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1" r:id="rId2"/>
    <p:sldId id="293" r:id="rId3"/>
    <p:sldId id="277" r:id="rId4"/>
    <p:sldId id="278" r:id="rId5"/>
    <p:sldId id="304" r:id="rId6"/>
    <p:sldId id="325" r:id="rId7"/>
    <p:sldId id="281" r:id="rId8"/>
    <p:sldId id="259" r:id="rId9"/>
    <p:sldId id="307" r:id="rId10"/>
    <p:sldId id="298" r:id="rId11"/>
    <p:sldId id="268" r:id="rId12"/>
    <p:sldId id="306" r:id="rId13"/>
    <p:sldId id="270" r:id="rId14"/>
    <p:sldId id="305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5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A5B34-4624-47E4-9464-1367C687120C}" type="datetimeFigureOut">
              <a:rPr lang="vi-VN" smtClean="0"/>
              <a:t>01/11/2023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7E100-9DCE-431F-AE42-50A5B3D76B8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42523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37B69FAF-DB5E-4133-9AFD-229217B2D2AB}" type="slidenum">
              <a:rPr lang="zh-CN" altLang="en-US">
                <a:solidFill>
                  <a:srgbClr val="000000"/>
                </a:solidFill>
              </a:rPr>
              <a:pPr/>
              <a:t>2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201651"/>
      </p:ext>
    </p:extLst>
  </p:cSld>
  <p:clrMapOvr>
    <a:masterClrMapping/>
  </p:clrMapOvr>
  <p:transition spd="slow" advClick="0" advTm="3713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4CF06-EFC4-4F01-985C-82C7B5B5CEB0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B0CF2-5F6D-4DFC-B457-7687D665AF4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gif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10" Type="http://schemas.openxmlformats.org/officeDocument/2006/relationships/image" Target="../media/image41.png"/><Relationship Id="rId4" Type="http://schemas.openxmlformats.org/officeDocument/2006/relationships/image" Target="../media/image35.gif"/><Relationship Id="rId9" Type="http://schemas.openxmlformats.org/officeDocument/2006/relationships/image" Target="../media/image4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Picture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4" descr="Picture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28601"/>
            <a:ext cx="10668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125" name="WordArt 6"/>
          <p:cNvSpPr>
            <a:spLocks noChangeArrowheads="1" noChangeShapeType="1" noTextEdit="1"/>
          </p:cNvSpPr>
          <p:nvPr/>
        </p:nvSpPr>
        <p:spPr bwMode="auto">
          <a:xfrm>
            <a:off x="381001" y="5105400"/>
            <a:ext cx="8316191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 MỪNG QUÝ THẦY CÔ VỀ THĂM LỚP 4A6</a:t>
            </a:r>
          </a:p>
          <a:p>
            <a:pPr algn="ctr"/>
            <a:r>
              <a:rPr lang="vi-VN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GV: Khuất Thị Kim Huệ</a:t>
            </a:r>
          </a:p>
        </p:txBody>
      </p:sp>
      <p:pic>
        <p:nvPicPr>
          <p:cNvPr id="5127" name="Picture 7" descr="MT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683" y="1070552"/>
            <a:ext cx="414597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447800" y="304800"/>
            <a:ext cx="6858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TRƯỜNG TIỂU HỌC TRUNG SƠN TRẦM</a:t>
            </a:r>
          </a:p>
        </p:txBody>
      </p:sp>
      <p:pic>
        <p:nvPicPr>
          <p:cNvPr id="2" name="lop chung mình đoàn kêt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022600"/>
            <a:ext cx="6096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9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64820"/>
            <a:ext cx="2984111" cy="4157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124" y="1177809"/>
            <a:ext cx="2755211" cy="413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767" y="1164820"/>
            <a:ext cx="2732473" cy="4144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445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263885-3D5E-87AB-3A8B-4ADAD9784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48" y="1752600"/>
            <a:ext cx="2263637" cy="333732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D40931-3498-DD95-9C3F-398F9306A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735" y="1767016"/>
            <a:ext cx="2263637" cy="333733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98C8AA-7294-ABF8-B30B-5D3DE5ED9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254" y="1767016"/>
            <a:ext cx="2363096" cy="333733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EEB030-E577-A44C-BB1D-0210C9589349}"/>
              </a:ext>
            </a:extLst>
          </p:cNvPr>
          <p:cNvSpPr txBox="1"/>
          <p:nvPr/>
        </p:nvSpPr>
        <p:spPr>
          <a:xfrm>
            <a:off x="527395" y="5452459"/>
            <a:ext cx="26257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B1: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Phác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hình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để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xác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định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bố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cục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chân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dung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trong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bài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vẽ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AA0080-4678-DB08-65C3-78E50E61D1BE}"/>
              </a:ext>
            </a:extLst>
          </p:cNvPr>
          <p:cNvSpPr txBox="1"/>
          <p:nvPr/>
        </p:nvSpPr>
        <p:spPr>
          <a:xfrm>
            <a:off x="3153189" y="5452460"/>
            <a:ext cx="26452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B2: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Vẽ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đặc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điểm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chân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dung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trang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phục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nhân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vật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EDF6B0-5D02-7ABA-8F14-E90CA4ACA055}"/>
              </a:ext>
            </a:extLst>
          </p:cNvPr>
          <p:cNvSpPr txBox="1"/>
          <p:nvPr/>
        </p:nvSpPr>
        <p:spPr>
          <a:xfrm>
            <a:off x="5990811" y="5495548"/>
            <a:ext cx="28644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B3: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Vẽ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màu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hoàn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thiện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</a:p>
          <a:p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sản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phẩm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4400" y="381000"/>
            <a:ext cx="723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2: KIẾN TẠO KIẾN THỨC KỸ NĂNG</a:t>
            </a:r>
          </a:p>
          <a:p>
            <a:pPr algn="ctr">
              <a:spcBef>
                <a:spcPct val="50000"/>
              </a:spcBef>
            </a:pPr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alt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alt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en-US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2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gân đúng">
            <a:hlinkClick r:id="" action="ppaction://media"/>
            <a:extLst>
              <a:ext uri="{FF2B5EF4-FFF2-40B4-BE49-F238E27FC236}">
                <a16:creationId xmlns:a16="http://schemas.microsoft.com/office/drawing/2014/main" id="{3E9A93C7-029B-0D10-69B9-71E165E4EB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8100"/>
            <a:ext cx="91440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7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EAC116-2E44-4777-0960-82DCA74E8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205" y="381000"/>
            <a:ext cx="2478144" cy="30778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DD837C-8F56-171A-E684-C6B4F6A3C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046" y="3622963"/>
            <a:ext cx="2590800" cy="3077853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739" y="3650672"/>
            <a:ext cx="2387759" cy="296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4CDA22F-F6B6-91DD-881C-B58ABC2C57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662" y="397666"/>
            <a:ext cx="2286000" cy="307785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97" y="3475519"/>
            <a:ext cx="2387759" cy="334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2EBC42-9078-4BA4-9825-45FA8918C3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9547" y="381000"/>
            <a:ext cx="2478144" cy="30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90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6"/>
          <p:cNvSpPr txBox="1">
            <a:spLocks noChangeArrowheads="1"/>
          </p:cNvSpPr>
          <p:nvPr/>
        </p:nvSpPr>
        <p:spPr bwMode="auto">
          <a:xfrm>
            <a:off x="1479948" y="1371601"/>
            <a:ext cx="6578203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ts val="1500"/>
              </a:spcBef>
              <a:buClr>
                <a:srgbClr val="000000"/>
              </a:buClr>
            </a:pPr>
            <a:r>
              <a:rPr lang="en-US" altLang="vi-VN" sz="3200" b="1" dirty="0" err="1">
                <a:solidFill>
                  <a:srgbClr val="FF0000"/>
                </a:solidFill>
                <a:latin typeface="Times New Roman" pitchFamily="18" charset="0"/>
              </a:rPr>
              <a:t>Hoạt</a:t>
            </a:r>
            <a:r>
              <a:rPr lang="en-US" altLang="vi-VN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itchFamily="18" charset="0"/>
              </a:rPr>
              <a:t>động</a:t>
            </a:r>
            <a:r>
              <a:rPr lang="en-US" altLang="vi-VN" sz="3200" b="1" dirty="0">
                <a:solidFill>
                  <a:srgbClr val="FF0000"/>
                </a:solidFill>
                <a:latin typeface="Times New Roman" pitchFamily="18" charset="0"/>
              </a:rPr>
              <a:t> 3: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itchFamily="18" charset="0"/>
              </a:rPr>
              <a:t>Luyện</a:t>
            </a:r>
            <a:r>
              <a:rPr lang="en-US" altLang="vi-VN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itchFamily="18" charset="0"/>
              </a:rPr>
              <a:t>tập</a:t>
            </a:r>
            <a:r>
              <a:rPr lang="en-US" altLang="vi-VN" sz="3200" b="1" dirty="0">
                <a:solidFill>
                  <a:srgbClr val="FF0000"/>
                </a:solidFill>
                <a:latin typeface="Times New Roman" pitchFamily="18" charset="0"/>
              </a:rPr>
              <a:t> -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itchFamily="18" charset="0"/>
              </a:rPr>
              <a:t>Sáng</a:t>
            </a:r>
            <a:r>
              <a:rPr lang="en-US" altLang="vi-VN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itchFamily="18" charset="0"/>
              </a:rPr>
              <a:t>tạo</a:t>
            </a:r>
            <a:endParaRPr lang="en-US" altLang="vi-VN" sz="3200" b="1" dirty="0">
              <a:latin typeface="Times New Roman" pitchFamily="18" charset="0"/>
            </a:endParaRPr>
          </a:p>
        </p:txBody>
      </p:sp>
      <p:pic>
        <p:nvPicPr>
          <p:cNvPr id="11267" name="Picture 5" descr="WhitecornerFl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4864"/>
            <a:ext cx="2000250" cy="224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6" descr="WhitecornerFlow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731" y="4191000"/>
            <a:ext cx="1682354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 descr="WhitecornerFlow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731" y="1588"/>
            <a:ext cx="1749029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8" descr="WhitecornerFlow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6" y="-56356"/>
            <a:ext cx="1743074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hạc336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5219700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28800" y="2438400"/>
            <a:ext cx="5637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255809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482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218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399" y="381000"/>
            <a:ext cx="86106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HOẠT ĐỘNG 4: PHÂN  TÍCH – ĐÁNH GIÁ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84522" y="1752600"/>
            <a:ext cx="71628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TIÊU CHÍ:</a:t>
            </a:r>
          </a:p>
          <a:p>
            <a:pPr marL="342900" indent="-342900">
              <a:buAutoNum type="arabi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-38100"/>
            <a:ext cx="9144000" cy="6934200"/>
            <a:chOff x="0" y="-24"/>
            <a:chExt cx="5760" cy="4368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-24"/>
              <a:ext cx="5760" cy="4368"/>
              <a:chOff x="0" y="-24"/>
              <a:chExt cx="5760" cy="4368"/>
            </a:xfrm>
          </p:grpSpPr>
          <p:pic>
            <p:nvPicPr>
              <p:cNvPr id="24594" name="Picture 5" descr="ttrtrtr1151380670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0" y="-24"/>
                <a:ext cx="5760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95" name="Picture 6" descr="ttrtrtr1151380670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rot="5400000">
                <a:off x="3504" y="2064"/>
                <a:ext cx="432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96" name="Picture 7" descr="ttrtrtr1151380670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rot="-5400000">
                <a:off x="-2088" y="2088"/>
                <a:ext cx="4320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97" name="Picture 8" descr="ttrtrtr1151380670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0" y="4200"/>
                <a:ext cx="5760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pic>
            <p:nvPicPr>
              <p:cNvPr id="24586" name="Picture 10" descr="flower[1][1][1][1]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0" y="0"/>
                <a:ext cx="5760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87" name="Picture 11" descr="flower[1][1][1][1]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0" y="3942"/>
                <a:ext cx="5760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88" name="Picture 12" descr="flower[1][1][1][1]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-5400000">
                <a:off x="-1971" y="1971"/>
                <a:ext cx="4320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89" name="Picture 13" descr="flower[1][1][1][1]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-5400000">
                <a:off x="3411" y="1971"/>
                <a:ext cx="4320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90" name="Picture 14" descr="012"/>
              <p:cNvPicPr>
                <a:picLocks noChangeAspect="1" noChangeArrowheads="1" noCrop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0" y="0"/>
                <a:ext cx="816" cy="7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91" name="Picture 15" descr="012"/>
              <p:cNvPicPr>
                <a:picLocks noChangeAspect="1" noChangeArrowheads="1" noCrop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0" y="3597"/>
                <a:ext cx="816" cy="7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92" name="Picture 16" descr="012"/>
              <p:cNvPicPr>
                <a:picLocks noChangeAspect="1" noChangeArrowheads="1" noCrop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 rot="10800000">
                <a:off x="4944" y="0"/>
                <a:ext cx="816" cy="7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93" name="Picture 17" descr="012"/>
              <p:cNvPicPr>
                <a:picLocks noChangeAspect="1" noChangeArrowheads="1" noCrop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 rot="10800000">
                <a:off x="4944" y="3597"/>
                <a:ext cx="816" cy="7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31762" name="Picture 18" descr="yeu nghe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48038" y="2233914"/>
            <a:ext cx="2592387" cy="260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3" name="Picture 19" descr="manh khoe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7501" y="4095752"/>
            <a:ext cx="42767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4" name="Picture 20" descr="HANH PHUC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60976" y="4202115"/>
            <a:ext cx="3240088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5" name="WordArt 21"/>
          <p:cNvSpPr>
            <a:spLocks noChangeArrowheads="1" noChangeShapeType="1" noTextEdit="1"/>
          </p:cNvSpPr>
          <p:nvPr/>
        </p:nvSpPr>
        <p:spPr bwMode="auto">
          <a:xfrm>
            <a:off x="954128" y="787078"/>
            <a:ext cx="7496175" cy="1609224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926"/>
              </a:avLst>
            </a:prstTxWarp>
          </a:bodyPr>
          <a:lstStyle/>
          <a:p>
            <a:pPr algn="ctr"/>
            <a:r>
              <a:rPr lang="en-US" sz="36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99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KÍNH CHÚC CÁC THẦY, CÔ GIÁO</a:t>
            </a:r>
          </a:p>
        </p:txBody>
      </p:sp>
      <p:pic>
        <p:nvPicPr>
          <p:cNvPr id="5" name="Mai-Truong-Men-Yeu-Hien-Thuc">
            <a:hlinkClick r:id="" action="ppaction://media"/>
            <a:extLst>
              <a:ext uri="{FF2B5EF4-FFF2-40B4-BE49-F238E27FC236}">
                <a16:creationId xmlns:a16="http://schemas.microsoft.com/office/drawing/2014/main" id="{E4FDE17B-8684-02DD-00FA-754D4FB4DE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37553" y="35480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221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1765" grpId="0" animBg="1"/>
      <p:bldP spid="3176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18"/>
          <p:cNvGrpSpPr>
            <a:grpSpLocks/>
          </p:cNvGrpSpPr>
          <p:nvPr/>
        </p:nvGrpSpPr>
        <p:grpSpPr bwMode="auto">
          <a:xfrm>
            <a:off x="0" y="2922588"/>
            <a:ext cx="9144000" cy="3935412"/>
            <a:chOff x="-53293" y="2190760"/>
            <a:chExt cx="9211855" cy="2951064"/>
          </a:xfrm>
        </p:grpSpPr>
        <p:pic>
          <p:nvPicPr>
            <p:cNvPr id="5125" name="图片 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8310" y="3185627"/>
              <a:ext cx="4910252" cy="1956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6" name="图片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6016" y="2190760"/>
              <a:ext cx="3208926" cy="2720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7" name="图片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293" y="3185627"/>
              <a:ext cx="4910252" cy="1956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3" name="TextBox 22"/>
          <p:cNvSpPr txBox="1">
            <a:spLocks noChangeArrowheads="1"/>
          </p:cNvSpPr>
          <p:nvPr/>
        </p:nvSpPr>
        <p:spPr bwMode="auto">
          <a:xfrm>
            <a:off x="2317734" y="685801"/>
            <a:ext cx="432041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vi-VN" altLang="zh-CN" sz="5400" b="1" dirty="0">
                <a:solidFill>
                  <a:srgbClr val="FF0000"/>
                </a:solidFill>
                <a:latin typeface="Times New Roman" pitchFamily="18" charset="0"/>
                <a:ea typeface="微软雅黑 Light" pitchFamily="34" charset="-122"/>
                <a:cs typeface="Times New Roman" pitchFamily="18" charset="0"/>
              </a:rPr>
              <a:t>KHỞI ĐỘNG</a:t>
            </a:r>
            <a:endParaRPr lang="zh-CN" altLang="en-US" sz="5400" b="1" dirty="0">
              <a:solidFill>
                <a:srgbClr val="FF0000"/>
              </a:solidFill>
              <a:latin typeface="Times New Roman" pitchFamily="18" charset="0"/>
              <a:ea typeface="微软雅黑 Light" pitchFamily="34" charset="-122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1600" y="1981200"/>
            <a:ext cx="66441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dirty="0">
                <a:solidFill>
                  <a:srgbClr val="7030A0"/>
                </a:solidFill>
                <a:latin typeface="+mj-lt"/>
              </a:rPr>
              <a:t>    Đây là ai?</a:t>
            </a:r>
          </a:p>
        </p:txBody>
      </p:sp>
    </p:spTree>
    <p:extLst>
      <p:ext uri="{BB962C8B-B14F-4D97-AF65-F5344CB8AC3E}">
        <p14:creationId xmlns:p14="http://schemas.microsoft.com/office/powerpoint/2010/main" val="4649578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CÂU ĐỐ: CÔ CẤP DƯỠ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CÂU ĐỐ: CÔ CẤP DƯỠ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http://mnkhanhthuongb.edu.vn/upload/21707/fck/hanoi-mnkhanhthuongb/C%C3%A2u%20%C4%91%E1%BB%91_C%C3%B4%20c%E1%BA%A5p%20d%C6%B0%E1%BB%A1n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438400" y="4419600"/>
            <a:ext cx="2971800" cy="1371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52800" y="5257800"/>
            <a:ext cx="914400" cy="304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101 câu đố về nghề nghiệp hay, vui cho trẻ mầm non - META.v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943600" y="5410200"/>
            <a:ext cx="17526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7E84DF-B6E6-C3D8-59EE-E8912FBDDC1A}"/>
              </a:ext>
            </a:extLst>
          </p:cNvPr>
          <p:cNvSpPr txBox="1"/>
          <p:nvPr/>
        </p:nvSpPr>
        <p:spPr>
          <a:xfrm>
            <a:off x="6096000" y="5486400"/>
            <a:ext cx="15778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</a:t>
            </a:r>
            <a:endParaRPr lang="en-US" sz="2400" b="1" dirty="0"/>
          </a:p>
        </p:txBody>
      </p:sp>
      <p:sp>
        <p:nvSpPr>
          <p:cNvPr id="9" name="Oval 8"/>
          <p:cNvSpPr/>
          <p:nvPr/>
        </p:nvSpPr>
        <p:spPr>
          <a:xfrm>
            <a:off x="4572000" y="1981200"/>
            <a:ext cx="4343400" cy="464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27"/>
          <p:cNvPicPr>
            <a:picLocks noChangeAspect="1" noChangeArrowheads="1"/>
          </p:cNvPicPr>
          <p:nvPr/>
        </p:nvPicPr>
        <p:blipFill rotWithShape="1">
          <a:blip r:embed="rId3"/>
          <a:srcRect t="13014" b="13014"/>
          <a:stretch>
            <a:fillRect/>
          </a:stretch>
        </p:blipFill>
        <p:spPr bwMode="auto">
          <a:xfrm>
            <a:off x="0" y="-8467"/>
            <a:ext cx="9144000" cy="68664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685800"/>
            <a:ext cx="5181600" cy="239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735" b="1" dirty="0">
                <a:solidFill>
                  <a:srgbClr val="FF0000"/>
                </a:solidFill>
                <a:latin typeface="+mj-lt"/>
              </a:rPr>
              <a:t>Thân hình vạm vỡ</a:t>
            </a:r>
          </a:p>
          <a:p>
            <a:r>
              <a:rPr lang="vi-VN" sz="3735" b="1" dirty="0">
                <a:solidFill>
                  <a:srgbClr val="FF0000"/>
                </a:solidFill>
                <a:latin typeface="+mj-lt"/>
              </a:rPr>
              <a:t>Bác đứng cổng trường</a:t>
            </a:r>
          </a:p>
          <a:p>
            <a:r>
              <a:rPr lang="vi-VN" sz="3735" b="1" dirty="0">
                <a:solidFill>
                  <a:srgbClr val="FF0000"/>
                </a:solidFill>
                <a:latin typeface="+mj-lt"/>
              </a:rPr>
              <a:t>Nụ cười dễ thương</a:t>
            </a:r>
          </a:p>
          <a:p>
            <a:r>
              <a:rPr lang="vi-VN" sz="3735" b="1" dirty="0">
                <a:solidFill>
                  <a:srgbClr val="FF0000"/>
                </a:solidFill>
                <a:latin typeface="+mj-lt"/>
              </a:rPr>
              <a:t>Nhắc em vào lớp</a:t>
            </a:r>
            <a:r>
              <a:rPr lang="en-US" sz="37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735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74D85B-FD3C-BC9B-20F6-376141C3CFBD}"/>
              </a:ext>
            </a:extLst>
          </p:cNvPr>
          <p:cNvGrpSpPr/>
          <p:nvPr/>
        </p:nvGrpSpPr>
        <p:grpSpPr>
          <a:xfrm>
            <a:off x="4927600" y="3424766"/>
            <a:ext cx="2667000" cy="2419875"/>
            <a:chOff x="4800600" y="3437466"/>
            <a:chExt cx="2667000" cy="24198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61606AD-07E3-AA69-BFDE-7C734F4638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2500" t="35178" r="8334" b="29249"/>
            <a:stretch/>
          </p:blipFill>
          <p:spPr>
            <a:xfrm>
              <a:off x="4800600" y="3437466"/>
              <a:ext cx="2667000" cy="18288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26ED004-7188-CF47-8944-3BFFB8E4002D}"/>
                </a:ext>
              </a:extLst>
            </p:cNvPr>
            <p:cNvSpPr txBox="1"/>
            <p:nvPr/>
          </p:nvSpPr>
          <p:spPr>
            <a:xfrm>
              <a:off x="5486400" y="5395676"/>
              <a:ext cx="16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Bác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183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êếg vỗ tay ngắn 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2C04E2-71E0-4F88-ED2D-DE5358A3B1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44" r="8970" b="3225"/>
          <a:stretch>
            <a:fillRect/>
          </a:stretch>
        </p:blipFill>
        <p:spPr>
          <a:xfrm>
            <a:off x="228600" y="152400"/>
            <a:ext cx="8763000" cy="647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8EDC2E2-8ED7-6FF2-F3FF-B66272D782A1}"/>
              </a:ext>
            </a:extLst>
          </p:cNvPr>
          <p:cNvSpPr txBox="1"/>
          <p:nvPr/>
        </p:nvSpPr>
        <p:spPr>
          <a:xfrm>
            <a:off x="83609" y="3900845"/>
            <a:ext cx="17443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7E84DF-B6E6-C3D8-59EE-E8912FBDDC1A}"/>
              </a:ext>
            </a:extLst>
          </p:cNvPr>
          <p:cNvSpPr txBox="1"/>
          <p:nvPr/>
        </p:nvSpPr>
        <p:spPr>
          <a:xfrm>
            <a:off x="2417076" y="3803886"/>
            <a:ext cx="2293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1E0D39-9F1A-F2EA-A5E7-481FA6A9FEA0}"/>
              </a:ext>
            </a:extLst>
          </p:cNvPr>
          <p:cNvSpPr txBox="1"/>
          <p:nvPr/>
        </p:nvSpPr>
        <p:spPr>
          <a:xfrm>
            <a:off x="4944847" y="4267200"/>
            <a:ext cx="23864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F58419-09DA-CA74-7061-357E399F627C}"/>
              </a:ext>
            </a:extLst>
          </p:cNvPr>
          <p:cNvSpPr txBox="1"/>
          <p:nvPr/>
        </p:nvSpPr>
        <p:spPr>
          <a:xfrm>
            <a:off x="7401890" y="3962400"/>
            <a:ext cx="207673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332CB0-F31A-1E60-8C0F-18F6D2EAFC42}"/>
              </a:ext>
            </a:extLst>
          </p:cNvPr>
          <p:cNvSpPr txBox="1"/>
          <p:nvPr/>
        </p:nvSpPr>
        <p:spPr>
          <a:xfrm>
            <a:off x="636870" y="5182531"/>
            <a:ext cx="7287868" cy="96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dáng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1"/>
            <a:ext cx="58797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031" y="1085567"/>
            <a:ext cx="2214956" cy="307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44847" y="1085567"/>
            <a:ext cx="2147343" cy="307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2326D9-BD9E-4562-FE36-ACA39526B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09" y="1085568"/>
            <a:ext cx="2409258" cy="30493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30EFA7-60E9-6876-F9D4-D6F7814116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800" y="1085567"/>
            <a:ext cx="1981199" cy="307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5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549AAC-C249-2F23-AE4F-002F7FDA5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7467599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960930-D3F2-EC12-C030-75B5B5E4D1AC}"/>
              </a:ext>
            </a:extLst>
          </p:cNvPr>
          <p:cNvSpPr txBox="1"/>
          <p:nvPr/>
        </p:nvSpPr>
        <p:spPr>
          <a:xfrm>
            <a:off x="1371600" y="152400"/>
            <a:ext cx="6193579" cy="11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hãy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kể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chia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sẻ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về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cô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bác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viên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trường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mình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mà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ấn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tượng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rgbClr val="0070C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nhất?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AB0FC-6335-9305-E826-DFB15D83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>
                <a:solidFill>
                  <a:srgbClr val="FF0000"/>
                </a:solidFill>
              </a:rPr>
              <a:t>Tranh chân dung nhân vật với các hình thức khác nhau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58264-81FB-08FF-5A10-06D955A6F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00200"/>
            <a:ext cx="8229600" cy="4525963"/>
          </a:xfrm>
        </p:spPr>
        <p:txBody>
          <a:bodyPr/>
          <a:lstStyle/>
          <a:p>
            <a:r>
              <a:rPr lang="vi-VN" dirty="0">
                <a:solidFill>
                  <a:srgbClr val="FF0000"/>
                </a:solidFill>
                <a:latin typeface="+mj-lt"/>
              </a:rPr>
              <a:t>Câu hỏi thảo luận:</a:t>
            </a:r>
          </a:p>
          <a:p>
            <a:pPr marL="0" indent="0">
              <a:buNone/>
            </a:pPr>
            <a:r>
              <a:rPr lang="vi-VN" dirty="0">
                <a:solidFill>
                  <a:srgbClr val="002060"/>
                </a:solidFill>
                <a:latin typeface="+mj-lt"/>
              </a:rPr>
              <a:t>1.Con nhìn thấy chân dung của ai?</a:t>
            </a:r>
          </a:p>
          <a:p>
            <a:pPr marL="0" indent="0">
              <a:buNone/>
            </a:pPr>
            <a:r>
              <a:rPr lang="vi-VN" dirty="0">
                <a:solidFill>
                  <a:srgbClr val="002060"/>
                </a:solidFill>
                <a:latin typeface="+mj-lt"/>
              </a:rPr>
              <a:t>2. Hình thức và chất liệu được thể hiện?</a:t>
            </a:r>
          </a:p>
        </p:txBody>
      </p:sp>
    </p:spTree>
    <p:extLst>
      <p:ext uri="{BB962C8B-B14F-4D97-AF65-F5344CB8AC3E}">
        <p14:creationId xmlns:p14="http://schemas.microsoft.com/office/powerpoint/2010/main" val="11477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276</Words>
  <Application>Microsoft Office PowerPoint</Application>
  <PresentationFormat>On-screen Show (4:3)</PresentationFormat>
  <Paragraphs>41</Paragraphs>
  <Slides>16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Tranh chân dung nhân vật với các hình thức khác nhau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ITH</dc:creator>
  <cp:lastModifiedBy>Kim Hue</cp:lastModifiedBy>
  <cp:revision>110</cp:revision>
  <dcterms:created xsi:type="dcterms:W3CDTF">2023-10-18T00:56:51Z</dcterms:created>
  <dcterms:modified xsi:type="dcterms:W3CDTF">2023-11-01T05:48:57Z</dcterms:modified>
</cp:coreProperties>
</file>