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svg" ContentType="image/svg+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2.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notesSlides/notesSlide3.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notesSlides/notesSlide4.xml" ContentType="application/vnd.openxmlformats-officedocument.presentationml.notesSlide+xml"/>
  <Override PartName="/ppt/theme/themeOverride9.xml" ContentType="application/vnd.openxmlformats-officedocument.themeOverride+xml"/>
  <Override PartName="/ppt/activeX/activeX1.xml" ContentType="application/vnd.ms-office.activeX+xml"/>
  <Override PartName="/ppt/notesSlides/notesSlide5.xml" ContentType="application/vnd.openxmlformats-officedocument.presentationml.notesSlide+xml"/>
  <Override PartName="/ppt/theme/themeOverride10.xml" ContentType="application/vnd.openxmlformats-officedocument.themeOverride+xml"/>
  <Override PartName="/ppt/notesSlides/notesSlide6.xml" ContentType="application/vnd.openxmlformats-officedocument.presentationml.notesSlide+xml"/>
  <Override PartName="/ppt/theme/themeOverride11.xml" ContentType="application/vnd.openxmlformats-officedocument.themeOverride+xml"/>
  <Override PartName="/ppt/activeX/activeX2.xml" ContentType="application/vnd.ms-office.activeX+xml"/>
  <Override PartName="/ppt/notesSlides/notesSlide7.xml" ContentType="application/vnd.openxmlformats-officedocument.presentationml.notesSlide+xml"/>
  <Override PartName="/ppt/theme/themeOverride12.xml" ContentType="application/vnd.openxmlformats-officedocument.themeOverride+xml"/>
  <Override PartName="/ppt/activeX/activeX3.xml" ContentType="application/vnd.ms-office.activeX+xml"/>
  <Override PartName="/ppt/notesSlides/notesSlide8.xml" ContentType="application/vnd.openxmlformats-officedocument.presentationml.notesSlide+xml"/>
  <Override PartName="/ppt/theme/themeOverride13.xml" ContentType="application/vnd.openxmlformats-officedocument.themeOverride+xml"/>
  <Override PartName="/ppt/activeX/activeX4.xml" ContentType="application/vnd.ms-office.activeX+xml"/>
  <Override PartName="/ppt/notesSlides/notesSlide9.xml" ContentType="application/vnd.openxmlformats-officedocument.presentationml.notesSlide+xml"/>
  <Override PartName="/ppt/theme/themeOverride14.xml" ContentType="application/vnd.openxmlformats-officedocument.themeOverride+xml"/>
  <Override PartName="/ppt/notesSlides/notesSlide10.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notesSlides/notesSlide11.xml" ContentType="application/vnd.openxmlformats-officedocument.presentationml.notesSlide+xml"/>
  <Override PartName="/ppt/theme/themeOverride17.xml" ContentType="application/vnd.openxmlformats-officedocument.themeOverride+xml"/>
  <Override PartName="/ppt/theme/themeOverride18.xml" ContentType="application/vnd.openxmlformats-officedocument.themeOverride+xml"/>
  <Override PartName="/ppt/notesSlides/notesSlide12.xml" ContentType="application/vnd.openxmlformats-officedocument.presentationml.notesSlide+xml"/>
  <Override PartName="/ppt/theme/themeOverride19.xml" ContentType="application/vnd.openxmlformats-officedocument.themeOverride+xml"/>
  <Override PartName="/ppt/notesSlides/notesSlide13.xml" ContentType="application/vnd.openxmlformats-officedocument.presentationml.notesSlide+xml"/>
  <Override PartName="/ppt/theme/themeOverride20.xml" ContentType="application/vnd.openxmlformats-officedocument.themeOverride+xml"/>
  <Override PartName="/ppt/theme/themeOverride21.xml" ContentType="application/vnd.openxmlformats-officedocument.themeOverride+xml"/>
  <Override PartName="/ppt/notesSlides/notesSlide14.xml" ContentType="application/vnd.openxmlformats-officedocument.presentationml.notesSlide+xml"/>
  <Override PartName="/ppt/theme/themeOverride22.xml" ContentType="application/vnd.openxmlformats-officedocument.themeOverride+xml"/>
  <Override PartName="/ppt/theme/themeOverride23.xml" ContentType="application/vnd.openxmlformats-officedocument.themeOverride+xml"/>
  <Override PartName="/ppt/notesSlides/notesSlide15.xml" ContentType="application/vnd.openxmlformats-officedocument.presentationml.notesSl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notesSlides/notesSlide16.xml" ContentType="application/vnd.openxmlformats-officedocument.presentationml.notesSlide+xml"/>
  <Override PartName="/ppt/theme/themeOverride27.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28.xml" ContentType="application/vnd.openxmlformats-officedocument.themeOverride+xml"/>
  <Override PartName="/ppt/theme/themeOverride29.xml" ContentType="application/vnd.openxmlformats-officedocument.themeOverride+xml"/>
  <Override PartName="/ppt/notesSlides/notesSlide20.xml" ContentType="application/vnd.openxmlformats-officedocument.presentationml.notesSlide+xml"/>
  <Override PartName="/ppt/theme/themeOverride30.xml" ContentType="application/vnd.openxmlformats-officedocument.themeOverride+xml"/>
  <Override PartName="/ppt/theme/themeOverride31.xml" ContentType="application/vnd.openxmlformats-officedocument.themeOverr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41"/>
  </p:notesMasterIdLst>
  <p:sldIdLst>
    <p:sldId id="257" r:id="rId3"/>
    <p:sldId id="268" r:id="rId4"/>
    <p:sldId id="270" r:id="rId5"/>
    <p:sldId id="267" r:id="rId6"/>
    <p:sldId id="307" r:id="rId7"/>
    <p:sldId id="271" r:id="rId8"/>
    <p:sldId id="274" r:id="rId9"/>
    <p:sldId id="275" r:id="rId10"/>
    <p:sldId id="276" r:id="rId11"/>
    <p:sldId id="272" r:id="rId12"/>
    <p:sldId id="323" r:id="rId13"/>
    <p:sldId id="324" r:id="rId14"/>
    <p:sldId id="325" r:id="rId15"/>
    <p:sldId id="326" r:id="rId16"/>
    <p:sldId id="11693" r:id="rId17"/>
    <p:sldId id="279" r:id="rId18"/>
    <p:sldId id="273" r:id="rId19"/>
    <p:sldId id="330" r:id="rId20"/>
    <p:sldId id="331" r:id="rId21"/>
    <p:sldId id="332" r:id="rId22"/>
    <p:sldId id="327" r:id="rId23"/>
    <p:sldId id="328" r:id="rId24"/>
    <p:sldId id="283" r:id="rId25"/>
    <p:sldId id="281" r:id="rId26"/>
    <p:sldId id="282" r:id="rId27"/>
    <p:sldId id="334" r:id="rId28"/>
    <p:sldId id="335" r:id="rId29"/>
    <p:sldId id="336" r:id="rId30"/>
    <p:sldId id="306" r:id="rId31"/>
    <p:sldId id="338" r:id="rId32"/>
    <p:sldId id="350" r:id="rId33"/>
    <p:sldId id="348" r:id="rId34"/>
    <p:sldId id="349" r:id="rId35"/>
    <p:sldId id="337" r:id="rId36"/>
    <p:sldId id="352" r:id="rId37"/>
    <p:sldId id="351" r:id="rId38"/>
    <p:sldId id="11694" r:id="rId39"/>
    <p:sldId id="35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13" autoAdjust="0"/>
  </p:normalViewPr>
  <p:slideViewPr>
    <p:cSldViewPr snapToGrid="0">
      <p:cViewPr varScale="1">
        <p:scale>
          <a:sx n="65" d="100"/>
          <a:sy n="65" d="100"/>
        </p:scale>
        <p:origin x="1019"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5A1F66-398E-41A2-A80D-355872BAD08E}"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DE28D0-6E8F-4568-81D4-252BBD750633}" type="slidenum">
              <a:rPr lang="en-US" smtClean="0"/>
              <a:t>‹#›</a:t>
            </a:fld>
            <a:endParaRPr lang="en-US"/>
          </a:p>
        </p:txBody>
      </p:sp>
    </p:spTree>
    <p:extLst>
      <p:ext uri="{BB962C8B-B14F-4D97-AF65-F5344CB8AC3E}">
        <p14:creationId xmlns:p14="http://schemas.microsoft.com/office/powerpoint/2010/main" val="1360926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vi.wikipedia.org/wiki/C%C6%B0%E1%BB%9Dng_%C4%91%E1%BB%99_%C3%A2m_thanh" TargetMode="External"/><Relationship Id="rId3" Type="http://schemas.openxmlformats.org/officeDocument/2006/relationships/hyperlink" Target="https://vi.wikipedia.org/wiki/D%E1%BB%A5ng_c%E1%BB%A5" TargetMode="External"/><Relationship Id="rId7" Type="http://schemas.openxmlformats.org/officeDocument/2006/relationships/hyperlink" Target="https://vi.wikipedia.org/wiki/%C3%82m_s%E1%BA%AFc"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vi.wikipedia.org/wiki/%C4%90i%E1%BB%87u" TargetMode="External"/><Relationship Id="rId5" Type="http://schemas.openxmlformats.org/officeDocument/2006/relationships/hyperlink" Target="https://vi.wikipedia.org/wiki/%C3%82m_nh%E1%BA%A1c" TargetMode="External"/><Relationship Id="rId4" Type="http://schemas.openxmlformats.org/officeDocument/2006/relationships/hyperlink" Target="https://vi.wikipedia.org/wiki/%C3%82m_thanh" TargetMode="External"/><Relationship Id="rId9" Type="http://schemas.openxmlformats.org/officeDocument/2006/relationships/hyperlink" Target="https://vi.wikipedia.org/wiki/%C3%82m_v%E1%BB%B1c"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4" name="Slide Number Placeholder 3"/>
          <p:cNvSpPr>
            <a:spLocks noGrp="1"/>
          </p:cNvSpPr>
          <p:nvPr>
            <p:ph type="sldNum" sz="quarter" idx="5"/>
          </p:nvPr>
        </p:nvSpPr>
        <p:spPr/>
        <p:txBody>
          <a:bodyPr/>
          <a:lstStyle/>
          <a:p>
            <a:fld id="{4DDE28D0-6E8F-4568-81D4-252BBD750633}" type="slidenum">
              <a:rPr lang="en-US" smtClean="0"/>
              <a:t>1</a:t>
            </a:fld>
            <a:endParaRPr lang="en-US"/>
          </a:p>
        </p:txBody>
      </p:sp>
    </p:spTree>
    <p:extLst>
      <p:ext uri="{BB962C8B-B14F-4D97-AF65-F5344CB8AC3E}">
        <p14:creationId xmlns:p14="http://schemas.microsoft.com/office/powerpoint/2010/main" val="1628103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689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p:txBody>
      </p:sp>
      <p:sp>
        <p:nvSpPr>
          <p:cNvPr id="4" name="Slide Number Placeholder 3"/>
          <p:cNvSpPr>
            <a:spLocks noGrp="1"/>
          </p:cNvSpPr>
          <p:nvPr>
            <p:ph type="sldNum" sz="quarter" idx="5"/>
          </p:nvPr>
        </p:nvSpPr>
        <p:spPr/>
        <p:txBody>
          <a:bodyPr/>
          <a:lstStyle/>
          <a:p>
            <a:fld id="{4DDE28D0-6E8F-4568-81D4-252BBD750633}" type="slidenum">
              <a:rPr lang="en-US" smtClean="0"/>
              <a:t>17</a:t>
            </a:fld>
            <a:endParaRPr lang="en-US"/>
          </a:p>
        </p:txBody>
      </p:sp>
    </p:spTree>
    <p:extLst>
      <p:ext uri="{BB962C8B-B14F-4D97-AF65-F5344CB8AC3E}">
        <p14:creationId xmlns:p14="http://schemas.microsoft.com/office/powerpoint/2010/main" val="2201930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Slide Number Placeholder 3"/>
          <p:cNvSpPr>
            <a:spLocks noGrp="1"/>
          </p:cNvSpPr>
          <p:nvPr>
            <p:ph type="sldNum" sz="quarter" idx="5"/>
          </p:nvPr>
        </p:nvSpPr>
        <p:spPr/>
        <p:txBody>
          <a:bodyPr/>
          <a:lstStyle/>
          <a:p>
            <a:fld id="{4DDE28D0-6E8F-4568-81D4-252BBD750633}" type="slidenum">
              <a:rPr lang="en-US" smtClean="0"/>
              <a:t>19</a:t>
            </a:fld>
            <a:endParaRPr lang="en-US"/>
          </a:p>
        </p:txBody>
      </p:sp>
    </p:spTree>
    <p:extLst>
      <p:ext uri="{BB962C8B-B14F-4D97-AF65-F5344CB8AC3E}">
        <p14:creationId xmlns:p14="http://schemas.microsoft.com/office/powerpoint/2010/main" val="2364140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không</a:t>
            </a:r>
            <a:r>
              <a:rPr lang="en-US" sz="1200" b="1" dirty="0">
                <a:solidFill>
                  <a:schemeClr val="tx1"/>
                </a:solidFill>
              </a:rPr>
              <a:t> </a:t>
            </a:r>
            <a:r>
              <a:rPr lang="en-US" sz="1200" b="1" dirty="0" err="1">
                <a:solidFill>
                  <a:schemeClr val="tx1"/>
                </a:solidFill>
              </a:rPr>
              <a:t>rõ</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ntn</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 </a:t>
            </a:r>
            <a:endParaRPr lang="en-US" b="1" dirty="0"/>
          </a:p>
          <a:p>
            <a:endParaRPr lang="en-US" dirty="0"/>
          </a:p>
        </p:txBody>
      </p:sp>
      <p:sp>
        <p:nvSpPr>
          <p:cNvPr id="4" name="Slide Number Placeholder 3"/>
          <p:cNvSpPr>
            <a:spLocks noGrp="1"/>
          </p:cNvSpPr>
          <p:nvPr>
            <p:ph type="sldNum" sz="quarter" idx="5"/>
          </p:nvPr>
        </p:nvSpPr>
        <p:spPr/>
        <p:txBody>
          <a:bodyPr/>
          <a:lstStyle/>
          <a:p>
            <a:fld id="{4DDE28D0-6E8F-4568-81D4-252BBD750633}" type="slidenum">
              <a:rPr lang="en-US" smtClean="0"/>
              <a:t>20</a:t>
            </a:fld>
            <a:endParaRPr lang="en-US"/>
          </a:p>
        </p:txBody>
      </p:sp>
    </p:spTree>
    <p:extLst>
      <p:ext uri="{BB962C8B-B14F-4D97-AF65-F5344CB8AC3E}">
        <p14:creationId xmlns:p14="http://schemas.microsoft.com/office/powerpoint/2010/main" val="4055630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Làm việc theo nhóm 4, mỗi em tìm hiểu 1 thông tin về Mi-lô rồi thồng nhất </a:t>
            </a:r>
            <a:r>
              <a:rPr lang="vi-VN"/>
              <a:t>trong nhóm hoặc </a:t>
            </a:r>
            <a:r>
              <a:rPr lang="vi-VN" dirty="0"/>
              <a:t>cả nhóm cùng nhau </a:t>
            </a:r>
            <a:r>
              <a:rPr lang="vi-VN"/>
              <a:t>tìm hiểu từng thông tin.</a:t>
            </a:r>
            <a:endParaRPr lang="vi-VN" dirty="0"/>
          </a:p>
          <a:p>
            <a:r>
              <a:rPr lang="vi-VN" dirty="0"/>
              <a:t>Đại diện nhóm báo cao, n xét</a:t>
            </a:r>
          </a:p>
        </p:txBody>
      </p:sp>
      <p:sp>
        <p:nvSpPr>
          <p:cNvPr id="4" name="Slide Number Placeholder 3"/>
          <p:cNvSpPr>
            <a:spLocks noGrp="1"/>
          </p:cNvSpPr>
          <p:nvPr>
            <p:ph type="sldNum" sz="quarter" idx="5"/>
          </p:nvPr>
        </p:nvSpPr>
        <p:spPr/>
        <p:txBody>
          <a:bodyPr/>
          <a:lstStyle/>
          <a:p>
            <a:fld id="{4DDE28D0-6E8F-4568-81D4-252BBD750633}" type="slidenum">
              <a:rPr lang="en-US" smtClean="0"/>
              <a:t>24</a:t>
            </a:fld>
            <a:endParaRPr lang="en-US"/>
          </a:p>
        </p:txBody>
      </p:sp>
    </p:spTree>
    <p:extLst>
      <p:ext uri="{BB962C8B-B14F-4D97-AF65-F5344CB8AC3E}">
        <p14:creationId xmlns:p14="http://schemas.microsoft.com/office/powerpoint/2010/main" val="298429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B1: HS suy nghĩ, cb câu trả lời</a:t>
            </a:r>
          </a:p>
          <a:p>
            <a:r>
              <a:rPr lang="vi-VN" dirty="0"/>
              <a:t>B2: HS thỏa luận nhóm, thống nhất</a:t>
            </a:r>
          </a:p>
          <a:p>
            <a:r>
              <a:rPr lang="vi-VN" dirty="0"/>
              <a:t>B3: Đại diện nhóm trả lời.</a:t>
            </a:r>
          </a:p>
        </p:txBody>
      </p:sp>
      <p:sp>
        <p:nvSpPr>
          <p:cNvPr id="4" name="Slide Number Placeholder 3"/>
          <p:cNvSpPr>
            <a:spLocks noGrp="1"/>
          </p:cNvSpPr>
          <p:nvPr>
            <p:ph type="sldNum" sz="quarter" idx="5"/>
          </p:nvPr>
        </p:nvSpPr>
        <p:spPr/>
        <p:txBody>
          <a:bodyPr/>
          <a:lstStyle/>
          <a:p>
            <a:fld id="{4DDE28D0-6E8F-4568-81D4-252BBD750633}" type="slidenum">
              <a:rPr lang="en-US" smtClean="0"/>
              <a:t>26</a:t>
            </a:fld>
            <a:endParaRPr lang="en-US"/>
          </a:p>
        </p:txBody>
      </p:sp>
    </p:spTree>
    <p:extLst>
      <p:ext uri="{BB962C8B-B14F-4D97-AF65-F5344CB8AC3E}">
        <p14:creationId xmlns:p14="http://schemas.microsoft.com/office/powerpoint/2010/main" val="550071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UTM Duepuntozero" panose="02040603050506020204" pitchFamily="18" charset="0"/>
              </a:rPr>
              <a:t>Thiết</a:t>
            </a:r>
            <a:r>
              <a:rPr lang="en-US" dirty="0">
                <a:latin typeface="UTM Duepuntozero" panose="02040603050506020204" pitchFamily="18" charset="0"/>
              </a:rPr>
              <a:t> </a:t>
            </a:r>
            <a:r>
              <a:rPr lang="en-US" dirty="0" err="1">
                <a:latin typeface="UTM Duepuntozero" panose="02040603050506020204" pitchFamily="18" charset="0"/>
              </a:rPr>
              <a:t>kế</a:t>
            </a:r>
            <a:r>
              <a:rPr lang="en-US" dirty="0">
                <a:latin typeface="UTM Duepuntozero" panose="02040603050506020204" pitchFamily="18" charset="0"/>
              </a:rPr>
              <a:t>: </a:t>
            </a:r>
            <a:r>
              <a:rPr lang="en-US" dirty="0" err="1">
                <a:latin typeface="UTM Duepuntozero" panose="02040603050506020204" pitchFamily="18" charset="0"/>
              </a:rPr>
              <a:t>Hương</a:t>
            </a:r>
            <a:r>
              <a:rPr lang="en-US" dirty="0">
                <a:latin typeface="UTM Duepuntozero" panose="02040603050506020204" pitchFamily="18" charset="0"/>
              </a:rPr>
              <a:t> </a:t>
            </a:r>
            <a:r>
              <a:rPr lang="en-US" dirty="0" err="1">
                <a:latin typeface="UTM Duepuntozero" panose="02040603050506020204" pitchFamily="18" charset="0"/>
              </a:rPr>
              <a:t>Thảo</a:t>
            </a:r>
            <a:r>
              <a:rPr lang="en-US" dirty="0">
                <a:latin typeface="UTM Duepuntozero" panose="02040603050506020204" pitchFamily="18" charset="0"/>
              </a:rPr>
              <a:t> – </a:t>
            </a:r>
            <a:r>
              <a:rPr lang="en-US" dirty="0" err="1">
                <a:latin typeface="UTM Duepuntozero" panose="02040603050506020204" pitchFamily="18" charset="0"/>
              </a:rPr>
              <a:t>Zalo</a:t>
            </a:r>
            <a:r>
              <a:rPr lang="en-US" dirty="0">
                <a:latin typeface="UTM Duepuntozero" panose="02040603050506020204" pitchFamily="18" charset="0"/>
              </a:rPr>
              <a:t> 0972.115.126. </a:t>
            </a:r>
            <a:r>
              <a:rPr lang="en-US" dirty="0" err="1">
                <a:latin typeface="UTM Duepuntozero" panose="02040603050506020204" pitchFamily="18" charset="0"/>
              </a:rPr>
              <a:t>Các</a:t>
            </a:r>
            <a:r>
              <a:rPr lang="en-US" dirty="0">
                <a:latin typeface="UTM Duepuntozero" panose="02040603050506020204" pitchFamily="18" charset="0"/>
              </a:rPr>
              <a:t> nick </a:t>
            </a:r>
            <a:r>
              <a:rPr lang="en-US" dirty="0" err="1">
                <a:latin typeface="UTM Duepuntozero" panose="02040603050506020204" pitchFamily="18" charset="0"/>
              </a:rPr>
              <a:t>khác</a:t>
            </a:r>
            <a:r>
              <a:rPr lang="en-US" dirty="0">
                <a:latin typeface="UTM Duepuntozero" panose="02040603050506020204" pitchFamily="18" charset="0"/>
              </a:rPr>
              <a:t> </a:t>
            </a:r>
            <a:r>
              <a:rPr lang="en-US" dirty="0" err="1">
                <a:latin typeface="UTM Duepuntozero" panose="02040603050506020204" pitchFamily="18" charset="0"/>
              </a:rPr>
              <a:t>đều</a:t>
            </a:r>
            <a:r>
              <a:rPr lang="en-US" dirty="0">
                <a:latin typeface="UTM Duepuntozero" panose="02040603050506020204" pitchFamily="18" charset="0"/>
              </a:rPr>
              <a:t> </a:t>
            </a:r>
            <a:r>
              <a:rPr lang="en-US" dirty="0" err="1">
                <a:latin typeface="UTM Duepuntozero" panose="02040603050506020204" pitchFamily="18" charset="0"/>
              </a:rPr>
              <a:t>là</a:t>
            </a:r>
            <a:r>
              <a:rPr lang="en-US" dirty="0">
                <a:latin typeface="UTM Duepuntozero" panose="02040603050506020204" pitchFamily="18" charset="0"/>
              </a:rPr>
              <a:t> </a:t>
            </a:r>
            <a:r>
              <a:rPr lang="en-US" dirty="0" err="1">
                <a:latin typeface="UTM Duepuntozero" panose="02040603050506020204" pitchFamily="18" charset="0"/>
              </a:rPr>
              <a:t>giả</a:t>
            </a:r>
            <a:r>
              <a:rPr lang="en-US" dirty="0">
                <a:latin typeface="UTM Duepuntozero" panose="02040603050506020204" pitchFamily="18" charset="0"/>
              </a:rPr>
              <a:t> </a:t>
            </a:r>
            <a:r>
              <a:rPr lang="en-US" dirty="0" err="1">
                <a:latin typeface="UTM Duepuntozero" panose="02040603050506020204" pitchFamily="18" charset="0"/>
              </a:rPr>
              <a:t>mạo</a:t>
            </a:r>
            <a:r>
              <a:rPr lang="en-US" dirty="0">
                <a:latin typeface="UTM Duepuntozero" panose="02040603050506020204" pitchFamily="18" charset="0"/>
              </a:rPr>
              <a:t>, </a:t>
            </a:r>
            <a:r>
              <a:rPr lang="en-US" dirty="0" err="1">
                <a:latin typeface="UTM Duepuntozero" panose="02040603050506020204" pitchFamily="18" charset="0"/>
              </a:rPr>
              <a:t>ăn</a:t>
            </a:r>
            <a:r>
              <a:rPr lang="en-US" dirty="0">
                <a:latin typeface="UTM Duepuntozero" panose="02040603050506020204" pitchFamily="18" charset="0"/>
              </a:rPr>
              <a:t> </a:t>
            </a:r>
            <a:r>
              <a:rPr lang="en-US" dirty="0" err="1">
                <a:latin typeface="UTM Duepuntozero" panose="02040603050506020204" pitchFamily="18" charset="0"/>
              </a:rPr>
              <a:t>cắp</a:t>
            </a:r>
            <a:r>
              <a:rPr lang="en-US" dirty="0">
                <a:latin typeface="UTM Duepuntozero" panose="02040603050506020204" pitchFamily="18" charset="0"/>
              </a:rPr>
              <a:t> </a:t>
            </a:r>
            <a:r>
              <a:rPr lang="en-US" dirty="0" err="1">
                <a:latin typeface="UTM Duepuntozero" panose="02040603050506020204" pitchFamily="18" charset="0"/>
              </a:rPr>
              <a:t>chất</a:t>
            </a:r>
            <a:r>
              <a:rPr lang="en-US" dirty="0">
                <a:latin typeface="UTM Duepuntozero" panose="02040603050506020204" pitchFamily="18" charset="0"/>
              </a:rPr>
              <a:t> </a:t>
            </a:r>
            <a:r>
              <a:rPr lang="en-US" dirty="0" err="1">
                <a:latin typeface="UTM Duepuntozero" panose="02040603050506020204" pitchFamily="18" charset="0"/>
              </a:rPr>
              <a:t>xám</a:t>
            </a:r>
            <a:endParaRPr lang="en-US" dirty="0">
              <a:latin typeface="UTM Duepuntozero" panose="02040603050506020204" pitchFamily="18" charset="0"/>
            </a:endParaRPr>
          </a:p>
        </p:txBody>
      </p:sp>
      <p:sp>
        <p:nvSpPr>
          <p:cNvPr id="4" name="Slide Number Placeholder 3"/>
          <p:cNvSpPr>
            <a:spLocks noGrp="1"/>
          </p:cNvSpPr>
          <p:nvPr>
            <p:ph type="sldNum" sz="quarter" idx="5"/>
          </p:nvPr>
        </p:nvSpPr>
        <p:spPr/>
        <p:txBody>
          <a:bodyPr/>
          <a:lstStyle/>
          <a:p>
            <a:fld id="{4DDE28D0-6E8F-4568-81D4-252BBD750633}" type="slidenum">
              <a:rPr lang="en-US" smtClean="0"/>
              <a:t>29</a:t>
            </a:fld>
            <a:endParaRPr lang="en-US"/>
          </a:p>
        </p:txBody>
      </p:sp>
    </p:spTree>
    <p:extLst>
      <p:ext uri="{BB962C8B-B14F-4D97-AF65-F5344CB8AC3E}">
        <p14:creationId xmlns:p14="http://schemas.microsoft.com/office/powerpoint/2010/main" val="2660859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cho 5 bạn đọc lại, hoặc 2-3 bạn đọc</a:t>
            </a:r>
          </a:p>
        </p:txBody>
      </p:sp>
      <p:sp>
        <p:nvSpPr>
          <p:cNvPr id="4" name="Slide Number Placeholder 3"/>
          <p:cNvSpPr>
            <a:spLocks noGrp="1"/>
          </p:cNvSpPr>
          <p:nvPr>
            <p:ph type="sldNum" sz="quarter" idx="5"/>
          </p:nvPr>
        </p:nvSpPr>
        <p:spPr/>
        <p:txBody>
          <a:bodyPr/>
          <a:lstStyle/>
          <a:p>
            <a:fld id="{4DDE28D0-6E8F-4568-81D4-252BBD750633}" type="slidenum">
              <a:rPr lang="en-US" smtClean="0"/>
              <a:t>31</a:t>
            </a:fld>
            <a:endParaRPr lang="en-US"/>
          </a:p>
        </p:txBody>
      </p:sp>
    </p:spTree>
    <p:extLst>
      <p:ext uri="{BB962C8B-B14F-4D97-AF65-F5344CB8AC3E}">
        <p14:creationId xmlns:p14="http://schemas.microsoft.com/office/powerpoint/2010/main" val="344593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HS đọc lại theo nhóm, góp ý trong nhóm</a:t>
            </a:r>
          </a:p>
        </p:txBody>
      </p:sp>
      <p:sp>
        <p:nvSpPr>
          <p:cNvPr id="4" name="Slide Number Placeholder 3"/>
          <p:cNvSpPr>
            <a:spLocks noGrp="1"/>
          </p:cNvSpPr>
          <p:nvPr>
            <p:ph type="sldNum" sz="quarter" idx="5"/>
          </p:nvPr>
        </p:nvSpPr>
        <p:spPr/>
        <p:txBody>
          <a:bodyPr/>
          <a:lstStyle/>
          <a:p>
            <a:fld id="{4DDE28D0-6E8F-4568-81D4-252BBD750633}" type="slidenum">
              <a:rPr lang="en-US" smtClean="0"/>
              <a:t>32</a:t>
            </a:fld>
            <a:endParaRPr lang="en-US"/>
          </a:p>
        </p:txBody>
      </p:sp>
    </p:spTree>
    <p:extLst>
      <p:ext uri="{BB962C8B-B14F-4D97-AF65-F5344CB8AC3E}">
        <p14:creationId xmlns:p14="http://schemas.microsoft.com/office/powerpoint/2010/main" val="2011327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Gọi 1 nhóm đọc trước lớp</a:t>
            </a:r>
            <a:endParaRPr lang="en-US" dirty="0"/>
          </a:p>
        </p:txBody>
      </p:sp>
      <p:sp>
        <p:nvSpPr>
          <p:cNvPr id="4" name="Slide Number Placeholder 3"/>
          <p:cNvSpPr>
            <a:spLocks noGrp="1"/>
          </p:cNvSpPr>
          <p:nvPr>
            <p:ph type="sldNum" sz="quarter" idx="5"/>
          </p:nvPr>
        </p:nvSpPr>
        <p:spPr/>
        <p:txBody>
          <a:bodyPr/>
          <a:lstStyle/>
          <a:p>
            <a:fld id="{4DDE28D0-6E8F-4568-81D4-252BBD750633}" type="slidenum">
              <a:rPr lang="en-US" smtClean="0"/>
              <a:t>33</a:t>
            </a:fld>
            <a:endParaRPr lang="en-US"/>
          </a:p>
        </p:txBody>
      </p:sp>
    </p:spTree>
    <p:extLst>
      <p:ext uri="{BB962C8B-B14F-4D97-AF65-F5344CB8AC3E}">
        <p14:creationId xmlns:p14="http://schemas.microsoft.com/office/powerpoint/2010/main" val="2393441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Tranh mình họa một cô bé chơi trống như một nghệ sĩ thực thụ. Cô bé này là ai?Quê hương cô ở đâu? Cô có phải là nghệ sĩ khg? Để biết thêm thông tin, chúng t cùng tìm hiểu bài đọc “Nghệ sĩ trống”.</a:t>
            </a:r>
          </a:p>
        </p:txBody>
      </p:sp>
      <p:sp>
        <p:nvSpPr>
          <p:cNvPr id="4" name="Slide Number Placeholder 3"/>
          <p:cNvSpPr>
            <a:spLocks noGrp="1"/>
          </p:cNvSpPr>
          <p:nvPr>
            <p:ph type="sldNum" sz="quarter" idx="5"/>
          </p:nvPr>
        </p:nvSpPr>
        <p:spPr/>
        <p:txBody>
          <a:bodyPr/>
          <a:lstStyle/>
          <a:p>
            <a:fld id="{4DDE28D0-6E8F-4568-81D4-252BBD750633}" type="slidenum">
              <a:rPr lang="en-US" smtClean="0"/>
              <a:t>5</a:t>
            </a:fld>
            <a:endParaRPr lang="en-US"/>
          </a:p>
        </p:txBody>
      </p:sp>
    </p:spTree>
    <p:extLst>
      <p:ext uri="{BB962C8B-B14F-4D97-AF65-F5344CB8AC3E}">
        <p14:creationId xmlns:p14="http://schemas.microsoft.com/office/powerpoint/2010/main" val="1312604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dirty="0">
                <a:solidFill>
                  <a:srgbClr val="202122"/>
                </a:solidFill>
                <a:effectLst/>
                <a:latin typeface="Arial" panose="020B0604020202020204" pitchFamily="34" charset="0"/>
              </a:rPr>
              <a:t>Nhạc cụ</a:t>
            </a:r>
            <a:r>
              <a:rPr lang="vi-VN" b="0" i="0" dirty="0">
                <a:solidFill>
                  <a:srgbClr val="202122"/>
                </a:solidFill>
                <a:effectLst/>
                <a:latin typeface="Arial" panose="020B0604020202020204" pitchFamily="34" charset="0"/>
              </a:rPr>
              <a:t> là những </a:t>
            </a:r>
            <a:r>
              <a:rPr lang="vi-VN" b="0" i="0" u="none" strike="noStrike" dirty="0">
                <a:solidFill>
                  <a:srgbClr val="3366CC"/>
                </a:solidFill>
                <a:effectLst/>
                <a:latin typeface="Arial" panose="020B0604020202020204" pitchFamily="34" charset="0"/>
                <a:hlinkClick r:id="rId3" tooltip="Dụng cụ"/>
              </a:rPr>
              <a:t>dụng cụ</a:t>
            </a:r>
            <a:r>
              <a:rPr lang="vi-VN" b="0" i="0" dirty="0">
                <a:solidFill>
                  <a:srgbClr val="202122"/>
                </a:solidFill>
                <a:effectLst/>
                <a:latin typeface="Arial" panose="020B0604020202020204" pitchFamily="34" charset="0"/>
              </a:rPr>
              <a:t> chuyên dùng để khai thác những </a:t>
            </a:r>
            <a:r>
              <a:rPr lang="vi-VN" b="0" i="0" u="none" strike="noStrike" dirty="0">
                <a:solidFill>
                  <a:srgbClr val="3366CC"/>
                </a:solidFill>
                <a:effectLst/>
                <a:latin typeface="Arial" panose="020B0604020202020204" pitchFamily="34" charset="0"/>
                <a:hlinkClick r:id="rId4" tooltip="Âm thanh"/>
              </a:rPr>
              <a:t>âm thanh</a:t>
            </a:r>
            <a:r>
              <a:rPr lang="vi-VN" b="0" i="0" dirty="0">
                <a:solidFill>
                  <a:srgbClr val="202122"/>
                </a:solidFill>
                <a:effectLst/>
                <a:latin typeface="Arial" panose="020B0604020202020204" pitchFamily="34" charset="0"/>
              </a:rPr>
              <a:t> </a:t>
            </a:r>
            <a:r>
              <a:rPr lang="vi-VN" b="0" i="0" u="none" strike="noStrike" dirty="0">
                <a:solidFill>
                  <a:srgbClr val="3366CC"/>
                </a:solidFill>
                <a:effectLst/>
                <a:latin typeface="Arial" panose="020B0604020202020204" pitchFamily="34" charset="0"/>
                <a:hlinkClick r:id="rId5" tooltip="Âm nhạc"/>
              </a:rPr>
              <a:t>âm nhạc</a:t>
            </a:r>
            <a:r>
              <a:rPr lang="vi-VN" b="0" i="0" dirty="0">
                <a:solidFill>
                  <a:srgbClr val="202122"/>
                </a:solidFill>
                <a:effectLst/>
                <a:latin typeface="Arial" panose="020B0604020202020204" pitchFamily="34" charset="0"/>
              </a:rPr>
              <a:t> và tạo tiếng động </a:t>
            </a:r>
            <a:r>
              <a:rPr lang="vi-VN" b="0" i="0" u="none" strike="noStrike" dirty="0">
                <a:solidFill>
                  <a:srgbClr val="3366CC"/>
                </a:solidFill>
                <a:effectLst/>
                <a:latin typeface="Arial" panose="020B0604020202020204" pitchFamily="34" charset="0"/>
                <a:hlinkClick r:id="rId6" tooltip="Điệu"/>
              </a:rPr>
              <a:t>tiết tấu</a:t>
            </a:r>
            <a:r>
              <a:rPr lang="vi-VN" b="0" i="0" dirty="0">
                <a:solidFill>
                  <a:srgbClr val="202122"/>
                </a:solidFill>
                <a:effectLst/>
                <a:latin typeface="Arial" panose="020B0604020202020204" pitchFamily="34" charset="0"/>
              </a:rPr>
              <a:t>, được sử dụng cho việc biểu diễn </a:t>
            </a:r>
            <a:r>
              <a:rPr lang="vi-VN" b="0" i="0" u="none" strike="noStrike" dirty="0">
                <a:solidFill>
                  <a:srgbClr val="3366CC"/>
                </a:solidFill>
                <a:effectLst/>
                <a:latin typeface="Arial" panose="020B0604020202020204" pitchFamily="34" charset="0"/>
                <a:hlinkClick r:id="rId5" tooltip="Âm nhạc"/>
              </a:rPr>
              <a:t>âm nhạc</a:t>
            </a:r>
            <a:r>
              <a:rPr lang="vi-VN" b="0" i="0" dirty="0">
                <a:solidFill>
                  <a:srgbClr val="202122"/>
                </a:solidFill>
                <a:effectLst/>
                <a:latin typeface="Arial" panose="020B0604020202020204" pitchFamily="34" charset="0"/>
              </a:rPr>
              <a:t>. Mỗi nhạc cụ có </a:t>
            </a:r>
            <a:r>
              <a:rPr lang="vi-VN" b="0" i="0" u="none" strike="noStrike" dirty="0">
                <a:solidFill>
                  <a:srgbClr val="3366CC"/>
                </a:solidFill>
                <a:effectLst/>
                <a:latin typeface="Arial" panose="020B0604020202020204" pitchFamily="34" charset="0"/>
                <a:hlinkClick r:id="rId7" tooltip="Âm sắc"/>
              </a:rPr>
              <a:t>âm sắc</a:t>
            </a:r>
            <a:r>
              <a:rPr lang="vi-VN" b="0" i="0" dirty="0">
                <a:solidFill>
                  <a:srgbClr val="202122"/>
                </a:solidFill>
                <a:effectLst/>
                <a:latin typeface="Arial" panose="020B0604020202020204" pitchFamily="34" charset="0"/>
              </a:rPr>
              <a:t> riêng biệt về âm vang, có </a:t>
            </a:r>
            <a:r>
              <a:rPr lang="vi-VN" b="0" i="0" u="none" strike="noStrike" dirty="0">
                <a:solidFill>
                  <a:srgbClr val="3366CC"/>
                </a:solidFill>
                <a:effectLst/>
                <a:latin typeface="Arial" panose="020B0604020202020204" pitchFamily="34" charset="0"/>
                <a:hlinkClick r:id="rId8" tooltip="Cường độ âm thanh"/>
              </a:rPr>
              <a:t>cường độ âm thanh</a:t>
            </a:r>
            <a:r>
              <a:rPr lang="vi-VN" b="0" i="0" dirty="0">
                <a:solidFill>
                  <a:srgbClr val="202122"/>
                </a:solidFill>
                <a:effectLst/>
                <a:latin typeface="Arial" panose="020B0604020202020204" pitchFamily="34" charset="0"/>
              </a:rPr>
              <a:t> riêng và </a:t>
            </a:r>
            <a:r>
              <a:rPr lang="vi-VN" b="0" i="0" u="none" strike="noStrike" dirty="0">
                <a:solidFill>
                  <a:srgbClr val="3366CC"/>
                </a:solidFill>
                <a:effectLst/>
                <a:latin typeface="Arial" panose="020B0604020202020204" pitchFamily="34" charset="0"/>
                <a:hlinkClick r:id="rId9" tooltip="Âm vực"/>
              </a:rPr>
              <a:t>âm vực</a:t>
            </a:r>
            <a:r>
              <a:rPr lang="vi-VN" b="0" i="0" dirty="0">
                <a:solidFill>
                  <a:srgbClr val="202122"/>
                </a:solidFill>
                <a:effectLst/>
                <a:latin typeface="Arial" panose="020B0604020202020204" pitchFamily="34" charset="0"/>
              </a:rPr>
              <a:t> khác nhau</a:t>
            </a:r>
            <a:endParaRPr lang="vi-VN" dirty="0"/>
          </a:p>
        </p:txBody>
      </p:sp>
      <p:sp>
        <p:nvSpPr>
          <p:cNvPr id="4" name="Slide Number Placeholder 3"/>
          <p:cNvSpPr>
            <a:spLocks noGrp="1"/>
          </p:cNvSpPr>
          <p:nvPr>
            <p:ph type="sldNum" sz="quarter" idx="5"/>
          </p:nvPr>
        </p:nvSpPr>
        <p:spPr/>
        <p:txBody>
          <a:bodyPr/>
          <a:lstStyle/>
          <a:p>
            <a:fld id="{4DDE28D0-6E8F-4568-81D4-252BBD750633}" type="slidenum">
              <a:rPr lang="en-US" smtClean="0"/>
              <a:t>35</a:t>
            </a:fld>
            <a:endParaRPr lang="en-US"/>
          </a:p>
        </p:txBody>
      </p:sp>
    </p:spTree>
    <p:extLst>
      <p:ext uri="{BB962C8B-B14F-4D97-AF65-F5344CB8AC3E}">
        <p14:creationId xmlns:p14="http://schemas.microsoft.com/office/powerpoint/2010/main" val="844117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4" name="Slide Number Placeholder 3"/>
          <p:cNvSpPr>
            <a:spLocks noGrp="1"/>
          </p:cNvSpPr>
          <p:nvPr>
            <p:ph type="sldNum" sz="quarter" idx="5"/>
          </p:nvPr>
        </p:nvSpPr>
        <p:spPr/>
        <p:txBody>
          <a:bodyPr/>
          <a:lstStyle/>
          <a:p>
            <a:fld id="{4DDE28D0-6E8F-4568-81D4-252BBD750633}" type="slidenum">
              <a:rPr lang="en-US" smtClean="0"/>
              <a:t>38</a:t>
            </a:fld>
            <a:endParaRPr lang="en-US"/>
          </a:p>
        </p:txBody>
      </p:sp>
    </p:spTree>
    <p:extLst>
      <p:ext uri="{BB962C8B-B14F-4D97-AF65-F5344CB8AC3E}">
        <p14:creationId xmlns:p14="http://schemas.microsoft.com/office/powerpoint/2010/main" val="142010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30743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840A00-35CE-461F-90AE-1C19C09A837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24386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fld id="{4DDE28D0-6E8F-4568-81D4-252BBD750633}" type="slidenum">
              <a:rPr lang="en-US" smtClean="0"/>
              <a:t>10</a:t>
            </a:fld>
            <a:endParaRPr lang="en-US"/>
          </a:p>
        </p:txBody>
      </p:sp>
    </p:spTree>
    <p:extLst>
      <p:ext uri="{BB962C8B-B14F-4D97-AF65-F5344CB8AC3E}">
        <p14:creationId xmlns:p14="http://schemas.microsoft.com/office/powerpoint/2010/main" val="2984831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827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869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215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DE28D0-6E8F-4568-81D4-252BBD75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8495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46E506-AAC5-4D02-9AF1-9B14FD34AD8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864578-3E75-4431-ACDC-5291A6687C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EA79566-4422-4D6B-AE8C-875E0CC8D674}"/>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F6BA6543-DC10-48F3-8403-2F5D4816DF4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15E68A-9DBA-4450-B3B0-4976E20C92C7}"/>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8819750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3CB745-AA0F-4A3B-86B6-E16C3430530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51DE1B5-B902-4C2E-AC78-BE91115011F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9F6701-E33B-4581-893D-5544A696A83A}"/>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992FC9A6-C710-44CE-921C-6D03FCBFA99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BB3F8A-CC78-4B03-BD3A-13F8B140BF5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121171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A7A83A8-FFAC-4E13-871D-AC10C05EF80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42A6EAC-3198-4409-A2CF-C58B47AE543B}"/>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4F594A-89CA-417E-BA01-D62EBE41925D}"/>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C47DDEBF-52DE-40EB-92E1-5ADA856FBF2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72C9512-8D19-405C-9EDA-C52725532B18}"/>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9721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057570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877033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229144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924730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069311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099445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440618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23018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CD34C6-78E8-481A-917F-542C0D8E76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976538-1A22-423C-85BE-B7DA295BC1C9}"/>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9A64A65-2615-4467-89CF-5F18D7F23536}"/>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39A7B5DC-56AB-4BDA-9139-985CF17D13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5C7CA5-0768-4910-83A0-2C7E1EEC0F80}"/>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3824801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642338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544606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74905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ED1E0A-158D-4472-BA0D-A23CE0684FA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A4EC316-8A33-42A9-858B-3C73BD988E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E4FAE95-E613-497C-BF89-2F752AEA6F7C}"/>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58F17859-89D0-437E-8B9F-F697764A81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18337E-9AE5-41A9-8A05-DC4ED22B4CAB}"/>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0667863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D47080-D745-44AC-A4C9-636146C75A7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42D562F-8AE0-4279-AED3-3D87A2A1B8E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538E115-AEB3-4128-ADA1-BC85B225B45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F343F9D-0244-4F63-9075-9FD92C420297}"/>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E11BE7F9-1D29-40EF-97C6-267A5169B56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4231F47-C942-4C93-BC7C-82A5C147DB13}"/>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8974863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5D9BDA-868F-4FC0-AE08-3438E0C5D83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4A769A9-A3FF-43AB-89D3-3317A37F7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FBAD61F-6A99-4EC1-87CB-3881D6051B1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C44434C-4BC3-41F7-BB7E-5BF42B0242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1EF8A04-C4CB-44EB-BD35-DADF389A689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6B14E7A-A63F-412C-B093-35EBF0B4FD45}"/>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8" name="页脚占位符 7">
            <a:extLst>
              <a:ext uri="{FF2B5EF4-FFF2-40B4-BE49-F238E27FC236}">
                <a16:creationId xmlns:a16="http://schemas.microsoft.com/office/drawing/2014/main" id="{1022162B-ADA4-43C8-B021-784C4C3B24B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85E36F13-1993-4C67-852C-5B88CAE82C7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5121775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6CBBE3-7F38-4079-98A9-E7F76013DA0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FCA3A99-73BB-43EE-AAE7-4C961F492C50}"/>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4" name="页脚占位符 3">
            <a:extLst>
              <a:ext uri="{FF2B5EF4-FFF2-40B4-BE49-F238E27FC236}">
                <a16:creationId xmlns:a16="http://schemas.microsoft.com/office/drawing/2014/main" id="{DD7E105C-21FF-483E-B2E4-F4C246E83EC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71B006F-AC9C-4432-AEF0-783097ED626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8651535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5BC7430-9B5E-4C3F-88F1-32C5F4C25EA1}"/>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3" name="页脚占位符 2">
            <a:extLst>
              <a:ext uri="{FF2B5EF4-FFF2-40B4-BE49-F238E27FC236}">
                <a16:creationId xmlns:a16="http://schemas.microsoft.com/office/drawing/2014/main" id="{EDD0DB72-B8F1-46B1-B260-A925AA742381}"/>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AE68D83-2FCC-486D-B1C3-60CDE40E1432}"/>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26809774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929D08-8C39-413A-8AE2-161E4265D97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32050CA-214C-4A65-9A3F-47F7F1802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E6F97B-3272-44F8-87F4-08DBDEDEA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099466E-4D0C-4234-B85E-F90EDA503E1A}"/>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38E6D5B1-859D-434A-8F73-35A0A911601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6689B41-7592-4D15-9BC8-151CB9BCC19E}"/>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4104167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8BF344-C18F-4ACB-84F3-A25361F1205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17B132-12F9-4444-A7B6-9FB44FAA5D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67B1DCE-8E58-4271-8221-08EFFCEB5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085989A-6D77-4586-9AFC-D81A7D47EBD8}"/>
              </a:ext>
            </a:extLst>
          </p:cNvPr>
          <p:cNvSpPr>
            <a:spLocks noGrp="1"/>
          </p:cNvSpPr>
          <p:nvPr>
            <p:ph type="dt" sz="half" idx="10"/>
          </p:nvPr>
        </p:nvSpPr>
        <p:spPr/>
        <p:txBody>
          <a:bodyPr/>
          <a:lstStyle/>
          <a:p>
            <a:fld id="{A527CEBE-BCDE-45B2-8097-EC2E8529C77A}" type="datetimeFigureOut">
              <a:rPr lang="zh-CN" altLang="en-US" smtClean="0"/>
              <a:t>2024/6/19</a:t>
            </a:fld>
            <a:endParaRPr lang="zh-CN" altLang="en-US"/>
          </a:p>
        </p:txBody>
      </p:sp>
      <p:sp>
        <p:nvSpPr>
          <p:cNvPr id="6" name="页脚占位符 5">
            <a:extLst>
              <a:ext uri="{FF2B5EF4-FFF2-40B4-BE49-F238E27FC236}">
                <a16:creationId xmlns:a16="http://schemas.microsoft.com/office/drawing/2014/main" id="{3D1D5714-93EC-4EF3-9028-A563438E523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964CF3B-2222-4446-880B-54313DF372F6}"/>
              </a:ext>
            </a:extLst>
          </p:cNvPr>
          <p:cNvSpPr>
            <a:spLocks noGrp="1"/>
          </p:cNvSpPr>
          <p:nvPr>
            <p:ph type="sldNum" sz="quarter" idx="12"/>
          </p:nvPr>
        </p:nvSpPr>
        <p:spPr/>
        <p:txBody>
          <a:body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12121349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AA20727-07CA-4ED6-858B-7CD6682C97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AFBA218-97F1-4AFC-B3C8-95B2F582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9F4B28-D1F6-428D-B786-B9D5CD454A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7CEBE-BCDE-45B2-8097-EC2E8529C77A}" type="datetimeFigureOut">
              <a:rPr lang="zh-CN" altLang="en-US" smtClean="0"/>
              <a:t>2024/6/19</a:t>
            </a:fld>
            <a:endParaRPr lang="zh-CN" altLang="en-US"/>
          </a:p>
        </p:txBody>
      </p:sp>
      <p:sp>
        <p:nvSpPr>
          <p:cNvPr id="5" name="页脚占位符 4">
            <a:extLst>
              <a:ext uri="{FF2B5EF4-FFF2-40B4-BE49-F238E27FC236}">
                <a16:creationId xmlns:a16="http://schemas.microsoft.com/office/drawing/2014/main" id="{C918C797-6F25-426E-949D-8DAE81F6CB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421B767-9E9F-48C3-B2AC-E58E7CE3BA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F8170-A415-4D23-BB96-423E089F484E}" type="slidenum">
              <a:rPr lang="zh-CN" altLang="en-US" smtClean="0"/>
              <a:t>‹#›</a:t>
            </a:fld>
            <a:endParaRPr lang="zh-CN" altLang="en-US"/>
          </a:p>
        </p:txBody>
      </p:sp>
    </p:spTree>
    <p:extLst>
      <p:ext uri="{BB962C8B-B14F-4D97-AF65-F5344CB8AC3E}">
        <p14:creationId xmlns:p14="http://schemas.microsoft.com/office/powerpoint/2010/main" val="42005523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19/06/2024</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101643889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slideLayout" Target="../slideLayouts/slideLayout7.xml"/><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themeOverride" Target="../theme/themeOverride9.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1.png"/><Relationship Id="rId15" Type="http://schemas.openxmlformats.org/officeDocument/2006/relationships/image" Target="../media/image50.wmf"/><Relationship Id="rId10" Type="http://schemas.openxmlformats.org/officeDocument/2006/relationships/image" Target="../media/image8.png"/><Relationship Id="rId4" Type="http://schemas.openxmlformats.org/officeDocument/2006/relationships/notesSlide" Target="../notesSlides/notesSlide5.xml"/><Relationship Id="rId9" Type="http://schemas.openxmlformats.org/officeDocument/2006/relationships/image" Target="../media/image7.svg"/><Relationship Id="rId14"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49.png"/><Relationship Id="rId3" Type="http://schemas.openxmlformats.org/officeDocument/2006/relationships/notesSlide" Target="../notesSlides/notesSlide6.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slideLayout" Target="../slideLayouts/slideLayout7.xml"/><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themeOverride" Target="../theme/themeOverride1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1.png"/><Relationship Id="rId15" Type="http://schemas.openxmlformats.org/officeDocument/2006/relationships/image" Target="../media/image51.wmf"/><Relationship Id="rId10" Type="http://schemas.openxmlformats.org/officeDocument/2006/relationships/image" Target="../media/image8.png"/><Relationship Id="rId4" Type="http://schemas.openxmlformats.org/officeDocument/2006/relationships/notesSlide" Target="../notesSlides/notesSlide7.xml"/><Relationship Id="rId9" Type="http://schemas.openxmlformats.org/officeDocument/2006/relationships/image" Target="../media/image7.svg"/><Relationship Id="rId14" Type="http://schemas.openxmlformats.org/officeDocument/2006/relationships/image" Target="../media/image49.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slideLayout" Target="../slideLayouts/slideLayout7.xml"/><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control" Target="../activeX/activeX3.xml"/><Relationship Id="rId1" Type="http://schemas.openxmlformats.org/officeDocument/2006/relationships/themeOverride" Target="../theme/themeOverride12.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1.png"/><Relationship Id="rId15" Type="http://schemas.openxmlformats.org/officeDocument/2006/relationships/image" Target="../media/image52.wmf"/><Relationship Id="rId10" Type="http://schemas.openxmlformats.org/officeDocument/2006/relationships/image" Target="../media/image8.png"/><Relationship Id="rId4" Type="http://schemas.openxmlformats.org/officeDocument/2006/relationships/notesSlide" Target="../notesSlides/notesSlide8.xml"/><Relationship Id="rId9" Type="http://schemas.openxmlformats.org/officeDocument/2006/relationships/image" Target="../media/image7.svg"/><Relationship Id="rId14" Type="http://schemas.openxmlformats.org/officeDocument/2006/relationships/image" Target="../media/image49.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slideLayout" Target="../slideLayouts/slideLayout7.xml"/><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control" Target="../activeX/activeX4.xml"/><Relationship Id="rId1" Type="http://schemas.openxmlformats.org/officeDocument/2006/relationships/themeOverride" Target="../theme/themeOverride13.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1.png"/><Relationship Id="rId15" Type="http://schemas.openxmlformats.org/officeDocument/2006/relationships/image" Target="../media/image53.wmf"/><Relationship Id="rId10" Type="http://schemas.openxmlformats.org/officeDocument/2006/relationships/image" Target="../media/image8.png"/><Relationship Id="rId4" Type="http://schemas.openxmlformats.org/officeDocument/2006/relationships/notesSlide" Target="../notesSlides/notesSlide9.xml"/><Relationship Id="rId9" Type="http://schemas.openxmlformats.org/officeDocument/2006/relationships/image" Target="../media/image7.svg"/><Relationship Id="rId14"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notesSlide" Target="../notesSlides/notesSlide10.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54.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55.png"/><Relationship Id="rId3" Type="http://schemas.openxmlformats.org/officeDocument/2006/relationships/notesSlide" Target="../notesSlides/notesSlide11.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56.jpe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7.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9.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55.png"/><Relationship Id="rId3" Type="http://schemas.openxmlformats.org/officeDocument/2006/relationships/notesSlide" Target="../notesSlides/notesSlide12.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18.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55.png"/><Relationship Id="rId3" Type="http://schemas.openxmlformats.org/officeDocument/2006/relationships/notesSlide" Target="../notesSlides/notesSlide13.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19.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svg"/><Relationship Id="rId2" Type="http://schemas.openxmlformats.org/officeDocument/2006/relationships/image" Target="../media/image59.png"/><Relationship Id="rId1" Type="http://schemas.openxmlformats.org/officeDocument/2006/relationships/slideLayout" Target="../slideLayouts/slideLayout1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18.xml"/><Relationship Id="rId5" Type="http://schemas.openxmlformats.org/officeDocument/2006/relationships/image" Target="../media/image65.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7.svg"/><Relationship Id="rId18" Type="http://schemas.openxmlformats.org/officeDocument/2006/relationships/image" Target="../media/image72.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66.png"/><Relationship Id="rId17" Type="http://schemas.openxmlformats.org/officeDocument/2006/relationships/image" Target="../media/image71.svg"/><Relationship Id="rId2" Type="http://schemas.openxmlformats.org/officeDocument/2006/relationships/slideLayout" Target="../slideLayouts/slideLayout7.xml"/><Relationship Id="rId16" Type="http://schemas.openxmlformats.org/officeDocument/2006/relationships/image" Target="../media/image70.png"/><Relationship Id="rId1" Type="http://schemas.openxmlformats.org/officeDocument/2006/relationships/themeOverride" Target="../theme/themeOverride20.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69.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68.png"/></Relationships>
</file>

<file path=ppt/slides/_rels/slide2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3.png"/><Relationship Id="rId3" Type="http://schemas.openxmlformats.org/officeDocument/2006/relationships/notesSlide" Target="../notesSlides/notesSlide14.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2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74.png"/></Relationships>
</file>

<file path=ppt/slides/_rels/slide2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3.png"/><Relationship Id="rId3" Type="http://schemas.openxmlformats.org/officeDocument/2006/relationships/audio" Target="../media/audio1.wav"/><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22.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74.png"/></Relationships>
</file>

<file path=ppt/slides/_rels/slide26.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3.png"/><Relationship Id="rId3" Type="http://schemas.openxmlformats.org/officeDocument/2006/relationships/notesSlide" Target="../notesSlides/notesSlide15.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74.pn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4.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themeOverride" Target="../theme/themeOverride24.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4.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themeOverride" Target="../theme/themeOverride25.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2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svg"/><Relationship Id="rId18" Type="http://schemas.openxmlformats.org/officeDocument/2006/relationships/image" Target="../media/image14.png"/><Relationship Id="rId3" Type="http://schemas.openxmlformats.org/officeDocument/2006/relationships/notesSlide" Target="../notesSlides/notesSlide16.xml"/><Relationship Id="rId21" Type="http://schemas.openxmlformats.org/officeDocument/2006/relationships/image" Target="../media/image17.svg"/><Relationship Id="rId7" Type="http://schemas.openxmlformats.org/officeDocument/2006/relationships/image" Target="../media/image3.svg"/><Relationship Id="rId12" Type="http://schemas.openxmlformats.org/officeDocument/2006/relationships/image" Target="../media/image8.png"/><Relationship Id="rId17" Type="http://schemas.openxmlformats.org/officeDocument/2006/relationships/image" Target="../media/image13.svg"/><Relationship Id="rId2" Type="http://schemas.openxmlformats.org/officeDocument/2006/relationships/slideLayout" Target="../slideLayouts/slideLayout7.xml"/><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themeOverride" Target="../theme/themeOverride26.xml"/><Relationship Id="rId6" Type="http://schemas.openxmlformats.org/officeDocument/2006/relationships/image" Target="../media/image2.png"/><Relationship Id="rId11" Type="http://schemas.openxmlformats.org/officeDocument/2006/relationships/image" Target="../media/image7.svg"/><Relationship Id="rId5" Type="http://schemas.openxmlformats.org/officeDocument/2006/relationships/image" Target="../media/image1.png"/><Relationship Id="rId15" Type="http://schemas.openxmlformats.org/officeDocument/2006/relationships/image" Target="../media/image11.svg"/><Relationship Id="rId10" Type="http://schemas.openxmlformats.org/officeDocument/2006/relationships/image" Target="../media/image6.png"/><Relationship Id="rId19" Type="http://schemas.openxmlformats.org/officeDocument/2006/relationships/image" Target="../media/image15.svg"/><Relationship Id="rId4" Type="http://schemas.openxmlformats.org/officeDocument/2006/relationships/audio" Target="../media/audio1.wav"/><Relationship Id="rId9" Type="http://schemas.openxmlformats.org/officeDocument/2006/relationships/image" Target="../media/image5.svg"/><Relationship Id="rId14" Type="http://schemas.openxmlformats.org/officeDocument/2006/relationships/image" Target="../media/image10.png"/><Relationship Id="rId22" Type="http://schemas.openxmlformats.org/officeDocument/2006/relationships/image" Target="../media/image75.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5.sv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26.png"/></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7.sv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76.png"/><Relationship Id="rId2" Type="http://schemas.openxmlformats.org/officeDocument/2006/relationships/slideLayout" Target="../slideLayouts/slideLayout7.xml"/><Relationship Id="rId1" Type="http://schemas.openxmlformats.org/officeDocument/2006/relationships/themeOverride" Target="../theme/themeOverride2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78.png"/></Relationships>
</file>

<file path=ppt/slides/_rels/slide3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20.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59.png"/><Relationship Id="rId7" Type="http://schemas.openxmlformats.org/officeDocument/2006/relationships/image" Target="../media/image80.sv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63.png"/><Relationship Id="rId5" Type="http://schemas.openxmlformats.org/officeDocument/2006/relationships/image" Target="../media/image79.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82.png"/><Relationship Id="rId5" Type="http://schemas.openxmlformats.org/officeDocument/2006/relationships/image" Target="../media/image79.png"/><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7.svg"/><Relationship Id="rId18" Type="http://schemas.openxmlformats.org/officeDocument/2006/relationships/image" Target="../media/image83.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66.png"/><Relationship Id="rId17" Type="http://schemas.openxmlformats.org/officeDocument/2006/relationships/image" Target="../media/image71.svg"/><Relationship Id="rId2" Type="http://schemas.openxmlformats.org/officeDocument/2006/relationships/slideLayout" Target="../slideLayouts/slideLayout7.xml"/><Relationship Id="rId16" Type="http://schemas.openxmlformats.org/officeDocument/2006/relationships/image" Target="../media/image70.png"/><Relationship Id="rId1" Type="http://schemas.openxmlformats.org/officeDocument/2006/relationships/themeOverride" Target="../theme/themeOverride28.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69.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68.png"/></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notesSlide" Target="../notesSlides/notesSlide20.xml"/><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hemeOverride" Target="../theme/themeOverride29.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1.png"/><Relationship Id="rId10" Type="http://schemas.openxmlformats.org/officeDocument/2006/relationships/image" Target="../media/image8.png"/><Relationship Id="rId4" Type="http://schemas.openxmlformats.org/officeDocument/2006/relationships/audio" Target="../media/audio1.wav"/><Relationship Id="rId9" Type="http://schemas.openxmlformats.org/officeDocument/2006/relationships/image" Target="../media/image7.svg"/><Relationship Id="rId14" Type="http://schemas.openxmlformats.org/officeDocument/2006/relationships/image" Target="../media/image84.jpeg"/></Relationships>
</file>

<file path=ppt/slides/_rels/slide3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85.png"/><Relationship Id="rId2" Type="http://schemas.openxmlformats.org/officeDocument/2006/relationships/slideLayout" Target="../slideLayouts/slideLayout7.xml"/><Relationship Id="rId1" Type="http://schemas.openxmlformats.org/officeDocument/2006/relationships/themeOverride" Target="../theme/themeOverride30.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3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slideLayout" Target="../slideLayouts/slideLayout7.xml"/><Relationship Id="rId1" Type="http://schemas.openxmlformats.org/officeDocument/2006/relationships/themeOverride" Target="../theme/themeOverride3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21.xml"/><Relationship Id="rId16" Type="http://schemas.openxmlformats.org/officeDocument/2006/relationships/image" Target="../media/image14.png"/><Relationship Id="rId20"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9.svg"/><Relationship Id="rId18" Type="http://schemas.openxmlformats.org/officeDocument/2006/relationships/image" Target="../media/image34.sv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slideLayout" Target="../slideLayouts/slideLayout7.xml"/><Relationship Id="rId16" Type="http://schemas.openxmlformats.org/officeDocument/2006/relationships/image" Target="../media/image32.png"/><Relationship Id="rId1" Type="http://schemas.openxmlformats.org/officeDocument/2006/relationships/themeOverride" Target="../theme/themeOverride3.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31.png"/><Relationship Id="rId10" Type="http://schemas.openxmlformats.org/officeDocument/2006/relationships/image" Target="../media/image10.png"/><Relationship Id="rId19" Type="http://schemas.openxmlformats.org/officeDocument/2006/relationships/image" Target="../media/image35.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36.png"/><Relationship Id="rId3" Type="http://schemas.openxmlformats.org/officeDocument/2006/relationships/notesSlide" Target="../notesSlides/notesSlide2.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8.sv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37.png"/><Relationship Id="rId2" Type="http://schemas.openxmlformats.org/officeDocument/2006/relationships/slideLayout" Target="../slideLayouts/slideLayout7.xml"/><Relationship Id="rId16" Type="http://schemas.openxmlformats.org/officeDocument/2006/relationships/image" Target="../media/image41.png"/><Relationship Id="rId1" Type="http://schemas.openxmlformats.org/officeDocument/2006/relationships/themeOverride" Target="../theme/themeOverride5.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image" Target="../media/image40.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42.png"/><Relationship Id="rId3" Type="http://schemas.openxmlformats.org/officeDocument/2006/relationships/notesSlide" Target="../notesSlides/notesSlide3.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6" Type="http://schemas.openxmlformats.org/officeDocument/2006/relationships/image" Target="../media/image45.png"/><Relationship Id="rId1" Type="http://schemas.openxmlformats.org/officeDocument/2006/relationships/themeOverride" Target="../theme/themeOverride6.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44.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43.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7.sv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9.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46.png"/><Relationship Id="rId3" Type="http://schemas.openxmlformats.org/officeDocument/2006/relationships/notesSlide" Target="../notesSlides/notesSlide4.xml"/><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48.png"/><Relationship Id="rId10" Type="http://schemas.openxmlformats.org/officeDocument/2006/relationships/image" Target="../media/image9.svg"/><Relationship Id="rId4" Type="http://schemas.openxmlformats.org/officeDocument/2006/relationships/image" Target="../media/image1.png"/><Relationship Id="rId9" Type="http://schemas.openxmlformats.org/officeDocument/2006/relationships/image" Target="../media/image8.png"/><Relationship Id="rId14" Type="http://schemas.openxmlformats.org/officeDocument/2006/relationships/image" Target="../media/image47.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A7C618CC-6E90-4423-A8AC-5A63D81FF408}"/>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68679"/>
            <a:ext cx="2171700"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9" name="Picture 8" descr="A group of people playing instruments&#10;&#10;Description automatically generated">
            <a:extLst>
              <a:ext uri="{FF2B5EF4-FFF2-40B4-BE49-F238E27FC236}">
                <a16:creationId xmlns:a16="http://schemas.microsoft.com/office/drawing/2014/main" id="{7ECAF87D-0539-EC52-2849-0246C4F572C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57200" y="2571749"/>
            <a:ext cx="6048375" cy="6048375"/>
          </a:xfrm>
          <a:prstGeom prst="rect">
            <a:avLst/>
          </a:prstGeom>
        </p:spPr>
      </p:pic>
      <p:pic>
        <p:nvPicPr>
          <p:cNvPr id="12" name="Picture 11">
            <a:extLst>
              <a:ext uri="{FF2B5EF4-FFF2-40B4-BE49-F238E27FC236}">
                <a16:creationId xmlns:a16="http://schemas.microsoft.com/office/drawing/2014/main" id="{94863936-ED62-9DFA-FEC1-528FAC0BF539}"/>
              </a:ext>
            </a:extLst>
          </p:cNvPr>
          <p:cNvPicPr>
            <a:picLocks noChangeAspect="1"/>
          </p:cNvPicPr>
          <p:nvPr/>
        </p:nvPicPr>
        <p:blipFill>
          <a:blip r:embed="rId21"/>
          <a:stretch>
            <a:fillRect/>
          </a:stretch>
        </p:blipFill>
        <p:spPr>
          <a:xfrm>
            <a:off x="3743940" y="863693"/>
            <a:ext cx="3389670" cy="768163"/>
          </a:xfrm>
          <a:prstGeom prst="rect">
            <a:avLst/>
          </a:prstGeom>
        </p:spPr>
      </p:pic>
      <p:pic>
        <p:nvPicPr>
          <p:cNvPr id="27" name="Picture 26">
            <a:extLst>
              <a:ext uri="{FF2B5EF4-FFF2-40B4-BE49-F238E27FC236}">
                <a16:creationId xmlns:a16="http://schemas.microsoft.com/office/drawing/2014/main" id="{89910251-7618-58DE-6223-189A203AD3D8}"/>
              </a:ext>
            </a:extLst>
          </p:cNvPr>
          <p:cNvPicPr>
            <a:picLocks noChangeAspect="1"/>
          </p:cNvPicPr>
          <p:nvPr/>
        </p:nvPicPr>
        <p:blipFill>
          <a:blip r:embed="rId22"/>
          <a:stretch>
            <a:fillRect/>
          </a:stretch>
        </p:blipFill>
        <p:spPr>
          <a:xfrm>
            <a:off x="-140637" y="1970061"/>
            <a:ext cx="9882473" cy="2060627"/>
          </a:xfrm>
          <a:prstGeom prst="rect">
            <a:avLst/>
          </a:prstGeom>
        </p:spPr>
      </p:pic>
      <p:pic>
        <p:nvPicPr>
          <p:cNvPr id="30" name="Picture 29">
            <a:extLst>
              <a:ext uri="{FF2B5EF4-FFF2-40B4-BE49-F238E27FC236}">
                <a16:creationId xmlns:a16="http://schemas.microsoft.com/office/drawing/2014/main" id="{A558E815-5846-B60D-2D6A-E2647E496E62}"/>
              </a:ext>
            </a:extLst>
          </p:cNvPr>
          <p:cNvPicPr>
            <a:picLocks noChangeAspect="1"/>
          </p:cNvPicPr>
          <p:nvPr/>
        </p:nvPicPr>
        <p:blipFill>
          <a:blip r:embed="rId23"/>
          <a:stretch>
            <a:fillRect/>
          </a:stretch>
        </p:blipFill>
        <p:spPr>
          <a:xfrm>
            <a:off x="-138399" y="224745"/>
            <a:ext cx="2200847" cy="1036410"/>
          </a:xfrm>
          <a:prstGeom prst="rect">
            <a:avLst/>
          </a:prstGeom>
        </p:spPr>
      </p:pic>
    </p:spTree>
    <p:extLst>
      <p:ext uri="{BB962C8B-B14F-4D97-AF65-F5344CB8AC3E}">
        <p14:creationId xmlns:p14="http://schemas.microsoft.com/office/powerpoint/2010/main" val="6996072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par>
                                <p:cTn id="26" presetID="16" presetClass="entr" presetSubtype="21"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barn(inVertical)">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8">
              <a:extLst>
                <a:ext uri="{96DAC541-7B7A-43D3-8B79-37D633B846F1}">
                  <asvg:svgBlip xmlns:asvg="http://schemas.microsoft.com/office/drawing/2016/SVG/main" r:embed="rId9"/>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2">
              <a:extLst>
                <a:ext uri="{96DAC541-7B7A-43D3-8B79-37D633B846F1}">
                  <asvg:svgBlip xmlns:asvg="http://schemas.microsoft.com/office/drawing/2016/SVG/main" r:embed="rId13"/>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8" name="Rectangle: Rounded Corners 27">
            <a:extLst>
              <a:ext uri="{FF2B5EF4-FFF2-40B4-BE49-F238E27FC236}">
                <a16:creationId xmlns:a16="http://schemas.microsoft.com/office/drawing/2014/main" id="{59F04A7B-E78A-2E7D-7AA6-720515796FEB}"/>
              </a:ext>
            </a:extLst>
          </p:cNvPr>
          <p:cNvSpPr/>
          <p:nvPr/>
        </p:nvSpPr>
        <p:spPr>
          <a:xfrm>
            <a:off x="952419" y="2535463"/>
            <a:ext cx="10595734" cy="3166694"/>
          </a:xfrm>
          <a:custGeom>
            <a:avLst/>
            <a:gdLst>
              <a:gd name="connsiteX0" fmla="*/ 0 w 10595734"/>
              <a:gd name="connsiteY0" fmla="*/ 527793 h 3166694"/>
              <a:gd name="connsiteX1" fmla="*/ 527793 w 10595734"/>
              <a:gd name="connsiteY1" fmla="*/ 0 h 3166694"/>
              <a:gd name="connsiteX2" fmla="*/ 1113831 w 10595734"/>
              <a:gd name="connsiteY2" fmla="*/ 0 h 3166694"/>
              <a:gd name="connsiteX3" fmla="*/ 1986073 w 10595734"/>
              <a:gd name="connsiteY3" fmla="*/ 0 h 3166694"/>
              <a:gd name="connsiteX4" fmla="*/ 2476709 w 10595734"/>
              <a:gd name="connsiteY4" fmla="*/ 0 h 3166694"/>
              <a:gd name="connsiteX5" fmla="*/ 3062747 w 10595734"/>
              <a:gd name="connsiteY5" fmla="*/ 0 h 3166694"/>
              <a:gd name="connsiteX6" fmla="*/ 3553383 w 10595734"/>
              <a:gd name="connsiteY6" fmla="*/ 0 h 3166694"/>
              <a:gd name="connsiteX7" fmla="*/ 4330223 w 10595734"/>
              <a:gd name="connsiteY7" fmla="*/ 0 h 3166694"/>
              <a:gd name="connsiteX8" fmla="*/ 5107064 w 10595734"/>
              <a:gd name="connsiteY8" fmla="*/ 0 h 3166694"/>
              <a:gd name="connsiteX9" fmla="*/ 5883905 w 10595734"/>
              <a:gd name="connsiteY9" fmla="*/ 0 h 3166694"/>
              <a:gd name="connsiteX10" fmla="*/ 6279139 w 10595734"/>
              <a:gd name="connsiteY10" fmla="*/ 0 h 3166694"/>
              <a:gd name="connsiteX11" fmla="*/ 6674374 w 10595734"/>
              <a:gd name="connsiteY11" fmla="*/ 0 h 3166694"/>
              <a:gd name="connsiteX12" fmla="*/ 7355813 w 10595734"/>
              <a:gd name="connsiteY12" fmla="*/ 0 h 3166694"/>
              <a:gd name="connsiteX13" fmla="*/ 8132654 w 10595734"/>
              <a:gd name="connsiteY13" fmla="*/ 0 h 3166694"/>
              <a:gd name="connsiteX14" fmla="*/ 8527889 w 10595734"/>
              <a:gd name="connsiteY14" fmla="*/ 0 h 3166694"/>
              <a:gd name="connsiteX15" fmla="*/ 9400131 w 10595734"/>
              <a:gd name="connsiteY15" fmla="*/ 0 h 3166694"/>
              <a:gd name="connsiteX16" fmla="*/ 10067941 w 10595734"/>
              <a:gd name="connsiteY16" fmla="*/ 0 h 3166694"/>
              <a:gd name="connsiteX17" fmla="*/ 10595734 w 10595734"/>
              <a:gd name="connsiteY17" fmla="*/ 527793 h 3166694"/>
              <a:gd name="connsiteX18" fmla="*/ 10595734 w 10595734"/>
              <a:gd name="connsiteY18" fmla="*/ 992237 h 3166694"/>
              <a:gd name="connsiteX19" fmla="*/ 10595734 w 10595734"/>
              <a:gd name="connsiteY19" fmla="*/ 1562236 h 3166694"/>
              <a:gd name="connsiteX20" fmla="*/ 10595734 w 10595734"/>
              <a:gd name="connsiteY20" fmla="*/ 2132235 h 3166694"/>
              <a:gd name="connsiteX21" fmla="*/ 10595734 w 10595734"/>
              <a:gd name="connsiteY21" fmla="*/ 2638901 h 3166694"/>
              <a:gd name="connsiteX22" fmla="*/ 10067941 w 10595734"/>
              <a:gd name="connsiteY22" fmla="*/ 3166694 h 3166694"/>
              <a:gd name="connsiteX23" fmla="*/ 9672706 w 10595734"/>
              <a:gd name="connsiteY23" fmla="*/ 3166694 h 3166694"/>
              <a:gd name="connsiteX24" fmla="*/ 9277472 w 10595734"/>
              <a:gd name="connsiteY24" fmla="*/ 3166694 h 3166694"/>
              <a:gd name="connsiteX25" fmla="*/ 8882237 w 10595734"/>
              <a:gd name="connsiteY25" fmla="*/ 3166694 h 3166694"/>
              <a:gd name="connsiteX26" fmla="*/ 8105396 w 10595734"/>
              <a:gd name="connsiteY26" fmla="*/ 3166694 h 3166694"/>
              <a:gd name="connsiteX27" fmla="*/ 7614760 w 10595734"/>
              <a:gd name="connsiteY27" fmla="*/ 3166694 h 3166694"/>
              <a:gd name="connsiteX28" fmla="*/ 7028722 w 10595734"/>
              <a:gd name="connsiteY28" fmla="*/ 3166694 h 3166694"/>
              <a:gd name="connsiteX29" fmla="*/ 6347283 w 10595734"/>
              <a:gd name="connsiteY29" fmla="*/ 3166694 h 3166694"/>
              <a:gd name="connsiteX30" fmla="*/ 5856647 w 10595734"/>
              <a:gd name="connsiteY30" fmla="*/ 3166694 h 3166694"/>
              <a:gd name="connsiteX31" fmla="*/ 5366011 w 10595734"/>
              <a:gd name="connsiteY31" fmla="*/ 3166694 h 3166694"/>
              <a:gd name="connsiteX32" fmla="*/ 4970776 w 10595734"/>
              <a:gd name="connsiteY32" fmla="*/ 3166694 h 3166694"/>
              <a:gd name="connsiteX33" fmla="*/ 4384739 w 10595734"/>
              <a:gd name="connsiteY33" fmla="*/ 3166694 h 3166694"/>
              <a:gd name="connsiteX34" fmla="*/ 3607898 w 10595734"/>
              <a:gd name="connsiteY34" fmla="*/ 3166694 h 3166694"/>
              <a:gd name="connsiteX35" fmla="*/ 2926459 w 10595734"/>
              <a:gd name="connsiteY35" fmla="*/ 3166694 h 3166694"/>
              <a:gd name="connsiteX36" fmla="*/ 2435823 w 10595734"/>
              <a:gd name="connsiteY36" fmla="*/ 3166694 h 3166694"/>
              <a:gd name="connsiteX37" fmla="*/ 2040588 w 10595734"/>
              <a:gd name="connsiteY37" fmla="*/ 3166694 h 3166694"/>
              <a:gd name="connsiteX38" fmla="*/ 1168346 w 10595734"/>
              <a:gd name="connsiteY38" fmla="*/ 3166694 h 3166694"/>
              <a:gd name="connsiteX39" fmla="*/ 527793 w 10595734"/>
              <a:gd name="connsiteY39" fmla="*/ 3166694 h 3166694"/>
              <a:gd name="connsiteX40" fmla="*/ 0 w 10595734"/>
              <a:gd name="connsiteY40" fmla="*/ 2638901 h 3166694"/>
              <a:gd name="connsiteX41" fmla="*/ 0 w 10595734"/>
              <a:gd name="connsiteY41" fmla="*/ 2132235 h 3166694"/>
              <a:gd name="connsiteX42" fmla="*/ 0 w 10595734"/>
              <a:gd name="connsiteY42" fmla="*/ 1583347 h 3166694"/>
              <a:gd name="connsiteX43" fmla="*/ 0 w 10595734"/>
              <a:gd name="connsiteY43" fmla="*/ 1097792 h 3166694"/>
              <a:gd name="connsiteX44" fmla="*/ 0 w 10595734"/>
              <a:gd name="connsiteY44" fmla="*/ 527793 h 316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95734" h="3166694" fill="none" extrusionOk="0">
                <a:moveTo>
                  <a:pt x="0" y="527793"/>
                </a:moveTo>
                <a:cubicBezTo>
                  <a:pt x="-1849" y="207355"/>
                  <a:pt x="194159" y="-18412"/>
                  <a:pt x="527793" y="0"/>
                </a:cubicBezTo>
                <a:cubicBezTo>
                  <a:pt x="660710" y="-24987"/>
                  <a:pt x="975918" y="20392"/>
                  <a:pt x="1113831" y="0"/>
                </a:cubicBezTo>
                <a:cubicBezTo>
                  <a:pt x="1251744" y="-20392"/>
                  <a:pt x="1720838" y="-35202"/>
                  <a:pt x="1986073" y="0"/>
                </a:cubicBezTo>
                <a:cubicBezTo>
                  <a:pt x="2251308" y="35202"/>
                  <a:pt x="2373490" y="-4667"/>
                  <a:pt x="2476709" y="0"/>
                </a:cubicBezTo>
                <a:cubicBezTo>
                  <a:pt x="2579928" y="4667"/>
                  <a:pt x="2802378" y="11635"/>
                  <a:pt x="3062747" y="0"/>
                </a:cubicBezTo>
                <a:cubicBezTo>
                  <a:pt x="3323116" y="-11635"/>
                  <a:pt x="3417988" y="6024"/>
                  <a:pt x="3553383" y="0"/>
                </a:cubicBezTo>
                <a:cubicBezTo>
                  <a:pt x="3688778" y="-6024"/>
                  <a:pt x="3980192" y="-4230"/>
                  <a:pt x="4330223" y="0"/>
                </a:cubicBezTo>
                <a:cubicBezTo>
                  <a:pt x="4680254" y="4230"/>
                  <a:pt x="4758366" y="-27738"/>
                  <a:pt x="5107064" y="0"/>
                </a:cubicBezTo>
                <a:cubicBezTo>
                  <a:pt x="5455762" y="27738"/>
                  <a:pt x="5504695" y="18849"/>
                  <a:pt x="5883905" y="0"/>
                </a:cubicBezTo>
                <a:cubicBezTo>
                  <a:pt x="6263115" y="-18849"/>
                  <a:pt x="6199374" y="7207"/>
                  <a:pt x="6279139" y="0"/>
                </a:cubicBezTo>
                <a:cubicBezTo>
                  <a:pt x="6358904" y="-7207"/>
                  <a:pt x="6541738" y="-15336"/>
                  <a:pt x="6674374" y="0"/>
                </a:cubicBezTo>
                <a:cubicBezTo>
                  <a:pt x="6807011" y="15336"/>
                  <a:pt x="7041430" y="-30523"/>
                  <a:pt x="7355813" y="0"/>
                </a:cubicBezTo>
                <a:cubicBezTo>
                  <a:pt x="7670196" y="30523"/>
                  <a:pt x="7926015" y="-23768"/>
                  <a:pt x="8132654" y="0"/>
                </a:cubicBezTo>
                <a:cubicBezTo>
                  <a:pt x="8339293" y="23768"/>
                  <a:pt x="8398251" y="13480"/>
                  <a:pt x="8527889" y="0"/>
                </a:cubicBezTo>
                <a:cubicBezTo>
                  <a:pt x="8657527" y="-13480"/>
                  <a:pt x="9158555" y="22811"/>
                  <a:pt x="9400131" y="0"/>
                </a:cubicBezTo>
                <a:cubicBezTo>
                  <a:pt x="9641707" y="-22811"/>
                  <a:pt x="9810399" y="18142"/>
                  <a:pt x="10067941" y="0"/>
                </a:cubicBezTo>
                <a:cubicBezTo>
                  <a:pt x="10348497" y="21621"/>
                  <a:pt x="10619323" y="219636"/>
                  <a:pt x="10595734" y="527793"/>
                </a:cubicBezTo>
                <a:cubicBezTo>
                  <a:pt x="10612356" y="728776"/>
                  <a:pt x="10579311" y="813266"/>
                  <a:pt x="10595734" y="992237"/>
                </a:cubicBezTo>
                <a:cubicBezTo>
                  <a:pt x="10612157" y="1171208"/>
                  <a:pt x="10602817" y="1380332"/>
                  <a:pt x="10595734" y="1562236"/>
                </a:cubicBezTo>
                <a:cubicBezTo>
                  <a:pt x="10588651" y="1744140"/>
                  <a:pt x="10620284" y="1897308"/>
                  <a:pt x="10595734" y="2132235"/>
                </a:cubicBezTo>
                <a:cubicBezTo>
                  <a:pt x="10571184" y="2367162"/>
                  <a:pt x="10611237" y="2415755"/>
                  <a:pt x="10595734" y="2638901"/>
                </a:cubicBezTo>
                <a:cubicBezTo>
                  <a:pt x="10598220" y="2947585"/>
                  <a:pt x="10368246" y="3168103"/>
                  <a:pt x="10067941" y="3166694"/>
                </a:cubicBezTo>
                <a:cubicBezTo>
                  <a:pt x="9908779" y="3168066"/>
                  <a:pt x="9814854" y="3169701"/>
                  <a:pt x="9672706" y="3166694"/>
                </a:cubicBezTo>
                <a:cubicBezTo>
                  <a:pt x="9530559" y="3163687"/>
                  <a:pt x="9372337" y="3154639"/>
                  <a:pt x="9277472" y="3166694"/>
                </a:cubicBezTo>
                <a:cubicBezTo>
                  <a:pt x="9182607" y="3178749"/>
                  <a:pt x="9031466" y="3153559"/>
                  <a:pt x="8882237" y="3166694"/>
                </a:cubicBezTo>
                <a:cubicBezTo>
                  <a:pt x="8733009" y="3179829"/>
                  <a:pt x="8389306" y="3192882"/>
                  <a:pt x="8105396" y="3166694"/>
                </a:cubicBezTo>
                <a:cubicBezTo>
                  <a:pt x="7821486" y="3140506"/>
                  <a:pt x="7765711" y="3142304"/>
                  <a:pt x="7614760" y="3166694"/>
                </a:cubicBezTo>
                <a:cubicBezTo>
                  <a:pt x="7463809" y="3191084"/>
                  <a:pt x="7210294" y="3171505"/>
                  <a:pt x="7028722" y="3166694"/>
                </a:cubicBezTo>
                <a:cubicBezTo>
                  <a:pt x="6847150" y="3161883"/>
                  <a:pt x="6554762" y="3154552"/>
                  <a:pt x="6347283" y="3166694"/>
                </a:cubicBezTo>
                <a:cubicBezTo>
                  <a:pt x="6139804" y="3178836"/>
                  <a:pt x="6041303" y="3190499"/>
                  <a:pt x="5856647" y="3166694"/>
                </a:cubicBezTo>
                <a:cubicBezTo>
                  <a:pt x="5671991" y="3142889"/>
                  <a:pt x="5541670" y="3184009"/>
                  <a:pt x="5366011" y="3166694"/>
                </a:cubicBezTo>
                <a:cubicBezTo>
                  <a:pt x="5190352" y="3149379"/>
                  <a:pt x="5099897" y="3149948"/>
                  <a:pt x="4970776" y="3166694"/>
                </a:cubicBezTo>
                <a:cubicBezTo>
                  <a:pt x="4841655" y="3183440"/>
                  <a:pt x="4591637" y="3143768"/>
                  <a:pt x="4384739" y="3166694"/>
                </a:cubicBezTo>
                <a:cubicBezTo>
                  <a:pt x="4177841" y="3189620"/>
                  <a:pt x="3785679" y="3202685"/>
                  <a:pt x="3607898" y="3166694"/>
                </a:cubicBezTo>
                <a:cubicBezTo>
                  <a:pt x="3430117" y="3130703"/>
                  <a:pt x="3180289" y="3200322"/>
                  <a:pt x="2926459" y="3166694"/>
                </a:cubicBezTo>
                <a:cubicBezTo>
                  <a:pt x="2672629" y="3133066"/>
                  <a:pt x="2654420" y="3177728"/>
                  <a:pt x="2435823" y="3166694"/>
                </a:cubicBezTo>
                <a:cubicBezTo>
                  <a:pt x="2217226" y="3155660"/>
                  <a:pt x="2221831" y="3179588"/>
                  <a:pt x="2040588" y="3166694"/>
                </a:cubicBezTo>
                <a:cubicBezTo>
                  <a:pt x="1859346" y="3153800"/>
                  <a:pt x="1546099" y="3173891"/>
                  <a:pt x="1168346" y="3166694"/>
                </a:cubicBezTo>
                <a:cubicBezTo>
                  <a:pt x="790593" y="3159497"/>
                  <a:pt x="828882" y="3161980"/>
                  <a:pt x="527793" y="3166694"/>
                </a:cubicBezTo>
                <a:cubicBezTo>
                  <a:pt x="247114" y="3166438"/>
                  <a:pt x="36237" y="2886987"/>
                  <a:pt x="0" y="2638901"/>
                </a:cubicBezTo>
                <a:cubicBezTo>
                  <a:pt x="19625" y="2459396"/>
                  <a:pt x="-9259" y="2339378"/>
                  <a:pt x="0" y="2132235"/>
                </a:cubicBezTo>
                <a:cubicBezTo>
                  <a:pt x="9259" y="1925092"/>
                  <a:pt x="9762" y="1806563"/>
                  <a:pt x="0" y="1583347"/>
                </a:cubicBezTo>
                <a:cubicBezTo>
                  <a:pt x="-9762" y="1360131"/>
                  <a:pt x="21003" y="1282979"/>
                  <a:pt x="0" y="1097792"/>
                </a:cubicBezTo>
                <a:cubicBezTo>
                  <a:pt x="-21003" y="912606"/>
                  <a:pt x="108" y="728989"/>
                  <a:pt x="0" y="527793"/>
                </a:cubicBezTo>
                <a:close/>
              </a:path>
              <a:path w="10595734" h="3166694" stroke="0" extrusionOk="0">
                <a:moveTo>
                  <a:pt x="0" y="527793"/>
                </a:moveTo>
                <a:cubicBezTo>
                  <a:pt x="-8893" y="232446"/>
                  <a:pt x="236824" y="13390"/>
                  <a:pt x="527793" y="0"/>
                </a:cubicBezTo>
                <a:cubicBezTo>
                  <a:pt x="785888" y="-18000"/>
                  <a:pt x="926404" y="12542"/>
                  <a:pt x="1113831" y="0"/>
                </a:cubicBezTo>
                <a:cubicBezTo>
                  <a:pt x="1301258" y="-12542"/>
                  <a:pt x="1644295" y="35432"/>
                  <a:pt x="1890671" y="0"/>
                </a:cubicBezTo>
                <a:cubicBezTo>
                  <a:pt x="2137047" y="-35432"/>
                  <a:pt x="2112704" y="17839"/>
                  <a:pt x="2285906" y="0"/>
                </a:cubicBezTo>
                <a:cubicBezTo>
                  <a:pt x="2459108" y="-17839"/>
                  <a:pt x="2847125" y="21263"/>
                  <a:pt x="3062747" y="0"/>
                </a:cubicBezTo>
                <a:cubicBezTo>
                  <a:pt x="3278369" y="-21263"/>
                  <a:pt x="3343708" y="4770"/>
                  <a:pt x="3457981" y="0"/>
                </a:cubicBezTo>
                <a:cubicBezTo>
                  <a:pt x="3572254" y="-4770"/>
                  <a:pt x="3952635" y="-15728"/>
                  <a:pt x="4234822" y="0"/>
                </a:cubicBezTo>
                <a:cubicBezTo>
                  <a:pt x="4517009" y="15728"/>
                  <a:pt x="4671669" y="32442"/>
                  <a:pt x="4916261" y="0"/>
                </a:cubicBezTo>
                <a:cubicBezTo>
                  <a:pt x="5160853" y="-32442"/>
                  <a:pt x="5268257" y="-1901"/>
                  <a:pt x="5502299" y="0"/>
                </a:cubicBezTo>
                <a:cubicBezTo>
                  <a:pt x="5736341" y="1901"/>
                  <a:pt x="6002626" y="-4606"/>
                  <a:pt x="6183738" y="0"/>
                </a:cubicBezTo>
                <a:cubicBezTo>
                  <a:pt x="6364850" y="4606"/>
                  <a:pt x="6794788" y="28921"/>
                  <a:pt x="6960579" y="0"/>
                </a:cubicBezTo>
                <a:cubicBezTo>
                  <a:pt x="7126370" y="-28921"/>
                  <a:pt x="7379494" y="-19429"/>
                  <a:pt x="7642018" y="0"/>
                </a:cubicBezTo>
                <a:cubicBezTo>
                  <a:pt x="7904542" y="19429"/>
                  <a:pt x="8025122" y="-5951"/>
                  <a:pt x="8132654" y="0"/>
                </a:cubicBezTo>
                <a:cubicBezTo>
                  <a:pt x="8240186" y="5951"/>
                  <a:pt x="8447744" y="7940"/>
                  <a:pt x="8623290" y="0"/>
                </a:cubicBezTo>
                <a:cubicBezTo>
                  <a:pt x="8798836" y="-7940"/>
                  <a:pt x="8991781" y="12253"/>
                  <a:pt x="9113926" y="0"/>
                </a:cubicBezTo>
                <a:cubicBezTo>
                  <a:pt x="9236071" y="-12253"/>
                  <a:pt x="9798336" y="2742"/>
                  <a:pt x="10067941" y="0"/>
                </a:cubicBezTo>
                <a:cubicBezTo>
                  <a:pt x="10388587" y="54338"/>
                  <a:pt x="10575485" y="273472"/>
                  <a:pt x="10595734" y="527793"/>
                </a:cubicBezTo>
                <a:cubicBezTo>
                  <a:pt x="10593351" y="741650"/>
                  <a:pt x="10620758" y="854739"/>
                  <a:pt x="10595734" y="1076681"/>
                </a:cubicBezTo>
                <a:cubicBezTo>
                  <a:pt x="10570710" y="1298623"/>
                  <a:pt x="10577651" y="1453439"/>
                  <a:pt x="10595734" y="1583347"/>
                </a:cubicBezTo>
                <a:cubicBezTo>
                  <a:pt x="10613817" y="1713255"/>
                  <a:pt x="10582075" y="1893218"/>
                  <a:pt x="10595734" y="2111124"/>
                </a:cubicBezTo>
                <a:cubicBezTo>
                  <a:pt x="10609393" y="2329030"/>
                  <a:pt x="10573121" y="2476548"/>
                  <a:pt x="10595734" y="2638901"/>
                </a:cubicBezTo>
                <a:cubicBezTo>
                  <a:pt x="10554926" y="2964936"/>
                  <a:pt x="10396576" y="3212271"/>
                  <a:pt x="10067941" y="3166694"/>
                </a:cubicBezTo>
                <a:cubicBezTo>
                  <a:pt x="9786831" y="3172057"/>
                  <a:pt x="9593255" y="3180588"/>
                  <a:pt x="9386502" y="3166694"/>
                </a:cubicBezTo>
                <a:cubicBezTo>
                  <a:pt x="9179749" y="3152800"/>
                  <a:pt x="9079402" y="3165542"/>
                  <a:pt x="8895866" y="3166694"/>
                </a:cubicBezTo>
                <a:cubicBezTo>
                  <a:pt x="8712330" y="3167846"/>
                  <a:pt x="8484947" y="3141482"/>
                  <a:pt x="8309828" y="3166694"/>
                </a:cubicBezTo>
                <a:cubicBezTo>
                  <a:pt x="8134709" y="3191906"/>
                  <a:pt x="7967737" y="3168006"/>
                  <a:pt x="7723790" y="3166694"/>
                </a:cubicBezTo>
                <a:cubicBezTo>
                  <a:pt x="7479843" y="3165382"/>
                  <a:pt x="7471382" y="3148879"/>
                  <a:pt x="7328556" y="3166694"/>
                </a:cubicBezTo>
                <a:cubicBezTo>
                  <a:pt x="7185730" y="3184509"/>
                  <a:pt x="7014804" y="3149717"/>
                  <a:pt x="6933321" y="3166694"/>
                </a:cubicBezTo>
                <a:cubicBezTo>
                  <a:pt x="6851839" y="3183671"/>
                  <a:pt x="6715425" y="3164421"/>
                  <a:pt x="6538086" y="3166694"/>
                </a:cubicBezTo>
                <a:cubicBezTo>
                  <a:pt x="6360748" y="3168967"/>
                  <a:pt x="6214366" y="3191175"/>
                  <a:pt x="5952049" y="3166694"/>
                </a:cubicBezTo>
                <a:cubicBezTo>
                  <a:pt x="5689732" y="3142213"/>
                  <a:pt x="5452383" y="3161366"/>
                  <a:pt x="5270609" y="3166694"/>
                </a:cubicBezTo>
                <a:cubicBezTo>
                  <a:pt x="5088835" y="3172022"/>
                  <a:pt x="4594743" y="3166505"/>
                  <a:pt x="4398367" y="3166694"/>
                </a:cubicBezTo>
                <a:cubicBezTo>
                  <a:pt x="4201991" y="3166883"/>
                  <a:pt x="3956014" y="3185052"/>
                  <a:pt x="3716928" y="3166694"/>
                </a:cubicBezTo>
                <a:cubicBezTo>
                  <a:pt x="3477842" y="3148336"/>
                  <a:pt x="3474624" y="3163243"/>
                  <a:pt x="3321693" y="3166694"/>
                </a:cubicBezTo>
                <a:cubicBezTo>
                  <a:pt x="3168763" y="3170145"/>
                  <a:pt x="2806217" y="3204135"/>
                  <a:pt x="2544853" y="3166694"/>
                </a:cubicBezTo>
                <a:cubicBezTo>
                  <a:pt x="2283489" y="3129253"/>
                  <a:pt x="2170169" y="3170339"/>
                  <a:pt x="2054217" y="3166694"/>
                </a:cubicBezTo>
                <a:cubicBezTo>
                  <a:pt x="1938265" y="3163049"/>
                  <a:pt x="1437718" y="3178619"/>
                  <a:pt x="1277376" y="3166694"/>
                </a:cubicBezTo>
                <a:cubicBezTo>
                  <a:pt x="1117034" y="3154769"/>
                  <a:pt x="782414" y="3188957"/>
                  <a:pt x="527793" y="3166694"/>
                </a:cubicBezTo>
                <a:cubicBezTo>
                  <a:pt x="215676" y="3166559"/>
                  <a:pt x="-10223" y="2920832"/>
                  <a:pt x="0" y="2638901"/>
                </a:cubicBezTo>
                <a:cubicBezTo>
                  <a:pt x="13565" y="2412073"/>
                  <a:pt x="6122" y="2387899"/>
                  <a:pt x="0" y="2174457"/>
                </a:cubicBezTo>
                <a:cubicBezTo>
                  <a:pt x="-6122" y="1961015"/>
                  <a:pt x="-17964" y="1738376"/>
                  <a:pt x="0" y="1625569"/>
                </a:cubicBezTo>
                <a:cubicBezTo>
                  <a:pt x="17964" y="1512762"/>
                  <a:pt x="-23322" y="1285918"/>
                  <a:pt x="0" y="1118903"/>
                </a:cubicBezTo>
                <a:cubicBezTo>
                  <a:pt x="23322" y="951888"/>
                  <a:pt x="-4070" y="704364"/>
                  <a:pt x="0" y="527793"/>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4800" dirty="0">
                <a:solidFill>
                  <a:prstClr val="black"/>
                </a:solidFill>
                <a:latin typeface="Calibri" panose="020F0502020204030204"/>
              </a:rPr>
              <a:t> Cô bé Mi-lô sống trên một hòn đảo ngập tràn không khí âm nhạc ở Cu-ba. Cô luôn mơ ước được chơi trống trong một ban nhạc.</a:t>
            </a:r>
            <a:endParaRPr lang="en-US" sz="4800" dirty="0">
              <a:solidFill>
                <a:prstClr val="black"/>
              </a:solidFill>
              <a:latin typeface="Calibri" panose="020F0502020204030204"/>
            </a:endParaRPr>
          </a:p>
        </p:txBody>
      </p:sp>
      <p:sp>
        <p:nvSpPr>
          <p:cNvPr id="30" name="Rectangle: Diagonal Corners Rounded 29">
            <a:extLst>
              <a:ext uri="{FF2B5EF4-FFF2-40B4-BE49-F238E27FC236}">
                <a16:creationId xmlns:a16="http://schemas.microsoft.com/office/drawing/2014/main" id="{01DB7160-65F6-5E7E-296B-173E986E2F3F}"/>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srgbClr val="FF0000"/>
                </a:solidFill>
                <a:latin typeface="UTM French Vanilla" panose="02040603050506020204" pitchFamily="18" charset="0"/>
              </a:rPr>
              <a:t>Đoạn</a:t>
            </a:r>
            <a:r>
              <a:rPr lang="en-US" sz="5400" dirty="0">
                <a:solidFill>
                  <a:srgbClr val="FF0000"/>
                </a:solidFill>
                <a:latin typeface="UTM French Vanilla" panose="02040603050506020204" pitchFamily="18" charset="0"/>
              </a:rPr>
              <a:t> 1</a:t>
            </a:r>
          </a:p>
        </p:txBody>
      </p:sp>
      <p:pic>
        <p:nvPicPr>
          <p:cNvPr id="32" name="Picture 31">
            <a:extLst>
              <a:ext uri="{FF2B5EF4-FFF2-40B4-BE49-F238E27FC236}">
                <a16:creationId xmlns:a16="http://schemas.microsoft.com/office/drawing/2014/main" id="{658B9320-C05B-68CE-A917-CFFE29427F3F}"/>
              </a:ext>
            </a:extLst>
          </p:cNvPr>
          <p:cNvPicPr>
            <a:picLocks noChangeAspect="1"/>
          </p:cNvPicPr>
          <p:nvPr/>
        </p:nvPicPr>
        <p:blipFill>
          <a:blip r:embed="rId14"/>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name="TextBox1" r:id="rId2" imgW="5283360" imgH="1786320"/>
        </mc:Choice>
        <mc:Fallback>
          <p:control name="TextBox1" r:id="rId2" imgW="5283360" imgH="1786320">
            <p:pic>
              <p:nvPicPr>
                <p:cNvPr id="31" name="TextBox1">
                  <a:extLst>
                    <a:ext uri="{FF2B5EF4-FFF2-40B4-BE49-F238E27FC236}">
                      <a16:creationId xmlns:a16="http://schemas.microsoft.com/office/drawing/2014/main" id="{B45EC585-58F2-22DD-3FF3-ABC70E31CA47}"/>
                    </a:ext>
                  </a:extLst>
                </p:cNvPr>
                <p:cNvPicPr>
                  <a:picLocks/>
                </p:cNvPicPr>
                <p:nvPr/>
              </p:nvPicPr>
              <p:blipFill>
                <a:blip r:embed="rId15"/>
                <a:stretch>
                  <a:fillRect/>
                </a:stretch>
              </p:blipFill>
              <p:spPr>
                <a:xfrm>
                  <a:off x="6682513" y="83512"/>
                  <a:ext cx="5283200" cy="1787525"/>
                </a:xfrm>
                <a:prstGeom prst="rect">
                  <a:avLst/>
                </a:prstGeom>
              </p:spPr>
            </p:pic>
          </p:control>
        </mc:Fallback>
      </mc:AlternateContent>
    </p:controls>
    <p:extLst>
      <p:ext uri="{BB962C8B-B14F-4D97-AF65-F5344CB8AC3E}">
        <p14:creationId xmlns:p14="http://schemas.microsoft.com/office/powerpoint/2010/main" val="23428362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8" name="Rectangle: Rounded Corners 27">
            <a:extLst>
              <a:ext uri="{FF2B5EF4-FFF2-40B4-BE49-F238E27FC236}">
                <a16:creationId xmlns:a16="http://schemas.microsoft.com/office/drawing/2014/main" id="{59F04A7B-E78A-2E7D-7AA6-720515796FEB}"/>
              </a:ext>
            </a:extLst>
          </p:cNvPr>
          <p:cNvSpPr/>
          <p:nvPr/>
        </p:nvSpPr>
        <p:spPr>
          <a:xfrm>
            <a:off x="952418" y="2535462"/>
            <a:ext cx="10934781" cy="4132465"/>
          </a:xfrm>
          <a:custGeom>
            <a:avLst/>
            <a:gdLst>
              <a:gd name="connsiteX0" fmla="*/ 0 w 10934781"/>
              <a:gd name="connsiteY0" fmla="*/ 688758 h 4132465"/>
              <a:gd name="connsiteX1" fmla="*/ 688758 w 10934781"/>
              <a:gd name="connsiteY1" fmla="*/ 0 h 4132465"/>
              <a:gd name="connsiteX2" fmla="*/ 1275847 w 10934781"/>
              <a:gd name="connsiteY2" fmla="*/ 0 h 4132465"/>
              <a:gd name="connsiteX3" fmla="*/ 2149654 w 10934781"/>
              <a:gd name="connsiteY3" fmla="*/ 0 h 4132465"/>
              <a:gd name="connsiteX4" fmla="*/ 2641171 w 10934781"/>
              <a:gd name="connsiteY4" fmla="*/ 0 h 4132465"/>
              <a:gd name="connsiteX5" fmla="*/ 3228260 w 10934781"/>
              <a:gd name="connsiteY5" fmla="*/ 0 h 4132465"/>
              <a:gd name="connsiteX6" fmla="*/ 3719776 w 10934781"/>
              <a:gd name="connsiteY6" fmla="*/ 0 h 4132465"/>
              <a:gd name="connsiteX7" fmla="*/ 4498011 w 10934781"/>
              <a:gd name="connsiteY7" fmla="*/ 0 h 4132465"/>
              <a:gd name="connsiteX8" fmla="*/ 5276245 w 10934781"/>
              <a:gd name="connsiteY8" fmla="*/ 0 h 4132465"/>
              <a:gd name="connsiteX9" fmla="*/ 6054480 w 10934781"/>
              <a:gd name="connsiteY9" fmla="*/ 0 h 4132465"/>
              <a:gd name="connsiteX10" fmla="*/ 6450423 w 10934781"/>
              <a:gd name="connsiteY10" fmla="*/ 0 h 4132465"/>
              <a:gd name="connsiteX11" fmla="*/ 6846367 w 10934781"/>
              <a:gd name="connsiteY11" fmla="*/ 0 h 4132465"/>
              <a:gd name="connsiteX12" fmla="*/ 7529029 w 10934781"/>
              <a:gd name="connsiteY12" fmla="*/ 0 h 4132465"/>
              <a:gd name="connsiteX13" fmla="*/ 8307264 w 10934781"/>
              <a:gd name="connsiteY13" fmla="*/ 0 h 4132465"/>
              <a:gd name="connsiteX14" fmla="*/ 8703207 w 10934781"/>
              <a:gd name="connsiteY14" fmla="*/ 0 h 4132465"/>
              <a:gd name="connsiteX15" fmla="*/ 9577014 w 10934781"/>
              <a:gd name="connsiteY15" fmla="*/ 0 h 4132465"/>
              <a:gd name="connsiteX16" fmla="*/ 10246023 w 10934781"/>
              <a:gd name="connsiteY16" fmla="*/ 0 h 4132465"/>
              <a:gd name="connsiteX17" fmla="*/ 10934781 w 10934781"/>
              <a:gd name="connsiteY17" fmla="*/ 688758 h 4132465"/>
              <a:gd name="connsiteX18" fmla="*/ 10934781 w 10934781"/>
              <a:gd name="connsiteY18" fmla="*/ 1294847 h 4132465"/>
              <a:gd name="connsiteX19" fmla="*/ 10934781 w 10934781"/>
              <a:gd name="connsiteY19" fmla="*/ 2038683 h 4132465"/>
              <a:gd name="connsiteX20" fmla="*/ 10934781 w 10934781"/>
              <a:gd name="connsiteY20" fmla="*/ 2782519 h 4132465"/>
              <a:gd name="connsiteX21" fmla="*/ 10934781 w 10934781"/>
              <a:gd name="connsiteY21" fmla="*/ 3443707 h 4132465"/>
              <a:gd name="connsiteX22" fmla="*/ 10246023 w 10934781"/>
              <a:gd name="connsiteY22" fmla="*/ 4132465 h 4132465"/>
              <a:gd name="connsiteX23" fmla="*/ 9850079 w 10934781"/>
              <a:gd name="connsiteY23" fmla="*/ 4132465 h 4132465"/>
              <a:gd name="connsiteX24" fmla="*/ 9454135 w 10934781"/>
              <a:gd name="connsiteY24" fmla="*/ 4132465 h 4132465"/>
              <a:gd name="connsiteX25" fmla="*/ 9058191 w 10934781"/>
              <a:gd name="connsiteY25" fmla="*/ 4132465 h 4132465"/>
              <a:gd name="connsiteX26" fmla="*/ 8279957 w 10934781"/>
              <a:gd name="connsiteY26" fmla="*/ 4132465 h 4132465"/>
              <a:gd name="connsiteX27" fmla="*/ 7788441 w 10934781"/>
              <a:gd name="connsiteY27" fmla="*/ 4132465 h 4132465"/>
              <a:gd name="connsiteX28" fmla="*/ 7201351 w 10934781"/>
              <a:gd name="connsiteY28" fmla="*/ 4132465 h 4132465"/>
              <a:gd name="connsiteX29" fmla="*/ 6518690 w 10934781"/>
              <a:gd name="connsiteY29" fmla="*/ 4132465 h 4132465"/>
              <a:gd name="connsiteX30" fmla="*/ 6027173 w 10934781"/>
              <a:gd name="connsiteY30" fmla="*/ 4132465 h 4132465"/>
              <a:gd name="connsiteX31" fmla="*/ 5535657 w 10934781"/>
              <a:gd name="connsiteY31" fmla="*/ 4132465 h 4132465"/>
              <a:gd name="connsiteX32" fmla="*/ 5139713 w 10934781"/>
              <a:gd name="connsiteY32" fmla="*/ 4132465 h 4132465"/>
              <a:gd name="connsiteX33" fmla="*/ 4552624 w 10934781"/>
              <a:gd name="connsiteY33" fmla="*/ 4132465 h 4132465"/>
              <a:gd name="connsiteX34" fmla="*/ 3774389 w 10934781"/>
              <a:gd name="connsiteY34" fmla="*/ 4132465 h 4132465"/>
              <a:gd name="connsiteX35" fmla="*/ 3091727 w 10934781"/>
              <a:gd name="connsiteY35" fmla="*/ 4132465 h 4132465"/>
              <a:gd name="connsiteX36" fmla="*/ 2600211 w 10934781"/>
              <a:gd name="connsiteY36" fmla="*/ 4132465 h 4132465"/>
              <a:gd name="connsiteX37" fmla="*/ 2204267 w 10934781"/>
              <a:gd name="connsiteY37" fmla="*/ 4132465 h 4132465"/>
              <a:gd name="connsiteX38" fmla="*/ 1330460 w 10934781"/>
              <a:gd name="connsiteY38" fmla="*/ 4132465 h 4132465"/>
              <a:gd name="connsiteX39" fmla="*/ 688758 w 10934781"/>
              <a:gd name="connsiteY39" fmla="*/ 4132465 h 4132465"/>
              <a:gd name="connsiteX40" fmla="*/ 0 w 10934781"/>
              <a:gd name="connsiteY40" fmla="*/ 3443707 h 4132465"/>
              <a:gd name="connsiteX41" fmla="*/ 0 w 10934781"/>
              <a:gd name="connsiteY41" fmla="*/ 2782519 h 4132465"/>
              <a:gd name="connsiteX42" fmla="*/ 0 w 10934781"/>
              <a:gd name="connsiteY42" fmla="*/ 2066233 h 4132465"/>
              <a:gd name="connsiteX43" fmla="*/ 0 w 10934781"/>
              <a:gd name="connsiteY43" fmla="*/ 1432594 h 4132465"/>
              <a:gd name="connsiteX44" fmla="*/ 0 w 10934781"/>
              <a:gd name="connsiteY44" fmla="*/ 688758 h 41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934781" h="4132465" fill="none" extrusionOk="0">
                <a:moveTo>
                  <a:pt x="0" y="688758"/>
                </a:moveTo>
                <a:cubicBezTo>
                  <a:pt x="-1115" y="290916"/>
                  <a:pt x="295300" y="-5709"/>
                  <a:pt x="688758" y="0"/>
                </a:cubicBezTo>
                <a:cubicBezTo>
                  <a:pt x="849578" y="7944"/>
                  <a:pt x="1102182" y="2684"/>
                  <a:pt x="1275847" y="0"/>
                </a:cubicBezTo>
                <a:cubicBezTo>
                  <a:pt x="1449512" y="-2684"/>
                  <a:pt x="1972959" y="-17845"/>
                  <a:pt x="2149654" y="0"/>
                </a:cubicBezTo>
                <a:cubicBezTo>
                  <a:pt x="2326349" y="17845"/>
                  <a:pt x="2473871" y="-17869"/>
                  <a:pt x="2641171" y="0"/>
                </a:cubicBezTo>
                <a:cubicBezTo>
                  <a:pt x="2808471" y="17869"/>
                  <a:pt x="3006403" y="-5862"/>
                  <a:pt x="3228260" y="0"/>
                </a:cubicBezTo>
                <a:cubicBezTo>
                  <a:pt x="3450117" y="5862"/>
                  <a:pt x="3603011" y="20475"/>
                  <a:pt x="3719776" y="0"/>
                </a:cubicBezTo>
                <a:cubicBezTo>
                  <a:pt x="3836541" y="-20475"/>
                  <a:pt x="4191547" y="-18233"/>
                  <a:pt x="4498011" y="0"/>
                </a:cubicBezTo>
                <a:cubicBezTo>
                  <a:pt x="4804475" y="18233"/>
                  <a:pt x="5116709" y="14855"/>
                  <a:pt x="5276245" y="0"/>
                </a:cubicBezTo>
                <a:cubicBezTo>
                  <a:pt x="5435781" y="-14855"/>
                  <a:pt x="5792360" y="-11350"/>
                  <a:pt x="6054480" y="0"/>
                </a:cubicBezTo>
                <a:cubicBezTo>
                  <a:pt x="6316600" y="11350"/>
                  <a:pt x="6271830" y="-1214"/>
                  <a:pt x="6450423" y="0"/>
                </a:cubicBezTo>
                <a:cubicBezTo>
                  <a:pt x="6629016" y="1214"/>
                  <a:pt x="6655262" y="7647"/>
                  <a:pt x="6846367" y="0"/>
                </a:cubicBezTo>
                <a:cubicBezTo>
                  <a:pt x="7037472" y="-7647"/>
                  <a:pt x="7208630" y="-830"/>
                  <a:pt x="7529029" y="0"/>
                </a:cubicBezTo>
                <a:cubicBezTo>
                  <a:pt x="7849428" y="830"/>
                  <a:pt x="7935011" y="-26544"/>
                  <a:pt x="8307264" y="0"/>
                </a:cubicBezTo>
                <a:cubicBezTo>
                  <a:pt x="8679517" y="26544"/>
                  <a:pt x="8612723" y="3799"/>
                  <a:pt x="8703207" y="0"/>
                </a:cubicBezTo>
                <a:cubicBezTo>
                  <a:pt x="8793691" y="-3799"/>
                  <a:pt x="9388313" y="39672"/>
                  <a:pt x="9577014" y="0"/>
                </a:cubicBezTo>
                <a:cubicBezTo>
                  <a:pt x="9765715" y="-39672"/>
                  <a:pt x="9924991" y="-27467"/>
                  <a:pt x="10246023" y="0"/>
                </a:cubicBezTo>
                <a:cubicBezTo>
                  <a:pt x="10616429" y="19740"/>
                  <a:pt x="10955649" y="293625"/>
                  <a:pt x="10934781" y="688758"/>
                </a:cubicBezTo>
                <a:cubicBezTo>
                  <a:pt x="10914638" y="867178"/>
                  <a:pt x="10944758" y="1159901"/>
                  <a:pt x="10934781" y="1294847"/>
                </a:cubicBezTo>
                <a:cubicBezTo>
                  <a:pt x="10924804" y="1429793"/>
                  <a:pt x="10948355" y="1667742"/>
                  <a:pt x="10934781" y="2038683"/>
                </a:cubicBezTo>
                <a:cubicBezTo>
                  <a:pt x="10921207" y="2409624"/>
                  <a:pt x="10955765" y="2523476"/>
                  <a:pt x="10934781" y="2782519"/>
                </a:cubicBezTo>
                <a:cubicBezTo>
                  <a:pt x="10913797" y="3041562"/>
                  <a:pt x="10924611" y="3163155"/>
                  <a:pt x="10934781" y="3443707"/>
                </a:cubicBezTo>
                <a:cubicBezTo>
                  <a:pt x="10947626" y="3912930"/>
                  <a:pt x="10638292" y="4134364"/>
                  <a:pt x="10246023" y="4132465"/>
                </a:cubicBezTo>
                <a:cubicBezTo>
                  <a:pt x="10116159" y="4152245"/>
                  <a:pt x="10012479" y="4150780"/>
                  <a:pt x="9850079" y="4132465"/>
                </a:cubicBezTo>
                <a:cubicBezTo>
                  <a:pt x="9687679" y="4114150"/>
                  <a:pt x="9612793" y="4129102"/>
                  <a:pt x="9454135" y="4132465"/>
                </a:cubicBezTo>
                <a:cubicBezTo>
                  <a:pt x="9295477" y="4135828"/>
                  <a:pt x="9234171" y="4149406"/>
                  <a:pt x="9058191" y="4132465"/>
                </a:cubicBezTo>
                <a:cubicBezTo>
                  <a:pt x="8882211" y="4115524"/>
                  <a:pt x="8489829" y="4135818"/>
                  <a:pt x="8279957" y="4132465"/>
                </a:cubicBezTo>
                <a:cubicBezTo>
                  <a:pt x="8070085" y="4129112"/>
                  <a:pt x="8026721" y="4113508"/>
                  <a:pt x="7788441" y="4132465"/>
                </a:cubicBezTo>
                <a:cubicBezTo>
                  <a:pt x="7550161" y="4151422"/>
                  <a:pt x="7334921" y="4126268"/>
                  <a:pt x="7201351" y="4132465"/>
                </a:cubicBezTo>
                <a:cubicBezTo>
                  <a:pt x="7067781" y="4138663"/>
                  <a:pt x="6744874" y="4137191"/>
                  <a:pt x="6518690" y="4132465"/>
                </a:cubicBezTo>
                <a:cubicBezTo>
                  <a:pt x="6292506" y="4127739"/>
                  <a:pt x="6168892" y="4144658"/>
                  <a:pt x="6027173" y="4132465"/>
                </a:cubicBezTo>
                <a:cubicBezTo>
                  <a:pt x="5885454" y="4120272"/>
                  <a:pt x="5732423" y="4143281"/>
                  <a:pt x="5535657" y="4132465"/>
                </a:cubicBezTo>
                <a:cubicBezTo>
                  <a:pt x="5338891" y="4121649"/>
                  <a:pt x="5219672" y="4152002"/>
                  <a:pt x="5139713" y="4132465"/>
                </a:cubicBezTo>
                <a:cubicBezTo>
                  <a:pt x="5059754" y="4112928"/>
                  <a:pt x="4792253" y="4114001"/>
                  <a:pt x="4552624" y="4132465"/>
                </a:cubicBezTo>
                <a:cubicBezTo>
                  <a:pt x="4312995" y="4150929"/>
                  <a:pt x="4011601" y="4131108"/>
                  <a:pt x="3774389" y="4132465"/>
                </a:cubicBezTo>
                <a:cubicBezTo>
                  <a:pt x="3537177" y="4133822"/>
                  <a:pt x="3275238" y="4108540"/>
                  <a:pt x="3091727" y="4132465"/>
                </a:cubicBezTo>
                <a:cubicBezTo>
                  <a:pt x="2908216" y="4156390"/>
                  <a:pt x="2702232" y="4119476"/>
                  <a:pt x="2600211" y="4132465"/>
                </a:cubicBezTo>
                <a:cubicBezTo>
                  <a:pt x="2498190" y="4145454"/>
                  <a:pt x="2306929" y="4147625"/>
                  <a:pt x="2204267" y="4132465"/>
                </a:cubicBezTo>
                <a:cubicBezTo>
                  <a:pt x="2101605" y="4117305"/>
                  <a:pt x="1715646" y="4117566"/>
                  <a:pt x="1330460" y="4132465"/>
                </a:cubicBezTo>
                <a:cubicBezTo>
                  <a:pt x="945274" y="4147364"/>
                  <a:pt x="955323" y="4111609"/>
                  <a:pt x="688758" y="4132465"/>
                </a:cubicBezTo>
                <a:cubicBezTo>
                  <a:pt x="385682" y="4130632"/>
                  <a:pt x="43430" y="3772076"/>
                  <a:pt x="0" y="3443707"/>
                </a:cubicBezTo>
                <a:cubicBezTo>
                  <a:pt x="14993" y="3264084"/>
                  <a:pt x="5433" y="3005723"/>
                  <a:pt x="0" y="2782519"/>
                </a:cubicBezTo>
                <a:cubicBezTo>
                  <a:pt x="-5433" y="2559315"/>
                  <a:pt x="27560" y="2270679"/>
                  <a:pt x="0" y="2066233"/>
                </a:cubicBezTo>
                <a:cubicBezTo>
                  <a:pt x="-27560" y="1861787"/>
                  <a:pt x="19220" y="1706363"/>
                  <a:pt x="0" y="1432594"/>
                </a:cubicBezTo>
                <a:cubicBezTo>
                  <a:pt x="-19220" y="1158825"/>
                  <a:pt x="31846" y="997470"/>
                  <a:pt x="0" y="688758"/>
                </a:cubicBezTo>
                <a:close/>
              </a:path>
              <a:path w="10934781" h="4132465" stroke="0" extrusionOk="0">
                <a:moveTo>
                  <a:pt x="0" y="688758"/>
                </a:moveTo>
                <a:cubicBezTo>
                  <a:pt x="-67725" y="279009"/>
                  <a:pt x="311054" y="68866"/>
                  <a:pt x="688758" y="0"/>
                </a:cubicBezTo>
                <a:cubicBezTo>
                  <a:pt x="853609" y="23422"/>
                  <a:pt x="1127156" y="2212"/>
                  <a:pt x="1275847" y="0"/>
                </a:cubicBezTo>
                <a:cubicBezTo>
                  <a:pt x="1424538" y="-2212"/>
                  <a:pt x="1672522" y="-9105"/>
                  <a:pt x="2054082" y="0"/>
                </a:cubicBezTo>
                <a:cubicBezTo>
                  <a:pt x="2435642" y="9105"/>
                  <a:pt x="2344735" y="-981"/>
                  <a:pt x="2450025" y="0"/>
                </a:cubicBezTo>
                <a:cubicBezTo>
                  <a:pt x="2555315" y="981"/>
                  <a:pt x="2991656" y="38760"/>
                  <a:pt x="3228260" y="0"/>
                </a:cubicBezTo>
                <a:cubicBezTo>
                  <a:pt x="3464865" y="-38760"/>
                  <a:pt x="3427934" y="-13856"/>
                  <a:pt x="3624204" y="0"/>
                </a:cubicBezTo>
                <a:cubicBezTo>
                  <a:pt x="3820474" y="13856"/>
                  <a:pt x="4082941" y="22725"/>
                  <a:pt x="4402438" y="0"/>
                </a:cubicBezTo>
                <a:cubicBezTo>
                  <a:pt x="4721935" y="-22725"/>
                  <a:pt x="4947120" y="-18517"/>
                  <a:pt x="5085100" y="0"/>
                </a:cubicBezTo>
                <a:cubicBezTo>
                  <a:pt x="5223080" y="18517"/>
                  <a:pt x="5554371" y="-12439"/>
                  <a:pt x="5672189" y="0"/>
                </a:cubicBezTo>
                <a:cubicBezTo>
                  <a:pt x="5790007" y="12439"/>
                  <a:pt x="6016560" y="23029"/>
                  <a:pt x="6354851" y="0"/>
                </a:cubicBezTo>
                <a:cubicBezTo>
                  <a:pt x="6693142" y="-23029"/>
                  <a:pt x="6897344" y="804"/>
                  <a:pt x="7133085" y="0"/>
                </a:cubicBezTo>
                <a:cubicBezTo>
                  <a:pt x="7368826" y="-804"/>
                  <a:pt x="7610968" y="24040"/>
                  <a:pt x="7815747" y="0"/>
                </a:cubicBezTo>
                <a:cubicBezTo>
                  <a:pt x="8020526" y="-24040"/>
                  <a:pt x="8070710" y="-11132"/>
                  <a:pt x="8307264" y="0"/>
                </a:cubicBezTo>
                <a:cubicBezTo>
                  <a:pt x="8543818" y="11132"/>
                  <a:pt x="8697235" y="-14180"/>
                  <a:pt x="8798780" y="0"/>
                </a:cubicBezTo>
                <a:cubicBezTo>
                  <a:pt x="8900325" y="14180"/>
                  <a:pt x="9157743" y="-17704"/>
                  <a:pt x="9290296" y="0"/>
                </a:cubicBezTo>
                <a:cubicBezTo>
                  <a:pt x="9422849" y="17704"/>
                  <a:pt x="9988409" y="-1902"/>
                  <a:pt x="10246023" y="0"/>
                </a:cubicBezTo>
                <a:cubicBezTo>
                  <a:pt x="10667195" y="76009"/>
                  <a:pt x="10901067" y="370255"/>
                  <a:pt x="10934781" y="688758"/>
                </a:cubicBezTo>
                <a:cubicBezTo>
                  <a:pt x="10910171" y="882017"/>
                  <a:pt x="10924962" y="1169243"/>
                  <a:pt x="10934781" y="1405045"/>
                </a:cubicBezTo>
                <a:cubicBezTo>
                  <a:pt x="10944600" y="1640847"/>
                  <a:pt x="10910914" y="1895543"/>
                  <a:pt x="10934781" y="2066233"/>
                </a:cubicBezTo>
                <a:cubicBezTo>
                  <a:pt x="10958648" y="2236923"/>
                  <a:pt x="10906818" y="2556732"/>
                  <a:pt x="10934781" y="2754970"/>
                </a:cubicBezTo>
                <a:cubicBezTo>
                  <a:pt x="10962744" y="2953208"/>
                  <a:pt x="10950640" y="3179153"/>
                  <a:pt x="10934781" y="3443707"/>
                </a:cubicBezTo>
                <a:cubicBezTo>
                  <a:pt x="10892945" y="3859512"/>
                  <a:pt x="10638486" y="4147278"/>
                  <a:pt x="10246023" y="4132465"/>
                </a:cubicBezTo>
                <a:cubicBezTo>
                  <a:pt x="10067867" y="4151802"/>
                  <a:pt x="9784698" y="4114796"/>
                  <a:pt x="9563361" y="4132465"/>
                </a:cubicBezTo>
                <a:cubicBezTo>
                  <a:pt x="9342024" y="4150134"/>
                  <a:pt x="9284672" y="4151232"/>
                  <a:pt x="9071845" y="4132465"/>
                </a:cubicBezTo>
                <a:cubicBezTo>
                  <a:pt x="8859018" y="4113698"/>
                  <a:pt x="8684471" y="4118971"/>
                  <a:pt x="8484756" y="4132465"/>
                </a:cubicBezTo>
                <a:cubicBezTo>
                  <a:pt x="8285041" y="4145959"/>
                  <a:pt x="8119360" y="4113712"/>
                  <a:pt x="7897666" y="4132465"/>
                </a:cubicBezTo>
                <a:cubicBezTo>
                  <a:pt x="7675972" y="4151219"/>
                  <a:pt x="7666445" y="4136417"/>
                  <a:pt x="7501723" y="4132465"/>
                </a:cubicBezTo>
                <a:cubicBezTo>
                  <a:pt x="7337001" y="4128513"/>
                  <a:pt x="7249817" y="4142440"/>
                  <a:pt x="7105779" y="4132465"/>
                </a:cubicBezTo>
                <a:cubicBezTo>
                  <a:pt x="6961741" y="4122490"/>
                  <a:pt x="6887138" y="4112896"/>
                  <a:pt x="6709835" y="4132465"/>
                </a:cubicBezTo>
                <a:cubicBezTo>
                  <a:pt x="6532532" y="4152034"/>
                  <a:pt x="6365838" y="4147008"/>
                  <a:pt x="6122746" y="4132465"/>
                </a:cubicBezTo>
                <a:cubicBezTo>
                  <a:pt x="5879654" y="4117922"/>
                  <a:pt x="5669469" y="4127988"/>
                  <a:pt x="5440084" y="4132465"/>
                </a:cubicBezTo>
                <a:cubicBezTo>
                  <a:pt x="5210699" y="4136942"/>
                  <a:pt x="4855049" y="4094530"/>
                  <a:pt x="4566277" y="4132465"/>
                </a:cubicBezTo>
                <a:cubicBezTo>
                  <a:pt x="4277505" y="4170400"/>
                  <a:pt x="4134468" y="4148324"/>
                  <a:pt x="3883615" y="4132465"/>
                </a:cubicBezTo>
                <a:cubicBezTo>
                  <a:pt x="3632762" y="4116606"/>
                  <a:pt x="3599589" y="4147769"/>
                  <a:pt x="3487671" y="4132465"/>
                </a:cubicBezTo>
                <a:cubicBezTo>
                  <a:pt x="3375753" y="4117161"/>
                  <a:pt x="2964844" y="4101286"/>
                  <a:pt x="2709437" y="4132465"/>
                </a:cubicBezTo>
                <a:cubicBezTo>
                  <a:pt x="2454030" y="4163644"/>
                  <a:pt x="2405400" y="4128001"/>
                  <a:pt x="2217920" y="4132465"/>
                </a:cubicBezTo>
                <a:cubicBezTo>
                  <a:pt x="2030440" y="4136929"/>
                  <a:pt x="1653731" y="4128368"/>
                  <a:pt x="1439686" y="4132465"/>
                </a:cubicBezTo>
                <a:cubicBezTo>
                  <a:pt x="1225641" y="4136562"/>
                  <a:pt x="1023488" y="4152698"/>
                  <a:pt x="688758" y="4132465"/>
                </a:cubicBezTo>
                <a:cubicBezTo>
                  <a:pt x="262182" y="4132162"/>
                  <a:pt x="-69195" y="3759383"/>
                  <a:pt x="0" y="3443707"/>
                </a:cubicBezTo>
                <a:cubicBezTo>
                  <a:pt x="19183" y="3169431"/>
                  <a:pt x="15886" y="2997453"/>
                  <a:pt x="0" y="2837618"/>
                </a:cubicBezTo>
                <a:cubicBezTo>
                  <a:pt x="-15886" y="2677783"/>
                  <a:pt x="-6550" y="2293667"/>
                  <a:pt x="0" y="2121331"/>
                </a:cubicBezTo>
                <a:cubicBezTo>
                  <a:pt x="6550" y="1948995"/>
                  <a:pt x="24316" y="1706609"/>
                  <a:pt x="0" y="1460144"/>
                </a:cubicBezTo>
                <a:cubicBezTo>
                  <a:pt x="-24316" y="1213679"/>
                  <a:pt x="16184" y="928043"/>
                  <a:pt x="0" y="688758"/>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dirty="0">
                <a:solidFill>
                  <a:prstClr val="black"/>
                </a:solidFill>
                <a:latin typeface="Calibri" panose="020F0502020204030204"/>
              </a:rPr>
              <a:t> Người dân trên đảo ngầm quy ước: chỉ con trai mới được chơi trống. Vì vậy, khi thấy Mi-lô tập chơi trống, mọi người thường hét lên: “Về nhà ngay! Nhạc cụ này không dành cho con gái”. Nhưng Mi-lô vẫn không từ bỏ đam mê. Ban ngày cô chăm chú lắng nghe tất cả những âm thanh xung quanh: tiếng những tàu lá cọ đu đưa trong gió, tiếng vỗ cánh của những chú chim ruồi, âm thanh phát ra khi cô chụm hai chân rồi nhảy vào vũng nước,… Khi màn đêm buông xuống, Mi-lô ngồi trên bãi cát và lắng nghe âm thanh của biển cả. “Tại sao mình không thể trở thành một tay trống nhỉ?” – Cô bé khẽ hỏi những con sóng xô bờ.</a:t>
            </a:r>
            <a:endParaRPr kumimoji="0" lang="en-US" sz="2800" b="0" i="0" u="none" strike="noStrike" kern="1200" cap="none" spc="0" normalizeH="0" baseline="0" noProof="0" dirty="0">
              <a:ln>
                <a:noFill/>
              </a:ln>
              <a:solidFill>
                <a:prstClr val="black"/>
              </a:solidFill>
              <a:effectLst/>
              <a:uLnTx/>
              <a:uFillTx/>
              <a:latin typeface="Calibri" panose="020F0502020204030204"/>
            </a:endParaRPr>
          </a:p>
        </p:txBody>
      </p:sp>
      <p:sp>
        <p:nvSpPr>
          <p:cNvPr id="30" name="Rectangle: Diagonal Corners Rounded 29">
            <a:extLst>
              <a:ext uri="{FF2B5EF4-FFF2-40B4-BE49-F238E27FC236}">
                <a16:creationId xmlns:a16="http://schemas.microsoft.com/office/drawing/2014/main" id="{01DB7160-65F6-5E7E-296B-173E986E2F3F}"/>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UTM French Vanilla" panose="02040603050506020204" pitchFamily="18" charset="0"/>
                <a:ea typeface="+mn-ea"/>
                <a:cs typeface="+mn-cs"/>
              </a:rPr>
              <a:t>Đoạn</a:t>
            </a:r>
            <a:r>
              <a:rPr kumimoji="0" lang="en-US" sz="5400" b="0" i="0" u="none" strike="noStrike" kern="1200" cap="none" spc="0" normalizeH="0" baseline="0" noProof="0" dirty="0">
                <a:ln>
                  <a:noFill/>
                </a:ln>
                <a:solidFill>
                  <a:srgbClr val="FF0000"/>
                </a:solidFill>
                <a:effectLst/>
                <a:uLnTx/>
                <a:uFillTx/>
                <a:latin typeface="UTM French Vanilla" panose="02040603050506020204" pitchFamily="18" charset="0"/>
                <a:ea typeface="+mn-ea"/>
                <a:cs typeface="+mn-cs"/>
              </a:rPr>
              <a:t> 2</a:t>
            </a:r>
          </a:p>
        </p:txBody>
      </p:sp>
      <p:pic>
        <p:nvPicPr>
          <p:cNvPr id="32" name="Picture 31">
            <a:extLst>
              <a:ext uri="{FF2B5EF4-FFF2-40B4-BE49-F238E27FC236}">
                <a16:creationId xmlns:a16="http://schemas.microsoft.com/office/drawing/2014/main" id="{658B9320-C05B-68CE-A917-CFFE29427F3F}"/>
              </a:ext>
            </a:extLst>
          </p:cNvPr>
          <p:cNvPicPr>
            <a:picLocks noChangeAspect="1"/>
          </p:cNvPicPr>
          <p:nvPr/>
        </p:nvPicPr>
        <p:blipFill>
          <a:blip r:embed="rId13"/>
          <a:stretch>
            <a:fillRect/>
          </a:stretch>
        </p:blipFill>
        <p:spPr>
          <a:xfrm>
            <a:off x="116333" y="0"/>
            <a:ext cx="6431837" cy="1286367"/>
          </a:xfrm>
          <a:prstGeom prst="rect">
            <a:avLst/>
          </a:prstGeom>
        </p:spPr>
      </p:pic>
      <p:cxnSp>
        <p:nvCxnSpPr>
          <p:cNvPr id="34" name="Straight Connector 33">
            <a:extLst>
              <a:ext uri="{FF2B5EF4-FFF2-40B4-BE49-F238E27FC236}">
                <a16:creationId xmlns:a16="http://schemas.microsoft.com/office/drawing/2014/main" id="{D8C72ABD-5715-7AEF-9219-5795BD3502C9}"/>
              </a:ext>
            </a:extLst>
          </p:cNvPr>
          <p:cNvCxnSpPr>
            <a:cxnSpLocks/>
          </p:cNvCxnSpPr>
          <p:nvPr/>
        </p:nvCxnSpPr>
        <p:spPr>
          <a:xfrm>
            <a:off x="10374958" y="5631070"/>
            <a:ext cx="13693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282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par>
                                <p:cTn id="11" presetID="16" presetClass="entr" presetSubtype="21"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barn(inVertical)">
                                      <p:cBhvr>
                                        <p:cTn id="1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7"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8">
              <a:extLst>
                <a:ext uri="{96DAC541-7B7A-43D3-8B79-37D633B846F1}">
                  <asvg:svgBlip xmlns:asvg="http://schemas.microsoft.com/office/drawing/2016/SVG/main" r:embed="rId9"/>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2">
              <a:extLst>
                <a:ext uri="{96DAC541-7B7A-43D3-8B79-37D633B846F1}">
                  <asvg:svgBlip xmlns:asvg="http://schemas.microsoft.com/office/drawing/2016/SVG/main" r:embed="rId13"/>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8" name="Rectangle: Rounded Corners 27">
            <a:extLst>
              <a:ext uri="{FF2B5EF4-FFF2-40B4-BE49-F238E27FC236}">
                <a16:creationId xmlns:a16="http://schemas.microsoft.com/office/drawing/2014/main" id="{59F04A7B-E78A-2E7D-7AA6-720515796FEB}"/>
              </a:ext>
            </a:extLst>
          </p:cNvPr>
          <p:cNvSpPr/>
          <p:nvPr/>
        </p:nvSpPr>
        <p:spPr>
          <a:xfrm>
            <a:off x="660400" y="2597593"/>
            <a:ext cx="10595734" cy="3813966"/>
          </a:xfrm>
          <a:custGeom>
            <a:avLst/>
            <a:gdLst>
              <a:gd name="connsiteX0" fmla="*/ 0 w 10595734"/>
              <a:gd name="connsiteY0" fmla="*/ 635674 h 3813966"/>
              <a:gd name="connsiteX1" fmla="*/ 635674 w 10595734"/>
              <a:gd name="connsiteY1" fmla="*/ 0 h 3813966"/>
              <a:gd name="connsiteX2" fmla="*/ 1208458 w 10595734"/>
              <a:gd name="connsiteY2" fmla="*/ 0 h 3813966"/>
              <a:gd name="connsiteX3" fmla="*/ 2060973 w 10595734"/>
              <a:gd name="connsiteY3" fmla="*/ 0 h 3813966"/>
              <a:gd name="connsiteX4" fmla="*/ 2540513 w 10595734"/>
              <a:gd name="connsiteY4" fmla="*/ 0 h 3813966"/>
              <a:gd name="connsiteX5" fmla="*/ 3113297 w 10595734"/>
              <a:gd name="connsiteY5" fmla="*/ 0 h 3813966"/>
              <a:gd name="connsiteX6" fmla="*/ 3592836 w 10595734"/>
              <a:gd name="connsiteY6" fmla="*/ 0 h 3813966"/>
              <a:gd name="connsiteX7" fmla="*/ 4352108 w 10595734"/>
              <a:gd name="connsiteY7" fmla="*/ 0 h 3813966"/>
              <a:gd name="connsiteX8" fmla="*/ 5111379 w 10595734"/>
              <a:gd name="connsiteY8" fmla="*/ 0 h 3813966"/>
              <a:gd name="connsiteX9" fmla="*/ 5870651 w 10595734"/>
              <a:gd name="connsiteY9" fmla="*/ 0 h 3813966"/>
              <a:gd name="connsiteX10" fmla="*/ 6256947 w 10595734"/>
              <a:gd name="connsiteY10" fmla="*/ 0 h 3813966"/>
              <a:gd name="connsiteX11" fmla="*/ 6643243 w 10595734"/>
              <a:gd name="connsiteY11" fmla="*/ 0 h 3813966"/>
              <a:gd name="connsiteX12" fmla="*/ 7309270 w 10595734"/>
              <a:gd name="connsiteY12" fmla="*/ 0 h 3813966"/>
              <a:gd name="connsiteX13" fmla="*/ 8068542 w 10595734"/>
              <a:gd name="connsiteY13" fmla="*/ 0 h 3813966"/>
              <a:gd name="connsiteX14" fmla="*/ 8454838 w 10595734"/>
              <a:gd name="connsiteY14" fmla="*/ 0 h 3813966"/>
              <a:gd name="connsiteX15" fmla="*/ 9307353 w 10595734"/>
              <a:gd name="connsiteY15" fmla="*/ 0 h 3813966"/>
              <a:gd name="connsiteX16" fmla="*/ 9960060 w 10595734"/>
              <a:gd name="connsiteY16" fmla="*/ 0 h 3813966"/>
              <a:gd name="connsiteX17" fmla="*/ 10595734 w 10595734"/>
              <a:gd name="connsiteY17" fmla="*/ 635674 h 3813966"/>
              <a:gd name="connsiteX18" fmla="*/ 10595734 w 10595734"/>
              <a:gd name="connsiteY18" fmla="*/ 1195050 h 3813966"/>
              <a:gd name="connsiteX19" fmla="*/ 10595734 w 10595734"/>
              <a:gd name="connsiteY19" fmla="*/ 1881557 h 3813966"/>
              <a:gd name="connsiteX20" fmla="*/ 10595734 w 10595734"/>
              <a:gd name="connsiteY20" fmla="*/ 2568064 h 3813966"/>
              <a:gd name="connsiteX21" fmla="*/ 10595734 w 10595734"/>
              <a:gd name="connsiteY21" fmla="*/ 3178292 h 3813966"/>
              <a:gd name="connsiteX22" fmla="*/ 9960060 w 10595734"/>
              <a:gd name="connsiteY22" fmla="*/ 3813966 h 3813966"/>
              <a:gd name="connsiteX23" fmla="*/ 9573764 w 10595734"/>
              <a:gd name="connsiteY23" fmla="*/ 3813966 h 3813966"/>
              <a:gd name="connsiteX24" fmla="*/ 9187468 w 10595734"/>
              <a:gd name="connsiteY24" fmla="*/ 3813966 h 3813966"/>
              <a:gd name="connsiteX25" fmla="*/ 8801172 w 10595734"/>
              <a:gd name="connsiteY25" fmla="*/ 3813966 h 3813966"/>
              <a:gd name="connsiteX26" fmla="*/ 8041901 w 10595734"/>
              <a:gd name="connsiteY26" fmla="*/ 3813966 h 3813966"/>
              <a:gd name="connsiteX27" fmla="*/ 7562361 w 10595734"/>
              <a:gd name="connsiteY27" fmla="*/ 3813966 h 3813966"/>
              <a:gd name="connsiteX28" fmla="*/ 6989577 w 10595734"/>
              <a:gd name="connsiteY28" fmla="*/ 3813966 h 3813966"/>
              <a:gd name="connsiteX29" fmla="*/ 6323549 w 10595734"/>
              <a:gd name="connsiteY29" fmla="*/ 3813966 h 3813966"/>
              <a:gd name="connsiteX30" fmla="*/ 5844010 w 10595734"/>
              <a:gd name="connsiteY30" fmla="*/ 3813966 h 3813966"/>
              <a:gd name="connsiteX31" fmla="*/ 5364470 w 10595734"/>
              <a:gd name="connsiteY31" fmla="*/ 3813966 h 3813966"/>
              <a:gd name="connsiteX32" fmla="*/ 4978174 w 10595734"/>
              <a:gd name="connsiteY32" fmla="*/ 3813966 h 3813966"/>
              <a:gd name="connsiteX33" fmla="*/ 4405390 w 10595734"/>
              <a:gd name="connsiteY33" fmla="*/ 3813966 h 3813966"/>
              <a:gd name="connsiteX34" fmla="*/ 3646119 w 10595734"/>
              <a:gd name="connsiteY34" fmla="*/ 3813966 h 3813966"/>
              <a:gd name="connsiteX35" fmla="*/ 2980091 w 10595734"/>
              <a:gd name="connsiteY35" fmla="*/ 3813966 h 3813966"/>
              <a:gd name="connsiteX36" fmla="*/ 2500551 w 10595734"/>
              <a:gd name="connsiteY36" fmla="*/ 3813966 h 3813966"/>
              <a:gd name="connsiteX37" fmla="*/ 2114255 w 10595734"/>
              <a:gd name="connsiteY37" fmla="*/ 3813966 h 3813966"/>
              <a:gd name="connsiteX38" fmla="*/ 1261740 w 10595734"/>
              <a:gd name="connsiteY38" fmla="*/ 3813966 h 3813966"/>
              <a:gd name="connsiteX39" fmla="*/ 635674 w 10595734"/>
              <a:gd name="connsiteY39" fmla="*/ 3813966 h 3813966"/>
              <a:gd name="connsiteX40" fmla="*/ 0 w 10595734"/>
              <a:gd name="connsiteY40" fmla="*/ 3178292 h 3813966"/>
              <a:gd name="connsiteX41" fmla="*/ 0 w 10595734"/>
              <a:gd name="connsiteY41" fmla="*/ 2568064 h 3813966"/>
              <a:gd name="connsiteX42" fmla="*/ 0 w 10595734"/>
              <a:gd name="connsiteY42" fmla="*/ 1906983 h 3813966"/>
              <a:gd name="connsiteX43" fmla="*/ 0 w 10595734"/>
              <a:gd name="connsiteY43" fmla="*/ 1322181 h 3813966"/>
              <a:gd name="connsiteX44" fmla="*/ 0 w 10595734"/>
              <a:gd name="connsiteY44" fmla="*/ 635674 h 381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95734" h="3813966" fill="none" extrusionOk="0">
                <a:moveTo>
                  <a:pt x="0" y="635674"/>
                </a:moveTo>
                <a:cubicBezTo>
                  <a:pt x="-4971" y="206771"/>
                  <a:pt x="220771" y="-27888"/>
                  <a:pt x="635674" y="0"/>
                </a:cubicBezTo>
                <a:cubicBezTo>
                  <a:pt x="830216" y="-27174"/>
                  <a:pt x="1069038" y="-13128"/>
                  <a:pt x="1208458" y="0"/>
                </a:cubicBezTo>
                <a:cubicBezTo>
                  <a:pt x="1347878" y="13128"/>
                  <a:pt x="1784167" y="39246"/>
                  <a:pt x="2060973" y="0"/>
                </a:cubicBezTo>
                <a:cubicBezTo>
                  <a:pt x="2337780" y="-39246"/>
                  <a:pt x="2395852" y="5651"/>
                  <a:pt x="2540513" y="0"/>
                </a:cubicBezTo>
                <a:cubicBezTo>
                  <a:pt x="2685174" y="-5651"/>
                  <a:pt x="2844514" y="19776"/>
                  <a:pt x="3113297" y="0"/>
                </a:cubicBezTo>
                <a:cubicBezTo>
                  <a:pt x="3382080" y="-19776"/>
                  <a:pt x="3403628" y="-18260"/>
                  <a:pt x="3592836" y="0"/>
                </a:cubicBezTo>
                <a:cubicBezTo>
                  <a:pt x="3782044" y="18260"/>
                  <a:pt x="4155153" y="-8500"/>
                  <a:pt x="4352108" y="0"/>
                </a:cubicBezTo>
                <a:cubicBezTo>
                  <a:pt x="4549063" y="8500"/>
                  <a:pt x="4846465" y="14096"/>
                  <a:pt x="5111379" y="0"/>
                </a:cubicBezTo>
                <a:cubicBezTo>
                  <a:pt x="5376293" y="-14096"/>
                  <a:pt x="5617870" y="16149"/>
                  <a:pt x="5870651" y="0"/>
                </a:cubicBezTo>
                <a:cubicBezTo>
                  <a:pt x="6123432" y="-16149"/>
                  <a:pt x="6163840" y="6084"/>
                  <a:pt x="6256947" y="0"/>
                </a:cubicBezTo>
                <a:cubicBezTo>
                  <a:pt x="6350054" y="-6084"/>
                  <a:pt x="6532788" y="-15561"/>
                  <a:pt x="6643243" y="0"/>
                </a:cubicBezTo>
                <a:cubicBezTo>
                  <a:pt x="6753698" y="15561"/>
                  <a:pt x="7070410" y="275"/>
                  <a:pt x="7309270" y="0"/>
                </a:cubicBezTo>
                <a:cubicBezTo>
                  <a:pt x="7548130" y="-275"/>
                  <a:pt x="7906803" y="-7266"/>
                  <a:pt x="8068542" y="0"/>
                </a:cubicBezTo>
                <a:cubicBezTo>
                  <a:pt x="8230281" y="7266"/>
                  <a:pt x="8313587" y="5814"/>
                  <a:pt x="8454838" y="0"/>
                </a:cubicBezTo>
                <a:cubicBezTo>
                  <a:pt x="8596089" y="-5814"/>
                  <a:pt x="8930824" y="-12536"/>
                  <a:pt x="9307353" y="0"/>
                </a:cubicBezTo>
                <a:cubicBezTo>
                  <a:pt x="9683883" y="12536"/>
                  <a:pt x="9713478" y="-17749"/>
                  <a:pt x="9960060" y="0"/>
                </a:cubicBezTo>
                <a:cubicBezTo>
                  <a:pt x="10306508" y="9144"/>
                  <a:pt x="10603646" y="279012"/>
                  <a:pt x="10595734" y="635674"/>
                </a:cubicBezTo>
                <a:cubicBezTo>
                  <a:pt x="10609396" y="845983"/>
                  <a:pt x="10571277" y="1004215"/>
                  <a:pt x="10595734" y="1195050"/>
                </a:cubicBezTo>
                <a:cubicBezTo>
                  <a:pt x="10620191" y="1385885"/>
                  <a:pt x="10624596" y="1569738"/>
                  <a:pt x="10595734" y="1881557"/>
                </a:cubicBezTo>
                <a:cubicBezTo>
                  <a:pt x="10566872" y="2193376"/>
                  <a:pt x="10602621" y="2238680"/>
                  <a:pt x="10595734" y="2568064"/>
                </a:cubicBezTo>
                <a:cubicBezTo>
                  <a:pt x="10588847" y="2897448"/>
                  <a:pt x="10575821" y="2989052"/>
                  <a:pt x="10595734" y="3178292"/>
                </a:cubicBezTo>
                <a:cubicBezTo>
                  <a:pt x="10607580" y="3611286"/>
                  <a:pt x="10321529" y="3815628"/>
                  <a:pt x="9960060" y="3813966"/>
                </a:cubicBezTo>
                <a:cubicBezTo>
                  <a:pt x="9868660" y="3828397"/>
                  <a:pt x="9667691" y="3815579"/>
                  <a:pt x="9573764" y="3813966"/>
                </a:cubicBezTo>
                <a:cubicBezTo>
                  <a:pt x="9479837" y="3812353"/>
                  <a:pt x="9279566" y="3813629"/>
                  <a:pt x="9187468" y="3813966"/>
                </a:cubicBezTo>
                <a:cubicBezTo>
                  <a:pt x="9095370" y="3814303"/>
                  <a:pt x="8962103" y="3795181"/>
                  <a:pt x="8801172" y="3813966"/>
                </a:cubicBezTo>
                <a:cubicBezTo>
                  <a:pt x="8640241" y="3832751"/>
                  <a:pt x="8382873" y="3806287"/>
                  <a:pt x="8041901" y="3813966"/>
                </a:cubicBezTo>
                <a:cubicBezTo>
                  <a:pt x="7700929" y="3821645"/>
                  <a:pt x="7790783" y="3799214"/>
                  <a:pt x="7562361" y="3813966"/>
                </a:cubicBezTo>
                <a:cubicBezTo>
                  <a:pt x="7333939" y="3828718"/>
                  <a:pt x="7273347" y="3799435"/>
                  <a:pt x="6989577" y="3813966"/>
                </a:cubicBezTo>
                <a:cubicBezTo>
                  <a:pt x="6705807" y="3828497"/>
                  <a:pt x="6509688" y="3836326"/>
                  <a:pt x="6323549" y="3813966"/>
                </a:cubicBezTo>
                <a:cubicBezTo>
                  <a:pt x="6137410" y="3791606"/>
                  <a:pt x="5984906" y="3818431"/>
                  <a:pt x="5844010" y="3813966"/>
                </a:cubicBezTo>
                <a:cubicBezTo>
                  <a:pt x="5703114" y="3809501"/>
                  <a:pt x="5592816" y="3811059"/>
                  <a:pt x="5364470" y="3813966"/>
                </a:cubicBezTo>
                <a:cubicBezTo>
                  <a:pt x="5136124" y="3816873"/>
                  <a:pt x="5068019" y="3805203"/>
                  <a:pt x="4978174" y="3813966"/>
                </a:cubicBezTo>
                <a:cubicBezTo>
                  <a:pt x="4888329" y="3822729"/>
                  <a:pt x="4605765" y="3818339"/>
                  <a:pt x="4405390" y="3813966"/>
                </a:cubicBezTo>
                <a:cubicBezTo>
                  <a:pt x="4205015" y="3809593"/>
                  <a:pt x="4022937" y="3803761"/>
                  <a:pt x="3646119" y="3813966"/>
                </a:cubicBezTo>
                <a:cubicBezTo>
                  <a:pt x="3269301" y="3824171"/>
                  <a:pt x="3238888" y="3787151"/>
                  <a:pt x="2980091" y="3813966"/>
                </a:cubicBezTo>
                <a:cubicBezTo>
                  <a:pt x="2721294" y="3840781"/>
                  <a:pt x="2601467" y="3835973"/>
                  <a:pt x="2500551" y="3813966"/>
                </a:cubicBezTo>
                <a:cubicBezTo>
                  <a:pt x="2399635" y="3791959"/>
                  <a:pt x="2307170" y="3816469"/>
                  <a:pt x="2114255" y="3813966"/>
                </a:cubicBezTo>
                <a:cubicBezTo>
                  <a:pt x="1921340" y="3811463"/>
                  <a:pt x="1576734" y="3772327"/>
                  <a:pt x="1261740" y="3813966"/>
                </a:cubicBezTo>
                <a:cubicBezTo>
                  <a:pt x="946747" y="3855605"/>
                  <a:pt x="880263" y="3833732"/>
                  <a:pt x="635674" y="3813966"/>
                </a:cubicBezTo>
                <a:cubicBezTo>
                  <a:pt x="322500" y="3813067"/>
                  <a:pt x="21346" y="3503796"/>
                  <a:pt x="0" y="3178292"/>
                </a:cubicBezTo>
                <a:cubicBezTo>
                  <a:pt x="21359" y="3009738"/>
                  <a:pt x="27056" y="2764126"/>
                  <a:pt x="0" y="2568064"/>
                </a:cubicBezTo>
                <a:cubicBezTo>
                  <a:pt x="-27056" y="2372002"/>
                  <a:pt x="-2785" y="2127191"/>
                  <a:pt x="0" y="1906983"/>
                </a:cubicBezTo>
                <a:cubicBezTo>
                  <a:pt x="2785" y="1686775"/>
                  <a:pt x="-10801" y="1581449"/>
                  <a:pt x="0" y="1322181"/>
                </a:cubicBezTo>
                <a:cubicBezTo>
                  <a:pt x="10801" y="1062913"/>
                  <a:pt x="-23969" y="958803"/>
                  <a:pt x="0" y="635674"/>
                </a:cubicBezTo>
                <a:close/>
              </a:path>
              <a:path w="10595734" h="3813966" stroke="0" extrusionOk="0">
                <a:moveTo>
                  <a:pt x="0" y="635674"/>
                </a:moveTo>
                <a:cubicBezTo>
                  <a:pt x="-15330" y="277956"/>
                  <a:pt x="286754" y="55181"/>
                  <a:pt x="635674" y="0"/>
                </a:cubicBezTo>
                <a:cubicBezTo>
                  <a:pt x="854045" y="2261"/>
                  <a:pt x="958180" y="21575"/>
                  <a:pt x="1208458" y="0"/>
                </a:cubicBezTo>
                <a:cubicBezTo>
                  <a:pt x="1458736" y="-21575"/>
                  <a:pt x="1600973" y="9035"/>
                  <a:pt x="1967729" y="0"/>
                </a:cubicBezTo>
                <a:cubicBezTo>
                  <a:pt x="2334485" y="-9035"/>
                  <a:pt x="2188641" y="-11606"/>
                  <a:pt x="2354025" y="0"/>
                </a:cubicBezTo>
                <a:cubicBezTo>
                  <a:pt x="2519409" y="11606"/>
                  <a:pt x="2766373" y="14986"/>
                  <a:pt x="3113297" y="0"/>
                </a:cubicBezTo>
                <a:cubicBezTo>
                  <a:pt x="3460221" y="-14986"/>
                  <a:pt x="3411860" y="-14250"/>
                  <a:pt x="3499593" y="0"/>
                </a:cubicBezTo>
                <a:cubicBezTo>
                  <a:pt x="3587326" y="14250"/>
                  <a:pt x="3909799" y="-35299"/>
                  <a:pt x="4258864" y="0"/>
                </a:cubicBezTo>
                <a:cubicBezTo>
                  <a:pt x="4607929" y="35299"/>
                  <a:pt x="4779049" y="-27490"/>
                  <a:pt x="4924892" y="0"/>
                </a:cubicBezTo>
                <a:cubicBezTo>
                  <a:pt x="5070735" y="27490"/>
                  <a:pt x="5239456" y="-20025"/>
                  <a:pt x="5497675" y="0"/>
                </a:cubicBezTo>
                <a:cubicBezTo>
                  <a:pt x="5755894" y="20025"/>
                  <a:pt x="5962758" y="23698"/>
                  <a:pt x="6163703" y="0"/>
                </a:cubicBezTo>
                <a:cubicBezTo>
                  <a:pt x="6364648" y="-23698"/>
                  <a:pt x="6741566" y="17168"/>
                  <a:pt x="6922974" y="0"/>
                </a:cubicBezTo>
                <a:cubicBezTo>
                  <a:pt x="7104382" y="-17168"/>
                  <a:pt x="7258610" y="5876"/>
                  <a:pt x="7589002" y="0"/>
                </a:cubicBezTo>
                <a:cubicBezTo>
                  <a:pt x="7919394" y="-5876"/>
                  <a:pt x="7925670" y="4135"/>
                  <a:pt x="8068542" y="0"/>
                </a:cubicBezTo>
                <a:cubicBezTo>
                  <a:pt x="8211414" y="-4135"/>
                  <a:pt x="8373344" y="-20128"/>
                  <a:pt x="8548082" y="0"/>
                </a:cubicBezTo>
                <a:cubicBezTo>
                  <a:pt x="8722820" y="20128"/>
                  <a:pt x="8904652" y="-792"/>
                  <a:pt x="9027621" y="0"/>
                </a:cubicBezTo>
                <a:cubicBezTo>
                  <a:pt x="9150590" y="792"/>
                  <a:pt x="9726817" y="-2888"/>
                  <a:pt x="9960060" y="0"/>
                </a:cubicBezTo>
                <a:cubicBezTo>
                  <a:pt x="10333236" y="41197"/>
                  <a:pt x="10570107" y="331644"/>
                  <a:pt x="10595734" y="635674"/>
                </a:cubicBezTo>
                <a:cubicBezTo>
                  <a:pt x="10570276" y="930612"/>
                  <a:pt x="10576920" y="1152549"/>
                  <a:pt x="10595734" y="1296755"/>
                </a:cubicBezTo>
                <a:cubicBezTo>
                  <a:pt x="10614548" y="1440961"/>
                  <a:pt x="10601414" y="1759563"/>
                  <a:pt x="10595734" y="1906983"/>
                </a:cubicBezTo>
                <a:cubicBezTo>
                  <a:pt x="10590054" y="2054403"/>
                  <a:pt x="10625947" y="2296886"/>
                  <a:pt x="10595734" y="2542638"/>
                </a:cubicBezTo>
                <a:cubicBezTo>
                  <a:pt x="10565521" y="2788391"/>
                  <a:pt x="10613077" y="2975759"/>
                  <a:pt x="10595734" y="3178292"/>
                </a:cubicBezTo>
                <a:cubicBezTo>
                  <a:pt x="10583051" y="3540101"/>
                  <a:pt x="10336134" y="3844643"/>
                  <a:pt x="9960060" y="3813966"/>
                </a:cubicBezTo>
                <a:cubicBezTo>
                  <a:pt x="9801836" y="3843827"/>
                  <a:pt x="9555209" y="3816143"/>
                  <a:pt x="9294032" y="3813966"/>
                </a:cubicBezTo>
                <a:cubicBezTo>
                  <a:pt x="9032855" y="3811789"/>
                  <a:pt x="8944746" y="3805950"/>
                  <a:pt x="8814493" y="3813966"/>
                </a:cubicBezTo>
                <a:cubicBezTo>
                  <a:pt x="8684240" y="3821982"/>
                  <a:pt x="8482500" y="3798036"/>
                  <a:pt x="8241709" y="3813966"/>
                </a:cubicBezTo>
                <a:cubicBezTo>
                  <a:pt x="8000918" y="3829896"/>
                  <a:pt x="7915462" y="3837679"/>
                  <a:pt x="7668925" y="3813966"/>
                </a:cubicBezTo>
                <a:cubicBezTo>
                  <a:pt x="7422388" y="3790253"/>
                  <a:pt x="7423011" y="3812163"/>
                  <a:pt x="7282629" y="3813966"/>
                </a:cubicBezTo>
                <a:cubicBezTo>
                  <a:pt x="7142247" y="3815769"/>
                  <a:pt x="7073255" y="3807974"/>
                  <a:pt x="6896333" y="3813966"/>
                </a:cubicBezTo>
                <a:cubicBezTo>
                  <a:pt x="6719411" y="3819958"/>
                  <a:pt x="6607731" y="3795144"/>
                  <a:pt x="6510037" y="3813966"/>
                </a:cubicBezTo>
                <a:cubicBezTo>
                  <a:pt x="6412343" y="3832788"/>
                  <a:pt x="6218324" y="3804675"/>
                  <a:pt x="5937253" y="3813966"/>
                </a:cubicBezTo>
                <a:cubicBezTo>
                  <a:pt x="5656182" y="3823257"/>
                  <a:pt x="5426572" y="3834929"/>
                  <a:pt x="5271226" y="3813966"/>
                </a:cubicBezTo>
                <a:cubicBezTo>
                  <a:pt x="5115880" y="3793003"/>
                  <a:pt x="4821577" y="3791708"/>
                  <a:pt x="4418711" y="3813966"/>
                </a:cubicBezTo>
                <a:cubicBezTo>
                  <a:pt x="4015846" y="3836224"/>
                  <a:pt x="3963757" y="3823573"/>
                  <a:pt x="3752683" y="3813966"/>
                </a:cubicBezTo>
                <a:cubicBezTo>
                  <a:pt x="3541609" y="3804359"/>
                  <a:pt x="3547743" y="3809538"/>
                  <a:pt x="3366387" y="3813966"/>
                </a:cubicBezTo>
                <a:cubicBezTo>
                  <a:pt x="3185031" y="3818394"/>
                  <a:pt x="2954550" y="3783904"/>
                  <a:pt x="2607116" y="3813966"/>
                </a:cubicBezTo>
                <a:cubicBezTo>
                  <a:pt x="2259682" y="3844028"/>
                  <a:pt x="2361124" y="3797613"/>
                  <a:pt x="2127576" y="3813966"/>
                </a:cubicBezTo>
                <a:cubicBezTo>
                  <a:pt x="1894028" y="3830319"/>
                  <a:pt x="1555188" y="3851172"/>
                  <a:pt x="1368304" y="3813966"/>
                </a:cubicBezTo>
                <a:cubicBezTo>
                  <a:pt x="1181420" y="3776760"/>
                  <a:pt x="937177" y="3819866"/>
                  <a:pt x="635674" y="3813966"/>
                </a:cubicBezTo>
                <a:cubicBezTo>
                  <a:pt x="230502" y="3813611"/>
                  <a:pt x="-24489" y="3506461"/>
                  <a:pt x="0" y="3178292"/>
                </a:cubicBezTo>
                <a:cubicBezTo>
                  <a:pt x="11023" y="2981061"/>
                  <a:pt x="-10351" y="2848054"/>
                  <a:pt x="0" y="2618916"/>
                </a:cubicBezTo>
                <a:cubicBezTo>
                  <a:pt x="10351" y="2389778"/>
                  <a:pt x="-22267" y="2238656"/>
                  <a:pt x="0" y="1957835"/>
                </a:cubicBezTo>
                <a:cubicBezTo>
                  <a:pt x="22267" y="1677014"/>
                  <a:pt x="23990" y="1583114"/>
                  <a:pt x="0" y="1347607"/>
                </a:cubicBezTo>
                <a:cubicBezTo>
                  <a:pt x="-23990" y="1112100"/>
                  <a:pt x="32044" y="987959"/>
                  <a:pt x="0" y="635674"/>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en-US" sz="3600" dirty="0">
                <a:solidFill>
                  <a:prstClr val="black"/>
                </a:solidFill>
                <a:latin typeface="Calibri" panose="020F0502020204030204"/>
              </a:rPr>
              <a:t>  </a:t>
            </a:r>
            <a:r>
              <a:rPr lang="vi-VN" sz="3600" dirty="0">
                <a:solidFill>
                  <a:prstClr val="black"/>
                </a:solidFill>
                <a:latin typeface="Calibri" panose="020F0502020204030204"/>
              </a:rPr>
              <a:t>Thế rồi, Mi-lô thuyết phục cha cho cô tham gia một lớp nhạc cụ. Trống tim-pan-ni, trống công-ga, trống bông-gô,… loại nào cô cũng chơi được. Thầy cô nhận ra tài năng của Mi-lô và bắt đầu dạy cô mỗi ngày.</a:t>
            </a:r>
          </a:p>
          <a:p>
            <a:pPr lvl="0" algn="just" defTabSz="914377"/>
            <a:r>
              <a:rPr lang="vi-VN" sz="3600" dirty="0">
                <a:solidFill>
                  <a:prstClr val="black"/>
                </a:solidFill>
                <a:latin typeface="Calibri" panose="020F0502020204030204"/>
              </a:rPr>
              <a:t>   - Sẽ đến ngày mình được chơi trong một ban nhạc thứ thiệt.– Mi-lô thầm nghĩ.</a:t>
            </a:r>
          </a:p>
        </p:txBody>
      </p:sp>
      <p:sp>
        <p:nvSpPr>
          <p:cNvPr id="30" name="Rectangle: Diagonal Corners Rounded 29">
            <a:extLst>
              <a:ext uri="{FF2B5EF4-FFF2-40B4-BE49-F238E27FC236}">
                <a16:creationId xmlns:a16="http://schemas.microsoft.com/office/drawing/2014/main" id="{01DB7160-65F6-5E7E-296B-173E986E2F3F}"/>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UTM French Vanilla" panose="02040603050506020204" pitchFamily="18" charset="0"/>
                <a:ea typeface="+mn-ea"/>
                <a:cs typeface="+mn-cs"/>
              </a:rPr>
              <a:t>Đoạn</a:t>
            </a:r>
            <a:r>
              <a:rPr kumimoji="0" lang="en-US" sz="5400" b="0" i="0" u="none" strike="noStrike" kern="1200" cap="none" spc="0" normalizeH="0" baseline="0" noProof="0" dirty="0">
                <a:ln>
                  <a:noFill/>
                </a:ln>
                <a:solidFill>
                  <a:srgbClr val="FF0000"/>
                </a:solidFill>
                <a:effectLst/>
                <a:uLnTx/>
                <a:uFillTx/>
                <a:latin typeface="UTM French Vanilla" panose="02040603050506020204" pitchFamily="18" charset="0"/>
                <a:ea typeface="+mn-ea"/>
                <a:cs typeface="+mn-cs"/>
              </a:rPr>
              <a:t> 3</a:t>
            </a:r>
          </a:p>
        </p:txBody>
      </p:sp>
      <p:pic>
        <p:nvPicPr>
          <p:cNvPr id="32" name="Picture 31">
            <a:extLst>
              <a:ext uri="{FF2B5EF4-FFF2-40B4-BE49-F238E27FC236}">
                <a16:creationId xmlns:a16="http://schemas.microsoft.com/office/drawing/2014/main" id="{658B9320-C05B-68CE-A917-CFFE29427F3F}"/>
              </a:ext>
            </a:extLst>
          </p:cNvPr>
          <p:cNvPicPr>
            <a:picLocks noChangeAspect="1"/>
          </p:cNvPicPr>
          <p:nvPr/>
        </p:nvPicPr>
        <p:blipFill>
          <a:blip r:embed="rId14"/>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name="TextBox1" r:id="rId2" imgW="5283360" imgH="1786320"/>
        </mc:Choice>
        <mc:Fallback>
          <p:control name="TextBox1" r:id="rId2" imgW="5283360" imgH="1786320">
            <p:pic>
              <p:nvPicPr>
                <p:cNvPr id="31" name="TextBox1">
                  <a:extLst>
                    <a:ext uri="{FF2B5EF4-FFF2-40B4-BE49-F238E27FC236}">
                      <a16:creationId xmlns:a16="http://schemas.microsoft.com/office/drawing/2014/main" id="{B45EC585-58F2-22DD-3FF3-ABC70E31CA47}"/>
                    </a:ext>
                  </a:extLst>
                </p:cNvPr>
                <p:cNvPicPr>
                  <a:picLocks/>
                </p:cNvPicPr>
                <p:nvPr/>
              </p:nvPicPr>
              <p:blipFill>
                <a:blip r:embed="rId15"/>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33733684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8">
              <a:extLst>
                <a:ext uri="{96DAC541-7B7A-43D3-8B79-37D633B846F1}">
                  <asvg:svgBlip xmlns:asvg="http://schemas.microsoft.com/office/drawing/2016/SVG/main" r:embed="rId9"/>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2">
              <a:extLst>
                <a:ext uri="{96DAC541-7B7A-43D3-8B79-37D633B846F1}">
                  <asvg:svgBlip xmlns:asvg="http://schemas.microsoft.com/office/drawing/2016/SVG/main" r:embed="rId13"/>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8" name="Rectangle: Rounded Corners 27">
            <a:extLst>
              <a:ext uri="{FF2B5EF4-FFF2-40B4-BE49-F238E27FC236}">
                <a16:creationId xmlns:a16="http://schemas.microsoft.com/office/drawing/2014/main" id="{59F04A7B-E78A-2E7D-7AA6-720515796FEB}"/>
              </a:ext>
            </a:extLst>
          </p:cNvPr>
          <p:cNvSpPr/>
          <p:nvPr/>
        </p:nvSpPr>
        <p:spPr>
          <a:xfrm>
            <a:off x="952419" y="2535463"/>
            <a:ext cx="10595734" cy="3813966"/>
          </a:xfrm>
          <a:custGeom>
            <a:avLst/>
            <a:gdLst>
              <a:gd name="connsiteX0" fmla="*/ 0 w 10595734"/>
              <a:gd name="connsiteY0" fmla="*/ 635674 h 3813966"/>
              <a:gd name="connsiteX1" fmla="*/ 635674 w 10595734"/>
              <a:gd name="connsiteY1" fmla="*/ 0 h 3813966"/>
              <a:gd name="connsiteX2" fmla="*/ 1208458 w 10595734"/>
              <a:gd name="connsiteY2" fmla="*/ 0 h 3813966"/>
              <a:gd name="connsiteX3" fmla="*/ 2060973 w 10595734"/>
              <a:gd name="connsiteY3" fmla="*/ 0 h 3813966"/>
              <a:gd name="connsiteX4" fmla="*/ 2540513 w 10595734"/>
              <a:gd name="connsiteY4" fmla="*/ 0 h 3813966"/>
              <a:gd name="connsiteX5" fmla="*/ 3113297 w 10595734"/>
              <a:gd name="connsiteY5" fmla="*/ 0 h 3813966"/>
              <a:gd name="connsiteX6" fmla="*/ 3592836 w 10595734"/>
              <a:gd name="connsiteY6" fmla="*/ 0 h 3813966"/>
              <a:gd name="connsiteX7" fmla="*/ 4352108 w 10595734"/>
              <a:gd name="connsiteY7" fmla="*/ 0 h 3813966"/>
              <a:gd name="connsiteX8" fmla="*/ 5111379 w 10595734"/>
              <a:gd name="connsiteY8" fmla="*/ 0 h 3813966"/>
              <a:gd name="connsiteX9" fmla="*/ 5870651 w 10595734"/>
              <a:gd name="connsiteY9" fmla="*/ 0 h 3813966"/>
              <a:gd name="connsiteX10" fmla="*/ 6256947 w 10595734"/>
              <a:gd name="connsiteY10" fmla="*/ 0 h 3813966"/>
              <a:gd name="connsiteX11" fmla="*/ 6643243 w 10595734"/>
              <a:gd name="connsiteY11" fmla="*/ 0 h 3813966"/>
              <a:gd name="connsiteX12" fmla="*/ 7309270 w 10595734"/>
              <a:gd name="connsiteY12" fmla="*/ 0 h 3813966"/>
              <a:gd name="connsiteX13" fmla="*/ 8068542 w 10595734"/>
              <a:gd name="connsiteY13" fmla="*/ 0 h 3813966"/>
              <a:gd name="connsiteX14" fmla="*/ 8454838 w 10595734"/>
              <a:gd name="connsiteY14" fmla="*/ 0 h 3813966"/>
              <a:gd name="connsiteX15" fmla="*/ 9307353 w 10595734"/>
              <a:gd name="connsiteY15" fmla="*/ 0 h 3813966"/>
              <a:gd name="connsiteX16" fmla="*/ 9960060 w 10595734"/>
              <a:gd name="connsiteY16" fmla="*/ 0 h 3813966"/>
              <a:gd name="connsiteX17" fmla="*/ 10595734 w 10595734"/>
              <a:gd name="connsiteY17" fmla="*/ 635674 h 3813966"/>
              <a:gd name="connsiteX18" fmla="*/ 10595734 w 10595734"/>
              <a:gd name="connsiteY18" fmla="*/ 1195050 h 3813966"/>
              <a:gd name="connsiteX19" fmla="*/ 10595734 w 10595734"/>
              <a:gd name="connsiteY19" fmla="*/ 1881557 h 3813966"/>
              <a:gd name="connsiteX20" fmla="*/ 10595734 w 10595734"/>
              <a:gd name="connsiteY20" fmla="*/ 2568064 h 3813966"/>
              <a:gd name="connsiteX21" fmla="*/ 10595734 w 10595734"/>
              <a:gd name="connsiteY21" fmla="*/ 3178292 h 3813966"/>
              <a:gd name="connsiteX22" fmla="*/ 9960060 w 10595734"/>
              <a:gd name="connsiteY22" fmla="*/ 3813966 h 3813966"/>
              <a:gd name="connsiteX23" fmla="*/ 9573764 w 10595734"/>
              <a:gd name="connsiteY23" fmla="*/ 3813966 h 3813966"/>
              <a:gd name="connsiteX24" fmla="*/ 9187468 w 10595734"/>
              <a:gd name="connsiteY24" fmla="*/ 3813966 h 3813966"/>
              <a:gd name="connsiteX25" fmla="*/ 8801172 w 10595734"/>
              <a:gd name="connsiteY25" fmla="*/ 3813966 h 3813966"/>
              <a:gd name="connsiteX26" fmla="*/ 8041901 w 10595734"/>
              <a:gd name="connsiteY26" fmla="*/ 3813966 h 3813966"/>
              <a:gd name="connsiteX27" fmla="*/ 7562361 w 10595734"/>
              <a:gd name="connsiteY27" fmla="*/ 3813966 h 3813966"/>
              <a:gd name="connsiteX28" fmla="*/ 6989577 w 10595734"/>
              <a:gd name="connsiteY28" fmla="*/ 3813966 h 3813966"/>
              <a:gd name="connsiteX29" fmla="*/ 6323549 w 10595734"/>
              <a:gd name="connsiteY29" fmla="*/ 3813966 h 3813966"/>
              <a:gd name="connsiteX30" fmla="*/ 5844010 w 10595734"/>
              <a:gd name="connsiteY30" fmla="*/ 3813966 h 3813966"/>
              <a:gd name="connsiteX31" fmla="*/ 5364470 w 10595734"/>
              <a:gd name="connsiteY31" fmla="*/ 3813966 h 3813966"/>
              <a:gd name="connsiteX32" fmla="*/ 4978174 w 10595734"/>
              <a:gd name="connsiteY32" fmla="*/ 3813966 h 3813966"/>
              <a:gd name="connsiteX33" fmla="*/ 4405390 w 10595734"/>
              <a:gd name="connsiteY33" fmla="*/ 3813966 h 3813966"/>
              <a:gd name="connsiteX34" fmla="*/ 3646119 w 10595734"/>
              <a:gd name="connsiteY34" fmla="*/ 3813966 h 3813966"/>
              <a:gd name="connsiteX35" fmla="*/ 2980091 w 10595734"/>
              <a:gd name="connsiteY35" fmla="*/ 3813966 h 3813966"/>
              <a:gd name="connsiteX36" fmla="*/ 2500551 w 10595734"/>
              <a:gd name="connsiteY36" fmla="*/ 3813966 h 3813966"/>
              <a:gd name="connsiteX37" fmla="*/ 2114255 w 10595734"/>
              <a:gd name="connsiteY37" fmla="*/ 3813966 h 3813966"/>
              <a:gd name="connsiteX38" fmla="*/ 1261740 w 10595734"/>
              <a:gd name="connsiteY38" fmla="*/ 3813966 h 3813966"/>
              <a:gd name="connsiteX39" fmla="*/ 635674 w 10595734"/>
              <a:gd name="connsiteY39" fmla="*/ 3813966 h 3813966"/>
              <a:gd name="connsiteX40" fmla="*/ 0 w 10595734"/>
              <a:gd name="connsiteY40" fmla="*/ 3178292 h 3813966"/>
              <a:gd name="connsiteX41" fmla="*/ 0 w 10595734"/>
              <a:gd name="connsiteY41" fmla="*/ 2568064 h 3813966"/>
              <a:gd name="connsiteX42" fmla="*/ 0 w 10595734"/>
              <a:gd name="connsiteY42" fmla="*/ 1906983 h 3813966"/>
              <a:gd name="connsiteX43" fmla="*/ 0 w 10595734"/>
              <a:gd name="connsiteY43" fmla="*/ 1322181 h 3813966"/>
              <a:gd name="connsiteX44" fmla="*/ 0 w 10595734"/>
              <a:gd name="connsiteY44" fmla="*/ 635674 h 381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95734" h="3813966" fill="none" extrusionOk="0">
                <a:moveTo>
                  <a:pt x="0" y="635674"/>
                </a:moveTo>
                <a:cubicBezTo>
                  <a:pt x="-4971" y="206771"/>
                  <a:pt x="220771" y="-27888"/>
                  <a:pt x="635674" y="0"/>
                </a:cubicBezTo>
                <a:cubicBezTo>
                  <a:pt x="830216" y="-27174"/>
                  <a:pt x="1069038" y="-13128"/>
                  <a:pt x="1208458" y="0"/>
                </a:cubicBezTo>
                <a:cubicBezTo>
                  <a:pt x="1347878" y="13128"/>
                  <a:pt x="1784167" y="39246"/>
                  <a:pt x="2060973" y="0"/>
                </a:cubicBezTo>
                <a:cubicBezTo>
                  <a:pt x="2337780" y="-39246"/>
                  <a:pt x="2395852" y="5651"/>
                  <a:pt x="2540513" y="0"/>
                </a:cubicBezTo>
                <a:cubicBezTo>
                  <a:pt x="2685174" y="-5651"/>
                  <a:pt x="2844514" y="19776"/>
                  <a:pt x="3113297" y="0"/>
                </a:cubicBezTo>
                <a:cubicBezTo>
                  <a:pt x="3382080" y="-19776"/>
                  <a:pt x="3403628" y="-18260"/>
                  <a:pt x="3592836" y="0"/>
                </a:cubicBezTo>
                <a:cubicBezTo>
                  <a:pt x="3782044" y="18260"/>
                  <a:pt x="4155153" y="-8500"/>
                  <a:pt x="4352108" y="0"/>
                </a:cubicBezTo>
                <a:cubicBezTo>
                  <a:pt x="4549063" y="8500"/>
                  <a:pt x="4846465" y="14096"/>
                  <a:pt x="5111379" y="0"/>
                </a:cubicBezTo>
                <a:cubicBezTo>
                  <a:pt x="5376293" y="-14096"/>
                  <a:pt x="5617870" y="16149"/>
                  <a:pt x="5870651" y="0"/>
                </a:cubicBezTo>
                <a:cubicBezTo>
                  <a:pt x="6123432" y="-16149"/>
                  <a:pt x="6163840" y="6084"/>
                  <a:pt x="6256947" y="0"/>
                </a:cubicBezTo>
                <a:cubicBezTo>
                  <a:pt x="6350054" y="-6084"/>
                  <a:pt x="6532788" y="-15561"/>
                  <a:pt x="6643243" y="0"/>
                </a:cubicBezTo>
                <a:cubicBezTo>
                  <a:pt x="6753698" y="15561"/>
                  <a:pt x="7070410" y="275"/>
                  <a:pt x="7309270" y="0"/>
                </a:cubicBezTo>
                <a:cubicBezTo>
                  <a:pt x="7548130" y="-275"/>
                  <a:pt x="7906803" y="-7266"/>
                  <a:pt x="8068542" y="0"/>
                </a:cubicBezTo>
                <a:cubicBezTo>
                  <a:pt x="8230281" y="7266"/>
                  <a:pt x="8313587" y="5814"/>
                  <a:pt x="8454838" y="0"/>
                </a:cubicBezTo>
                <a:cubicBezTo>
                  <a:pt x="8596089" y="-5814"/>
                  <a:pt x="8930824" y="-12536"/>
                  <a:pt x="9307353" y="0"/>
                </a:cubicBezTo>
                <a:cubicBezTo>
                  <a:pt x="9683883" y="12536"/>
                  <a:pt x="9713478" y="-17749"/>
                  <a:pt x="9960060" y="0"/>
                </a:cubicBezTo>
                <a:cubicBezTo>
                  <a:pt x="10306508" y="9144"/>
                  <a:pt x="10603646" y="279012"/>
                  <a:pt x="10595734" y="635674"/>
                </a:cubicBezTo>
                <a:cubicBezTo>
                  <a:pt x="10609396" y="845983"/>
                  <a:pt x="10571277" y="1004215"/>
                  <a:pt x="10595734" y="1195050"/>
                </a:cubicBezTo>
                <a:cubicBezTo>
                  <a:pt x="10620191" y="1385885"/>
                  <a:pt x="10624596" y="1569738"/>
                  <a:pt x="10595734" y="1881557"/>
                </a:cubicBezTo>
                <a:cubicBezTo>
                  <a:pt x="10566872" y="2193376"/>
                  <a:pt x="10602621" y="2238680"/>
                  <a:pt x="10595734" y="2568064"/>
                </a:cubicBezTo>
                <a:cubicBezTo>
                  <a:pt x="10588847" y="2897448"/>
                  <a:pt x="10575821" y="2989052"/>
                  <a:pt x="10595734" y="3178292"/>
                </a:cubicBezTo>
                <a:cubicBezTo>
                  <a:pt x="10607580" y="3611286"/>
                  <a:pt x="10321529" y="3815628"/>
                  <a:pt x="9960060" y="3813966"/>
                </a:cubicBezTo>
                <a:cubicBezTo>
                  <a:pt x="9868660" y="3828397"/>
                  <a:pt x="9667691" y="3815579"/>
                  <a:pt x="9573764" y="3813966"/>
                </a:cubicBezTo>
                <a:cubicBezTo>
                  <a:pt x="9479837" y="3812353"/>
                  <a:pt x="9279566" y="3813629"/>
                  <a:pt x="9187468" y="3813966"/>
                </a:cubicBezTo>
                <a:cubicBezTo>
                  <a:pt x="9095370" y="3814303"/>
                  <a:pt x="8962103" y="3795181"/>
                  <a:pt x="8801172" y="3813966"/>
                </a:cubicBezTo>
                <a:cubicBezTo>
                  <a:pt x="8640241" y="3832751"/>
                  <a:pt x="8382873" y="3806287"/>
                  <a:pt x="8041901" y="3813966"/>
                </a:cubicBezTo>
                <a:cubicBezTo>
                  <a:pt x="7700929" y="3821645"/>
                  <a:pt x="7790783" y="3799214"/>
                  <a:pt x="7562361" y="3813966"/>
                </a:cubicBezTo>
                <a:cubicBezTo>
                  <a:pt x="7333939" y="3828718"/>
                  <a:pt x="7273347" y="3799435"/>
                  <a:pt x="6989577" y="3813966"/>
                </a:cubicBezTo>
                <a:cubicBezTo>
                  <a:pt x="6705807" y="3828497"/>
                  <a:pt x="6509688" y="3836326"/>
                  <a:pt x="6323549" y="3813966"/>
                </a:cubicBezTo>
                <a:cubicBezTo>
                  <a:pt x="6137410" y="3791606"/>
                  <a:pt x="5984906" y="3818431"/>
                  <a:pt x="5844010" y="3813966"/>
                </a:cubicBezTo>
                <a:cubicBezTo>
                  <a:pt x="5703114" y="3809501"/>
                  <a:pt x="5592816" y="3811059"/>
                  <a:pt x="5364470" y="3813966"/>
                </a:cubicBezTo>
                <a:cubicBezTo>
                  <a:pt x="5136124" y="3816873"/>
                  <a:pt x="5068019" y="3805203"/>
                  <a:pt x="4978174" y="3813966"/>
                </a:cubicBezTo>
                <a:cubicBezTo>
                  <a:pt x="4888329" y="3822729"/>
                  <a:pt x="4605765" y="3818339"/>
                  <a:pt x="4405390" y="3813966"/>
                </a:cubicBezTo>
                <a:cubicBezTo>
                  <a:pt x="4205015" y="3809593"/>
                  <a:pt x="4022937" y="3803761"/>
                  <a:pt x="3646119" y="3813966"/>
                </a:cubicBezTo>
                <a:cubicBezTo>
                  <a:pt x="3269301" y="3824171"/>
                  <a:pt x="3238888" y="3787151"/>
                  <a:pt x="2980091" y="3813966"/>
                </a:cubicBezTo>
                <a:cubicBezTo>
                  <a:pt x="2721294" y="3840781"/>
                  <a:pt x="2601467" y="3835973"/>
                  <a:pt x="2500551" y="3813966"/>
                </a:cubicBezTo>
                <a:cubicBezTo>
                  <a:pt x="2399635" y="3791959"/>
                  <a:pt x="2307170" y="3816469"/>
                  <a:pt x="2114255" y="3813966"/>
                </a:cubicBezTo>
                <a:cubicBezTo>
                  <a:pt x="1921340" y="3811463"/>
                  <a:pt x="1576734" y="3772327"/>
                  <a:pt x="1261740" y="3813966"/>
                </a:cubicBezTo>
                <a:cubicBezTo>
                  <a:pt x="946747" y="3855605"/>
                  <a:pt x="880263" y="3833732"/>
                  <a:pt x="635674" y="3813966"/>
                </a:cubicBezTo>
                <a:cubicBezTo>
                  <a:pt x="322500" y="3813067"/>
                  <a:pt x="21346" y="3503796"/>
                  <a:pt x="0" y="3178292"/>
                </a:cubicBezTo>
                <a:cubicBezTo>
                  <a:pt x="21359" y="3009738"/>
                  <a:pt x="27056" y="2764126"/>
                  <a:pt x="0" y="2568064"/>
                </a:cubicBezTo>
                <a:cubicBezTo>
                  <a:pt x="-27056" y="2372002"/>
                  <a:pt x="-2785" y="2127191"/>
                  <a:pt x="0" y="1906983"/>
                </a:cubicBezTo>
                <a:cubicBezTo>
                  <a:pt x="2785" y="1686775"/>
                  <a:pt x="-10801" y="1581449"/>
                  <a:pt x="0" y="1322181"/>
                </a:cubicBezTo>
                <a:cubicBezTo>
                  <a:pt x="10801" y="1062913"/>
                  <a:pt x="-23969" y="958803"/>
                  <a:pt x="0" y="635674"/>
                </a:cubicBezTo>
                <a:close/>
              </a:path>
              <a:path w="10595734" h="3813966" stroke="0" extrusionOk="0">
                <a:moveTo>
                  <a:pt x="0" y="635674"/>
                </a:moveTo>
                <a:cubicBezTo>
                  <a:pt x="-15330" y="277956"/>
                  <a:pt x="286754" y="55181"/>
                  <a:pt x="635674" y="0"/>
                </a:cubicBezTo>
                <a:cubicBezTo>
                  <a:pt x="854045" y="2261"/>
                  <a:pt x="958180" y="21575"/>
                  <a:pt x="1208458" y="0"/>
                </a:cubicBezTo>
                <a:cubicBezTo>
                  <a:pt x="1458736" y="-21575"/>
                  <a:pt x="1600973" y="9035"/>
                  <a:pt x="1967729" y="0"/>
                </a:cubicBezTo>
                <a:cubicBezTo>
                  <a:pt x="2334485" y="-9035"/>
                  <a:pt x="2188641" y="-11606"/>
                  <a:pt x="2354025" y="0"/>
                </a:cubicBezTo>
                <a:cubicBezTo>
                  <a:pt x="2519409" y="11606"/>
                  <a:pt x="2766373" y="14986"/>
                  <a:pt x="3113297" y="0"/>
                </a:cubicBezTo>
                <a:cubicBezTo>
                  <a:pt x="3460221" y="-14986"/>
                  <a:pt x="3411860" y="-14250"/>
                  <a:pt x="3499593" y="0"/>
                </a:cubicBezTo>
                <a:cubicBezTo>
                  <a:pt x="3587326" y="14250"/>
                  <a:pt x="3909799" y="-35299"/>
                  <a:pt x="4258864" y="0"/>
                </a:cubicBezTo>
                <a:cubicBezTo>
                  <a:pt x="4607929" y="35299"/>
                  <a:pt x="4779049" y="-27490"/>
                  <a:pt x="4924892" y="0"/>
                </a:cubicBezTo>
                <a:cubicBezTo>
                  <a:pt x="5070735" y="27490"/>
                  <a:pt x="5239456" y="-20025"/>
                  <a:pt x="5497675" y="0"/>
                </a:cubicBezTo>
                <a:cubicBezTo>
                  <a:pt x="5755894" y="20025"/>
                  <a:pt x="5962758" y="23698"/>
                  <a:pt x="6163703" y="0"/>
                </a:cubicBezTo>
                <a:cubicBezTo>
                  <a:pt x="6364648" y="-23698"/>
                  <a:pt x="6741566" y="17168"/>
                  <a:pt x="6922974" y="0"/>
                </a:cubicBezTo>
                <a:cubicBezTo>
                  <a:pt x="7104382" y="-17168"/>
                  <a:pt x="7258610" y="5876"/>
                  <a:pt x="7589002" y="0"/>
                </a:cubicBezTo>
                <a:cubicBezTo>
                  <a:pt x="7919394" y="-5876"/>
                  <a:pt x="7925670" y="4135"/>
                  <a:pt x="8068542" y="0"/>
                </a:cubicBezTo>
                <a:cubicBezTo>
                  <a:pt x="8211414" y="-4135"/>
                  <a:pt x="8373344" y="-20128"/>
                  <a:pt x="8548082" y="0"/>
                </a:cubicBezTo>
                <a:cubicBezTo>
                  <a:pt x="8722820" y="20128"/>
                  <a:pt x="8904652" y="-792"/>
                  <a:pt x="9027621" y="0"/>
                </a:cubicBezTo>
                <a:cubicBezTo>
                  <a:pt x="9150590" y="792"/>
                  <a:pt x="9726817" y="-2888"/>
                  <a:pt x="9960060" y="0"/>
                </a:cubicBezTo>
                <a:cubicBezTo>
                  <a:pt x="10333236" y="41197"/>
                  <a:pt x="10570107" y="331644"/>
                  <a:pt x="10595734" y="635674"/>
                </a:cubicBezTo>
                <a:cubicBezTo>
                  <a:pt x="10570276" y="930612"/>
                  <a:pt x="10576920" y="1152549"/>
                  <a:pt x="10595734" y="1296755"/>
                </a:cubicBezTo>
                <a:cubicBezTo>
                  <a:pt x="10614548" y="1440961"/>
                  <a:pt x="10601414" y="1759563"/>
                  <a:pt x="10595734" y="1906983"/>
                </a:cubicBezTo>
                <a:cubicBezTo>
                  <a:pt x="10590054" y="2054403"/>
                  <a:pt x="10625947" y="2296886"/>
                  <a:pt x="10595734" y="2542638"/>
                </a:cubicBezTo>
                <a:cubicBezTo>
                  <a:pt x="10565521" y="2788391"/>
                  <a:pt x="10613077" y="2975759"/>
                  <a:pt x="10595734" y="3178292"/>
                </a:cubicBezTo>
                <a:cubicBezTo>
                  <a:pt x="10583051" y="3540101"/>
                  <a:pt x="10336134" y="3844643"/>
                  <a:pt x="9960060" y="3813966"/>
                </a:cubicBezTo>
                <a:cubicBezTo>
                  <a:pt x="9801836" y="3843827"/>
                  <a:pt x="9555209" y="3816143"/>
                  <a:pt x="9294032" y="3813966"/>
                </a:cubicBezTo>
                <a:cubicBezTo>
                  <a:pt x="9032855" y="3811789"/>
                  <a:pt x="8944746" y="3805950"/>
                  <a:pt x="8814493" y="3813966"/>
                </a:cubicBezTo>
                <a:cubicBezTo>
                  <a:pt x="8684240" y="3821982"/>
                  <a:pt x="8482500" y="3798036"/>
                  <a:pt x="8241709" y="3813966"/>
                </a:cubicBezTo>
                <a:cubicBezTo>
                  <a:pt x="8000918" y="3829896"/>
                  <a:pt x="7915462" y="3837679"/>
                  <a:pt x="7668925" y="3813966"/>
                </a:cubicBezTo>
                <a:cubicBezTo>
                  <a:pt x="7422388" y="3790253"/>
                  <a:pt x="7423011" y="3812163"/>
                  <a:pt x="7282629" y="3813966"/>
                </a:cubicBezTo>
                <a:cubicBezTo>
                  <a:pt x="7142247" y="3815769"/>
                  <a:pt x="7073255" y="3807974"/>
                  <a:pt x="6896333" y="3813966"/>
                </a:cubicBezTo>
                <a:cubicBezTo>
                  <a:pt x="6719411" y="3819958"/>
                  <a:pt x="6607731" y="3795144"/>
                  <a:pt x="6510037" y="3813966"/>
                </a:cubicBezTo>
                <a:cubicBezTo>
                  <a:pt x="6412343" y="3832788"/>
                  <a:pt x="6218324" y="3804675"/>
                  <a:pt x="5937253" y="3813966"/>
                </a:cubicBezTo>
                <a:cubicBezTo>
                  <a:pt x="5656182" y="3823257"/>
                  <a:pt x="5426572" y="3834929"/>
                  <a:pt x="5271226" y="3813966"/>
                </a:cubicBezTo>
                <a:cubicBezTo>
                  <a:pt x="5115880" y="3793003"/>
                  <a:pt x="4821577" y="3791708"/>
                  <a:pt x="4418711" y="3813966"/>
                </a:cubicBezTo>
                <a:cubicBezTo>
                  <a:pt x="4015846" y="3836224"/>
                  <a:pt x="3963757" y="3823573"/>
                  <a:pt x="3752683" y="3813966"/>
                </a:cubicBezTo>
                <a:cubicBezTo>
                  <a:pt x="3541609" y="3804359"/>
                  <a:pt x="3547743" y="3809538"/>
                  <a:pt x="3366387" y="3813966"/>
                </a:cubicBezTo>
                <a:cubicBezTo>
                  <a:pt x="3185031" y="3818394"/>
                  <a:pt x="2954550" y="3783904"/>
                  <a:pt x="2607116" y="3813966"/>
                </a:cubicBezTo>
                <a:cubicBezTo>
                  <a:pt x="2259682" y="3844028"/>
                  <a:pt x="2361124" y="3797613"/>
                  <a:pt x="2127576" y="3813966"/>
                </a:cubicBezTo>
                <a:cubicBezTo>
                  <a:pt x="1894028" y="3830319"/>
                  <a:pt x="1555188" y="3851172"/>
                  <a:pt x="1368304" y="3813966"/>
                </a:cubicBezTo>
                <a:cubicBezTo>
                  <a:pt x="1181420" y="3776760"/>
                  <a:pt x="937177" y="3819866"/>
                  <a:pt x="635674" y="3813966"/>
                </a:cubicBezTo>
                <a:cubicBezTo>
                  <a:pt x="230502" y="3813611"/>
                  <a:pt x="-24489" y="3506461"/>
                  <a:pt x="0" y="3178292"/>
                </a:cubicBezTo>
                <a:cubicBezTo>
                  <a:pt x="11023" y="2981061"/>
                  <a:pt x="-10351" y="2848054"/>
                  <a:pt x="0" y="2618916"/>
                </a:cubicBezTo>
                <a:cubicBezTo>
                  <a:pt x="10351" y="2389778"/>
                  <a:pt x="-22267" y="2238656"/>
                  <a:pt x="0" y="1957835"/>
                </a:cubicBezTo>
                <a:cubicBezTo>
                  <a:pt x="22267" y="1677014"/>
                  <a:pt x="23990" y="1583114"/>
                  <a:pt x="0" y="1347607"/>
                </a:cubicBezTo>
                <a:cubicBezTo>
                  <a:pt x="-23990" y="1112100"/>
                  <a:pt x="32044" y="987959"/>
                  <a:pt x="0" y="635674"/>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4400" dirty="0">
                <a:solidFill>
                  <a:prstClr val="black"/>
                </a:solidFill>
                <a:latin typeface="Calibri" panose="020F0502020204030204"/>
              </a:rPr>
              <a:t>Khi chị gái Ku-chi-tô thành lập A-na-ca-ô-na, nhóm nhảy nữ đầu tiên của Cu-ba, cô bé Mi-lô 10 tuổi đã gia nhập ban nhạc với vai trò một tay trống. Nghe tiếng trống của Mi-lô, ai cũng muốn nhún nhảy.</a:t>
            </a:r>
          </a:p>
        </p:txBody>
      </p:sp>
      <p:sp>
        <p:nvSpPr>
          <p:cNvPr id="30" name="Rectangle: Diagonal Corners Rounded 29">
            <a:extLst>
              <a:ext uri="{FF2B5EF4-FFF2-40B4-BE49-F238E27FC236}">
                <a16:creationId xmlns:a16="http://schemas.microsoft.com/office/drawing/2014/main" id="{01DB7160-65F6-5E7E-296B-173E986E2F3F}"/>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UTM French Vanilla" panose="02040603050506020204" pitchFamily="18" charset="0"/>
                <a:ea typeface="+mn-ea"/>
                <a:cs typeface="+mn-cs"/>
              </a:rPr>
              <a:t>Đoạn</a:t>
            </a:r>
            <a:r>
              <a:rPr kumimoji="0" lang="en-US" sz="5400" b="0" i="0" u="none" strike="noStrike" kern="1200" cap="none" spc="0" normalizeH="0" baseline="0" noProof="0" dirty="0">
                <a:ln>
                  <a:noFill/>
                </a:ln>
                <a:solidFill>
                  <a:srgbClr val="FF0000"/>
                </a:solidFill>
                <a:effectLst/>
                <a:uLnTx/>
                <a:uFillTx/>
                <a:latin typeface="UTM French Vanilla" panose="02040603050506020204" pitchFamily="18" charset="0"/>
                <a:ea typeface="+mn-ea"/>
                <a:cs typeface="+mn-cs"/>
              </a:rPr>
              <a:t> 4</a:t>
            </a:r>
          </a:p>
        </p:txBody>
      </p:sp>
      <p:pic>
        <p:nvPicPr>
          <p:cNvPr id="32" name="Picture 31">
            <a:extLst>
              <a:ext uri="{FF2B5EF4-FFF2-40B4-BE49-F238E27FC236}">
                <a16:creationId xmlns:a16="http://schemas.microsoft.com/office/drawing/2014/main" id="{658B9320-C05B-68CE-A917-CFFE29427F3F}"/>
              </a:ext>
            </a:extLst>
          </p:cNvPr>
          <p:cNvPicPr>
            <a:picLocks noChangeAspect="1"/>
          </p:cNvPicPr>
          <p:nvPr/>
        </p:nvPicPr>
        <p:blipFill>
          <a:blip r:embed="rId14"/>
          <a:stretch>
            <a:fillRect/>
          </a:stretch>
        </p:blipFill>
        <p:spPr>
          <a:xfrm>
            <a:off x="116333" y="0"/>
            <a:ext cx="6431837" cy="1286367"/>
          </a:xfrm>
          <a:prstGeom prst="rect">
            <a:avLst/>
          </a:prstGeom>
        </p:spPr>
      </p:pic>
      <p:cxnSp>
        <p:nvCxnSpPr>
          <p:cNvPr id="4" name="Đường nối Thẳng 18">
            <a:extLst>
              <a:ext uri="{FF2B5EF4-FFF2-40B4-BE49-F238E27FC236}">
                <a16:creationId xmlns:a16="http://schemas.microsoft.com/office/drawing/2014/main" id="{46D35E31-1D4E-E92B-1127-7E8FD99D5ECD}"/>
              </a:ext>
            </a:extLst>
          </p:cNvPr>
          <p:cNvCxnSpPr>
            <a:cxnSpLocks/>
          </p:cNvCxnSpPr>
          <p:nvPr/>
        </p:nvCxnSpPr>
        <p:spPr>
          <a:xfrm flipV="1">
            <a:off x="11268405" y="2897638"/>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2" imgW="5283360" imgH="1786320"/>
        </mc:Choice>
        <mc:Fallback>
          <p:control name="TextBox1" r:id="rId2" imgW="5283360" imgH="1786320">
            <p:pic>
              <p:nvPicPr>
                <p:cNvPr id="31" name="TextBox1">
                  <a:extLst>
                    <a:ext uri="{FF2B5EF4-FFF2-40B4-BE49-F238E27FC236}">
                      <a16:creationId xmlns:a16="http://schemas.microsoft.com/office/drawing/2014/main" id="{B45EC585-58F2-22DD-3FF3-ABC70E31CA47}"/>
                    </a:ext>
                  </a:extLst>
                </p:cNvPr>
                <p:cNvPicPr>
                  <a:picLocks/>
                </p:cNvPicPr>
                <p:nvPr/>
              </p:nvPicPr>
              <p:blipFill>
                <a:blip r:embed="rId15"/>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252685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8">
              <a:extLst>
                <a:ext uri="{96DAC541-7B7A-43D3-8B79-37D633B846F1}">
                  <asvg:svgBlip xmlns:asvg="http://schemas.microsoft.com/office/drawing/2016/SVG/main" r:embed="rId9"/>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2">
              <a:extLst>
                <a:ext uri="{96DAC541-7B7A-43D3-8B79-37D633B846F1}">
                  <asvg:svgBlip xmlns:asvg="http://schemas.microsoft.com/office/drawing/2016/SVG/main" r:embed="rId13"/>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8" name="Rectangle: Rounded Corners 27">
            <a:extLst>
              <a:ext uri="{FF2B5EF4-FFF2-40B4-BE49-F238E27FC236}">
                <a16:creationId xmlns:a16="http://schemas.microsoft.com/office/drawing/2014/main" id="{59F04A7B-E78A-2E7D-7AA6-720515796FEB}"/>
              </a:ext>
            </a:extLst>
          </p:cNvPr>
          <p:cNvSpPr/>
          <p:nvPr/>
        </p:nvSpPr>
        <p:spPr>
          <a:xfrm>
            <a:off x="952419" y="2535463"/>
            <a:ext cx="10595734" cy="2755728"/>
          </a:xfrm>
          <a:custGeom>
            <a:avLst/>
            <a:gdLst>
              <a:gd name="connsiteX0" fmla="*/ 0 w 10595734"/>
              <a:gd name="connsiteY0" fmla="*/ 459297 h 2755728"/>
              <a:gd name="connsiteX1" fmla="*/ 459297 w 10595734"/>
              <a:gd name="connsiteY1" fmla="*/ 0 h 2755728"/>
              <a:gd name="connsiteX2" fmla="*/ 860207 w 10595734"/>
              <a:gd name="connsiteY2" fmla="*/ 0 h 2755728"/>
              <a:gd name="connsiteX3" fmla="*/ 1648203 w 10595734"/>
              <a:gd name="connsiteY3" fmla="*/ 0 h 2755728"/>
              <a:gd name="connsiteX4" fmla="*/ 2242656 w 10595734"/>
              <a:gd name="connsiteY4" fmla="*/ 0 h 2755728"/>
              <a:gd name="connsiteX5" fmla="*/ 3127423 w 10595734"/>
              <a:gd name="connsiteY5" fmla="*/ 0 h 2755728"/>
              <a:gd name="connsiteX6" fmla="*/ 3625104 w 10595734"/>
              <a:gd name="connsiteY6" fmla="*/ 0 h 2755728"/>
              <a:gd name="connsiteX7" fmla="*/ 4219557 w 10595734"/>
              <a:gd name="connsiteY7" fmla="*/ 0 h 2755728"/>
              <a:gd name="connsiteX8" fmla="*/ 4717239 w 10595734"/>
              <a:gd name="connsiteY8" fmla="*/ 0 h 2755728"/>
              <a:gd name="connsiteX9" fmla="*/ 5505234 w 10595734"/>
              <a:gd name="connsiteY9" fmla="*/ 0 h 2755728"/>
              <a:gd name="connsiteX10" fmla="*/ 6293230 w 10595734"/>
              <a:gd name="connsiteY10" fmla="*/ 0 h 2755728"/>
              <a:gd name="connsiteX11" fmla="*/ 7081226 w 10595734"/>
              <a:gd name="connsiteY11" fmla="*/ 0 h 2755728"/>
              <a:gd name="connsiteX12" fmla="*/ 7482136 w 10595734"/>
              <a:gd name="connsiteY12" fmla="*/ 0 h 2755728"/>
              <a:gd name="connsiteX13" fmla="*/ 7883046 w 10595734"/>
              <a:gd name="connsiteY13" fmla="*/ 0 h 2755728"/>
              <a:gd name="connsiteX14" fmla="*/ 8574270 w 10595734"/>
              <a:gd name="connsiteY14" fmla="*/ 0 h 2755728"/>
              <a:gd name="connsiteX15" fmla="*/ 9362266 w 10595734"/>
              <a:gd name="connsiteY15" fmla="*/ 0 h 2755728"/>
              <a:gd name="connsiteX16" fmla="*/ 10136437 w 10595734"/>
              <a:gd name="connsiteY16" fmla="*/ 0 h 2755728"/>
              <a:gd name="connsiteX17" fmla="*/ 10595734 w 10595734"/>
              <a:gd name="connsiteY17" fmla="*/ 459297 h 2755728"/>
              <a:gd name="connsiteX18" fmla="*/ 10595734 w 10595734"/>
              <a:gd name="connsiteY18" fmla="*/ 1034932 h 2755728"/>
              <a:gd name="connsiteX19" fmla="*/ 10595734 w 10595734"/>
              <a:gd name="connsiteY19" fmla="*/ 1592196 h 2755728"/>
              <a:gd name="connsiteX20" fmla="*/ 10595734 w 10595734"/>
              <a:gd name="connsiteY20" fmla="*/ 2296431 h 2755728"/>
              <a:gd name="connsiteX21" fmla="*/ 10136437 w 10595734"/>
              <a:gd name="connsiteY21" fmla="*/ 2755728 h 2755728"/>
              <a:gd name="connsiteX22" fmla="*/ 9541984 w 10595734"/>
              <a:gd name="connsiteY22" fmla="*/ 2755728 h 2755728"/>
              <a:gd name="connsiteX23" fmla="*/ 8657217 w 10595734"/>
              <a:gd name="connsiteY23" fmla="*/ 2755728 h 2755728"/>
              <a:gd name="connsiteX24" fmla="*/ 7965993 w 10595734"/>
              <a:gd name="connsiteY24" fmla="*/ 2755728 h 2755728"/>
              <a:gd name="connsiteX25" fmla="*/ 7565083 w 10595734"/>
              <a:gd name="connsiteY25" fmla="*/ 2755728 h 2755728"/>
              <a:gd name="connsiteX26" fmla="*/ 7164173 w 10595734"/>
              <a:gd name="connsiteY26" fmla="*/ 2755728 h 2755728"/>
              <a:gd name="connsiteX27" fmla="*/ 6763262 w 10595734"/>
              <a:gd name="connsiteY27" fmla="*/ 2755728 h 2755728"/>
              <a:gd name="connsiteX28" fmla="*/ 5975267 w 10595734"/>
              <a:gd name="connsiteY28" fmla="*/ 2755728 h 2755728"/>
              <a:gd name="connsiteX29" fmla="*/ 5477585 w 10595734"/>
              <a:gd name="connsiteY29" fmla="*/ 2755728 h 2755728"/>
              <a:gd name="connsiteX30" fmla="*/ 4883132 w 10595734"/>
              <a:gd name="connsiteY30" fmla="*/ 2755728 h 2755728"/>
              <a:gd name="connsiteX31" fmla="*/ 4191908 w 10595734"/>
              <a:gd name="connsiteY31" fmla="*/ 2755728 h 2755728"/>
              <a:gd name="connsiteX32" fmla="*/ 3694227 w 10595734"/>
              <a:gd name="connsiteY32" fmla="*/ 2755728 h 2755728"/>
              <a:gd name="connsiteX33" fmla="*/ 3196545 w 10595734"/>
              <a:gd name="connsiteY33" fmla="*/ 2755728 h 2755728"/>
              <a:gd name="connsiteX34" fmla="*/ 2795635 w 10595734"/>
              <a:gd name="connsiteY34" fmla="*/ 2755728 h 2755728"/>
              <a:gd name="connsiteX35" fmla="*/ 2201182 w 10595734"/>
              <a:gd name="connsiteY35" fmla="*/ 2755728 h 2755728"/>
              <a:gd name="connsiteX36" fmla="*/ 1413187 w 10595734"/>
              <a:gd name="connsiteY36" fmla="*/ 2755728 h 2755728"/>
              <a:gd name="connsiteX37" fmla="*/ 459297 w 10595734"/>
              <a:gd name="connsiteY37" fmla="*/ 2755728 h 2755728"/>
              <a:gd name="connsiteX38" fmla="*/ 0 w 10595734"/>
              <a:gd name="connsiteY38" fmla="*/ 2296431 h 2755728"/>
              <a:gd name="connsiteX39" fmla="*/ 0 w 10595734"/>
              <a:gd name="connsiteY39" fmla="*/ 1702424 h 2755728"/>
              <a:gd name="connsiteX40" fmla="*/ 0 w 10595734"/>
              <a:gd name="connsiteY40" fmla="*/ 1108418 h 2755728"/>
              <a:gd name="connsiteX41" fmla="*/ 0 w 10595734"/>
              <a:gd name="connsiteY41" fmla="*/ 459297 h 2755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95734" h="2755728" fill="none" extrusionOk="0">
                <a:moveTo>
                  <a:pt x="0" y="459297"/>
                </a:moveTo>
                <a:cubicBezTo>
                  <a:pt x="-7740" y="231311"/>
                  <a:pt x="204502" y="12171"/>
                  <a:pt x="459297" y="0"/>
                </a:cubicBezTo>
                <a:cubicBezTo>
                  <a:pt x="589890" y="9711"/>
                  <a:pt x="668172" y="3116"/>
                  <a:pt x="860207" y="0"/>
                </a:cubicBezTo>
                <a:cubicBezTo>
                  <a:pt x="1052242" y="-3116"/>
                  <a:pt x="1312489" y="23144"/>
                  <a:pt x="1648203" y="0"/>
                </a:cubicBezTo>
                <a:cubicBezTo>
                  <a:pt x="1983917" y="-23144"/>
                  <a:pt x="2003168" y="-11391"/>
                  <a:pt x="2242656" y="0"/>
                </a:cubicBezTo>
                <a:cubicBezTo>
                  <a:pt x="2482144" y="11391"/>
                  <a:pt x="2778432" y="-13828"/>
                  <a:pt x="3127423" y="0"/>
                </a:cubicBezTo>
                <a:cubicBezTo>
                  <a:pt x="3476414" y="13828"/>
                  <a:pt x="3517862" y="-963"/>
                  <a:pt x="3625104" y="0"/>
                </a:cubicBezTo>
                <a:cubicBezTo>
                  <a:pt x="3732346" y="963"/>
                  <a:pt x="3960369" y="27660"/>
                  <a:pt x="4219557" y="0"/>
                </a:cubicBezTo>
                <a:cubicBezTo>
                  <a:pt x="4478745" y="-27660"/>
                  <a:pt x="4524828" y="-1929"/>
                  <a:pt x="4717239" y="0"/>
                </a:cubicBezTo>
                <a:cubicBezTo>
                  <a:pt x="4909650" y="1929"/>
                  <a:pt x="5273392" y="5098"/>
                  <a:pt x="5505234" y="0"/>
                </a:cubicBezTo>
                <a:cubicBezTo>
                  <a:pt x="5737076" y="-5098"/>
                  <a:pt x="5979279" y="-814"/>
                  <a:pt x="6293230" y="0"/>
                </a:cubicBezTo>
                <a:cubicBezTo>
                  <a:pt x="6607181" y="814"/>
                  <a:pt x="6770761" y="-31771"/>
                  <a:pt x="7081226" y="0"/>
                </a:cubicBezTo>
                <a:cubicBezTo>
                  <a:pt x="7391691" y="31771"/>
                  <a:pt x="7336318" y="-469"/>
                  <a:pt x="7482136" y="0"/>
                </a:cubicBezTo>
                <a:cubicBezTo>
                  <a:pt x="7627954" y="469"/>
                  <a:pt x="7778591" y="13977"/>
                  <a:pt x="7883046" y="0"/>
                </a:cubicBezTo>
                <a:cubicBezTo>
                  <a:pt x="7987501" y="-13977"/>
                  <a:pt x="8248962" y="17689"/>
                  <a:pt x="8574270" y="0"/>
                </a:cubicBezTo>
                <a:cubicBezTo>
                  <a:pt x="8899578" y="-17689"/>
                  <a:pt x="9089736" y="-29738"/>
                  <a:pt x="9362266" y="0"/>
                </a:cubicBezTo>
                <a:cubicBezTo>
                  <a:pt x="9634796" y="29738"/>
                  <a:pt x="9881414" y="32673"/>
                  <a:pt x="10136437" y="0"/>
                </a:cubicBezTo>
                <a:cubicBezTo>
                  <a:pt x="10394185" y="-13521"/>
                  <a:pt x="10595446" y="185830"/>
                  <a:pt x="10595734" y="459297"/>
                </a:cubicBezTo>
                <a:cubicBezTo>
                  <a:pt x="10608846" y="616909"/>
                  <a:pt x="10599731" y="770184"/>
                  <a:pt x="10595734" y="1034932"/>
                </a:cubicBezTo>
                <a:cubicBezTo>
                  <a:pt x="10591737" y="1299680"/>
                  <a:pt x="10609518" y="1451417"/>
                  <a:pt x="10595734" y="1592196"/>
                </a:cubicBezTo>
                <a:cubicBezTo>
                  <a:pt x="10581950" y="1732975"/>
                  <a:pt x="10623473" y="2036058"/>
                  <a:pt x="10595734" y="2296431"/>
                </a:cubicBezTo>
                <a:cubicBezTo>
                  <a:pt x="10614100" y="2538593"/>
                  <a:pt x="10401645" y="2765132"/>
                  <a:pt x="10136437" y="2755728"/>
                </a:cubicBezTo>
                <a:cubicBezTo>
                  <a:pt x="9854551" y="2782361"/>
                  <a:pt x="9795810" y="2783979"/>
                  <a:pt x="9541984" y="2755728"/>
                </a:cubicBezTo>
                <a:cubicBezTo>
                  <a:pt x="9288158" y="2727477"/>
                  <a:pt x="9097313" y="2784933"/>
                  <a:pt x="8657217" y="2755728"/>
                </a:cubicBezTo>
                <a:cubicBezTo>
                  <a:pt x="8217121" y="2726523"/>
                  <a:pt x="8304989" y="2769202"/>
                  <a:pt x="7965993" y="2755728"/>
                </a:cubicBezTo>
                <a:cubicBezTo>
                  <a:pt x="7626997" y="2742254"/>
                  <a:pt x="7762929" y="2751206"/>
                  <a:pt x="7565083" y="2755728"/>
                </a:cubicBezTo>
                <a:cubicBezTo>
                  <a:pt x="7367237" y="2760251"/>
                  <a:pt x="7271120" y="2741344"/>
                  <a:pt x="7164173" y="2755728"/>
                </a:cubicBezTo>
                <a:cubicBezTo>
                  <a:pt x="7057226" y="2770113"/>
                  <a:pt x="6928427" y="2751926"/>
                  <a:pt x="6763262" y="2755728"/>
                </a:cubicBezTo>
                <a:cubicBezTo>
                  <a:pt x="6598097" y="2759530"/>
                  <a:pt x="6263929" y="2784350"/>
                  <a:pt x="5975267" y="2755728"/>
                </a:cubicBezTo>
                <a:cubicBezTo>
                  <a:pt x="5686606" y="2727106"/>
                  <a:pt x="5599147" y="2768151"/>
                  <a:pt x="5477585" y="2755728"/>
                </a:cubicBezTo>
                <a:cubicBezTo>
                  <a:pt x="5356023" y="2743305"/>
                  <a:pt x="5144291" y="2731708"/>
                  <a:pt x="4883132" y="2755728"/>
                </a:cubicBezTo>
                <a:cubicBezTo>
                  <a:pt x="4621973" y="2779748"/>
                  <a:pt x="4530118" y="2784883"/>
                  <a:pt x="4191908" y="2755728"/>
                </a:cubicBezTo>
                <a:cubicBezTo>
                  <a:pt x="3853698" y="2726573"/>
                  <a:pt x="3907661" y="2768713"/>
                  <a:pt x="3694227" y="2755728"/>
                </a:cubicBezTo>
                <a:cubicBezTo>
                  <a:pt x="3480793" y="2742743"/>
                  <a:pt x="3320517" y="2760296"/>
                  <a:pt x="3196545" y="2755728"/>
                </a:cubicBezTo>
                <a:cubicBezTo>
                  <a:pt x="3072573" y="2751160"/>
                  <a:pt x="2938552" y="2747128"/>
                  <a:pt x="2795635" y="2755728"/>
                </a:cubicBezTo>
                <a:cubicBezTo>
                  <a:pt x="2652718" y="2764329"/>
                  <a:pt x="2371071" y="2769536"/>
                  <a:pt x="2201182" y="2755728"/>
                </a:cubicBezTo>
                <a:cubicBezTo>
                  <a:pt x="2031293" y="2741920"/>
                  <a:pt x="1783927" y="2757878"/>
                  <a:pt x="1413187" y="2755728"/>
                </a:cubicBezTo>
                <a:cubicBezTo>
                  <a:pt x="1042448" y="2753578"/>
                  <a:pt x="790009" y="2781917"/>
                  <a:pt x="459297" y="2755728"/>
                </a:cubicBezTo>
                <a:cubicBezTo>
                  <a:pt x="205164" y="2802961"/>
                  <a:pt x="-6541" y="2542047"/>
                  <a:pt x="0" y="2296431"/>
                </a:cubicBezTo>
                <a:cubicBezTo>
                  <a:pt x="19602" y="2087372"/>
                  <a:pt x="-11493" y="1932544"/>
                  <a:pt x="0" y="1702424"/>
                </a:cubicBezTo>
                <a:cubicBezTo>
                  <a:pt x="11493" y="1472304"/>
                  <a:pt x="9976" y="1249456"/>
                  <a:pt x="0" y="1108418"/>
                </a:cubicBezTo>
                <a:cubicBezTo>
                  <a:pt x="-9976" y="967380"/>
                  <a:pt x="-4076" y="630140"/>
                  <a:pt x="0" y="459297"/>
                </a:cubicBezTo>
                <a:close/>
              </a:path>
              <a:path w="10595734" h="2755728" stroke="0" extrusionOk="0">
                <a:moveTo>
                  <a:pt x="0" y="459297"/>
                </a:moveTo>
                <a:cubicBezTo>
                  <a:pt x="-19964" y="196980"/>
                  <a:pt x="205896" y="6715"/>
                  <a:pt x="459297" y="0"/>
                </a:cubicBezTo>
                <a:cubicBezTo>
                  <a:pt x="700670" y="-4733"/>
                  <a:pt x="845802" y="-17492"/>
                  <a:pt x="1053750" y="0"/>
                </a:cubicBezTo>
                <a:cubicBezTo>
                  <a:pt x="1261698" y="17492"/>
                  <a:pt x="1488539" y="-980"/>
                  <a:pt x="1841746" y="0"/>
                </a:cubicBezTo>
                <a:cubicBezTo>
                  <a:pt x="2194953" y="980"/>
                  <a:pt x="2154117" y="7206"/>
                  <a:pt x="2242656" y="0"/>
                </a:cubicBezTo>
                <a:cubicBezTo>
                  <a:pt x="2331195" y="-7206"/>
                  <a:pt x="2854943" y="2177"/>
                  <a:pt x="3030651" y="0"/>
                </a:cubicBezTo>
                <a:cubicBezTo>
                  <a:pt x="3206359" y="-2177"/>
                  <a:pt x="3351260" y="12086"/>
                  <a:pt x="3431561" y="0"/>
                </a:cubicBezTo>
                <a:cubicBezTo>
                  <a:pt x="3511862" y="-12086"/>
                  <a:pt x="3982918" y="6474"/>
                  <a:pt x="4219557" y="0"/>
                </a:cubicBezTo>
                <a:cubicBezTo>
                  <a:pt x="4456196" y="-6474"/>
                  <a:pt x="4740180" y="-20808"/>
                  <a:pt x="4910781" y="0"/>
                </a:cubicBezTo>
                <a:cubicBezTo>
                  <a:pt x="5081382" y="20808"/>
                  <a:pt x="5316406" y="-19436"/>
                  <a:pt x="5505234" y="0"/>
                </a:cubicBezTo>
                <a:cubicBezTo>
                  <a:pt x="5694062" y="19436"/>
                  <a:pt x="6037098" y="-14940"/>
                  <a:pt x="6196459" y="0"/>
                </a:cubicBezTo>
                <a:cubicBezTo>
                  <a:pt x="6355821" y="14940"/>
                  <a:pt x="6609428" y="-2950"/>
                  <a:pt x="6984454" y="0"/>
                </a:cubicBezTo>
                <a:cubicBezTo>
                  <a:pt x="7359480" y="2950"/>
                  <a:pt x="7485289" y="-671"/>
                  <a:pt x="7675679" y="0"/>
                </a:cubicBezTo>
                <a:cubicBezTo>
                  <a:pt x="7866070" y="671"/>
                  <a:pt x="8040645" y="-17475"/>
                  <a:pt x="8173360" y="0"/>
                </a:cubicBezTo>
                <a:cubicBezTo>
                  <a:pt x="8306075" y="17475"/>
                  <a:pt x="8498042" y="22798"/>
                  <a:pt x="8671042" y="0"/>
                </a:cubicBezTo>
                <a:cubicBezTo>
                  <a:pt x="8844042" y="-22798"/>
                  <a:pt x="9059710" y="-19194"/>
                  <a:pt x="9168723" y="0"/>
                </a:cubicBezTo>
                <a:cubicBezTo>
                  <a:pt x="9277736" y="19194"/>
                  <a:pt x="9785536" y="35076"/>
                  <a:pt x="10136437" y="0"/>
                </a:cubicBezTo>
                <a:cubicBezTo>
                  <a:pt x="10413578" y="43758"/>
                  <a:pt x="10574339" y="244908"/>
                  <a:pt x="10595734" y="459297"/>
                </a:cubicBezTo>
                <a:cubicBezTo>
                  <a:pt x="10603126" y="628217"/>
                  <a:pt x="10584545" y="884349"/>
                  <a:pt x="10595734" y="1090046"/>
                </a:cubicBezTo>
                <a:cubicBezTo>
                  <a:pt x="10606923" y="1295743"/>
                  <a:pt x="10580609" y="1392803"/>
                  <a:pt x="10595734" y="1684053"/>
                </a:cubicBezTo>
                <a:cubicBezTo>
                  <a:pt x="10610859" y="1975303"/>
                  <a:pt x="10566730" y="2003973"/>
                  <a:pt x="10595734" y="2296431"/>
                </a:cubicBezTo>
                <a:cubicBezTo>
                  <a:pt x="10596922" y="2556926"/>
                  <a:pt x="10437567" y="2751349"/>
                  <a:pt x="10136437" y="2755728"/>
                </a:cubicBezTo>
                <a:cubicBezTo>
                  <a:pt x="9825065" y="2752845"/>
                  <a:pt x="9769895" y="2740202"/>
                  <a:pt x="9445213" y="2755728"/>
                </a:cubicBezTo>
                <a:cubicBezTo>
                  <a:pt x="9120531" y="2771254"/>
                  <a:pt x="9147416" y="2756358"/>
                  <a:pt x="9044303" y="2755728"/>
                </a:cubicBezTo>
                <a:cubicBezTo>
                  <a:pt x="8941190" y="2755099"/>
                  <a:pt x="8743998" y="2735562"/>
                  <a:pt x="8546621" y="2755728"/>
                </a:cubicBezTo>
                <a:cubicBezTo>
                  <a:pt x="8349244" y="2775894"/>
                  <a:pt x="8238551" y="2769338"/>
                  <a:pt x="7952168" y="2755728"/>
                </a:cubicBezTo>
                <a:cubicBezTo>
                  <a:pt x="7665785" y="2742118"/>
                  <a:pt x="7494916" y="2739127"/>
                  <a:pt x="7357715" y="2755728"/>
                </a:cubicBezTo>
                <a:cubicBezTo>
                  <a:pt x="7220514" y="2772329"/>
                  <a:pt x="7057677" y="2752075"/>
                  <a:pt x="6956805" y="2755728"/>
                </a:cubicBezTo>
                <a:cubicBezTo>
                  <a:pt x="6855933" y="2759382"/>
                  <a:pt x="6721815" y="2740844"/>
                  <a:pt x="6555895" y="2755728"/>
                </a:cubicBezTo>
                <a:cubicBezTo>
                  <a:pt x="6389975" y="2770613"/>
                  <a:pt x="6286373" y="2769806"/>
                  <a:pt x="6154985" y="2755728"/>
                </a:cubicBezTo>
                <a:cubicBezTo>
                  <a:pt x="6023597" y="2741651"/>
                  <a:pt x="5706002" y="2737116"/>
                  <a:pt x="5560532" y="2755728"/>
                </a:cubicBezTo>
                <a:cubicBezTo>
                  <a:pt x="5415062" y="2774340"/>
                  <a:pt x="5140242" y="2727552"/>
                  <a:pt x="4869308" y="2755728"/>
                </a:cubicBezTo>
                <a:cubicBezTo>
                  <a:pt x="4598374" y="2783904"/>
                  <a:pt x="4222021" y="2790382"/>
                  <a:pt x="3984541" y="2755728"/>
                </a:cubicBezTo>
                <a:cubicBezTo>
                  <a:pt x="3747061" y="2721074"/>
                  <a:pt x="3446675" y="2734026"/>
                  <a:pt x="3293317" y="2755728"/>
                </a:cubicBezTo>
                <a:cubicBezTo>
                  <a:pt x="3139959" y="2777430"/>
                  <a:pt x="3007645" y="2775180"/>
                  <a:pt x="2892406" y="2755728"/>
                </a:cubicBezTo>
                <a:cubicBezTo>
                  <a:pt x="2777167" y="2736276"/>
                  <a:pt x="2454208" y="2792787"/>
                  <a:pt x="2104411" y="2755728"/>
                </a:cubicBezTo>
                <a:cubicBezTo>
                  <a:pt x="1754615" y="2718669"/>
                  <a:pt x="1763169" y="2768840"/>
                  <a:pt x="1606729" y="2755728"/>
                </a:cubicBezTo>
                <a:cubicBezTo>
                  <a:pt x="1450289" y="2742616"/>
                  <a:pt x="988767" y="2757981"/>
                  <a:pt x="459297" y="2755728"/>
                </a:cubicBezTo>
                <a:cubicBezTo>
                  <a:pt x="165030" y="2718476"/>
                  <a:pt x="-13129" y="2533292"/>
                  <a:pt x="0" y="2296431"/>
                </a:cubicBezTo>
                <a:cubicBezTo>
                  <a:pt x="-9928" y="2150541"/>
                  <a:pt x="20107" y="1793920"/>
                  <a:pt x="0" y="1665682"/>
                </a:cubicBezTo>
                <a:cubicBezTo>
                  <a:pt x="-20107" y="1537444"/>
                  <a:pt x="-15532" y="1230388"/>
                  <a:pt x="0" y="1071675"/>
                </a:cubicBezTo>
                <a:cubicBezTo>
                  <a:pt x="15532" y="912962"/>
                  <a:pt x="-27793" y="675938"/>
                  <a:pt x="0" y="459297"/>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4800" dirty="0">
                <a:solidFill>
                  <a:prstClr val="black"/>
                </a:solidFill>
                <a:latin typeface="Calibri" panose="020F0502020204030204"/>
              </a:rPr>
              <a:t>Cứ cố gắng như vậy, cuối cùng Mi-lô đã trở thành một nghệ sĩ trống nổi tiếng thế giới.</a:t>
            </a:r>
          </a:p>
        </p:txBody>
      </p:sp>
      <p:sp>
        <p:nvSpPr>
          <p:cNvPr id="30" name="Rectangle: Diagonal Corners Rounded 29">
            <a:extLst>
              <a:ext uri="{FF2B5EF4-FFF2-40B4-BE49-F238E27FC236}">
                <a16:creationId xmlns:a16="http://schemas.microsoft.com/office/drawing/2014/main" id="{01DB7160-65F6-5E7E-296B-173E986E2F3F}"/>
              </a:ext>
            </a:extLst>
          </p:cNvPr>
          <p:cNvSpPr/>
          <p:nvPr/>
        </p:nvSpPr>
        <p:spPr>
          <a:xfrm>
            <a:off x="2294573" y="1359900"/>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UTM French Vanilla" panose="02040603050506020204" pitchFamily="18" charset="0"/>
                <a:ea typeface="+mn-ea"/>
                <a:cs typeface="+mn-cs"/>
              </a:rPr>
              <a:t>Đoạn</a:t>
            </a:r>
            <a:r>
              <a:rPr kumimoji="0" lang="en-US" sz="5400" b="0" i="0" u="none" strike="noStrike" kern="1200" cap="none" spc="0" normalizeH="0" baseline="0" noProof="0" dirty="0">
                <a:ln>
                  <a:noFill/>
                </a:ln>
                <a:solidFill>
                  <a:srgbClr val="FF0000"/>
                </a:solidFill>
                <a:effectLst/>
                <a:uLnTx/>
                <a:uFillTx/>
                <a:latin typeface="UTM French Vanilla" panose="02040603050506020204" pitchFamily="18" charset="0"/>
                <a:ea typeface="+mn-ea"/>
                <a:cs typeface="+mn-cs"/>
              </a:rPr>
              <a:t> 5</a:t>
            </a:r>
          </a:p>
        </p:txBody>
      </p:sp>
      <p:pic>
        <p:nvPicPr>
          <p:cNvPr id="32" name="Picture 31">
            <a:extLst>
              <a:ext uri="{FF2B5EF4-FFF2-40B4-BE49-F238E27FC236}">
                <a16:creationId xmlns:a16="http://schemas.microsoft.com/office/drawing/2014/main" id="{658B9320-C05B-68CE-A917-CFFE29427F3F}"/>
              </a:ext>
            </a:extLst>
          </p:cNvPr>
          <p:cNvPicPr>
            <a:picLocks noChangeAspect="1"/>
          </p:cNvPicPr>
          <p:nvPr/>
        </p:nvPicPr>
        <p:blipFill>
          <a:blip r:embed="rId14"/>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name="TextBox1" r:id="rId2" imgW="5283360" imgH="1786320"/>
        </mc:Choice>
        <mc:Fallback>
          <p:control name="TextBox1" r:id="rId2" imgW="5283360" imgH="1786320">
            <p:pic>
              <p:nvPicPr>
                <p:cNvPr id="31" name="TextBox1">
                  <a:extLst>
                    <a:ext uri="{FF2B5EF4-FFF2-40B4-BE49-F238E27FC236}">
                      <a16:creationId xmlns:a16="http://schemas.microsoft.com/office/drawing/2014/main" id="{B45EC585-58F2-22DD-3FF3-ABC70E31CA47}"/>
                    </a:ext>
                  </a:extLst>
                </p:cNvPr>
                <p:cNvPicPr>
                  <a:picLocks/>
                </p:cNvPicPr>
                <p:nvPr/>
              </p:nvPicPr>
              <p:blipFill>
                <a:blip r:embed="rId15"/>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16658865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randombar(horizontal)">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8" name="Rectangle: Rounded Corners 27">
            <a:extLst>
              <a:ext uri="{FF2B5EF4-FFF2-40B4-BE49-F238E27FC236}">
                <a16:creationId xmlns:a16="http://schemas.microsoft.com/office/drawing/2014/main" id="{59F04A7B-E78A-2E7D-7AA6-720515796FEB}"/>
              </a:ext>
            </a:extLst>
          </p:cNvPr>
          <p:cNvSpPr/>
          <p:nvPr/>
        </p:nvSpPr>
        <p:spPr>
          <a:xfrm>
            <a:off x="215900" y="1879600"/>
            <a:ext cx="11822757" cy="4254500"/>
          </a:xfrm>
          <a:custGeom>
            <a:avLst/>
            <a:gdLst>
              <a:gd name="connsiteX0" fmla="*/ 0 w 11822757"/>
              <a:gd name="connsiteY0" fmla="*/ 709097 h 4254500"/>
              <a:gd name="connsiteX1" fmla="*/ 744689 w 11822757"/>
              <a:gd name="connsiteY1" fmla="*/ 0 h 4254500"/>
              <a:gd name="connsiteX2" fmla="*/ 1379454 w 11822757"/>
              <a:gd name="connsiteY2" fmla="*/ 0 h 4254500"/>
              <a:gd name="connsiteX3" fmla="*/ 2324220 w 11822757"/>
              <a:gd name="connsiteY3" fmla="*/ 0 h 4254500"/>
              <a:gd name="connsiteX4" fmla="*/ 2855651 w 11822757"/>
              <a:gd name="connsiteY4" fmla="*/ 0 h 4254500"/>
              <a:gd name="connsiteX5" fmla="*/ 3490415 w 11822757"/>
              <a:gd name="connsiteY5" fmla="*/ 0 h 4254500"/>
              <a:gd name="connsiteX6" fmla="*/ 4021846 w 11822757"/>
              <a:gd name="connsiteY6" fmla="*/ 0 h 4254500"/>
              <a:gd name="connsiteX7" fmla="*/ 4863279 w 11822757"/>
              <a:gd name="connsiteY7" fmla="*/ 0 h 4254500"/>
              <a:gd name="connsiteX8" fmla="*/ 5704710 w 11822757"/>
              <a:gd name="connsiteY8" fmla="*/ 0 h 4254500"/>
              <a:gd name="connsiteX9" fmla="*/ 6546143 w 11822757"/>
              <a:gd name="connsiteY9" fmla="*/ 0 h 4254500"/>
              <a:gd name="connsiteX10" fmla="*/ 6974239 w 11822757"/>
              <a:gd name="connsiteY10" fmla="*/ 0 h 4254500"/>
              <a:gd name="connsiteX11" fmla="*/ 7402336 w 11822757"/>
              <a:gd name="connsiteY11" fmla="*/ 0 h 4254500"/>
              <a:gd name="connsiteX12" fmla="*/ 8140435 w 11822757"/>
              <a:gd name="connsiteY12" fmla="*/ 0 h 4254500"/>
              <a:gd name="connsiteX13" fmla="*/ 8981868 w 11822757"/>
              <a:gd name="connsiteY13" fmla="*/ 0 h 4254500"/>
              <a:gd name="connsiteX14" fmla="*/ 9409964 w 11822757"/>
              <a:gd name="connsiteY14" fmla="*/ 0 h 4254500"/>
              <a:gd name="connsiteX15" fmla="*/ 10354730 w 11822757"/>
              <a:gd name="connsiteY15" fmla="*/ 0 h 4254500"/>
              <a:gd name="connsiteX16" fmla="*/ 11078067 w 11822757"/>
              <a:gd name="connsiteY16" fmla="*/ 0 h 4254500"/>
              <a:gd name="connsiteX17" fmla="*/ 11822757 w 11822757"/>
              <a:gd name="connsiteY17" fmla="*/ 709097 h 4254500"/>
              <a:gd name="connsiteX18" fmla="*/ 11822757 w 11822757"/>
              <a:gd name="connsiteY18" fmla="*/ 1333084 h 4254500"/>
              <a:gd name="connsiteX19" fmla="*/ 11822757 w 11822757"/>
              <a:gd name="connsiteY19" fmla="*/ 2098886 h 4254500"/>
              <a:gd name="connsiteX20" fmla="*/ 11822757 w 11822757"/>
              <a:gd name="connsiteY20" fmla="*/ 2864689 h 4254500"/>
              <a:gd name="connsiteX21" fmla="*/ 11822757 w 11822757"/>
              <a:gd name="connsiteY21" fmla="*/ 3545402 h 4254500"/>
              <a:gd name="connsiteX22" fmla="*/ 11078067 w 11822757"/>
              <a:gd name="connsiteY22" fmla="*/ 4254500 h 4254500"/>
              <a:gd name="connsiteX23" fmla="*/ 10649970 w 11822757"/>
              <a:gd name="connsiteY23" fmla="*/ 4254500 h 4254500"/>
              <a:gd name="connsiteX24" fmla="*/ 10221872 w 11822757"/>
              <a:gd name="connsiteY24" fmla="*/ 4254500 h 4254500"/>
              <a:gd name="connsiteX25" fmla="*/ 9793775 w 11822757"/>
              <a:gd name="connsiteY25" fmla="*/ 4254500 h 4254500"/>
              <a:gd name="connsiteX26" fmla="*/ 8952343 w 11822757"/>
              <a:gd name="connsiteY26" fmla="*/ 4254500 h 4254500"/>
              <a:gd name="connsiteX27" fmla="*/ 8420913 w 11822757"/>
              <a:gd name="connsiteY27" fmla="*/ 4254500 h 4254500"/>
              <a:gd name="connsiteX28" fmla="*/ 7786147 w 11822757"/>
              <a:gd name="connsiteY28" fmla="*/ 4254500 h 4254500"/>
              <a:gd name="connsiteX29" fmla="*/ 7048050 w 11822757"/>
              <a:gd name="connsiteY29" fmla="*/ 4254500 h 4254500"/>
              <a:gd name="connsiteX30" fmla="*/ 6516619 w 11822757"/>
              <a:gd name="connsiteY30" fmla="*/ 4254500 h 4254500"/>
              <a:gd name="connsiteX31" fmla="*/ 5985188 w 11822757"/>
              <a:gd name="connsiteY31" fmla="*/ 4254500 h 4254500"/>
              <a:gd name="connsiteX32" fmla="*/ 5557091 w 11822757"/>
              <a:gd name="connsiteY32" fmla="*/ 4254500 h 4254500"/>
              <a:gd name="connsiteX33" fmla="*/ 4922326 w 11822757"/>
              <a:gd name="connsiteY33" fmla="*/ 4254500 h 4254500"/>
              <a:gd name="connsiteX34" fmla="*/ 4080894 w 11822757"/>
              <a:gd name="connsiteY34" fmla="*/ 4254500 h 4254500"/>
              <a:gd name="connsiteX35" fmla="*/ 3342795 w 11822757"/>
              <a:gd name="connsiteY35" fmla="*/ 4254500 h 4254500"/>
              <a:gd name="connsiteX36" fmla="*/ 2811365 w 11822757"/>
              <a:gd name="connsiteY36" fmla="*/ 4254500 h 4254500"/>
              <a:gd name="connsiteX37" fmla="*/ 2383267 w 11822757"/>
              <a:gd name="connsiteY37" fmla="*/ 4254500 h 4254500"/>
              <a:gd name="connsiteX38" fmla="*/ 1438502 w 11822757"/>
              <a:gd name="connsiteY38" fmla="*/ 4254500 h 4254500"/>
              <a:gd name="connsiteX39" fmla="*/ 744689 w 11822757"/>
              <a:gd name="connsiteY39" fmla="*/ 4254500 h 4254500"/>
              <a:gd name="connsiteX40" fmla="*/ 0 w 11822757"/>
              <a:gd name="connsiteY40" fmla="*/ 3545402 h 4254500"/>
              <a:gd name="connsiteX41" fmla="*/ 0 w 11822757"/>
              <a:gd name="connsiteY41" fmla="*/ 2864689 h 4254500"/>
              <a:gd name="connsiteX42" fmla="*/ 0 w 11822757"/>
              <a:gd name="connsiteY42" fmla="*/ 2127250 h 4254500"/>
              <a:gd name="connsiteX43" fmla="*/ 0 w 11822757"/>
              <a:gd name="connsiteY43" fmla="*/ 1474899 h 4254500"/>
              <a:gd name="connsiteX44" fmla="*/ 0 w 11822757"/>
              <a:gd name="connsiteY44" fmla="*/ 709097 h 4254500"/>
              <a:gd name="connsiteX0" fmla="*/ 0 w 11822757"/>
              <a:gd name="connsiteY0" fmla="*/ 709097 h 4254500"/>
              <a:gd name="connsiteX1" fmla="*/ 744689 w 11822757"/>
              <a:gd name="connsiteY1" fmla="*/ 0 h 4254500"/>
              <a:gd name="connsiteX2" fmla="*/ 1379454 w 11822757"/>
              <a:gd name="connsiteY2" fmla="*/ 0 h 4254500"/>
              <a:gd name="connsiteX3" fmla="*/ 2220886 w 11822757"/>
              <a:gd name="connsiteY3" fmla="*/ 0 h 4254500"/>
              <a:gd name="connsiteX4" fmla="*/ 2648983 w 11822757"/>
              <a:gd name="connsiteY4" fmla="*/ 0 h 4254500"/>
              <a:gd name="connsiteX5" fmla="*/ 3490415 w 11822757"/>
              <a:gd name="connsiteY5" fmla="*/ 0 h 4254500"/>
              <a:gd name="connsiteX6" fmla="*/ 3918513 w 11822757"/>
              <a:gd name="connsiteY6" fmla="*/ 0 h 4254500"/>
              <a:gd name="connsiteX7" fmla="*/ 4759944 w 11822757"/>
              <a:gd name="connsiteY7" fmla="*/ 0 h 4254500"/>
              <a:gd name="connsiteX8" fmla="*/ 5498043 w 11822757"/>
              <a:gd name="connsiteY8" fmla="*/ 0 h 4254500"/>
              <a:gd name="connsiteX9" fmla="*/ 6132807 w 11822757"/>
              <a:gd name="connsiteY9" fmla="*/ 0 h 4254500"/>
              <a:gd name="connsiteX10" fmla="*/ 6870906 w 11822757"/>
              <a:gd name="connsiteY10" fmla="*/ 0 h 4254500"/>
              <a:gd name="connsiteX11" fmla="*/ 7712338 w 11822757"/>
              <a:gd name="connsiteY11" fmla="*/ 0 h 4254500"/>
              <a:gd name="connsiteX12" fmla="*/ 8450436 w 11822757"/>
              <a:gd name="connsiteY12" fmla="*/ 0 h 4254500"/>
              <a:gd name="connsiteX13" fmla="*/ 8981868 w 11822757"/>
              <a:gd name="connsiteY13" fmla="*/ 0 h 4254500"/>
              <a:gd name="connsiteX14" fmla="*/ 9513298 w 11822757"/>
              <a:gd name="connsiteY14" fmla="*/ 0 h 4254500"/>
              <a:gd name="connsiteX15" fmla="*/ 10044729 w 11822757"/>
              <a:gd name="connsiteY15" fmla="*/ 0 h 4254500"/>
              <a:gd name="connsiteX16" fmla="*/ 11078067 w 11822757"/>
              <a:gd name="connsiteY16" fmla="*/ 0 h 4254500"/>
              <a:gd name="connsiteX17" fmla="*/ 11822757 w 11822757"/>
              <a:gd name="connsiteY17" fmla="*/ 709097 h 4254500"/>
              <a:gd name="connsiteX18" fmla="*/ 11822757 w 11822757"/>
              <a:gd name="connsiteY18" fmla="*/ 1446537 h 4254500"/>
              <a:gd name="connsiteX19" fmla="*/ 11822757 w 11822757"/>
              <a:gd name="connsiteY19" fmla="*/ 2127250 h 4254500"/>
              <a:gd name="connsiteX20" fmla="*/ 11822757 w 11822757"/>
              <a:gd name="connsiteY20" fmla="*/ 2836326 h 4254500"/>
              <a:gd name="connsiteX21" fmla="*/ 11822757 w 11822757"/>
              <a:gd name="connsiteY21" fmla="*/ 3545402 h 4254500"/>
              <a:gd name="connsiteX22" fmla="*/ 11078067 w 11822757"/>
              <a:gd name="connsiteY22" fmla="*/ 4254500 h 4254500"/>
              <a:gd name="connsiteX23" fmla="*/ 10339968 w 11822757"/>
              <a:gd name="connsiteY23" fmla="*/ 4254500 h 4254500"/>
              <a:gd name="connsiteX24" fmla="*/ 9808538 w 11822757"/>
              <a:gd name="connsiteY24" fmla="*/ 4254500 h 4254500"/>
              <a:gd name="connsiteX25" fmla="*/ 9173773 w 11822757"/>
              <a:gd name="connsiteY25" fmla="*/ 4254500 h 4254500"/>
              <a:gd name="connsiteX26" fmla="*/ 8539008 w 11822757"/>
              <a:gd name="connsiteY26" fmla="*/ 4254500 h 4254500"/>
              <a:gd name="connsiteX27" fmla="*/ 8110912 w 11822757"/>
              <a:gd name="connsiteY27" fmla="*/ 4254500 h 4254500"/>
              <a:gd name="connsiteX28" fmla="*/ 7682814 w 11822757"/>
              <a:gd name="connsiteY28" fmla="*/ 4254500 h 4254500"/>
              <a:gd name="connsiteX29" fmla="*/ 7254717 w 11822757"/>
              <a:gd name="connsiteY29" fmla="*/ 4254500 h 4254500"/>
              <a:gd name="connsiteX30" fmla="*/ 6619953 w 11822757"/>
              <a:gd name="connsiteY30" fmla="*/ 4254500 h 4254500"/>
              <a:gd name="connsiteX31" fmla="*/ 6243523 w 11822757"/>
              <a:gd name="connsiteY31" fmla="*/ 4254500 h 4254500"/>
              <a:gd name="connsiteX32" fmla="*/ 5881854 w 11822757"/>
              <a:gd name="connsiteY32" fmla="*/ 4254500 h 4254500"/>
              <a:gd name="connsiteX33" fmla="*/ 4937088 w 11822757"/>
              <a:gd name="connsiteY33" fmla="*/ 4254500 h 4254500"/>
              <a:gd name="connsiteX34" fmla="*/ 4198990 w 11822757"/>
              <a:gd name="connsiteY34" fmla="*/ 4254500 h 4254500"/>
              <a:gd name="connsiteX35" fmla="*/ 3770892 w 11822757"/>
              <a:gd name="connsiteY35" fmla="*/ 4254500 h 4254500"/>
              <a:gd name="connsiteX36" fmla="*/ 2929461 w 11822757"/>
              <a:gd name="connsiteY36" fmla="*/ 4254500 h 4254500"/>
              <a:gd name="connsiteX37" fmla="*/ 2398029 w 11822757"/>
              <a:gd name="connsiteY37" fmla="*/ 4254500 h 4254500"/>
              <a:gd name="connsiteX38" fmla="*/ 1556597 w 11822757"/>
              <a:gd name="connsiteY38" fmla="*/ 4254500 h 4254500"/>
              <a:gd name="connsiteX39" fmla="*/ 744689 w 11822757"/>
              <a:gd name="connsiteY39" fmla="*/ 4254500 h 4254500"/>
              <a:gd name="connsiteX40" fmla="*/ 0 w 11822757"/>
              <a:gd name="connsiteY40" fmla="*/ 3545402 h 4254500"/>
              <a:gd name="connsiteX41" fmla="*/ 0 w 11822757"/>
              <a:gd name="connsiteY41" fmla="*/ 2921415 h 4254500"/>
              <a:gd name="connsiteX42" fmla="*/ 0 w 11822757"/>
              <a:gd name="connsiteY42" fmla="*/ 2183975 h 4254500"/>
              <a:gd name="connsiteX43" fmla="*/ 0 w 11822757"/>
              <a:gd name="connsiteY43" fmla="*/ 1503263 h 4254500"/>
              <a:gd name="connsiteX44" fmla="*/ 0 w 11822757"/>
              <a:gd name="connsiteY44" fmla="*/ 709097 h 4254500"/>
              <a:gd name="connsiteX0" fmla="*/ 0 w 11822757"/>
              <a:gd name="connsiteY0" fmla="*/ 709097 h 4254500"/>
              <a:gd name="connsiteX1" fmla="*/ 744689 w 11822757"/>
              <a:gd name="connsiteY1" fmla="*/ 0 h 4254500"/>
              <a:gd name="connsiteX2" fmla="*/ 1379454 w 11822757"/>
              <a:gd name="connsiteY2" fmla="*/ 0 h 4254500"/>
              <a:gd name="connsiteX3" fmla="*/ 2324220 w 11822757"/>
              <a:gd name="connsiteY3" fmla="*/ 0 h 4254500"/>
              <a:gd name="connsiteX4" fmla="*/ 2855651 w 11822757"/>
              <a:gd name="connsiteY4" fmla="*/ 0 h 4254500"/>
              <a:gd name="connsiteX5" fmla="*/ 3490415 w 11822757"/>
              <a:gd name="connsiteY5" fmla="*/ 0 h 4254500"/>
              <a:gd name="connsiteX6" fmla="*/ 4021846 w 11822757"/>
              <a:gd name="connsiteY6" fmla="*/ 0 h 4254500"/>
              <a:gd name="connsiteX7" fmla="*/ 4863279 w 11822757"/>
              <a:gd name="connsiteY7" fmla="*/ 0 h 4254500"/>
              <a:gd name="connsiteX8" fmla="*/ 5704710 w 11822757"/>
              <a:gd name="connsiteY8" fmla="*/ 0 h 4254500"/>
              <a:gd name="connsiteX9" fmla="*/ 6546143 w 11822757"/>
              <a:gd name="connsiteY9" fmla="*/ 0 h 4254500"/>
              <a:gd name="connsiteX10" fmla="*/ 6974239 w 11822757"/>
              <a:gd name="connsiteY10" fmla="*/ 0 h 4254500"/>
              <a:gd name="connsiteX11" fmla="*/ 7402336 w 11822757"/>
              <a:gd name="connsiteY11" fmla="*/ 0 h 4254500"/>
              <a:gd name="connsiteX12" fmla="*/ 8140435 w 11822757"/>
              <a:gd name="connsiteY12" fmla="*/ 0 h 4254500"/>
              <a:gd name="connsiteX13" fmla="*/ 8981868 w 11822757"/>
              <a:gd name="connsiteY13" fmla="*/ 0 h 4254500"/>
              <a:gd name="connsiteX14" fmla="*/ 9409964 w 11822757"/>
              <a:gd name="connsiteY14" fmla="*/ 0 h 4254500"/>
              <a:gd name="connsiteX15" fmla="*/ 10354730 w 11822757"/>
              <a:gd name="connsiteY15" fmla="*/ 0 h 4254500"/>
              <a:gd name="connsiteX16" fmla="*/ 11078067 w 11822757"/>
              <a:gd name="connsiteY16" fmla="*/ 0 h 4254500"/>
              <a:gd name="connsiteX17" fmla="*/ 11822757 w 11822757"/>
              <a:gd name="connsiteY17" fmla="*/ 709097 h 4254500"/>
              <a:gd name="connsiteX18" fmla="*/ 11822757 w 11822757"/>
              <a:gd name="connsiteY18" fmla="*/ 1333084 h 4254500"/>
              <a:gd name="connsiteX19" fmla="*/ 11822757 w 11822757"/>
              <a:gd name="connsiteY19" fmla="*/ 2098886 h 4254500"/>
              <a:gd name="connsiteX20" fmla="*/ 11822757 w 11822757"/>
              <a:gd name="connsiteY20" fmla="*/ 2864689 h 4254500"/>
              <a:gd name="connsiteX21" fmla="*/ 11822757 w 11822757"/>
              <a:gd name="connsiteY21" fmla="*/ 3545402 h 4254500"/>
              <a:gd name="connsiteX22" fmla="*/ 11078067 w 11822757"/>
              <a:gd name="connsiteY22" fmla="*/ 4254500 h 4254500"/>
              <a:gd name="connsiteX23" fmla="*/ 10649970 w 11822757"/>
              <a:gd name="connsiteY23" fmla="*/ 4254500 h 4254500"/>
              <a:gd name="connsiteX24" fmla="*/ 10221872 w 11822757"/>
              <a:gd name="connsiteY24" fmla="*/ 4254500 h 4254500"/>
              <a:gd name="connsiteX25" fmla="*/ 9793775 w 11822757"/>
              <a:gd name="connsiteY25" fmla="*/ 4254500 h 4254500"/>
              <a:gd name="connsiteX26" fmla="*/ 8952343 w 11822757"/>
              <a:gd name="connsiteY26" fmla="*/ 4254500 h 4254500"/>
              <a:gd name="connsiteX27" fmla="*/ 8420913 w 11822757"/>
              <a:gd name="connsiteY27" fmla="*/ 4254500 h 4254500"/>
              <a:gd name="connsiteX28" fmla="*/ 7786147 w 11822757"/>
              <a:gd name="connsiteY28" fmla="*/ 4254500 h 4254500"/>
              <a:gd name="connsiteX29" fmla="*/ 7048050 w 11822757"/>
              <a:gd name="connsiteY29" fmla="*/ 4254500 h 4254500"/>
              <a:gd name="connsiteX30" fmla="*/ 6516619 w 11822757"/>
              <a:gd name="connsiteY30" fmla="*/ 4254500 h 4254500"/>
              <a:gd name="connsiteX31" fmla="*/ 5985188 w 11822757"/>
              <a:gd name="connsiteY31" fmla="*/ 4254500 h 4254500"/>
              <a:gd name="connsiteX32" fmla="*/ 5557091 w 11822757"/>
              <a:gd name="connsiteY32" fmla="*/ 4254500 h 4254500"/>
              <a:gd name="connsiteX33" fmla="*/ 4922326 w 11822757"/>
              <a:gd name="connsiteY33" fmla="*/ 4254500 h 4254500"/>
              <a:gd name="connsiteX34" fmla="*/ 4080894 w 11822757"/>
              <a:gd name="connsiteY34" fmla="*/ 4254500 h 4254500"/>
              <a:gd name="connsiteX35" fmla="*/ 3342795 w 11822757"/>
              <a:gd name="connsiteY35" fmla="*/ 4254500 h 4254500"/>
              <a:gd name="connsiteX36" fmla="*/ 2811365 w 11822757"/>
              <a:gd name="connsiteY36" fmla="*/ 4254500 h 4254500"/>
              <a:gd name="connsiteX37" fmla="*/ 2383267 w 11822757"/>
              <a:gd name="connsiteY37" fmla="*/ 4254500 h 4254500"/>
              <a:gd name="connsiteX38" fmla="*/ 1438502 w 11822757"/>
              <a:gd name="connsiteY38" fmla="*/ 4254500 h 4254500"/>
              <a:gd name="connsiteX39" fmla="*/ 744689 w 11822757"/>
              <a:gd name="connsiteY39" fmla="*/ 4254500 h 4254500"/>
              <a:gd name="connsiteX40" fmla="*/ 0 w 11822757"/>
              <a:gd name="connsiteY40" fmla="*/ 3545402 h 4254500"/>
              <a:gd name="connsiteX41" fmla="*/ 0 w 11822757"/>
              <a:gd name="connsiteY41" fmla="*/ 2864689 h 4254500"/>
              <a:gd name="connsiteX42" fmla="*/ 0 w 11822757"/>
              <a:gd name="connsiteY42" fmla="*/ 2127250 h 4254500"/>
              <a:gd name="connsiteX43" fmla="*/ 0 w 11822757"/>
              <a:gd name="connsiteY43" fmla="*/ 1474899 h 4254500"/>
              <a:gd name="connsiteX44" fmla="*/ 0 w 11822757"/>
              <a:gd name="connsiteY44" fmla="*/ 709097 h 425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22757" h="4254500" fill="none" extrusionOk="0">
                <a:moveTo>
                  <a:pt x="0" y="709097"/>
                </a:moveTo>
                <a:cubicBezTo>
                  <a:pt x="-71827" y="261212"/>
                  <a:pt x="485002" y="-28674"/>
                  <a:pt x="744689" y="0"/>
                </a:cubicBezTo>
                <a:cubicBezTo>
                  <a:pt x="922155" y="3582"/>
                  <a:pt x="1265499" y="13211"/>
                  <a:pt x="1379454" y="0"/>
                </a:cubicBezTo>
                <a:cubicBezTo>
                  <a:pt x="1576072" y="-26401"/>
                  <a:pt x="2142701" y="-79397"/>
                  <a:pt x="2324220" y="0"/>
                </a:cubicBezTo>
                <a:cubicBezTo>
                  <a:pt x="2513637" y="-22495"/>
                  <a:pt x="2710731" y="29065"/>
                  <a:pt x="2855651" y="0"/>
                </a:cubicBezTo>
                <a:cubicBezTo>
                  <a:pt x="3024323" y="49454"/>
                  <a:pt x="3251242" y="-70092"/>
                  <a:pt x="3490415" y="0"/>
                </a:cubicBezTo>
                <a:cubicBezTo>
                  <a:pt x="3733862" y="19899"/>
                  <a:pt x="3891341" y="46781"/>
                  <a:pt x="4021846" y="0"/>
                </a:cubicBezTo>
                <a:cubicBezTo>
                  <a:pt x="4119666" y="-53626"/>
                  <a:pt x="4584360" y="16784"/>
                  <a:pt x="4863279" y="0"/>
                </a:cubicBezTo>
                <a:cubicBezTo>
                  <a:pt x="5165194" y="17542"/>
                  <a:pt x="5538062" y="16890"/>
                  <a:pt x="5704710" y="0"/>
                </a:cubicBezTo>
                <a:cubicBezTo>
                  <a:pt x="5906408" y="46173"/>
                  <a:pt x="6245548" y="74003"/>
                  <a:pt x="6546143" y="0"/>
                </a:cubicBezTo>
                <a:cubicBezTo>
                  <a:pt x="6832149" y="11899"/>
                  <a:pt x="6773293" y="9630"/>
                  <a:pt x="6974239" y="0"/>
                </a:cubicBezTo>
                <a:cubicBezTo>
                  <a:pt x="7167191" y="8974"/>
                  <a:pt x="7203945" y="4164"/>
                  <a:pt x="7402336" y="0"/>
                </a:cubicBezTo>
                <a:cubicBezTo>
                  <a:pt x="7605113" y="6491"/>
                  <a:pt x="7766789" y="9446"/>
                  <a:pt x="8140435" y="0"/>
                </a:cubicBezTo>
                <a:cubicBezTo>
                  <a:pt x="8477505" y="18516"/>
                  <a:pt x="8571850" y="-29567"/>
                  <a:pt x="8981868" y="0"/>
                </a:cubicBezTo>
                <a:cubicBezTo>
                  <a:pt x="9400007" y="21730"/>
                  <a:pt x="9329963" y="14102"/>
                  <a:pt x="9409964" y="0"/>
                </a:cubicBezTo>
                <a:cubicBezTo>
                  <a:pt x="9566120" y="-29831"/>
                  <a:pt x="10120343" y="-3588"/>
                  <a:pt x="10354730" y="0"/>
                </a:cubicBezTo>
                <a:cubicBezTo>
                  <a:pt x="10539991" y="-35135"/>
                  <a:pt x="10753466" y="-60860"/>
                  <a:pt x="11078067" y="0"/>
                </a:cubicBezTo>
                <a:cubicBezTo>
                  <a:pt x="11530138" y="6212"/>
                  <a:pt x="11795948" y="276774"/>
                  <a:pt x="11822757" y="709097"/>
                </a:cubicBezTo>
                <a:cubicBezTo>
                  <a:pt x="11824991" y="919959"/>
                  <a:pt x="11861829" y="1165236"/>
                  <a:pt x="11822757" y="1333084"/>
                </a:cubicBezTo>
                <a:cubicBezTo>
                  <a:pt x="11827935" y="1515430"/>
                  <a:pt x="11912570" y="1699836"/>
                  <a:pt x="11822757" y="2098886"/>
                </a:cubicBezTo>
                <a:cubicBezTo>
                  <a:pt x="11835239" y="2476205"/>
                  <a:pt x="11824785" y="2599666"/>
                  <a:pt x="11822757" y="2864689"/>
                </a:cubicBezTo>
                <a:cubicBezTo>
                  <a:pt x="11767627" y="3107641"/>
                  <a:pt x="11832098" y="3232638"/>
                  <a:pt x="11822757" y="3545402"/>
                </a:cubicBezTo>
                <a:cubicBezTo>
                  <a:pt x="11728965" y="4031246"/>
                  <a:pt x="11561100" y="4364695"/>
                  <a:pt x="11078067" y="4254500"/>
                </a:cubicBezTo>
                <a:cubicBezTo>
                  <a:pt x="10940215" y="4283470"/>
                  <a:pt x="10856824" y="4266853"/>
                  <a:pt x="10649970" y="4254500"/>
                </a:cubicBezTo>
                <a:cubicBezTo>
                  <a:pt x="10470384" y="4239223"/>
                  <a:pt x="10372736" y="4247035"/>
                  <a:pt x="10221872" y="4254500"/>
                </a:cubicBezTo>
                <a:cubicBezTo>
                  <a:pt x="10062033" y="4254034"/>
                  <a:pt x="9972447" y="4265163"/>
                  <a:pt x="9793775" y="4254500"/>
                </a:cubicBezTo>
                <a:cubicBezTo>
                  <a:pt x="9590206" y="4229556"/>
                  <a:pt x="9189561" y="4205769"/>
                  <a:pt x="8952343" y="4254500"/>
                </a:cubicBezTo>
                <a:cubicBezTo>
                  <a:pt x="8723199" y="4260279"/>
                  <a:pt x="8679814" y="4239395"/>
                  <a:pt x="8420913" y="4254500"/>
                </a:cubicBezTo>
                <a:cubicBezTo>
                  <a:pt x="8145481" y="4261533"/>
                  <a:pt x="7919193" y="4251259"/>
                  <a:pt x="7786147" y="4254500"/>
                </a:cubicBezTo>
                <a:cubicBezTo>
                  <a:pt x="7652210" y="4261178"/>
                  <a:pt x="7273779" y="4273669"/>
                  <a:pt x="7048050" y="4254500"/>
                </a:cubicBezTo>
                <a:cubicBezTo>
                  <a:pt x="6910748" y="4279754"/>
                  <a:pt x="6662789" y="4229241"/>
                  <a:pt x="6516619" y="4254500"/>
                </a:cubicBezTo>
                <a:cubicBezTo>
                  <a:pt x="6387063" y="4263694"/>
                  <a:pt x="6204798" y="4228722"/>
                  <a:pt x="5985188" y="4254500"/>
                </a:cubicBezTo>
                <a:cubicBezTo>
                  <a:pt x="5767645" y="4233754"/>
                  <a:pt x="5641131" y="4258157"/>
                  <a:pt x="5557091" y="4254500"/>
                </a:cubicBezTo>
                <a:cubicBezTo>
                  <a:pt x="5508372" y="4128063"/>
                  <a:pt x="5193467" y="4220855"/>
                  <a:pt x="4922326" y="4254500"/>
                </a:cubicBezTo>
                <a:cubicBezTo>
                  <a:pt x="4696306" y="4242114"/>
                  <a:pt x="4342403" y="4238446"/>
                  <a:pt x="4080894" y="4254500"/>
                </a:cubicBezTo>
                <a:cubicBezTo>
                  <a:pt x="3825624" y="4268661"/>
                  <a:pt x="3501592" y="4283491"/>
                  <a:pt x="3342795" y="4254500"/>
                </a:cubicBezTo>
                <a:cubicBezTo>
                  <a:pt x="3139662" y="4291373"/>
                  <a:pt x="2924664" y="4216367"/>
                  <a:pt x="2811365" y="4254500"/>
                </a:cubicBezTo>
                <a:cubicBezTo>
                  <a:pt x="2714536" y="4280132"/>
                  <a:pt x="2497519" y="4284999"/>
                  <a:pt x="2383267" y="4254500"/>
                </a:cubicBezTo>
                <a:cubicBezTo>
                  <a:pt x="2194186" y="4295731"/>
                  <a:pt x="1824419" y="4260431"/>
                  <a:pt x="1438502" y="4254500"/>
                </a:cubicBezTo>
                <a:cubicBezTo>
                  <a:pt x="1027645" y="4269951"/>
                  <a:pt x="1042947" y="4232601"/>
                  <a:pt x="744689" y="4254500"/>
                </a:cubicBezTo>
                <a:cubicBezTo>
                  <a:pt x="450072" y="4227078"/>
                  <a:pt x="39377" y="3810689"/>
                  <a:pt x="0" y="3545402"/>
                </a:cubicBezTo>
                <a:cubicBezTo>
                  <a:pt x="26550" y="3376787"/>
                  <a:pt x="62395" y="3136656"/>
                  <a:pt x="0" y="2864689"/>
                </a:cubicBezTo>
                <a:cubicBezTo>
                  <a:pt x="-17437" y="2688039"/>
                  <a:pt x="17425" y="2384262"/>
                  <a:pt x="0" y="2127250"/>
                </a:cubicBezTo>
                <a:cubicBezTo>
                  <a:pt x="-29937" y="1959257"/>
                  <a:pt x="10178" y="1776935"/>
                  <a:pt x="0" y="1474899"/>
                </a:cubicBezTo>
                <a:cubicBezTo>
                  <a:pt x="1607" y="1188672"/>
                  <a:pt x="72693" y="990716"/>
                  <a:pt x="0" y="709097"/>
                </a:cubicBezTo>
                <a:close/>
              </a:path>
              <a:path w="11822757" h="4254500" stroke="0" extrusionOk="0">
                <a:moveTo>
                  <a:pt x="0" y="709097"/>
                </a:moveTo>
                <a:cubicBezTo>
                  <a:pt x="-47750" y="214359"/>
                  <a:pt x="457622" y="8591"/>
                  <a:pt x="744689" y="0"/>
                </a:cubicBezTo>
                <a:cubicBezTo>
                  <a:pt x="949280" y="11004"/>
                  <a:pt x="1247617" y="-17880"/>
                  <a:pt x="1379454" y="0"/>
                </a:cubicBezTo>
                <a:cubicBezTo>
                  <a:pt x="1527962" y="11265"/>
                  <a:pt x="1777749" y="35191"/>
                  <a:pt x="2220886" y="0"/>
                </a:cubicBezTo>
                <a:cubicBezTo>
                  <a:pt x="2637986" y="14902"/>
                  <a:pt x="2556756" y="19592"/>
                  <a:pt x="2648983" y="0"/>
                </a:cubicBezTo>
                <a:cubicBezTo>
                  <a:pt x="2813457" y="-3542"/>
                  <a:pt x="3238977" y="84055"/>
                  <a:pt x="3490415" y="0"/>
                </a:cubicBezTo>
                <a:cubicBezTo>
                  <a:pt x="3738841" y="-41680"/>
                  <a:pt x="3705984" y="-25558"/>
                  <a:pt x="3918513" y="0"/>
                </a:cubicBezTo>
                <a:cubicBezTo>
                  <a:pt x="4167610" y="-813"/>
                  <a:pt x="4410171" y="61564"/>
                  <a:pt x="4759944" y="0"/>
                </a:cubicBezTo>
                <a:cubicBezTo>
                  <a:pt x="5112198" y="-9814"/>
                  <a:pt x="5361653" y="-27412"/>
                  <a:pt x="5498043" y="0"/>
                </a:cubicBezTo>
                <a:cubicBezTo>
                  <a:pt x="5603849" y="-3121"/>
                  <a:pt x="5969472" y="-10649"/>
                  <a:pt x="6132807" y="0"/>
                </a:cubicBezTo>
                <a:cubicBezTo>
                  <a:pt x="6231939" y="87038"/>
                  <a:pt x="6494351" y="115499"/>
                  <a:pt x="6870906" y="0"/>
                </a:cubicBezTo>
                <a:cubicBezTo>
                  <a:pt x="7202625" y="32732"/>
                  <a:pt x="7474560" y="25038"/>
                  <a:pt x="7712338" y="0"/>
                </a:cubicBezTo>
                <a:cubicBezTo>
                  <a:pt x="7984424" y="-9758"/>
                  <a:pt x="8250768" y="12897"/>
                  <a:pt x="8450436" y="0"/>
                </a:cubicBezTo>
                <a:cubicBezTo>
                  <a:pt x="8676344" y="-8588"/>
                  <a:pt x="8737672" y="-9059"/>
                  <a:pt x="8981868" y="0"/>
                </a:cubicBezTo>
                <a:cubicBezTo>
                  <a:pt x="9227548" y="12538"/>
                  <a:pt x="9375182" y="13894"/>
                  <a:pt x="9513298" y="0"/>
                </a:cubicBezTo>
                <a:cubicBezTo>
                  <a:pt x="9628190" y="39295"/>
                  <a:pt x="9916768" y="2797"/>
                  <a:pt x="10044729" y="0"/>
                </a:cubicBezTo>
                <a:cubicBezTo>
                  <a:pt x="10238320" y="90475"/>
                  <a:pt x="10800769" y="5793"/>
                  <a:pt x="11078067" y="0"/>
                </a:cubicBezTo>
                <a:cubicBezTo>
                  <a:pt x="11483233" y="50630"/>
                  <a:pt x="11769689" y="347860"/>
                  <a:pt x="11822757" y="709097"/>
                </a:cubicBezTo>
                <a:cubicBezTo>
                  <a:pt x="11808864" y="928892"/>
                  <a:pt x="11797445" y="1199444"/>
                  <a:pt x="11822757" y="1446537"/>
                </a:cubicBezTo>
                <a:cubicBezTo>
                  <a:pt x="11791527" y="1667266"/>
                  <a:pt x="11753871" y="1992180"/>
                  <a:pt x="11822757" y="2127250"/>
                </a:cubicBezTo>
                <a:cubicBezTo>
                  <a:pt x="11858689" y="2359206"/>
                  <a:pt x="11829481" y="2650370"/>
                  <a:pt x="11822757" y="2836326"/>
                </a:cubicBezTo>
                <a:cubicBezTo>
                  <a:pt x="11925402" y="3033949"/>
                  <a:pt x="11877442" y="3284337"/>
                  <a:pt x="11822757" y="3545402"/>
                </a:cubicBezTo>
                <a:cubicBezTo>
                  <a:pt x="11664287" y="4062110"/>
                  <a:pt x="11411039" y="4283484"/>
                  <a:pt x="11078067" y="4254500"/>
                </a:cubicBezTo>
                <a:cubicBezTo>
                  <a:pt x="10853702" y="4268408"/>
                  <a:pt x="10548625" y="4221086"/>
                  <a:pt x="10339968" y="4254500"/>
                </a:cubicBezTo>
                <a:cubicBezTo>
                  <a:pt x="10093478" y="4279954"/>
                  <a:pt x="10030060" y="4282266"/>
                  <a:pt x="9808538" y="4254500"/>
                </a:cubicBezTo>
                <a:cubicBezTo>
                  <a:pt x="9515694" y="4286500"/>
                  <a:pt x="9338520" y="4258445"/>
                  <a:pt x="9173773" y="4254500"/>
                </a:cubicBezTo>
                <a:cubicBezTo>
                  <a:pt x="8950775" y="4260000"/>
                  <a:pt x="8770452" y="4202056"/>
                  <a:pt x="8539008" y="4254500"/>
                </a:cubicBezTo>
                <a:cubicBezTo>
                  <a:pt x="8297195" y="4274993"/>
                  <a:pt x="8286656" y="4263469"/>
                  <a:pt x="8110912" y="4254500"/>
                </a:cubicBezTo>
                <a:cubicBezTo>
                  <a:pt x="7942143" y="4259269"/>
                  <a:pt x="7844508" y="4259102"/>
                  <a:pt x="7682814" y="4254500"/>
                </a:cubicBezTo>
                <a:cubicBezTo>
                  <a:pt x="7534778" y="4249979"/>
                  <a:pt x="7453878" y="4242343"/>
                  <a:pt x="7254717" y="4254500"/>
                </a:cubicBezTo>
                <a:cubicBezTo>
                  <a:pt x="7105818" y="4274573"/>
                  <a:pt x="6862014" y="4306108"/>
                  <a:pt x="6619953" y="4254500"/>
                </a:cubicBezTo>
                <a:cubicBezTo>
                  <a:pt x="6440911" y="4254692"/>
                  <a:pt x="6349131" y="4251514"/>
                  <a:pt x="6243523" y="4254500"/>
                </a:cubicBezTo>
                <a:cubicBezTo>
                  <a:pt x="6137915" y="4257487"/>
                  <a:pt x="6057527" y="4252858"/>
                  <a:pt x="5881854" y="4254500"/>
                </a:cubicBezTo>
                <a:cubicBezTo>
                  <a:pt x="5618901" y="4292406"/>
                  <a:pt x="5268174" y="4215563"/>
                  <a:pt x="4937088" y="4254500"/>
                </a:cubicBezTo>
                <a:cubicBezTo>
                  <a:pt x="4584085" y="4269209"/>
                  <a:pt x="4495272" y="4271632"/>
                  <a:pt x="4198990" y="4254500"/>
                </a:cubicBezTo>
                <a:cubicBezTo>
                  <a:pt x="3926592" y="4232288"/>
                  <a:pt x="3885553" y="4266862"/>
                  <a:pt x="3770892" y="4254500"/>
                </a:cubicBezTo>
                <a:cubicBezTo>
                  <a:pt x="3715101" y="4207377"/>
                  <a:pt x="3097533" y="4242118"/>
                  <a:pt x="2929461" y="4254500"/>
                </a:cubicBezTo>
                <a:cubicBezTo>
                  <a:pt x="2661960" y="4275936"/>
                  <a:pt x="2595130" y="4256362"/>
                  <a:pt x="2398029" y="4254500"/>
                </a:cubicBezTo>
                <a:cubicBezTo>
                  <a:pt x="2149098" y="4320564"/>
                  <a:pt x="1808163" y="4260088"/>
                  <a:pt x="1556597" y="4254500"/>
                </a:cubicBezTo>
                <a:cubicBezTo>
                  <a:pt x="1313104" y="4265410"/>
                  <a:pt x="1072824" y="4272979"/>
                  <a:pt x="744689" y="4254500"/>
                </a:cubicBezTo>
                <a:cubicBezTo>
                  <a:pt x="284175" y="4281128"/>
                  <a:pt x="-106813" y="3808499"/>
                  <a:pt x="0" y="3545402"/>
                </a:cubicBezTo>
                <a:cubicBezTo>
                  <a:pt x="36073" y="3272883"/>
                  <a:pt x="33330" y="3081900"/>
                  <a:pt x="0" y="2921415"/>
                </a:cubicBezTo>
                <a:cubicBezTo>
                  <a:pt x="-14569" y="2746745"/>
                  <a:pt x="39211" y="2340463"/>
                  <a:pt x="0" y="2183975"/>
                </a:cubicBezTo>
                <a:cubicBezTo>
                  <a:pt x="45361" y="2028189"/>
                  <a:pt x="84560" y="1796999"/>
                  <a:pt x="0" y="1503263"/>
                </a:cubicBezTo>
                <a:cubicBezTo>
                  <a:pt x="14289" y="1191486"/>
                  <a:pt x="16381" y="996118"/>
                  <a:pt x="0" y="709097"/>
                </a:cubicBezTo>
                <a:close/>
              </a:path>
              <a:path w="11822757" h="4254500" fill="none" stroke="0" extrusionOk="0">
                <a:moveTo>
                  <a:pt x="0" y="709097"/>
                </a:moveTo>
                <a:cubicBezTo>
                  <a:pt x="16622" y="382633"/>
                  <a:pt x="309224" y="84162"/>
                  <a:pt x="744689" y="0"/>
                </a:cubicBezTo>
                <a:cubicBezTo>
                  <a:pt x="890945" y="27233"/>
                  <a:pt x="1245354" y="-21992"/>
                  <a:pt x="1379454" y="0"/>
                </a:cubicBezTo>
                <a:cubicBezTo>
                  <a:pt x="1561557" y="-56762"/>
                  <a:pt x="2150717" y="-15326"/>
                  <a:pt x="2324220" y="0"/>
                </a:cubicBezTo>
                <a:cubicBezTo>
                  <a:pt x="2534776" y="20803"/>
                  <a:pt x="2682791" y="-280"/>
                  <a:pt x="2855651" y="0"/>
                </a:cubicBezTo>
                <a:cubicBezTo>
                  <a:pt x="2998646" y="34307"/>
                  <a:pt x="3249613" y="73330"/>
                  <a:pt x="3490415" y="0"/>
                </a:cubicBezTo>
                <a:cubicBezTo>
                  <a:pt x="3738032" y="-8027"/>
                  <a:pt x="3884214" y="16100"/>
                  <a:pt x="4021846" y="0"/>
                </a:cubicBezTo>
                <a:cubicBezTo>
                  <a:pt x="4234481" y="34593"/>
                  <a:pt x="4460850" y="27801"/>
                  <a:pt x="4863279" y="0"/>
                </a:cubicBezTo>
                <a:cubicBezTo>
                  <a:pt x="5250169" y="50991"/>
                  <a:pt x="5544651" y="-7946"/>
                  <a:pt x="5704710" y="0"/>
                </a:cubicBezTo>
                <a:cubicBezTo>
                  <a:pt x="5841287" y="41555"/>
                  <a:pt x="6281826" y="10067"/>
                  <a:pt x="6546143" y="0"/>
                </a:cubicBezTo>
                <a:cubicBezTo>
                  <a:pt x="6826167" y="12696"/>
                  <a:pt x="6793934" y="8164"/>
                  <a:pt x="6974239" y="0"/>
                </a:cubicBezTo>
                <a:cubicBezTo>
                  <a:pt x="7154025" y="2347"/>
                  <a:pt x="7195129" y="-326"/>
                  <a:pt x="7402336" y="0"/>
                </a:cubicBezTo>
                <a:cubicBezTo>
                  <a:pt x="7614445" y="-23138"/>
                  <a:pt x="7758347" y="1688"/>
                  <a:pt x="8140435" y="0"/>
                </a:cubicBezTo>
                <a:cubicBezTo>
                  <a:pt x="8498126" y="19102"/>
                  <a:pt x="8569536" y="-5810"/>
                  <a:pt x="8981868" y="0"/>
                </a:cubicBezTo>
                <a:cubicBezTo>
                  <a:pt x="9363137" y="18947"/>
                  <a:pt x="9316414" y="-4363"/>
                  <a:pt x="9409964" y="0"/>
                </a:cubicBezTo>
                <a:cubicBezTo>
                  <a:pt x="9500531" y="-36659"/>
                  <a:pt x="10106572" y="198"/>
                  <a:pt x="10354730" y="0"/>
                </a:cubicBezTo>
                <a:cubicBezTo>
                  <a:pt x="10555085" y="-47176"/>
                  <a:pt x="10767468" y="-52928"/>
                  <a:pt x="11078067" y="0"/>
                </a:cubicBezTo>
                <a:cubicBezTo>
                  <a:pt x="11501305" y="43943"/>
                  <a:pt x="11881139" y="385459"/>
                  <a:pt x="11822757" y="709097"/>
                </a:cubicBezTo>
                <a:cubicBezTo>
                  <a:pt x="11849724" y="878004"/>
                  <a:pt x="11838611" y="1183988"/>
                  <a:pt x="11822757" y="1333084"/>
                </a:cubicBezTo>
                <a:cubicBezTo>
                  <a:pt x="11821228" y="1370810"/>
                  <a:pt x="11803689" y="1707935"/>
                  <a:pt x="11822757" y="2098886"/>
                </a:cubicBezTo>
                <a:cubicBezTo>
                  <a:pt x="11788008" y="2488737"/>
                  <a:pt x="11847569" y="2575072"/>
                  <a:pt x="11822757" y="2864689"/>
                </a:cubicBezTo>
                <a:cubicBezTo>
                  <a:pt x="11787784" y="3132979"/>
                  <a:pt x="11820543" y="3256187"/>
                  <a:pt x="11822757" y="3545402"/>
                </a:cubicBezTo>
                <a:cubicBezTo>
                  <a:pt x="11903783" y="3930274"/>
                  <a:pt x="11461292" y="4261592"/>
                  <a:pt x="11078067" y="4254500"/>
                </a:cubicBezTo>
                <a:cubicBezTo>
                  <a:pt x="10930305" y="4277312"/>
                  <a:pt x="10849459" y="4283770"/>
                  <a:pt x="10649970" y="4254500"/>
                </a:cubicBezTo>
                <a:cubicBezTo>
                  <a:pt x="10485167" y="4244798"/>
                  <a:pt x="10377697" y="4241346"/>
                  <a:pt x="10221872" y="4254500"/>
                </a:cubicBezTo>
                <a:cubicBezTo>
                  <a:pt x="10044269" y="4256215"/>
                  <a:pt x="9984270" y="4272095"/>
                  <a:pt x="9793775" y="4254500"/>
                </a:cubicBezTo>
                <a:cubicBezTo>
                  <a:pt x="9690200" y="4189912"/>
                  <a:pt x="9223223" y="4281029"/>
                  <a:pt x="8952343" y="4254500"/>
                </a:cubicBezTo>
                <a:cubicBezTo>
                  <a:pt x="8728411" y="4242645"/>
                  <a:pt x="8678782" y="4227774"/>
                  <a:pt x="8420913" y="4254500"/>
                </a:cubicBezTo>
                <a:cubicBezTo>
                  <a:pt x="8174967" y="4311446"/>
                  <a:pt x="7915160" y="4270522"/>
                  <a:pt x="7786147" y="4254500"/>
                </a:cubicBezTo>
                <a:cubicBezTo>
                  <a:pt x="7604328" y="4252102"/>
                  <a:pt x="7250917" y="4247468"/>
                  <a:pt x="7048050" y="4254500"/>
                </a:cubicBezTo>
                <a:cubicBezTo>
                  <a:pt x="6831784" y="4247645"/>
                  <a:pt x="6660686" y="4265078"/>
                  <a:pt x="6516619" y="4254500"/>
                </a:cubicBezTo>
                <a:cubicBezTo>
                  <a:pt x="6357710" y="4226278"/>
                  <a:pt x="6194077" y="4253852"/>
                  <a:pt x="5985188" y="4254500"/>
                </a:cubicBezTo>
                <a:cubicBezTo>
                  <a:pt x="5802468" y="4243428"/>
                  <a:pt x="5749725" y="4255896"/>
                  <a:pt x="5557091" y="4254500"/>
                </a:cubicBezTo>
                <a:cubicBezTo>
                  <a:pt x="5425286" y="4260794"/>
                  <a:pt x="5260721" y="4184434"/>
                  <a:pt x="4922326" y="4254500"/>
                </a:cubicBezTo>
                <a:cubicBezTo>
                  <a:pt x="4643767" y="4283295"/>
                  <a:pt x="4275008" y="4266203"/>
                  <a:pt x="4080894" y="4254500"/>
                </a:cubicBezTo>
                <a:cubicBezTo>
                  <a:pt x="3832164" y="4235886"/>
                  <a:pt x="3526619" y="4220280"/>
                  <a:pt x="3342795" y="4254500"/>
                </a:cubicBezTo>
                <a:cubicBezTo>
                  <a:pt x="3154369" y="4284816"/>
                  <a:pt x="2924588" y="4237599"/>
                  <a:pt x="2811365" y="4254500"/>
                </a:cubicBezTo>
                <a:cubicBezTo>
                  <a:pt x="2729385" y="4261541"/>
                  <a:pt x="2515228" y="4250423"/>
                  <a:pt x="2383267" y="4254500"/>
                </a:cubicBezTo>
                <a:cubicBezTo>
                  <a:pt x="2260105" y="4201186"/>
                  <a:pt x="1805899" y="4248197"/>
                  <a:pt x="1438502" y="4254500"/>
                </a:cubicBezTo>
                <a:cubicBezTo>
                  <a:pt x="1031041" y="4282986"/>
                  <a:pt x="1031878" y="4229437"/>
                  <a:pt x="744689" y="4254500"/>
                </a:cubicBezTo>
                <a:cubicBezTo>
                  <a:pt x="409414" y="4201238"/>
                  <a:pt x="34587" y="3872613"/>
                  <a:pt x="0" y="3545402"/>
                </a:cubicBezTo>
                <a:cubicBezTo>
                  <a:pt x="-40311" y="3388496"/>
                  <a:pt x="1199" y="3092453"/>
                  <a:pt x="0" y="2864689"/>
                </a:cubicBezTo>
                <a:cubicBezTo>
                  <a:pt x="-21836" y="2670030"/>
                  <a:pt x="31216" y="2362477"/>
                  <a:pt x="0" y="2127250"/>
                </a:cubicBezTo>
                <a:cubicBezTo>
                  <a:pt x="-56006" y="1915775"/>
                  <a:pt x="32485" y="1724133"/>
                  <a:pt x="0" y="1474899"/>
                </a:cubicBezTo>
                <a:cubicBezTo>
                  <a:pt x="23308" y="1192343"/>
                  <a:pt x="-10033" y="1058362"/>
                  <a:pt x="0" y="709097"/>
                </a:cubicBezTo>
                <a:close/>
              </a:path>
              <a:path w="11822757" h="4254500" fill="none" stroke="0" extrusionOk="0">
                <a:moveTo>
                  <a:pt x="0" y="709097"/>
                </a:moveTo>
                <a:cubicBezTo>
                  <a:pt x="-89476" y="246288"/>
                  <a:pt x="414164" y="15628"/>
                  <a:pt x="744689" y="0"/>
                </a:cubicBezTo>
                <a:cubicBezTo>
                  <a:pt x="895190" y="841"/>
                  <a:pt x="1243655" y="-9602"/>
                  <a:pt x="1379454" y="0"/>
                </a:cubicBezTo>
                <a:cubicBezTo>
                  <a:pt x="1571856" y="-25441"/>
                  <a:pt x="2167471" y="-81253"/>
                  <a:pt x="2324220" y="0"/>
                </a:cubicBezTo>
                <a:cubicBezTo>
                  <a:pt x="2525186" y="25929"/>
                  <a:pt x="2695719" y="30757"/>
                  <a:pt x="2855651" y="0"/>
                </a:cubicBezTo>
                <a:cubicBezTo>
                  <a:pt x="3031059" y="85194"/>
                  <a:pt x="3275282" y="-17085"/>
                  <a:pt x="3490415" y="0"/>
                </a:cubicBezTo>
                <a:cubicBezTo>
                  <a:pt x="3724034" y="-9044"/>
                  <a:pt x="3891567" y="70057"/>
                  <a:pt x="4021846" y="0"/>
                </a:cubicBezTo>
                <a:cubicBezTo>
                  <a:pt x="4125692" y="28211"/>
                  <a:pt x="4501747" y="-13626"/>
                  <a:pt x="4863279" y="0"/>
                </a:cubicBezTo>
                <a:cubicBezTo>
                  <a:pt x="5167505" y="20339"/>
                  <a:pt x="5560456" y="-6126"/>
                  <a:pt x="5704710" y="0"/>
                </a:cubicBezTo>
                <a:cubicBezTo>
                  <a:pt x="5896715" y="73455"/>
                  <a:pt x="6284639" y="43722"/>
                  <a:pt x="6546143" y="0"/>
                </a:cubicBezTo>
                <a:cubicBezTo>
                  <a:pt x="6831136" y="12399"/>
                  <a:pt x="6786460" y="16925"/>
                  <a:pt x="6974239" y="0"/>
                </a:cubicBezTo>
                <a:cubicBezTo>
                  <a:pt x="7165042" y="7824"/>
                  <a:pt x="7203914" y="2187"/>
                  <a:pt x="7402336" y="0"/>
                </a:cubicBezTo>
                <a:cubicBezTo>
                  <a:pt x="7601214" y="21851"/>
                  <a:pt x="7750260" y="6197"/>
                  <a:pt x="8140435" y="0"/>
                </a:cubicBezTo>
                <a:cubicBezTo>
                  <a:pt x="8465543" y="15902"/>
                  <a:pt x="8573084" y="-20804"/>
                  <a:pt x="8981868" y="0"/>
                </a:cubicBezTo>
                <a:cubicBezTo>
                  <a:pt x="9376618" y="17486"/>
                  <a:pt x="9322491" y="8560"/>
                  <a:pt x="9409964" y="0"/>
                </a:cubicBezTo>
                <a:cubicBezTo>
                  <a:pt x="9574771" y="-2441"/>
                  <a:pt x="10112752" y="32906"/>
                  <a:pt x="10354730" y="0"/>
                </a:cubicBezTo>
                <a:cubicBezTo>
                  <a:pt x="10519352" y="-10186"/>
                  <a:pt x="10758664" y="-96968"/>
                  <a:pt x="11078067" y="0"/>
                </a:cubicBezTo>
                <a:cubicBezTo>
                  <a:pt x="11488326" y="100534"/>
                  <a:pt x="11824296" y="314910"/>
                  <a:pt x="11822757" y="709097"/>
                </a:cubicBezTo>
                <a:cubicBezTo>
                  <a:pt x="11829219" y="896749"/>
                  <a:pt x="11859449" y="1189104"/>
                  <a:pt x="11822757" y="1333084"/>
                </a:cubicBezTo>
                <a:cubicBezTo>
                  <a:pt x="11837655" y="1485300"/>
                  <a:pt x="11862750" y="1687130"/>
                  <a:pt x="11822757" y="2098886"/>
                </a:cubicBezTo>
                <a:cubicBezTo>
                  <a:pt x="11841571" y="2479671"/>
                  <a:pt x="11831977" y="2582347"/>
                  <a:pt x="11822757" y="2864689"/>
                </a:cubicBezTo>
                <a:cubicBezTo>
                  <a:pt x="11789503" y="3156009"/>
                  <a:pt x="11796722" y="3277977"/>
                  <a:pt x="11822757" y="3545402"/>
                </a:cubicBezTo>
                <a:cubicBezTo>
                  <a:pt x="11758726" y="4028326"/>
                  <a:pt x="11598835" y="4369052"/>
                  <a:pt x="11078067" y="4254500"/>
                </a:cubicBezTo>
                <a:cubicBezTo>
                  <a:pt x="10947561" y="4274882"/>
                  <a:pt x="10844471" y="4265354"/>
                  <a:pt x="10649970" y="4254500"/>
                </a:cubicBezTo>
                <a:cubicBezTo>
                  <a:pt x="10472426" y="4245722"/>
                  <a:pt x="10402564" y="4238824"/>
                  <a:pt x="10221872" y="4254500"/>
                </a:cubicBezTo>
                <a:cubicBezTo>
                  <a:pt x="10061905" y="4251929"/>
                  <a:pt x="9988703" y="4257594"/>
                  <a:pt x="9793775" y="4254500"/>
                </a:cubicBezTo>
                <a:cubicBezTo>
                  <a:pt x="9656462" y="4219647"/>
                  <a:pt x="9169773" y="4279286"/>
                  <a:pt x="8952343" y="4254500"/>
                </a:cubicBezTo>
                <a:cubicBezTo>
                  <a:pt x="8727495" y="4262585"/>
                  <a:pt x="8685473" y="4232574"/>
                  <a:pt x="8420913" y="4254500"/>
                </a:cubicBezTo>
                <a:cubicBezTo>
                  <a:pt x="8181907" y="4273325"/>
                  <a:pt x="7922996" y="4245602"/>
                  <a:pt x="7786147" y="4254500"/>
                </a:cubicBezTo>
                <a:cubicBezTo>
                  <a:pt x="7615233" y="4212434"/>
                  <a:pt x="7233734" y="4270568"/>
                  <a:pt x="7048050" y="4254500"/>
                </a:cubicBezTo>
                <a:cubicBezTo>
                  <a:pt x="6815661" y="4237631"/>
                  <a:pt x="6631670" y="4268185"/>
                  <a:pt x="6516619" y="4254500"/>
                </a:cubicBezTo>
                <a:cubicBezTo>
                  <a:pt x="6373353" y="4252847"/>
                  <a:pt x="6193707" y="4238373"/>
                  <a:pt x="5985188" y="4254500"/>
                </a:cubicBezTo>
                <a:cubicBezTo>
                  <a:pt x="5759374" y="4226432"/>
                  <a:pt x="5644628" y="4272955"/>
                  <a:pt x="5557091" y="4254500"/>
                </a:cubicBezTo>
                <a:cubicBezTo>
                  <a:pt x="5476531" y="4128410"/>
                  <a:pt x="5204791" y="4272493"/>
                  <a:pt x="4922326" y="4254500"/>
                </a:cubicBezTo>
                <a:cubicBezTo>
                  <a:pt x="4671321" y="4306399"/>
                  <a:pt x="4331199" y="4228451"/>
                  <a:pt x="4080894" y="4254500"/>
                </a:cubicBezTo>
                <a:cubicBezTo>
                  <a:pt x="3822618" y="4305349"/>
                  <a:pt x="3545142" y="4249283"/>
                  <a:pt x="3342795" y="4254500"/>
                </a:cubicBezTo>
                <a:cubicBezTo>
                  <a:pt x="3123854" y="4269180"/>
                  <a:pt x="2904506" y="4230242"/>
                  <a:pt x="2811365" y="4254500"/>
                </a:cubicBezTo>
                <a:cubicBezTo>
                  <a:pt x="2683090" y="4255672"/>
                  <a:pt x="2481497" y="4288786"/>
                  <a:pt x="2383267" y="4254500"/>
                </a:cubicBezTo>
                <a:cubicBezTo>
                  <a:pt x="2141100" y="4333015"/>
                  <a:pt x="1914884" y="4194146"/>
                  <a:pt x="1438502" y="4254500"/>
                </a:cubicBezTo>
                <a:cubicBezTo>
                  <a:pt x="1022641" y="4270568"/>
                  <a:pt x="1038948" y="4235327"/>
                  <a:pt x="744689" y="4254500"/>
                </a:cubicBezTo>
                <a:cubicBezTo>
                  <a:pt x="471719" y="4316088"/>
                  <a:pt x="16500" y="3848507"/>
                  <a:pt x="0" y="3545402"/>
                </a:cubicBezTo>
                <a:cubicBezTo>
                  <a:pt x="13175" y="3363997"/>
                  <a:pt x="4898" y="3117529"/>
                  <a:pt x="0" y="2864689"/>
                </a:cubicBezTo>
                <a:cubicBezTo>
                  <a:pt x="16556" y="2648009"/>
                  <a:pt x="16907" y="2372432"/>
                  <a:pt x="0" y="2127250"/>
                </a:cubicBezTo>
                <a:cubicBezTo>
                  <a:pt x="-10253" y="1914270"/>
                  <a:pt x="19393" y="1780944"/>
                  <a:pt x="0" y="1474899"/>
                </a:cubicBezTo>
                <a:cubicBezTo>
                  <a:pt x="-17785" y="1164329"/>
                  <a:pt x="36283" y="1026765"/>
                  <a:pt x="0" y="709097"/>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custGeom>
                    <a:avLst/>
                    <a:gdLst>
                      <a:gd name="connsiteX0" fmla="*/ 0 w 11822757"/>
                      <a:gd name="connsiteY0" fmla="*/ 709097 h 4254500"/>
                      <a:gd name="connsiteX1" fmla="*/ 744689 w 11822757"/>
                      <a:gd name="connsiteY1" fmla="*/ 0 h 4254500"/>
                      <a:gd name="connsiteX2" fmla="*/ 1379454 w 11822757"/>
                      <a:gd name="connsiteY2" fmla="*/ 0 h 4254500"/>
                      <a:gd name="connsiteX3" fmla="*/ 2324220 w 11822757"/>
                      <a:gd name="connsiteY3" fmla="*/ 0 h 4254500"/>
                      <a:gd name="connsiteX4" fmla="*/ 2855651 w 11822757"/>
                      <a:gd name="connsiteY4" fmla="*/ 0 h 4254500"/>
                      <a:gd name="connsiteX5" fmla="*/ 3490415 w 11822757"/>
                      <a:gd name="connsiteY5" fmla="*/ 0 h 4254500"/>
                      <a:gd name="connsiteX6" fmla="*/ 4021846 w 11822757"/>
                      <a:gd name="connsiteY6" fmla="*/ 0 h 4254500"/>
                      <a:gd name="connsiteX7" fmla="*/ 4863279 w 11822757"/>
                      <a:gd name="connsiteY7" fmla="*/ 0 h 4254500"/>
                      <a:gd name="connsiteX8" fmla="*/ 5704710 w 11822757"/>
                      <a:gd name="connsiteY8" fmla="*/ 0 h 4254500"/>
                      <a:gd name="connsiteX9" fmla="*/ 6546143 w 11822757"/>
                      <a:gd name="connsiteY9" fmla="*/ 0 h 4254500"/>
                      <a:gd name="connsiteX10" fmla="*/ 6974239 w 11822757"/>
                      <a:gd name="connsiteY10" fmla="*/ 0 h 4254500"/>
                      <a:gd name="connsiteX11" fmla="*/ 7402336 w 11822757"/>
                      <a:gd name="connsiteY11" fmla="*/ 0 h 4254500"/>
                      <a:gd name="connsiteX12" fmla="*/ 8140435 w 11822757"/>
                      <a:gd name="connsiteY12" fmla="*/ 0 h 4254500"/>
                      <a:gd name="connsiteX13" fmla="*/ 8981868 w 11822757"/>
                      <a:gd name="connsiteY13" fmla="*/ 0 h 4254500"/>
                      <a:gd name="connsiteX14" fmla="*/ 9409964 w 11822757"/>
                      <a:gd name="connsiteY14" fmla="*/ 0 h 4254500"/>
                      <a:gd name="connsiteX15" fmla="*/ 10354730 w 11822757"/>
                      <a:gd name="connsiteY15" fmla="*/ 0 h 4254500"/>
                      <a:gd name="connsiteX16" fmla="*/ 11078067 w 11822757"/>
                      <a:gd name="connsiteY16" fmla="*/ 0 h 4254500"/>
                      <a:gd name="connsiteX17" fmla="*/ 11822757 w 11822757"/>
                      <a:gd name="connsiteY17" fmla="*/ 709097 h 4254500"/>
                      <a:gd name="connsiteX18" fmla="*/ 11822757 w 11822757"/>
                      <a:gd name="connsiteY18" fmla="*/ 1333084 h 4254500"/>
                      <a:gd name="connsiteX19" fmla="*/ 11822757 w 11822757"/>
                      <a:gd name="connsiteY19" fmla="*/ 2098886 h 4254500"/>
                      <a:gd name="connsiteX20" fmla="*/ 11822757 w 11822757"/>
                      <a:gd name="connsiteY20" fmla="*/ 2864689 h 4254500"/>
                      <a:gd name="connsiteX21" fmla="*/ 11822757 w 11822757"/>
                      <a:gd name="connsiteY21" fmla="*/ 3545402 h 4254500"/>
                      <a:gd name="connsiteX22" fmla="*/ 11078067 w 11822757"/>
                      <a:gd name="connsiteY22" fmla="*/ 4254500 h 4254500"/>
                      <a:gd name="connsiteX23" fmla="*/ 10649970 w 11822757"/>
                      <a:gd name="connsiteY23" fmla="*/ 4254500 h 4254500"/>
                      <a:gd name="connsiteX24" fmla="*/ 10221872 w 11822757"/>
                      <a:gd name="connsiteY24" fmla="*/ 4254500 h 4254500"/>
                      <a:gd name="connsiteX25" fmla="*/ 9793775 w 11822757"/>
                      <a:gd name="connsiteY25" fmla="*/ 4254500 h 4254500"/>
                      <a:gd name="connsiteX26" fmla="*/ 8952343 w 11822757"/>
                      <a:gd name="connsiteY26" fmla="*/ 4254500 h 4254500"/>
                      <a:gd name="connsiteX27" fmla="*/ 8420913 w 11822757"/>
                      <a:gd name="connsiteY27" fmla="*/ 4254500 h 4254500"/>
                      <a:gd name="connsiteX28" fmla="*/ 7786147 w 11822757"/>
                      <a:gd name="connsiteY28" fmla="*/ 4254500 h 4254500"/>
                      <a:gd name="connsiteX29" fmla="*/ 7048050 w 11822757"/>
                      <a:gd name="connsiteY29" fmla="*/ 4254500 h 4254500"/>
                      <a:gd name="connsiteX30" fmla="*/ 6516619 w 11822757"/>
                      <a:gd name="connsiteY30" fmla="*/ 4254500 h 4254500"/>
                      <a:gd name="connsiteX31" fmla="*/ 5985188 w 11822757"/>
                      <a:gd name="connsiteY31" fmla="*/ 4254500 h 4254500"/>
                      <a:gd name="connsiteX32" fmla="*/ 5557091 w 11822757"/>
                      <a:gd name="connsiteY32" fmla="*/ 4254500 h 4254500"/>
                      <a:gd name="connsiteX33" fmla="*/ 4922326 w 11822757"/>
                      <a:gd name="connsiteY33" fmla="*/ 4254500 h 4254500"/>
                      <a:gd name="connsiteX34" fmla="*/ 4080894 w 11822757"/>
                      <a:gd name="connsiteY34" fmla="*/ 4254500 h 4254500"/>
                      <a:gd name="connsiteX35" fmla="*/ 3342795 w 11822757"/>
                      <a:gd name="connsiteY35" fmla="*/ 4254500 h 4254500"/>
                      <a:gd name="connsiteX36" fmla="*/ 2811365 w 11822757"/>
                      <a:gd name="connsiteY36" fmla="*/ 4254500 h 4254500"/>
                      <a:gd name="connsiteX37" fmla="*/ 2383267 w 11822757"/>
                      <a:gd name="connsiteY37" fmla="*/ 4254500 h 4254500"/>
                      <a:gd name="connsiteX38" fmla="*/ 1438502 w 11822757"/>
                      <a:gd name="connsiteY38" fmla="*/ 4254500 h 4254500"/>
                      <a:gd name="connsiteX39" fmla="*/ 744689 w 11822757"/>
                      <a:gd name="connsiteY39" fmla="*/ 4254500 h 4254500"/>
                      <a:gd name="connsiteX40" fmla="*/ 0 w 11822757"/>
                      <a:gd name="connsiteY40" fmla="*/ 3545402 h 4254500"/>
                      <a:gd name="connsiteX41" fmla="*/ 0 w 11822757"/>
                      <a:gd name="connsiteY41" fmla="*/ 2864689 h 4254500"/>
                      <a:gd name="connsiteX42" fmla="*/ 0 w 11822757"/>
                      <a:gd name="connsiteY42" fmla="*/ 2127250 h 4254500"/>
                      <a:gd name="connsiteX43" fmla="*/ 0 w 11822757"/>
                      <a:gd name="connsiteY43" fmla="*/ 1474899 h 4254500"/>
                      <a:gd name="connsiteX44" fmla="*/ 0 w 11822757"/>
                      <a:gd name="connsiteY44" fmla="*/ 709097 h 4254500"/>
                      <a:gd name="connsiteX0" fmla="*/ 0 w 11822757"/>
                      <a:gd name="connsiteY0" fmla="*/ 709097 h 4254500"/>
                      <a:gd name="connsiteX1" fmla="*/ 744689 w 11822757"/>
                      <a:gd name="connsiteY1" fmla="*/ 0 h 4254500"/>
                      <a:gd name="connsiteX2" fmla="*/ 1379454 w 11822757"/>
                      <a:gd name="connsiteY2" fmla="*/ 0 h 4254500"/>
                      <a:gd name="connsiteX3" fmla="*/ 2220886 w 11822757"/>
                      <a:gd name="connsiteY3" fmla="*/ 0 h 4254500"/>
                      <a:gd name="connsiteX4" fmla="*/ 2648983 w 11822757"/>
                      <a:gd name="connsiteY4" fmla="*/ 0 h 4254500"/>
                      <a:gd name="connsiteX5" fmla="*/ 3490415 w 11822757"/>
                      <a:gd name="connsiteY5" fmla="*/ 0 h 4254500"/>
                      <a:gd name="connsiteX6" fmla="*/ 3918513 w 11822757"/>
                      <a:gd name="connsiteY6" fmla="*/ 0 h 4254500"/>
                      <a:gd name="connsiteX7" fmla="*/ 4759944 w 11822757"/>
                      <a:gd name="connsiteY7" fmla="*/ 0 h 4254500"/>
                      <a:gd name="connsiteX8" fmla="*/ 5498043 w 11822757"/>
                      <a:gd name="connsiteY8" fmla="*/ 0 h 4254500"/>
                      <a:gd name="connsiteX9" fmla="*/ 6132807 w 11822757"/>
                      <a:gd name="connsiteY9" fmla="*/ 0 h 4254500"/>
                      <a:gd name="connsiteX10" fmla="*/ 6870906 w 11822757"/>
                      <a:gd name="connsiteY10" fmla="*/ 0 h 4254500"/>
                      <a:gd name="connsiteX11" fmla="*/ 7712338 w 11822757"/>
                      <a:gd name="connsiteY11" fmla="*/ 0 h 4254500"/>
                      <a:gd name="connsiteX12" fmla="*/ 8450436 w 11822757"/>
                      <a:gd name="connsiteY12" fmla="*/ 0 h 4254500"/>
                      <a:gd name="connsiteX13" fmla="*/ 8981868 w 11822757"/>
                      <a:gd name="connsiteY13" fmla="*/ 0 h 4254500"/>
                      <a:gd name="connsiteX14" fmla="*/ 9513298 w 11822757"/>
                      <a:gd name="connsiteY14" fmla="*/ 0 h 4254500"/>
                      <a:gd name="connsiteX15" fmla="*/ 10044729 w 11822757"/>
                      <a:gd name="connsiteY15" fmla="*/ 0 h 4254500"/>
                      <a:gd name="connsiteX16" fmla="*/ 11078067 w 11822757"/>
                      <a:gd name="connsiteY16" fmla="*/ 0 h 4254500"/>
                      <a:gd name="connsiteX17" fmla="*/ 11822757 w 11822757"/>
                      <a:gd name="connsiteY17" fmla="*/ 709097 h 4254500"/>
                      <a:gd name="connsiteX18" fmla="*/ 11822757 w 11822757"/>
                      <a:gd name="connsiteY18" fmla="*/ 1446537 h 4254500"/>
                      <a:gd name="connsiteX19" fmla="*/ 11822757 w 11822757"/>
                      <a:gd name="connsiteY19" fmla="*/ 2127250 h 4254500"/>
                      <a:gd name="connsiteX20" fmla="*/ 11822757 w 11822757"/>
                      <a:gd name="connsiteY20" fmla="*/ 2836326 h 4254500"/>
                      <a:gd name="connsiteX21" fmla="*/ 11822757 w 11822757"/>
                      <a:gd name="connsiteY21" fmla="*/ 3545402 h 4254500"/>
                      <a:gd name="connsiteX22" fmla="*/ 11078067 w 11822757"/>
                      <a:gd name="connsiteY22" fmla="*/ 4254500 h 4254500"/>
                      <a:gd name="connsiteX23" fmla="*/ 10339968 w 11822757"/>
                      <a:gd name="connsiteY23" fmla="*/ 4254500 h 4254500"/>
                      <a:gd name="connsiteX24" fmla="*/ 9808538 w 11822757"/>
                      <a:gd name="connsiteY24" fmla="*/ 4254500 h 4254500"/>
                      <a:gd name="connsiteX25" fmla="*/ 9173773 w 11822757"/>
                      <a:gd name="connsiteY25" fmla="*/ 4254500 h 4254500"/>
                      <a:gd name="connsiteX26" fmla="*/ 8539008 w 11822757"/>
                      <a:gd name="connsiteY26" fmla="*/ 4254500 h 4254500"/>
                      <a:gd name="connsiteX27" fmla="*/ 8110912 w 11822757"/>
                      <a:gd name="connsiteY27" fmla="*/ 4254500 h 4254500"/>
                      <a:gd name="connsiteX28" fmla="*/ 7682814 w 11822757"/>
                      <a:gd name="connsiteY28" fmla="*/ 4254500 h 4254500"/>
                      <a:gd name="connsiteX29" fmla="*/ 7254717 w 11822757"/>
                      <a:gd name="connsiteY29" fmla="*/ 4254500 h 4254500"/>
                      <a:gd name="connsiteX30" fmla="*/ 6619953 w 11822757"/>
                      <a:gd name="connsiteY30" fmla="*/ 4254500 h 4254500"/>
                      <a:gd name="connsiteX31" fmla="*/ 5881854 w 11822757"/>
                      <a:gd name="connsiteY31" fmla="*/ 4254500 h 4254500"/>
                      <a:gd name="connsiteX32" fmla="*/ 4937088 w 11822757"/>
                      <a:gd name="connsiteY32" fmla="*/ 4254500 h 4254500"/>
                      <a:gd name="connsiteX33" fmla="*/ 4198990 w 11822757"/>
                      <a:gd name="connsiteY33" fmla="*/ 4254500 h 4254500"/>
                      <a:gd name="connsiteX34" fmla="*/ 3770892 w 11822757"/>
                      <a:gd name="connsiteY34" fmla="*/ 4254500 h 4254500"/>
                      <a:gd name="connsiteX35" fmla="*/ 2929461 w 11822757"/>
                      <a:gd name="connsiteY35" fmla="*/ 4254500 h 4254500"/>
                      <a:gd name="connsiteX36" fmla="*/ 2398029 w 11822757"/>
                      <a:gd name="connsiteY36" fmla="*/ 4254500 h 4254500"/>
                      <a:gd name="connsiteX37" fmla="*/ 1556597 w 11822757"/>
                      <a:gd name="connsiteY37" fmla="*/ 4254500 h 4254500"/>
                      <a:gd name="connsiteX38" fmla="*/ 744689 w 11822757"/>
                      <a:gd name="connsiteY38" fmla="*/ 4254500 h 4254500"/>
                      <a:gd name="connsiteX39" fmla="*/ 0 w 11822757"/>
                      <a:gd name="connsiteY39" fmla="*/ 3545402 h 4254500"/>
                      <a:gd name="connsiteX40" fmla="*/ 0 w 11822757"/>
                      <a:gd name="connsiteY40" fmla="*/ 2921415 h 4254500"/>
                      <a:gd name="connsiteX41" fmla="*/ 0 w 11822757"/>
                      <a:gd name="connsiteY41" fmla="*/ 2183975 h 4254500"/>
                      <a:gd name="connsiteX42" fmla="*/ 0 w 11822757"/>
                      <a:gd name="connsiteY42" fmla="*/ 1503263 h 4254500"/>
                      <a:gd name="connsiteX43" fmla="*/ 0 w 11822757"/>
                      <a:gd name="connsiteY43" fmla="*/ 709097 h 425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822757" h="4254500" fill="none" extrusionOk="0">
                        <a:moveTo>
                          <a:pt x="0" y="709097"/>
                        </a:moveTo>
                        <a:cubicBezTo>
                          <a:pt x="-28462" y="272737"/>
                          <a:pt x="413402" y="-3905"/>
                          <a:pt x="744689" y="0"/>
                        </a:cubicBezTo>
                        <a:cubicBezTo>
                          <a:pt x="924877" y="13549"/>
                          <a:pt x="1230042" y="17183"/>
                          <a:pt x="1379454" y="0"/>
                        </a:cubicBezTo>
                        <a:cubicBezTo>
                          <a:pt x="1575663" y="-20847"/>
                          <a:pt x="2141932" y="-47354"/>
                          <a:pt x="2324220" y="0"/>
                        </a:cubicBezTo>
                        <a:cubicBezTo>
                          <a:pt x="2515113" y="8053"/>
                          <a:pt x="2679832" y="19231"/>
                          <a:pt x="2855651" y="0"/>
                        </a:cubicBezTo>
                        <a:cubicBezTo>
                          <a:pt x="3024875" y="41451"/>
                          <a:pt x="3272794" y="-21756"/>
                          <a:pt x="3490415" y="0"/>
                        </a:cubicBezTo>
                        <a:cubicBezTo>
                          <a:pt x="3716380" y="13969"/>
                          <a:pt x="3891282" y="40874"/>
                          <a:pt x="4021846" y="0"/>
                        </a:cubicBezTo>
                        <a:cubicBezTo>
                          <a:pt x="4079083" y="-28212"/>
                          <a:pt x="4529487" y="-27911"/>
                          <a:pt x="4863279" y="0"/>
                        </a:cubicBezTo>
                        <a:cubicBezTo>
                          <a:pt x="5155224" y="16539"/>
                          <a:pt x="5553743" y="11889"/>
                          <a:pt x="5704710" y="0"/>
                        </a:cubicBezTo>
                        <a:cubicBezTo>
                          <a:pt x="5880837" y="5712"/>
                          <a:pt x="6271030" y="45665"/>
                          <a:pt x="6546143" y="0"/>
                        </a:cubicBezTo>
                        <a:cubicBezTo>
                          <a:pt x="6833263" y="12279"/>
                          <a:pt x="6783836" y="10461"/>
                          <a:pt x="6974239" y="0"/>
                        </a:cubicBezTo>
                        <a:cubicBezTo>
                          <a:pt x="7166703" y="6516"/>
                          <a:pt x="7199914" y="5570"/>
                          <a:pt x="7402336" y="0"/>
                        </a:cubicBezTo>
                        <a:cubicBezTo>
                          <a:pt x="7599331" y="-8688"/>
                          <a:pt x="7791154" y="-4428"/>
                          <a:pt x="8140435" y="0"/>
                        </a:cubicBezTo>
                        <a:cubicBezTo>
                          <a:pt x="8477001" y="1549"/>
                          <a:pt x="8569513" y="-26139"/>
                          <a:pt x="8981868" y="0"/>
                        </a:cubicBezTo>
                        <a:cubicBezTo>
                          <a:pt x="9390227" y="28523"/>
                          <a:pt x="9313136" y="6942"/>
                          <a:pt x="9409964" y="0"/>
                        </a:cubicBezTo>
                        <a:cubicBezTo>
                          <a:pt x="9558041" y="900"/>
                          <a:pt x="10133614" y="40098"/>
                          <a:pt x="10354730" y="0"/>
                        </a:cubicBezTo>
                        <a:cubicBezTo>
                          <a:pt x="10525806" y="-41569"/>
                          <a:pt x="10742386" y="-61373"/>
                          <a:pt x="11078067" y="0"/>
                        </a:cubicBezTo>
                        <a:cubicBezTo>
                          <a:pt x="11512890" y="40867"/>
                          <a:pt x="11809802" y="231573"/>
                          <a:pt x="11822757" y="709097"/>
                        </a:cubicBezTo>
                        <a:cubicBezTo>
                          <a:pt x="11805551" y="898932"/>
                          <a:pt x="11849212" y="1193183"/>
                          <a:pt x="11822757" y="1333084"/>
                        </a:cubicBezTo>
                        <a:cubicBezTo>
                          <a:pt x="11840780" y="1497223"/>
                          <a:pt x="11879273" y="1682219"/>
                          <a:pt x="11822757" y="2098886"/>
                        </a:cubicBezTo>
                        <a:cubicBezTo>
                          <a:pt x="11837074" y="2482619"/>
                          <a:pt x="11824834" y="2594727"/>
                          <a:pt x="11822757" y="2864689"/>
                        </a:cubicBezTo>
                        <a:cubicBezTo>
                          <a:pt x="11786144" y="3130424"/>
                          <a:pt x="11818664" y="3254755"/>
                          <a:pt x="11822757" y="3545402"/>
                        </a:cubicBezTo>
                        <a:cubicBezTo>
                          <a:pt x="11759784" y="4061557"/>
                          <a:pt x="11553047" y="4326274"/>
                          <a:pt x="11078067" y="4254500"/>
                        </a:cubicBezTo>
                        <a:cubicBezTo>
                          <a:pt x="10939401" y="4260025"/>
                          <a:pt x="10839091" y="4267273"/>
                          <a:pt x="10649970" y="4254500"/>
                        </a:cubicBezTo>
                        <a:cubicBezTo>
                          <a:pt x="10466967" y="4243317"/>
                          <a:pt x="10387385" y="4242815"/>
                          <a:pt x="10221872" y="4254500"/>
                        </a:cubicBezTo>
                        <a:cubicBezTo>
                          <a:pt x="10059334" y="4250866"/>
                          <a:pt x="9988015" y="4263754"/>
                          <a:pt x="9793775" y="4254500"/>
                        </a:cubicBezTo>
                        <a:cubicBezTo>
                          <a:pt x="9633188" y="4236089"/>
                          <a:pt x="9170074" y="4249394"/>
                          <a:pt x="8952343" y="4254500"/>
                        </a:cubicBezTo>
                        <a:cubicBezTo>
                          <a:pt x="8726520" y="4257770"/>
                          <a:pt x="8686911" y="4240749"/>
                          <a:pt x="8420913" y="4254500"/>
                        </a:cubicBezTo>
                        <a:cubicBezTo>
                          <a:pt x="8150340" y="4262180"/>
                          <a:pt x="7924027" y="4242562"/>
                          <a:pt x="7786147" y="4254500"/>
                        </a:cubicBezTo>
                        <a:cubicBezTo>
                          <a:pt x="7639737" y="4249553"/>
                          <a:pt x="7289673" y="4274240"/>
                          <a:pt x="7048050" y="4254500"/>
                        </a:cubicBezTo>
                        <a:cubicBezTo>
                          <a:pt x="6808902" y="4255324"/>
                          <a:pt x="6690723" y="4256764"/>
                          <a:pt x="6516619" y="4254500"/>
                        </a:cubicBezTo>
                        <a:cubicBezTo>
                          <a:pt x="6385269" y="4272762"/>
                          <a:pt x="6203313" y="4238436"/>
                          <a:pt x="5985188" y="4254500"/>
                        </a:cubicBezTo>
                        <a:cubicBezTo>
                          <a:pt x="5773073" y="4239245"/>
                          <a:pt x="5635471" y="4266448"/>
                          <a:pt x="5557091" y="4254500"/>
                        </a:cubicBezTo>
                        <a:cubicBezTo>
                          <a:pt x="5502466" y="4187767"/>
                          <a:pt x="5182689" y="4222606"/>
                          <a:pt x="4922326" y="4254500"/>
                        </a:cubicBezTo>
                        <a:cubicBezTo>
                          <a:pt x="4698469" y="4267785"/>
                          <a:pt x="4334398" y="4217837"/>
                          <a:pt x="4080894" y="4254500"/>
                        </a:cubicBezTo>
                        <a:cubicBezTo>
                          <a:pt x="3826678" y="4261714"/>
                          <a:pt x="3536992" y="4257664"/>
                          <a:pt x="3342795" y="4254500"/>
                        </a:cubicBezTo>
                        <a:cubicBezTo>
                          <a:pt x="3125375" y="4292998"/>
                          <a:pt x="2927820" y="4240428"/>
                          <a:pt x="2811365" y="4254500"/>
                        </a:cubicBezTo>
                        <a:cubicBezTo>
                          <a:pt x="2699416" y="4255345"/>
                          <a:pt x="2501266" y="4281583"/>
                          <a:pt x="2383267" y="4254500"/>
                        </a:cubicBezTo>
                        <a:cubicBezTo>
                          <a:pt x="2197713" y="4306867"/>
                          <a:pt x="1850018" y="4223532"/>
                          <a:pt x="1438502" y="4254500"/>
                        </a:cubicBezTo>
                        <a:cubicBezTo>
                          <a:pt x="1021129" y="4271145"/>
                          <a:pt x="1041037" y="4231538"/>
                          <a:pt x="744689" y="4254500"/>
                        </a:cubicBezTo>
                        <a:cubicBezTo>
                          <a:pt x="448956" y="4270393"/>
                          <a:pt x="48528" y="3822450"/>
                          <a:pt x="0" y="3545402"/>
                        </a:cubicBezTo>
                        <a:cubicBezTo>
                          <a:pt x="12326" y="3355484"/>
                          <a:pt x="15940" y="3109559"/>
                          <a:pt x="0" y="2864689"/>
                        </a:cubicBezTo>
                        <a:cubicBezTo>
                          <a:pt x="5938" y="2641784"/>
                          <a:pt x="14947" y="2367119"/>
                          <a:pt x="0" y="2127250"/>
                        </a:cubicBezTo>
                        <a:cubicBezTo>
                          <a:pt x="-26388" y="1940363"/>
                          <a:pt x="15957" y="1782429"/>
                          <a:pt x="0" y="1474899"/>
                        </a:cubicBezTo>
                        <a:cubicBezTo>
                          <a:pt x="-33768" y="1180701"/>
                          <a:pt x="65526" y="1033932"/>
                          <a:pt x="0" y="709097"/>
                        </a:cubicBezTo>
                        <a:close/>
                      </a:path>
                      <a:path w="11822757" h="4254500" stroke="0" extrusionOk="0">
                        <a:moveTo>
                          <a:pt x="0" y="709097"/>
                        </a:moveTo>
                        <a:cubicBezTo>
                          <a:pt x="-66411" y="246161"/>
                          <a:pt x="381492" y="-6093"/>
                          <a:pt x="744689" y="0"/>
                        </a:cubicBezTo>
                        <a:cubicBezTo>
                          <a:pt x="942843" y="27955"/>
                          <a:pt x="1227341" y="-20509"/>
                          <a:pt x="1379454" y="0"/>
                        </a:cubicBezTo>
                        <a:cubicBezTo>
                          <a:pt x="1551243" y="-849"/>
                          <a:pt x="1764883" y="13239"/>
                          <a:pt x="2220886" y="0"/>
                        </a:cubicBezTo>
                        <a:cubicBezTo>
                          <a:pt x="2635979" y="13719"/>
                          <a:pt x="2540849" y="2354"/>
                          <a:pt x="2648983" y="0"/>
                        </a:cubicBezTo>
                        <a:cubicBezTo>
                          <a:pt x="2797201" y="38262"/>
                          <a:pt x="3237817" y="31627"/>
                          <a:pt x="3490415" y="0"/>
                        </a:cubicBezTo>
                        <a:cubicBezTo>
                          <a:pt x="3746358" y="-34285"/>
                          <a:pt x="3701549" y="-18944"/>
                          <a:pt x="3918513" y="0"/>
                        </a:cubicBezTo>
                        <a:cubicBezTo>
                          <a:pt x="4150246" y="-14853"/>
                          <a:pt x="4433111" y="38443"/>
                          <a:pt x="4759944" y="0"/>
                        </a:cubicBezTo>
                        <a:cubicBezTo>
                          <a:pt x="5092696" y="-10606"/>
                          <a:pt x="5375831" y="-17969"/>
                          <a:pt x="5498043" y="0"/>
                        </a:cubicBezTo>
                        <a:cubicBezTo>
                          <a:pt x="5622614" y="2669"/>
                          <a:pt x="5984048" y="-19402"/>
                          <a:pt x="6132807" y="0"/>
                        </a:cubicBezTo>
                        <a:cubicBezTo>
                          <a:pt x="6212271" y="41583"/>
                          <a:pt x="6521759" y="62110"/>
                          <a:pt x="6870906" y="0"/>
                        </a:cubicBezTo>
                        <a:cubicBezTo>
                          <a:pt x="7213059" y="22282"/>
                          <a:pt x="7450613" y="7678"/>
                          <a:pt x="7712338" y="0"/>
                        </a:cubicBezTo>
                        <a:cubicBezTo>
                          <a:pt x="7987630" y="13966"/>
                          <a:pt x="8222061" y="-26801"/>
                          <a:pt x="8450436" y="0"/>
                        </a:cubicBezTo>
                        <a:cubicBezTo>
                          <a:pt x="8674187" y="-21512"/>
                          <a:pt x="8727501" y="-3094"/>
                          <a:pt x="8981868" y="0"/>
                        </a:cubicBezTo>
                        <a:cubicBezTo>
                          <a:pt x="9249616" y="4431"/>
                          <a:pt x="9391909" y="-10339"/>
                          <a:pt x="9513298" y="0"/>
                        </a:cubicBezTo>
                        <a:cubicBezTo>
                          <a:pt x="9612248" y="30305"/>
                          <a:pt x="9904985" y="-16212"/>
                          <a:pt x="10044729" y="0"/>
                        </a:cubicBezTo>
                        <a:cubicBezTo>
                          <a:pt x="10223559" y="75521"/>
                          <a:pt x="10815892" y="14614"/>
                          <a:pt x="11078067" y="0"/>
                        </a:cubicBezTo>
                        <a:cubicBezTo>
                          <a:pt x="11515814" y="67972"/>
                          <a:pt x="11777276" y="376382"/>
                          <a:pt x="11822757" y="709097"/>
                        </a:cubicBezTo>
                        <a:cubicBezTo>
                          <a:pt x="11788266" y="878432"/>
                          <a:pt x="11815424" y="1211815"/>
                          <a:pt x="11822757" y="1446537"/>
                        </a:cubicBezTo>
                        <a:cubicBezTo>
                          <a:pt x="11804386" y="1669356"/>
                          <a:pt x="11763885" y="1946145"/>
                          <a:pt x="11822757" y="2127250"/>
                        </a:cubicBezTo>
                        <a:cubicBezTo>
                          <a:pt x="11842367" y="2331460"/>
                          <a:pt x="11810520" y="2662827"/>
                          <a:pt x="11822757" y="2836326"/>
                        </a:cubicBezTo>
                        <a:cubicBezTo>
                          <a:pt x="11877849" y="3024086"/>
                          <a:pt x="11884098" y="3282201"/>
                          <a:pt x="11822757" y="3545402"/>
                        </a:cubicBezTo>
                        <a:cubicBezTo>
                          <a:pt x="11717703" y="3992688"/>
                          <a:pt x="11491096" y="4284442"/>
                          <a:pt x="11078067" y="4254500"/>
                        </a:cubicBezTo>
                        <a:cubicBezTo>
                          <a:pt x="10869910" y="4274222"/>
                          <a:pt x="10552996" y="4226881"/>
                          <a:pt x="10339968" y="4254500"/>
                        </a:cubicBezTo>
                        <a:cubicBezTo>
                          <a:pt x="10096528" y="4267216"/>
                          <a:pt x="10038298" y="4275281"/>
                          <a:pt x="9808538" y="4254500"/>
                        </a:cubicBezTo>
                        <a:cubicBezTo>
                          <a:pt x="9546281" y="4262433"/>
                          <a:pt x="9360351" y="4263706"/>
                          <a:pt x="9173773" y="4254500"/>
                        </a:cubicBezTo>
                        <a:cubicBezTo>
                          <a:pt x="8945180" y="4265341"/>
                          <a:pt x="8782917" y="4231172"/>
                          <a:pt x="8539008" y="4254500"/>
                        </a:cubicBezTo>
                        <a:cubicBezTo>
                          <a:pt x="8298449" y="4271794"/>
                          <a:pt x="8287684" y="4261950"/>
                          <a:pt x="8110912" y="4254500"/>
                        </a:cubicBezTo>
                        <a:cubicBezTo>
                          <a:pt x="7928483" y="4256831"/>
                          <a:pt x="7840834" y="4265177"/>
                          <a:pt x="7682814" y="4254500"/>
                        </a:cubicBezTo>
                        <a:cubicBezTo>
                          <a:pt x="7529644" y="4239991"/>
                          <a:pt x="7450872" y="4243018"/>
                          <a:pt x="7254717" y="4254500"/>
                        </a:cubicBezTo>
                        <a:cubicBezTo>
                          <a:pt x="7102666" y="4265749"/>
                          <a:pt x="6888642" y="4285869"/>
                          <a:pt x="6619953" y="4254500"/>
                        </a:cubicBezTo>
                        <a:cubicBezTo>
                          <a:pt x="6336470" y="4255222"/>
                          <a:pt x="6167545" y="4252334"/>
                          <a:pt x="5881854" y="4254500"/>
                        </a:cubicBezTo>
                        <a:cubicBezTo>
                          <a:pt x="5587328" y="4237425"/>
                          <a:pt x="5241952" y="4270344"/>
                          <a:pt x="4937088" y="4254500"/>
                        </a:cubicBezTo>
                        <a:cubicBezTo>
                          <a:pt x="4607716" y="4267229"/>
                          <a:pt x="4473931" y="4277301"/>
                          <a:pt x="4198990" y="4254500"/>
                        </a:cubicBezTo>
                        <a:cubicBezTo>
                          <a:pt x="3930370" y="4232732"/>
                          <a:pt x="3881241" y="4271148"/>
                          <a:pt x="3770892" y="4254500"/>
                        </a:cubicBezTo>
                        <a:cubicBezTo>
                          <a:pt x="3700654" y="4225259"/>
                          <a:pt x="3142725" y="4215009"/>
                          <a:pt x="2929461" y="4254500"/>
                        </a:cubicBezTo>
                        <a:cubicBezTo>
                          <a:pt x="2660472" y="4279483"/>
                          <a:pt x="2602694" y="4247478"/>
                          <a:pt x="2398029" y="4254500"/>
                        </a:cubicBezTo>
                        <a:cubicBezTo>
                          <a:pt x="2165797" y="4276808"/>
                          <a:pt x="1790687" y="4243935"/>
                          <a:pt x="1556597" y="4254500"/>
                        </a:cubicBezTo>
                        <a:cubicBezTo>
                          <a:pt x="1293199" y="4296266"/>
                          <a:pt x="1100884" y="4290311"/>
                          <a:pt x="744689" y="4254500"/>
                        </a:cubicBezTo>
                        <a:cubicBezTo>
                          <a:pt x="296113" y="4265872"/>
                          <a:pt x="-62180" y="3850813"/>
                          <a:pt x="0" y="3545402"/>
                        </a:cubicBezTo>
                        <a:cubicBezTo>
                          <a:pt x="5769" y="3253778"/>
                          <a:pt x="4455" y="3102226"/>
                          <a:pt x="0" y="2921415"/>
                        </a:cubicBezTo>
                        <a:cubicBezTo>
                          <a:pt x="-24020" y="2750373"/>
                          <a:pt x="11787" y="2373296"/>
                          <a:pt x="0" y="2183975"/>
                        </a:cubicBezTo>
                        <a:cubicBezTo>
                          <a:pt x="28657" y="1991362"/>
                          <a:pt x="69049" y="1740594"/>
                          <a:pt x="0" y="1503263"/>
                        </a:cubicBezTo>
                        <a:cubicBezTo>
                          <a:pt x="-13356" y="1234033"/>
                          <a:pt x="38329" y="1001373"/>
                          <a:pt x="0" y="709097"/>
                        </a:cubicBezTo>
                        <a:close/>
                      </a:path>
                      <a:path w="11822757" h="4254500" fill="none" stroke="0" extrusionOk="0">
                        <a:moveTo>
                          <a:pt x="0" y="709097"/>
                        </a:moveTo>
                        <a:cubicBezTo>
                          <a:pt x="-20998" y="290926"/>
                          <a:pt x="320401" y="22841"/>
                          <a:pt x="744689" y="0"/>
                        </a:cubicBezTo>
                        <a:cubicBezTo>
                          <a:pt x="908439" y="3841"/>
                          <a:pt x="1211157" y="-35548"/>
                          <a:pt x="1379454" y="0"/>
                        </a:cubicBezTo>
                        <a:cubicBezTo>
                          <a:pt x="1541885" y="-33333"/>
                          <a:pt x="2145050" y="-34133"/>
                          <a:pt x="2324220" y="0"/>
                        </a:cubicBezTo>
                        <a:cubicBezTo>
                          <a:pt x="2518285" y="23734"/>
                          <a:pt x="2692940" y="-5210"/>
                          <a:pt x="2855651" y="0"/>
                        </a:cubicBezTo>
                        <a:cubicBezTo>
                          <a:pt x="3037566" y="25672"/>
                          <a:pt x="3273699" y="37448"/>
                          <a:pt x="3490415" y="0"/>
                        </a:cubicBezTo>
                        <a:cubicBezTo>
                          <a:pt x="3735353" y="-9192"/>
                          <a:pt x="3895662" y="27536"/>
                          <a:pt x="4021846" y="0"/>
                        </a:cubicBezTo>
                        <a:cubicBezTo>
                          <a:pt x="4186522" y="25441"/>
                          <a:pt x="4459612" y="18467"/>
                          <a:pt x="4863279" y="0"/>
                        </a:cubicBezTo>
                        <a:cubicBezTo>
                          <a:pt x="5222763" y="27477"/>
                          <a:pt x="5544606" y="-17952"/>
                          <a:pt x="5704710" y="0"/>
                        </a:cubicBezTo>
                        <a:cubicBezTo>
                          <a:pt x="5879258" y="-6521"/>
                          <a:pt x="6275535" y="-13513"/>
                          <a:pt x="6546143" y="0"/>
                        </a:cubicBezTo>
                        <a:cubicBezTo>
                          <a:pt x="6826734" y="11844"/>
                          <a:pt x="6785243" y="8849"/>
                          <a:pt x="6974239" y="0"/>
                        </a:cubicBezTo>
                        <a:cubicBezTo>
                          <a:pt x="7162625" y="4957"/>
                          <a:pt x="7201032" y="3373"/>
                          <a:pt x="7402336" y="0"/>
                        </a:cubicBezTo>
                        <a:cubicBezTo>
                          <a:pt x="7609497" y="830"/>
                          <a:pt x="7760620" y="7823"/>
                          <a:pt x="8140435" y="0"/>
                        </a:cubicBezTo>
                        <a:cubicBezTo>
                          <a:pt x="8474997" y="15706"/>
                          <a:pt x="8592701" y="-7436"/>
                          <a:pt x="8981868" y="0"/>
                        </a:cubicBezTo>
                        <a:cubicBezTo>
                          <a:pt x="9373467" y="18501"/>
                          <a:pt x="9323849" y="5938"/>
                          <a:pt x="9409964" y="0"/>
                        </a:cubicBezTo>
                        <a:cubicBezTo>
                          <a:pt x="9556695" y="-13679"/>
                          <a:pt x="10111844" y="27446"/>
                          <a:pt x="10354730" y="0"/>
                        </a:cubicBezTo>
                        <a:cubicBezTo>
                          <a:pt x="10555610" y="-25550"/>
                          <a:pt x="10741605" y="-51546"/>
                          <a:pt x="11078067" y="0"/>
                        </a:cubicBezTo>
                        <a:cubicBezTo>
                          <a:pt x="11471723" y="36909"/>
                          <a:pt x="11857690" y="373425"/>
                          <a:pt x="11822757" y="709097"/>
                        </a:cubicBezTo>
                        <a:cubicBezTo>
                          <a:pt x="11828866" y="890213"/>
                          <a:pt x="11838317" y="1192251"/>
                          <a:pt x="11822757" y="1333084"/>
                        </a:cubicBezTo>
                        <a:cubicBezTo>
                          <a:pt x="11800672" y="1428910"/>
                          <a:pt x="11806020" y="1726328"/>
                          <a:pt x="11822757" y="2098886"/>
                        </a:cubicBezTo>
                        <a:cubicBezTo>
                          <a:pt x="11811829" y="2478325"/>
                          <a:pt x="11851998" y="2586637"/>
                          <a:pt x="11822757" y="2864689"/>
                        </a:cubicBezTo>
                        <a:cubicBezTo>
                          <a:pt x="11802071" y="3146643"/>
                          <a:pt x="11798934" y="3270141"/>
                          <a:pt x="11822757" y="3545402"/>
                        </a:cubicBezTo>
                        <a:cubicBezTo>
                          <a:pt x="11835771" y="4001033"/>
                          <a:pt x="11521526" y="4274518"/>
                          <a:pt x="11078067" y="4254500"/>
                        </a:cubicBezTo>
                        <a:cubicBezTo>
                          <a:pt x="10947951" y="4293607"/>
                          <a:pt x="10841806" y="4267558"/>
                          <a:pt x="10649970" y="4254500"/>
                        </a:cubicBezTo>
                        <a:cubicBezTo>
                          <a:pt x="10488384" y="4241812"/>
                          <a:pt x="10395937" y="4250374"/>
                          <a:pt x="10221872" y="4254500"/>
                        </a:cubicBezTo>
                        <a:cubicBezTo>
                          <a:pt x="10052149" y="4258714"/>
                          <a:pt x="9984857" y="4264683"/>
                          <a:pt x="9793775" y="4254500"/>
                        </a:cubicBezTo>
                        <a:cubicBezTo>
                          <a:pt x="9638046" y="4212657"/>
                          <a:pt x="9178951" y="4288431"/>
                          <a:pt x="8952343" y="4254500"/>
                        </a:cubicBezTo>
                        <a:cubicBezTo>
                          <a:pt x="8726489" y="4256287"/>
                          <a:pt x="8677555" y="4229365"/>
                          <a:pt x="8420913" y="4254500"/>
                        </a:cubicBezTo>
                        <a:cubicBezTo>
                          <a:pt x="8188483" y="4282913"/>
                          <a:pt x="7922264" y="4272589"/>
                          <a:pt x="7786147" y="4254500"/>
                        </a:cubicBezTo>
                        <a:cubicBezTo>
                          <a:pt x="7623013" y="4232527"/>
                          <a:pt x="7232303" y="4255407"/>
                          <a:pt x="7048050" y="4254500"/>
                        </a:cubicBezTo>
                        <a:cubicBezTo>
                          <a:pt x="6800723" y="4248272"/>
                          <a:pt x="6643556" y="4261101"/>
                          <a:pt x="6516619" y="4254500"/>
                        </a:cubicBezTo>
                        <a:cubicBezTo>
                          <a:pt x="6351431" y="4230974"/>
                          <a:pt x="6188007" y="4252931"/>
                          <a:pt x="5985188" y="4254500"/>
                        </a:cubicBezTo>
                        <a:cubicBezTo>
                          <a:pt x="5778039" y="4253856"/>
                          <a:pt x="5635638" y="4257424"/>
                          <a:pt x="5557091" y="4254500"/>
                        </a:cubicBezTo>
                        <a:cubicBezTo>
                          <a:pt x="5433647" y="4261422"/>
                          <a:pt x="5239345" y="4209597"/>
                          <a:pt x="4922326" y="4254500"/>
                        </a:cubicBezTo>
                        <a:cubicBezTo>
                          <a:pt x="4605355" y="4269189"/>
                          <a:pt x="4284871" y="4263833"/>
                          <a:pt x="4080894" y="4254500"/>
                        </a:cubicBezTo>
                        <a:cubicBezTo>
                          <a:pt x="3815943" y="4263265"/>
                          <a:pt x="3546805" y="4222358"/>
                          <a:pt x="3342795" y="4254500"/>
                        </a:cubicBezTo>
                        <a:cubicBezTo>
                          <a:pt x="3151839" y="4293845"/>
                          <a:pt x="2929056" y="4241280"/>
                          <a:pt x="2811365" y="4254500"/>
                        </a:cubicBezTo>
                        <a:cubicBezTo>
                          <a:pt x="2712396" y="4266450"/>
                          <a:pt x="2496919" y="4270834"/>
                          <a:pt x="2383267" y="4254500"/>
                        </a:cubicBezTo>
                        <a:cubicBezTo>
                          <a:pt x="2273373" y="4192028"/>
                          <a:pt x="1781689" y="4222695"/>
                          <a:pt x="1438502" y="4254500"/>
                        </a:cubicBezTo>
                        <a:cubicBezTo>
                          <a:pt x="1027669" y="4274563"/>
                          <a:pt x="1034578" y="4226867"/>
                          <a:pt x="744689" y="4254500"/>
                        </a:cubicBezTo>
                        <a:cubicBezTo>
                          <a:pt x="400617" y="4224148"/>
                          <a:pt x="31439" y="3859612"/>
                          <a:pt x="0" y="3545402"/>
                        </a:cubicBezTo>
                        <a:cubicBezTo>
                          <a:pt x="-39626" y="3369733"/>
                          <a:pt x="-4958" y="3091734"/>
                          <a:pt x="0" y="2864689"/>
                        </a:cubicBezTo>
                        <a:cubicBezTo>
                          <a:pt x="-30983" y="2651980"/>
                          <a:pt x="16065" y="2323650"/>
                          <a:pt x="0" y="2127250"/>
                        </a:cubicBezTo>
                        <a:cubicBezTo>
                          <a:pt x="-63364" y="1926415"/>
                          <a:pt x="12177" y="1735736"/>
                          <a:pt x="0" y="1474899"/>
                        </a:cubicBezTo>
                        <a:cubicBezTo>
                          <a:pt x="-2281" y="1174407"/>
                          <a:pt x="-170" y="1041655"/>
                          <a:pt x="0" y="709097"/>
                        </a:cubicBezTo>
                        <a:close/>
                      </a:path>
                    </a:pathLst>
                  </a:cu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377" rtl="0" eaLnBrk="1" fontAlgn="auto" latinLnBrk="0" hangingPunct="1">
              <a:lnSpc>
                <a:spcPct val="100000"/>
              </a:lnSpc>
              <a:spcBef>
                <a:spcPts val="0"/>
              </a:spcBef>
              <a:spcAft>
                <a:spcPts val="0"/>
              </a:spcAft>
              <a:buClrTx/>
              <a:buSzTx/>
              <a:buFontTx/>
              <a:buNone/>
              <a:tabLst/>
              <a:defRPr/>
            </a:pPr>
            <a:endParaRPr lang="vi-VN" sz="3600" dirty="0">
              <a:solidFill>
                <a:prstClr val="black"/>
              </a:solidFill>
              <a:latin typeface="Calibri" panose="020F0502020204030204"/>
            </a:endParaRPr>
          </a:p>
          <a:p>
            <a:pPr marL="0" marR="0" lvl="0" indent="0" algn="just" defTabSz="914377" rtl="0" eaLnBrk="1" fontAlgn="auto" latinLnBrk="0" hangingPunct="1">
              <a:lnSpc>
                <a:spcPct val="100000"/>
              </a:lnSpc>
              <a:spcBef>
                <a:spcPts val="0"/>
              </a:spcBef>
              <a:spcAft>
                <a:spcPts val="0"/>
              </a:spcAft>
              <a:buClrTx/>
              <a:buSzTx/>
              <a:buFontTx/>
              <a:buNone/>
              <a:tabLst/>
              <a:defRPr/>
            </a:pPr>
            <a:endPar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     Ban ngày cô chăm chú lắng nghe tất cả những âm thanh xung quanh: tiếng những tàu lá cọ đu đưa trong gió, tiếng vỗ cánh của những chú chim ruồi, âm thanh phát ra khi cô chụm hai chân rồi nhảy vào vũng nước,…</a:t>
            </a:r>
          </a:p>
          <a:p>
            <a:pPr lvl="0" algn="just" defTabSz="914377"/>
            <a:r>
              <a:rPr lang="vi-VN" sz="3600" dirty="0">
                <a:solidFill>
                  <a:prstClr val="black"/>
                </a:solidFill>
                <a:latin typeface="Calibri" panose="020F0502020204030204"/>
              </a:rPr>
              <a:t>      Khi chị gái Ku-chi-tô thành lập A-na-ca-ô-na, nhóm nhảy nữ đầu tiên của Cu-ba, cô bé Mi-lô 10 tuổi đã gia nhập ban nhạc với vai trò một tay trống.</a:t>
            </a:r>
            <a:endPar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377" rtl="0" eaLnBrk="1" fontAlgn="auto" latinLnBrk="0" hangingPunct="1">
              <a:lnSpc>
                <a:spcPct val="100000"/>
              </a:lnSpc>
              <a:spcBef>
                <a:spcPts val="0"/>
              </a:spcBef>
              <a:spcAft>
                <a:spcPts val="0"/>
              </a:spcAft>
              <a:buClrTx/>
              <a:buSzTx/>
              <a:buFontTx/>
              <a:buNone/>
              <a:tabLst/>
              <a:defRPr/>
            </a:pPr>
            <a:endParaRPr lang="vi-VN" sz="3600" dirty="0">
              <a:solidFill>
                <a:prstClr val="black"/>
              </a:solidFill>
              <a:latin typeface="Calibri" panose="020F0502020204030204"/>
            </a:endParaRPr>
          </a:p>
          <a:p>
            <a:pPr marL="0" marR="0" lvl="0" indent="0" algn="just" defTabSz="914377" rtl="0" eaLnBrk="1" fontAlgn="auto" latinLnBrk="0" hangingPunct="1">
              <a:lnSpc>
                <a:spcPct val="100000"/>
              </a:lnSpc>
              <a:spcBef>
                <a:spcPts val="0"/>
              </a:spcBef>
              <a:spcAft>
                <a:spcPts val="0"/>
              </a:spcAft>
              <a:buClrTx/>
              <a:buSzTx/>
              <a:buFontTx/>
              <a:buNone/>
              <a:tabLst/>
              <a:defRPr/>
            </a:pPr>
            <a:endPar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377"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Diagonal Corners Rounded 29">
            <a:extLst>
              <a:ext uri="{FF2B5EF4-FFF2-40B4-BE49-F238E27FC236}">
                <a16:creationId xmlns:a16="http://schemas.microsoft.com/office/drawing/2014/main" id="{01DB7160-65F6-5E7E-296B-173E986E2F3F}"/>
              </a:ext>
            </a:extLst>
          </p:cNvPr>
          <p:cNvSpPr/>
          <p:nvPr/>
        </p:nvSpPr>
        <p:spPr>
          <a:xfrm>
            <a:off x="629707" y="668386"/>
            <a:ext cx="2960915" cy="826405"/>
          </a:xfrm>
          <a:custGeom>
            <a:avLst/>
            <a:gdLst>
              <a:gd name="connsiteX0" fmla="*/ 137737 w 2960915"/>
              <a:gd name="connsiteY0" fmla="*/ 0 h 826405"/>
              <a:gd name="connsiteX1" fmla="*/ 617677 w 2960915"/>
              <a:gd name="connsiteY1" fmla="*/ 0 h 826405"/>
              <a:gd name="connsiteX2" fmla="*/ 1154081 w 2960915"/>
              <a:gd name="connsiteY2" fmla="*/ 0 h 826405"/>
              <a:gd name="connsiteX3" fmla="*/ 1746948 w 2960915"/>
              <a:gd name="connsiteY3" fmla="*/ 0 h 826405"/>
              <a:gd name="connsiteX4" fmla="*/ 2368048 w 2960915"/>
              <a:gd name="connsiteY4" fmla="*/ 0 h 826405"/>
              <a:gd name="connsiteX5" fmla="*/ 2960915 w 2960915"/>
              <a:gd name="connsiteY5" fmla="*/ 0 h 826405"/>
              <a:gd name="connsiteX6" fmla="*/ 2960915 w 2960915"/>
              <a:gd name="connsiteY6" fmla="*/ 0 h 826405"/>
              <a:gd name="connsiteX7" fmla="*/ 2960915 w 2960915"/>
              <a:gd name="connsiteY7" fmla="*/ 688668 h 826405"/>
              <a:gd name="connsiteX8" fmla="*/ 2823178 w 2960915"/>
              <a:gd name="connsiteY8" fmla="*/ 826405 h 826405"/>
              <a:gd name="connsiteX9" fmla="*/ 2286774 w 2960915"/>
              <a:gd name="connsiteY9" fmla="*/ 826405 h 826405"/>
              <a:gd name="connsiteX10" fmla="*/ 1665675 w 2960915"/>
              <a:gd name="connsiteY10" fmla="*/ 826405 h 826405"/>
              <a:gd name="connsiteX11" fmla="*/ 1157503 w 2960915"/>
              <a:gd name="connsiteY11" fmla="*/ 826405 h 826405"/>
              <a:gd name="connsiteX12" fmla="*/ 677563 w 2960915"/>
              <a:gd name="connsiteY12" fmla="*/ 826405 h 826405"/>
              <a:gd name="connsiteX13" fmla="*/ 0 w 2960915"/>
              <a:gd name="connsiteY13" fmla="*/ 826405 h 826405"/>
              <a:gd name="connsiteX14" fmla="*/ 0 w 2960915"/>
              <a:gd name="connsiteY14" fmla="*/ 826405 h 826405"/>
              <a:gd name="connsiteX15" fmla="*/ 0 w 2960915"/>
              <a:gd name="connsiteY15" fmla="*/ 137737 h 826405"/>
              <a:gd name="connsiteX16" fmla="*/ 137737 w 2960915"/>
              <a:gd name="connsiteY16" fmla="*/ 0 h 82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60915" h="826405" fill="none" extrusionOk="0">
                <a:moveTo>
                  <a:pt x="137737" y="0"/>
                </a:moveTo>
                <a:cubicBezTo>
                  <a:pt x="245128" y="-11855"/>
                  <a:pt x="514383" y="-17367"/>
                  <a:pt x="617677" y="0"/>
                </a:cubicBezTo>
                <a:cubicBezTo>
                  <a:pt x="720971" y="17367"/>
                  <a:pt x="886238" y="8103"/>
                  <a:pt x="1154081" y="0"/>
                </a:cubicBezTo>
                <a:cubicBezTo>
                  <a:pt x="1421924" y="-8103"/>
                  <a:pt x="1540740" y="-21542"/>
                  <a:pt x="1746948" y="0"/>
                </a:cubicBezTo>
                <a:cubicBezTo>
                  <a:pt x="1953156" y="21542"/>
                  <a:pt x="2137566" y="26580"/>
                  <a:pt x="2368048" y="0"/>
                </a:cubicBezTo>
                <a:cubicBezTo>
                  <a:pt x="2598530" y="-26580"/>
                  <a:pt x="2746166" y="2810"/>
                  <a:pt x="2960915" y="0"/>
                </a:cubicBezTo>
                <a:lnTo>
                  <a:pt x="2960915" y="0"/>
                </a:lnTo>
                <a:cubicBezTo>
                  <a:pt x="2962721" y="223985"/>
                  <a:pt x="2954114" y="545489"/>
                  <a:pt x="2960915" y="688668"/>
                </a:cubicBezTo>
                <a:cubicBezTo>
                  <a:pt x="2954897" y="771433"/>
                  <a:pt x="2898586" y="823333"/>
                  <a:pt x="2823178" y="826405"/>
                </a:cubicBezTo>
                <a:cubicBezTo>
                  <a:pt x="2652323" y="829345"/>
                  <a:pt x="2398455" y="823541"/>
                  <a:pt x="2286774" y="826405"/>
                </a:cubicBezTo>
                <a:cubicBezTo>
                  <a:pt x="2175093" y="829269"/>
                  <a:pt x="1905394" y="800988"/>
                  <a:pt x="1665675" y="826405"/>
                </a:cubicBezTo>
                <a:cubicBezTo>
                  <a:pt x="1425956" y="851822"/>
                  <a:pt x="1348450" y="833856"/>
                  <a:pt x="1157503" y="826405"/>
                </a:cubicBezTo>
                <a:cubicBezTo>
                  <a:pt x="966556" y="818954"/>
                  <a:pt x="804872" y="824975"/>
                  <a:pt x="677563" y="826405"/>
                </a:cubicBezTo>
                <a:cubicBezTo>
                  <a:pt x="550254" y="827835"/>
                  <a:pt x="169926" y="831400"/>
                  <a:pt x="0" y="826405"/>
                </a:cubicBezTo>
                <a:lnTo>
                  <a:pt x="0" y="826405"/>
                </a:lnTo>
                <a:cubicBezTo>
                  <a:pt x="2549" y="547384"/>
                  <a:pt x="-6226" y="414210"/>
                  <a:pt x="0" y="137737"/>
                </a:cubicBezTo>
                <a:cubicBezTo>
                  <a:pt x="-3801" y="54337"/>
                  <a:pt x="73372" y="4208"/>
                  <a:pt x="137737" y="0"/>
                </a:cubicBezTo>
                <a:close/>
              </a:path>
              <a:path w="2960915" h="826405" stroke="0" extrusionOk="0">
                <a:moveTo>
                  <a:pt x="137737" y="0"/>
                </a:moveTo>
                <a:cubicBezTo>
                  <a:pt x="312918" y="-19346"/>
                  <a:pt x="468757" y="-5879"/>
                  <a:pt x="617677" y="0"/>
                </a:cubicBezTo>
                <a:cubicBezTo>
                  <a:pt x="766597" y="5879"/>
                  <a:pt x="947326" y="4312"/>
                  <a:pt x="1125849" y="0"/>
                </a:cubicBezTo>
                <a:cubicBezTo>
                  <a:pt x="1304372" y="-4312"/>
                  <a:pt x="1474444" y="9444"/>
                  <a:pt x="1662253" y="0"/>
                </a:cubicBezTo>
                <a:cubicBezTo>
                  <a:pt x="1850062" y="-9444"/>
                  <a:pt x="1962421" y="24879"/>
                  <a:pt x="2198657" y="0"/>
                </a:cubicBezTo>
                <a:cubicBezTo>
                  <a:pt x="2434893" y="-24879"/>
                  <a:pt x="2666268" y="-12926"/>
                  <a:pt x="2960915" y="0"/>
                </a:cubicBezTo>
                <a:lnTo>
                  <a:pt x="2960915" y="0"/>
                </a:lnTo>
                <a:cubicBezTo>
                  <a:pt x="2946176" y="248926"/>
                  <a:pt x="2982111" y="499432"/>
                  <a:pt x="2960915" y="688668"/>
                </a:cubicBezTo>
                <a:cubicBezTo>
                  <a:pt x="2956339" y="766947"/>
                  <a:pt x="2899009" y="828261"/>
                  <a:pt x="2823178" y="826405"/>
                </a:cubicBezTo>
                <a:cubicBezTo>
                  <a:pt x="2533387" y="811382"/>
                  <a:pt x="2431033" y="822222"/>
                  <a:pt x="2202079" y="826405"/>
                </a:cubicBezTo>
                <a:cubicBezTo>
                  <a:pt x="1973125" y="830588"/>
                  <a:pt x="1800320" y="851618"/>
                  <a:pt x="1637443" y="826405"/>
                </a:cubicBezTo>
                <a:cubicBezTo>
                  <a:pt x="1474566" y="801192"/>
                  <a:pt x="1251278" y="836277"/>
                  <a:pt x="1129271" y="826405"/>
                </a:cubicBezTo>
                <a:cubicBezTo>
                  <a:pt x="1007264" y="816533"/>
                  <a:pt x="789766" y="823248"/>
                  <a:pt x="564636" y="826405"/>
                </a:cubicBezTo>
                <a:cubicBezTo>
                  <a:pt x="339507" y="829562"/>
                  <a:pt x="244353" y="841532"/>
                  <a:pt x="0" y="826405"/>
                </a:cubicBezTo>
                <a:lnTo>
                  <a:pt x="0" y="826405"/>
                </a:lnTo>
                <a:cubicBezTo>
                  <a:pt x="-23483" y="518355"/>
                  <a:pt x="-26616" y="310315"/>
                  <a:pt x="0" y="137737"/>
                </a:cubicBezTo>
                <a:cubicBezTo>
                  <a:pt x="-3606" y="58819"/>
                  <a:pt x="61934" y="-3465"/>
                  <a:pt x="137737"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FF0000"/>
                </a:solidFill>
                <a:effectLst/>
                <a:uLnTx/>
                <a:uFillTx/>
                <a:latin typeface="UTM French Vanilla" panose="02040603050506020204" pitchFamily="18" charset="0"/>
                <a:ea typeface="+mn-ea"/>
                <a:cs typeface="+mn-cs"/>
              </a:rPr>
              <a:t>Câu dài</a:t>
            </a:r>
            <a:endParaRPr kumimoji="0" lang="en-US" sz="5400" b="0" i="0" u="none" strike="noStrike" kern="1200" cap="none" spc="0" normalizeH="0" baseline="0" noProof="0" dirty="0">
              <a:ln>
                <a:noFill/>
              </a:ln>
              <a:solidFill>
                <a:srgbClr val="FF0000"/>
              </a:solidFill>
              <a:effectLst/>
              <a:uLnTx/>
              <a:uFillTx/>
              <a:latin typeface="UTM French Vanilla" panose="02040603050506020204" pitchFamily="18" charset="0"/>
              <a:ea typeface="+mn-ea"/>
              <a:cs typeface="+mn-cs"/>
            </a:endParaRPr>
          </a:p>
        </p:txBody>
      </p:sp>
      <p:cxnSp>
        <p:nvCxnSpPr>
          <p:cNvPr id="4" name="Đường nối Thẳng 18">
            <a:extLst>
              <a:ext uri="{FF2B5EF4-FFF2-40B4-BE49-F238E27FC236}">
                <a16:creationId xmlns:a16="http://schemas.microsoft.com/office/drawing/2014/main" id="{F113E994-06F5-BA53-4369-7CE37D1706FF}"/>
              </a:ext>
            </a:extLst>
          </p:cNvPr>
          <p:cNvCxnSpPr>
            <a:cxnSpLocks/>
          </p:cNvCxnSpPr>
          <p:nvPr/>
        </p:nvCxnSpPr>
        <p:spPr>
          <a:xfrm flipV="1">
            <a:off x="2582404" y="2164459"/>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Đường nối Thẳng 18">
            <a:extLst>
              <a:ext uri="{FF2B5EF4-FFF2-40B4-BE49-F238E27FC236}">
                <a16:creationId xmlns:a16="http://schemas.microsoft.com/office/drawing/2014/main" id="{953CC088-D1E6-45EF-A796-903C3044B7AC}"/>
              </a:ext>
            </a:extLst>
          </p:cNvPr>
          <p:cNvCxnSpPr>
            <a:cxnSpLocks/>
          </p:cNvCxnSpPr>
          <p:nvPr/>
        </p:nvCxnSpPr>
        <p:spPr>
          <a:xfrm flipV="1">
            <a:off x="10253016" y="2692812"/>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Đường nối Thẳng 18">
            <a:extLst>
              <a:ext uri="{FF2B5EF4-FFF2-40B4-BE49-F238E27FC236}">
                <a16:creationId xmlns:a16="http://schemas.microsoft.com/office/drawing/2014/main" id="{0D20A3DB-9357-67BD-0D83-C3AE4DDFAB18}"/>
              </a:ext>
            </a:extLst>
          </p:cNvPr>
          <p:cNvCxnSpPr>
            <a:cxnSpLocks/>
          </p:cNvCxnSpPr>
          <p:nvPr/>
        </p:nvCxnSpPr>
        <p:spPr>
          <a:xfrm flipV="1">
            <a:off x="2465188" y="2692812"/>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Đường nối Thẳng 18">
            <a:extLst>
              <a:ext uri="{FF2B5EF4-FFF2-40B4-BE49-F238E27FC236}">
                <a16:creationId xmlns:a16="http://schemas.microsoft.com/office/drawing/2014/main" id="{F0C641EA-F11E-AF9E-F5BE-3B5E674AC059}"/>
              </a:ext>
            </a:extLst>
          </p:cNvPr>
          <p:cNvCxnSpPr>
            <a:cxnSpLocks/>
          </p:cNvCxnSpPr>
          <p:nvPr/>
        </p:nvCxnSpPr>
        <p:spPr>
          <a:xfrm flipV="1">
            <a:off x="6143398" y="3226229"/>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Đường nối Thẳng 26">
            <a:extLst>
              <a:ext uri="{FF2B5EF4-FFF2-40B4-BE49-F238E27FC236}">
                <a16:creationId xmlns:a16="http://schemas.microsoft.com/office/drawing/2014/main" id="{C397C2C6-B6ED-5DC5-937F-E710E27F216E}"/>
              </a:ext>
            </a:extLst>
          </p:cNvPr>
          <p:cNvCxnSpPr>
            <a:cxnSpLocks/>
          </p:cNvCxnSpPr>
          <p:nvPr/>
        </p:nvCxnSpPr>
        <p:spPr>
          <a:xfrm flipV="1">
            <a:off x="3590622" y="3608122"/>
            <a:ext cx="134594" cy="49265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Đường nối Thẳng 18">
            <a:extLst>
              <a:ext uri="{FF2B5EF4-FFF2-40B4-BE49-F238E27FC236}">
                <a16:creationId xmlns:a16="http://schemas.microsoft.com/office/drawing/2014/main" id="{4B689A07-6ABC-8B35-F3C3-E4934264D898}"/>
              </a:ext>
            </a:extLst>
          </p:cNvPr>
          <p:cNvCxnSpPr>
            <a:cxnSpLocks/>
          </p:cNvCxnSpPr>
          <p:nvPr/>
        </p:nvCxnSpPr>
        <p:spPr>
          <a:xfrm flipV="1">
            <a:off x="8931971" y="4399391"/>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Đường nối Thẳng 18">
            <a:extLst>
              <a:ext uri="{FF2B5EF4-FFF2-40B4-BE49-F238E27FC236}">
                <a16:creationId xmlns:a16="http://schemas.microsoft.com/office/drawing/2014/main" id="{103A8332-3754-EAC9-F737-4E2787447925}"/>
              </a:ext>
            </a:extLst>
          </p:cNvPr>
          <p:cNvCxnSpPr>
            <a:cxnSpLocks/>
          </p:cNvCxnSpPr>
          <p:nvPr/>
        </p:nvCxnSpPr>
        <p:spPr>
          <a:xfrm flipV="1">
            <a:off x="7764720" y="4918288"/>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Đường nối Thẳng 18">
            <a:extLst>
              <a:ext uri="{FF2B5EF4-FFF2-40B4-BE49-F238E27FC236}">
                <a16:creationId xmlns:a16="http://schemas.microsoft.com/office/drawing/2014/main" id="{A417BC7C-4E5D-6A86-22BF-F5F5147B6179}"/>
              </a:ext>
            </a:extLst>
          </p:cNvPr>
          <p:cNvCxnSpPr>
            <a:cxnSpLocks/>
          </p:cNvCxnSpPr>
          <p:nvPr/>
        </p:nvCxnSpPr>
        <p:spPr>
          <a:xfrm flipV="1">
            <a:off x="3931702" y="4898170"/>
            <a:ext cx="117216" cy="43791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0D3736D-EDFE-BF28-6C20-8AF9C2046658}"/>
              </a:ext>
            </a:extLst>
          </p:cNvPr>
          <p:cNvCxnSpPr>
            <a:cxnSpLocks/>
          </p:cNvCxnSpPr>
          <p:nvPr/>
        </p:nvCxnSpPr>
        <p:spPr>
          <a:xfrm>
            <a:off x="3590622" y="2562516"/>
            <a:ext cx="36553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12C729B-B531-79B8-18DA-8943E6344AB7}"/>
              </a:ext>
            </a:extLst>
          </p:cNvPr>
          <p:cNvCxnSpPr>
            <a:cxnSpLocks/>
          </p:cNvCxnSpPr>
          <p:nvPr/>
        </p:nvCxnSpPr>
        <p:spPr>
          <a:xfrm>
            <a:off x="6911417" y="3103387"/>
            <a:ext cx="13181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5BA2DB-7048-6FE6-2682-6E2A1282B579}"/>
              </a:ext>
            </a:extLst>
          </p:cNvPr>
          <p:cNvCxnSpPr>
            <a:cxnSpLocks/>
          </p:cNvCxnSpPr>
          <p:nvPr/>
        </p:nvCxnSpPr>
        <p:spPr>
          <a:xfrm>
            <a:off x="321489" y="5336088"/>
            <a:ext cx="15813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E41F66-490A-2EE4-7ABF-C0845FD6B00B}"/>
              </a:ext>
            </a:extLst>
          </p:cNvPr>
          <p:cNvCxnSpPr>
            <a:cxnSpLocks/>
          </p:cNvCxnSpPr>
          <p:nvPr/>
        </p:nvCxnSpPr>
        <p:spPr>
          <a:xfrm>
            <a:off x="8520758" y="5336088"/>
            <a:ext cx="153764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2298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2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par>
                                <p:cTn id="28" presetID="22" presetClass="entr" presetSubtype="4"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par>
                                <p:cTn id="36" presetID="22" presetClass="entr" presetSubtype="4"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par>
                                <p:cTn id="44" presetID="22" presetClass="entr" presetSubtype="4"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Picture 5" descr="A picture containing text&#10;&#10;Description automatically generated">
            <a:extLst>
              <a:ext uri="{FF2B5EF4-FFF2-40B4-BE49-F238E27FC236}">
                <a16:creationId xmlns:a16="http://schemas.microsoft.com/office/drawing/2014/main" id="{B5225671-0415-8FD4-E408-E4659620783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0668" y="2344312"/>
            <a:ext cx="2719340" cy="3353382"/>
          </a:xfrm>
          <a:prstGeom prst="rect">
            <a:avLst/>
          </a:prstGeom>
        </p:spPr>
      </p:pic>
      <p:sp>
        <p:nvSpPr>
          <p:cNvPr id="7" name="Speech Bubble: Rectangle with Corners Rounded 6">
            <a:extLst>
              <a:ext uri="{FF2B5EF4-FFF2-40B4-BE49-F238E27FC236}">
                <a16:creationId xmlns:a16="http://schemas.microsoft.com/office/drawing/2014/main" id="{CB5C3468-789D-7157-5AAE-BA02781175BF}"/>
              </a:ext>
            </a:extLst>
          </p:cNvPr>
          <p:cNvSpPr/>
          <p:nvPr/>
        </p:nvSpPr>
        <p:spPr>
          <a:xfrm>
            <a:off x="4584957" y="1664414"/>
            <a:ext cx="6644697" cy="2356590"/>
          </a:xfrm>
          <a:custGeom>
            <a:avLst/>
            <a:gdLst>
              <a:gd name="connsiteX0" fmla="*/ 0 w 6644697"/>
              <a:gd name="connsiteY0" fmla="*/ 392773 h 2356590"/>
              <a:gd name="connsiteX1" fmla="*/ 392773 w 6644697"/>
              <a:gd name="connsiteY1" fmla="*/ 0 h 2356590"/>
              <a:gd name="connsiteX2" fmla="*/ 1107450 w 6644697"/>
              <a:gd name="connsiteY2" fmla="*/ 0 h 2356590"/>
              <a:gd name="connsiteX3" fmla="*/ 1107450 w 6644697"/>
              <a:gd name="connsiteY3" fmla="*/ 0 h 2356590"/>
              <a:gd name="connsiteX4" fmla="*/ 2768624 w 6644697"/>
              <a:gd name="connsiteY4" fmla="*/ 0 h 2356590"/>
              <a:gd name="connsiteX5" fmla="*/ 6251924 w 6644697"/>
              <a:gd name="connsiteY5" fmla="*/ 0 h 2356590"/>
              <a:gd name="connsiteX6" fmla="*/ 6644697 w 6644697"/>
              <a:gd name="connsiteY6" fmla="*/ 392773 h 2356590"/>
              <a:gd name="connsiteX7" fmla="*/ 6644697 w 6644697"/>
              <a:gd name="connsiteY7" fmla="*/ 1374678 h 2356590"/>
              <a:gd name="connsiteX8" fmla="*/ 6644697 w 6644697"/>
              <a:gd name="connsiteY8" fmla="*/ 1374678 h 2356590"/>
              <a:gd name="connsiteX9" fmla="*/ 6644697 w 6644697"/>
              <a:gd name="connsiteY9" fmla="*/ 1963825 h 2356590"/>
              <a:gd name="connsiteX10" fmla="*/ 6644697 w 6644697"/>
              <a:gd name="connsiteY10" fmla="*/ 1963817 h 2356590"/>
              <a:gd name="connsiteX11" fmla="*/ 6251924 w 6644697"/>
              <a:gd name="connsiteY11" fmla="*/ 2356590 h 2356590"/>
              <a:gd name="connsiteX12" fmla="*/ 2768624 w 6644697"/>
              <a:gd name="connsiteY12" fmla="*/ 2356590 h 2356590"/>
              <a:gd name="connsiteX13" fmla="*/ 1107450 w 6644697"/>
              <a:gd name="connsiteY13" fmla="*/ 2356590 h 2356590"/>
              <a:gd name="connsiteX14" fmla="*/ 1107450 w 6644697"/>
              <a:gd name="connsiteY14" fmla="*/ 2356590 h 2356590"/>
              <a:gd name="connsiteX15" fmla="*/ 392773 w 6644697"/>
              <a:gd name="connsiteY15" fmla="*/ 2356590 h 2356590"/>
              <a:gd name="connsiteX16" fmla="*/ 0 w 6644697"/>
              <a:gd name="connsiteY16" fmla="*/ 1963817 h 2356590"/>
              <a:gd name="connsiteX17" fmla="*/ 0 w 6644697"/>
              <a:gd name="connsiteY17" fmla="*/ 1963825 h 2356590"/>
              <a:gd name="connsiteX18" fmla="*/ -863279 w 6644697"/>
              <a:gd name="connsiteY18" fmla="*/ 2248635 h 2356590"/>
              <a:gd name="connsiteX19" fmla="*/ 0 w 6644697"/>
              <a:gd name="connsiteY19" fmla="*/ 1374678 h 2356590"/>
              <a:gd name="connsiteX20" fmla="*/ 0 w 6644697"/>
              <a:gd name="connsiteY20" fmla="*/ 392773 h 235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44697" h="2356590" fill="none" extrusionOk="0">
                <a:moveTo>
                  <a:pt x="0" y="392773"/>
                </a:moveTo>
                <a:cubicBezTo>
                  <a:pt x="-2009" y="173528"/>
                  <a:pt x="189742" y="-9283"/>
                  <a:pt x="392773" y="0"/>
                </a:cubicBezTo>
                <a:cubicBezTo>
                  <a:pt x="593699" y="-15989"/>
                  <a:pt x="904229" y="-55316"/>
                  <a:pt x="1107450" y="0"/>
                </a:cubicBezTo>
                <a:lnTo>
                  <a:pt x="1107450" y="0"/>
                </a:lnTo>
                <a:cubicBezTo>
                  <a:pt x="1531251" y="121052"/>
                  <a:pt x="2390963" y="-148064"/>
                  <a:pt x="2768624" y="0"/>
                </a:cubicBezTo>
                <a:cubicBezTo>
                  <a:pt x="4166316" y="80205"/>
                  <a:pt x="4781377" y="108693"/>
                  <a:pt x="6251924" y="0"/>
                </a:cubicBezTo>
                <a:cubicBezTo>
                  <a:pt x="6454364" y="27210"/>
                  <a:pt x="6652386" y="208142"/>
                  <a:pt x="6644697" y="392773"/>
                </a:cubicBezTo>
                <a:cubicBezTo>
                  <a:pt x="6663225" y="618347"/>
                  <a:pt x="6704887" y="1013461"/>
                  <a:pt x="6644697" y="1374678"/>
                </a:cubicBezTo>
                <a:lnTo>
                  <a:pt x="6644697" y="1374678"/>
                </a:lnTo>
                <a:cubicBezTo>
                  <a:pt x="6688284" y="1596644"/>
                  <a:pt x="6695374" y="1684859"/>
                  <a:pt x="6644697" y="1963825"/>
                </a:cubicBezTo>
                <a:lnTo>
                  <a:pt x="6644697" y="1963817"/>
                </a:lnTo>
                <a:cubicBezTo>
                  <a:pt x="6625588" y="2153777"/>
                  <a:pt x="6494460" y="2376820"/>
                  <a:pt x="6251924" y="2356590"/>
                </a:cubicBezTo>
                <a:cubicBezTo>
                  <a:pt x="4551553" y="2433558"/>
                  <a:pt x="3656958" y="2367231"/>
                  <a:pt x="2768624" y="2356590"/>
                </a:cubicBezTo>
                <a:cubicBezTo>
                  <a:pt x="1991113" y="2480071"/>
                  <a:pt x="1408754" y="2424766"/>
                  <a:pt x="1107450" y="2356590"/>
                </a:cubicBezTo>
                <a:lnTo>
                  <a:pt x="1107450" y="2356590"/>
                </a:lnTo>
                <a:cubicBezTo>
                  <a:pt x="883122" y="2364540"/>
                  <a:pt x="707952" y="2394551"/>
                  <a:pt x="392773" y="2356590"/>
                </a:cubicBezTo>
                <a:cubicBezTo>
                  <a:pt x="197806" y="2352215"/>
                  <a:pt x="4395" y="2174670"/>
                  <a:pt x="0" y="1963817"/>
                </a:cubicBezTo>
                <a:lnTo>
                  <a:pt x="0" y="1963825"/>
                </a:lnTo>
                <a:cubicBezTo>
                  <a:pt x="-138244" y="1973279"/>
                  <a:pt x="-615896" y="2094687"/>
                  <a:pt x="-863279" y="2248635"/>
                </a:cubicBezTo>
                <a:cubicBezTo>
                  <a:pt x="-574941" y="1995512"/>
                  <a:pt x="-171625" y="1508807"/>
                  <a:pt x="0" y="1374678"/>
                </a:cubicBezTo>
                <a:cubicBezTo>
                  <a:pt x="9680" y="1228859"/>
                  <a:pt x="-2831" y="779967"/>
                  <a:pt x="0" y="392773"/>
                </a:cubicBezTo>
                <a:close/>
              </a:path>
              <a:path w="6644697" h="2356590" stroke="0" extrusionOk="0">
                <a:moveTo>
                  <a:pt x="0" y="392773"/>
                </a:moveTo>
                <a:cubicBezTo>
                  <a:pt x="-13279" y="153733"/>
                  <a:pt x="177836" y="-3276"/>
                  <a:pt x="392773" y="0"/>
                </a:cubicBezTo>
                <a:cubicBezTo>
                  <a:pt x="485304" y="-3410"/>
                  <a:pt x="790177" y="-48591"/>
                  <a:pt x="1107450" y="0"/>
                </a:cubicBezTo>
                <a:lnTo>
                  <a:pt x="1107450" y="0"/>
                </a:lnTo>
                <a:cubicBezTo>
                  <a:pt x="1573933" y="42570"/>
                  <a:pt x="2078891" y="79022"/>
                  <a:pt x="2768624" y="0"/>
                </a:cubicBezTo>
                <a:cubicBezTo>
                  <a:pt x="4218415" y="3200"/>
                  <a:pt x="5227504" y="-87910"/>
                  <a:pt x="6251924" y="0"/>
                </a:cubicBezTo>
                <a:cubicBezTo>
                  <a:pt x="6461313" y="25960"/>
                  <a:pt x="6639911" y="198160"/>
                  <a:pt x="6644697" y="392773"/>
                </a:cubicBezTo>
                <a:cubicBezTo>
                  <a:pt x="6617532" y="877221"/>
                  <a:pt x="6606350" y="1095577"/>
                  <a:pt x="6644697" y="1374678"/>
                </a:cubicBezTo>
                <a:lnTo>
                  <a:pt x="6644697" y="1374678"/>
                </a:lnTo>
                <a:cubicBezTo>
                  <a:pt x="6600684" y="1630151"/>
                  <a:pt x="6665322" y="1797117"/>
                  <a:pt x="6644697" y="1963825"/>
                </a:cubicBezTo>
                <a:lnTo>
                  <a:pt x="6644697" y="1963817"/>
                </a:lnTo>
                <a:cubicBezTo>
                  <a:pt x="6643248" y="2183086"/>
                  <a:pt x="6472150" y="2368921"/>
                  <a:pt x="6251924" y="2356590"/>
                </a:cubicBezTo>
                <a:cubicBezTo>
                  <a:pt x="4758983" y="2211675"/>
                  <a:pt x="4114144" y="2300652"/>
                  <a:pt x="2768624" y="2356590"/>
                </a:cubicBezTo>
                <a:cubicBezTo>
                  <a:pt x="2246710" y="2295335"/>
                  <a:pt x="1314672" y="2422485"/>
                  <a:pt x="1107450" y="2356590"/>
                </a:cubicBezTo>
                <a:lnTo>
                  <a:pt x="1107450" y="2356590"/>
                </a:lnTo>
                <a:cubicBezTo>
                  <a:pt x="764723" y="2376700"/>
                  <a:pt x="483355" y="2357405"/>
                  <a:pt x="392773" y="2356590"/>
                </a:cubicBezTo>
                <a:cubicBezTo>
                  <a:pt x="181898" y="2375994"/>
                  <a:pt x="2190" y="2176971"/>
                  <a:pt x="0" y="1963817"/>
                </a:cubicBezTo>
                <a:lnTo>
                  <a:pt x="0" y="1963825"/>
                </a:lnTo>
                <a:cubicBezTo>
                  <a:pt x="-319383" y="2146864"/>
                  <a:pt x="-739443" y="2261987"/>
                  <a:pt x="-863279" y="2248635"/>
                </a:cubicBezTo>
                <a:cubicBezTo>
                  <a:pt x="-568409" y="1985090"/>
                  <a:pt x="-319680" y="1654432"/>
                  <a:pt x="0" y="1374678"/>
                </a:cubicBezTo>
                <a:cubicBezTo>
                  <a:pt x="-71459" y="1152028"/>
                  <a:pt x="-58871" y="505093"/>
                  <a:pt x="0" y="392773"/>
                </a:cubicBezTo>
                <a:close/>
              </a:path>
            </a:pathLst>
          </a:custGeom>
          <a:solidFill>
            <a:srgbClr val="CCFFFF"/>
          </a:solidFill>
          <a:ln w="38100">
            <a:solidFill>
              <a:srgbClr val="FF6600"/>
            </a:solidFill>
            <a:extLst>
              <a:ext uri="{C807C97D-BFC1-408E-A445-0C87EB9F89A2}">
                <ask:lineSketchStyleProps xmlns:ask="http://schemas.microsoft.com/office/drawing/2018/sketchyshapes" sd="1910907648">
                  <a:prstGeom prst="wedgeRoundRectCallout">
                    <a:avLst>
                      <a:gd name="adj1" fmla="val -62992"/>
                      <a:gd name="adj2" fmla="val 45419"/>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err="1">
                <a:solidFill>
                  <a:prstClr val="black"/>
                </a:solidFill>
                <a:latin typeface="Calibri" panose="020F0502020204030204"/>
              </a:rPr>
              <a:t>Trong</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bài</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Nghệ</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sĩ</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trống</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em</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có</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từ</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nào</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chưa</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hiểu</a:t>
            </a:r>
            <a:r>
              <a:rPr lang="en-US" sz="4000" b="1" dirty="0">
                <a:solidFill>
                  <a:prstClr val="black"/>
                </a:solidFill>
                <a:latin typeface="Calibri" panose="020F0502020204030204"/>
              </a:rPr>
              <a:t> </a:t>
            </a:r>
            <a:r>
              <a:rPr lang="en-US" sz="4000" b="1" dirty="0" err="1">
                <a:solidFill>
                  <a:prstClr val="black"/>
                </a:solidFill>
                <a:latin typeface="Calibri" panose="020F0502020204030204"/>
              </a:rPr>
              <a:t>nghĩa</a:t>
            </a:r>
            <a:r>
              <a:rPr lang="en-US" sz="4000" b="1" dirty="0">
                <a:solidFill>
                  <a:prstClr val="black"/>
                </a:solidFill>
                <a:latin typeface="Calibri" panose="020F0502020204030204"/>
              </a:rPr>
              <a:t>?</a:t>
            </a:r>
          </a:p>
        </p:txBody>
      </p:sp>
    </p:spTree>
    <p:extLst>
      <p:ext uri="{BB962C8B-B14F-4D97-AF65-F5344CB8AC3E}">
        <p14:creationId xmlns:p14="http://schemas.microsoft.com/office/powerpoint/2010/main" val="8071380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6" name="Picture 5" descr="A cartoon of a cat wearing glasses&#10;&#10;Description automatically generated with low confidence">
            <a:extLst>
              <a:ext uri="{FF2B5EF4-FFF2-40B4-BE49-F238E27FC236}">
                <a16:creationId xmlns:a16="http://schemas.microsoft.com/office/drawing/2014/main" id="{E29001CA-70A4-8BE3-751B-4EBCA2E4575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7" name="TextBox 6">
            <a:extLst>
              <a:ext uri="{FF2B5EF4-FFF2-40B4-BE49-F238E27FC236}">
                <a16:creationId xmlns:a16="http://schemas.microsoft.com/office/drawing/2014/main" id="{83BE2C7F-23CC-5D8B-B513-E152B9E67567}"/>
              </a:ext>
            </a:extLst>
          </p:cNvPr>
          <p:cNvSpPr txBox="1"/>
          <p:nvPr/>
        </p:nvSpPr>
        <p:spPr>
          <a:xfrm>
            <a:off x="348344" y="119744"/>
            <a:ext cx="9202057" cy="923330"/>
          </a:xfrm>
          <a:prstGeom prst="rect">
            <a:avLst/>
          </a:prstGeom>
          <a:noFill/>
        </p:spPr>
        <p:txBody>
          <a:bodyPr wrap="square" rtlCol="0">
            <a:spAutoFit/>
          </a:bodyPr>
          <a:lstStyle/>
          <a:p>
            <a:pPr defTabSz="914377">
              <a:defRPr/>
            </a:pP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Giải</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thích</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nghĩa</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từ</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khó</a:t>
            </a:r>
            <a:r>
              <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sz="5400" b="1" dirty="0" err="1">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hiểu</a:t>
            </a:r>
            <a:endParaRPr lang="en-US" sz="5400" b="1" dirty="0">
              <a:ln>
                <a:solidFill>
                  <a:prstClr val="white"/>
                </a:solidFill>
              </a:ln>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C8C23C22-583A-A008-D745-FF2EA9BDF540}"/>
              </a:ext>
            </a:extLst>
          </p:cNvPr>
          <p:cNvSpPr/>
          <p:nvPr/>
        </p:nvSpPr>
        <p:spPr>
          <a:xfrm>
            <a:off x="760184" y="1938167"/>
            <a:ext cx="5369683" cy="2078200"/>
          </a:xfrm>
          <a:custGeom>
            <a:avLst/>
            <a:gdLst>
              <a:gd name="connsiteX0" fmla="*/ 0 w 5369683"/>
              <a:gd name="connsiteY0" fmla="*/ 346374 h 2078200"/>
              <a:gd name="connsiteX1" fmla="*/ 346374 w 5369683"/>
              <a:gd name="connsiteY1" fmla="*/ 0 h 2078200"/>
              <a:gd name="connsiteX2" fmla="*/ 1108046 w 5369683"/>
              <a:gd name="connsiteY2" fmla="*/ 0 h 2078200"/>
              <a:gd name="connsiteX3" fmla="*/ 1822949 w 5369683"/>
              <a:gd name="connsiteY3" fmla="*/ 0 h 2078200"/>
              <a:gd name="connsiteX4" fmla="*/ 2537852 w 5369683"/>
              <a:gd name="connsiteY4" fmla="*/ 0 h 2078200"/>
              <a:gd name="connsiteX5" fmla="*/ 3065678 w 5369683"/>
              <a:gd name="connsiteY5" fmla="*/ 0 h 2078200"/>
              <a:gd name="connsiteX6" fmla="*/ 3593503 w 5369683"/>
              <a:gd name="connsiteY6" fmla="*/ 0 h 2078200"/>
              <a:gd name="connsiteX7" fmla="*/ 4261637 w 5369683"/>
              <a:gd name="connsiteY7" fmla="*/ 0 h 2078200"/>
              <a:gd name="connsiteX8" fmla="*/ 5023309 w 5369683"/>
              <a:gd name="connsiteY8" fmla="*/ 0 h 2078200"/>
              <a:gd name="connsiteX9" fmla="*/ 5369683 w 5369683"/>
              <a:gd name="connsiteY9" fmla="*/ 346374 h 2078200"/>
              <a:gd name="connsiteX10" fmla="*/ 5369683 w 5369683"/>
              <a:gd name="connsiteY10" fmla="*/ 997536 h 2078200"/>
              <a:gd name="connsiteX11" fmla="*/ 5369683 w 5369683"/>
              <a:gd name="connsiteY11" fmla="*/ 1731826 h 2078200"/>
              <a:gd name="connsiteX12" fmla="*/ 5023309 w 5369683"/>
              <a:gd name="connsiteY12" fmla="*/ 2078200 h 2078200"/>
              <a:gd name="connsiteX13" fmla="*/ 4308406 w 5369683"/>
              <a:gd name="connsiteY13" fmla="*/ 2078200 h 2078200"/>
              <a:gd name="connsiteX14" fmla="*/ 3546734 w 5369683"/>
              <a:gd name="connsiteY14" fmla="*/ 2078200 h 2078200"/>
              <a:gd name="connsiteX15" fmla="*/ 3018908 w 5369683"/>
              <a:gd name="connsiteY15" fmla="*/ 2078200 h 2078200"/>
              <a:gd name="connsiteX16" fmla="*/ 2397544 w 5369683"/>
              <a:gd name="connsiteY16" fmla="*/ 2078200 h 2078200"/>
              <a:gd name="connsiteX17" fmla="*/ 1776180 w 5369683"/>
              <a:gd name="connsiteY17" fmla="*/ 2078200 h 2078200"/>
              <a:gd name="connsiteX18" fmla="*/ 1061277 w 5369683"/>
              <a:gd name="connsiteY18" fmla="*/ 2078200 h 2078200"/>
              <a:gd name="connsiteX19" fmla="*/ 346374 w 5369683"/>
              <a:gd name="connsiteY19" fmla="*/ 2078200 h 2078200"/>
              <a:gd name="connsiteX20" fmla="*/ 0 w 5369683"/>
              <a:gd name="connsiteY20" fmla="*/ 1731826 h 2078200"/>
              <a:gd name="connsiteX21" fmla="*/ 0 w 5369683"/>
              <a:gd name="connsiteY21" fmla="*/ 1052955 h 2078200"/>
              <a:gd name="connsiteX22" fmla="*/ 0 w 5369683"/>
              <a:gd name="connsiteY22" fmla="*/ 346374 h 207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69683" h="2078200" fill="none" extrusionOk="0">
                <a:moveTo>
                  <a:pt x="0" y="346374"/>
                </a:moveTo>
                <a:cubicBezTo>
                  <a:pt x="33382" y="161433"/>
                  <a:pt x="137378" y="1358"/>
                  <a:pt x="346374" y="0"/>
                </a:cubicBezTo>
                <a:cubicBezTo>
                  <a:pt x="529759" y="9497"/>
                  <a:pt x="766439" y="-23148"/>
                  <a:pt x="1108046" y="0"/>
                </a:cubicBezTo>
                <a:cubicBezTo>
                  <a:pt x="1449653" y="23148"/>
                  <a:pt x="1639442" y="31200"/>
                  <a:pt x="1822949" y="0"/>
                </a:cubicBezTo>
                <a:cubicBezTo>
                  <a:pt x="2006456" y="-31200"/>
                  <a:pt x="2331586" y="9558"/>
                  <a:pt x="2537852" y="0"/>
                </a:cubicBezTo>
                <a:cubicBezTo>
                  <a:pt x="2744118" y="-9558"/>
                  <a:pt x="2918441" y="-4830"/>
                  <a:pt x="3065678" y="0"/>
                </a:cubicBezTo>
                <a:cubicBezTo>
                  <a:pt x="3212915" y="4830"/>
                  <a:pt x="3428904" y="-20896"/>
                  <a:pt x="3593503" y="0"/>
                </a:cubicBezTo>
                <a:cubicBezTo>
                  <a:pt x="3758103" y="20896"/>
                  <a:pt x="4052727" y="-8142"/>
                  <a:pt x="4261637" y="0"/>
                </a:cubicBezTo>
                <a:cubicBezTo>
                  <a:pt x="4470547" y="8142"/>
                  <a:pt x="4642701" y="17986"/>
                  <a:pt x="5023309" y="0"/>
                </a:cubicBezTo>
                <a:cubicBezTo>
                  <a:pt x="5218166" y="6065"/>
                  <a:pt x="5360561" y="151725"/>
                  <a:pt x="5369683" y="346374"/>
                </a:cubicBezTo>
                <a:cubicBezTo>
                  <a:pt x="5338744" y="556631"/>
                  <a:pt x="5338474" y="801563"/>
                  <a:pt x="5369683" y="997536"/>
                </a:cubicBezTo>
                <a:cubicBezTo>
                  <a:pt x="5400892" y="1193509"/>
                  <a:pt x="5377084" y="1522869"/>
                  <a:pt x="5369683" y="1731826"/>
                </a:cubicBezTo>
                <a:cubicBezTo>
                  <a:pt x="5335075" y="1929905"/>
                  <a:pt x="5247092" y="2079498"/>
                  <a:pt x="5023309" y="2078200"/>
                </a:cubicBezTo>
                <a:cubicBezTo>
                  <a:pt x="4828210" y="2094183"/>
                  <a:pt x="4547636" y="2079943"/>
                  <a:pt x="4308406" y="2078200"/>
                </a:cubicBezTo>
                <a:cubicBezTo>
                  <a:pt x="4069176" y="2076457"/>
                  <a:pt x="3876105" y="2052350"/>
                  <a:pt x="3546734" y="2078200"/>
                </a:cubicBezTo>
                <a:cubicBezTo>
                  <a:pt x="3217363" y="2104050"/>
                  <a:pt x="3239101" y="2096427"/>
                  <a:pt x="3018908" y="2078200"/>
                </a:cubicBezTo>
                <a:cubicBezTo>
                  <a:pt x="2798715" y="2059973"/>
                  <a:pt x="2597893" y="2075341"/>
                  <a:pt x="2397544" y="2078200"/>
                </a:cubicBezTo>
                <a:cubicBezTo>
                  <a:pt x="2197195" y="2081059"/>
                  <a:pt x="1949803" y="2101113"/>
                  <a:pt x="1776180" y="2078200"/>
                </a:cubicBezTo>
                <a:cubicBezTo>
                  <a:pt x="1602557" y="2055287"/>
                  <a:pt x="1260525" y="2053548"/>
                  <a:pt x="1061277" y="2078200"/>
                </a:cubicBezTo>
                <a:cubicBezTo>
                  <a:pt x="862029" y="2102852"/>
                  <a:pt x="669205" y="2071927"/>
                  <a:pt x="346374" y="2078200"/>
                </a:cubicBezTo>
                <a:cubicBezTo>
                  <a:pt x="167814" y="2059425"/>
                  <a:pt x="-19433" y="1881881"/>
                  <a:pt x="0" y="1731826"/>
                </a:cubicBezTo>
                <a:cubicBezTo>
                  <a:pt x="26400" y="1435919"/>
                  <a:pt x="-22295" y="1247475"/>
                  <a:pt x="0" y="1052955"/>
                </a:cubicBezTo>
                <a:cubicBezTo>
                  <a:pt x="22295" y="858435"/>
                  <a:pt x="32237" y="696560"/>
                  <a:pt x="0" y="346374"/>
                </a:cubicBezTo>
                <a:close/>
              </a:path>
              <a:path w="5369683" h="2078200" stroke="0" extrusionOk="0">
                <a:moveTo>
                  <a:pt x="0" y="346374"/>
                </a:moveTo>
                <a:cubicBezTo>
                  <a:pt x="8490" y="176338"/>
                  <a:pt x="170714" y="-11043"/>
                  <a:pt x="346374" y="0"/>
                </a:cubicBezTo>
                <a:cubicBezTo>
                  <a:pt x="536358" y="2626"/>
                  <a:pt x="778977" y="27355"/>
                  <a:pt x="1014508" y="0"/>
                </a:cubicBezTo>
                <a:cubicBezTo>
                  <a:pt x="1250039" y="-27355"/>
                  <a:pt x="1534586" y="-16420"/>
                  <a:pt x="1776180" y="0"/>
                </a:cubicBezTo>
                <a:cubicBezTo>
                  <a:pt x="2017774" y="16420"/>
                  <a:pt x="2251319" y="28286"/>
                  <a:pt x="2537852" y="0"/>
                </a:cubicBezTo>
                <a:cubicBezTo>
                  <a:pt x="2824385" y="-28286"/>
                  <a:pt x="2920211" y="-5726"/>
                  <a:pt x="3065678" y="0"/>
                </a:cubicBezTo>
                <a:cubicBezTo>
                  <a:pt x="3211145" y="5726"/>
                  <a:pt x="3664682" y="-10819"/>
                  <a:pt x="3827350" y="0"/>
                </a:cubicBezTo>
                <a:cubicBezTo>
                  <a:pt x="3990018" y="10819"/>
                  <a:pt x="4214175" y="-12752"/>
                  <a:pt x="4355175" y="0"/>
                </a:cubicBezTo>
                <a:cubicBezTo>
                  <a:pt x="4496175" y="12752"/>
                  <a:pt x="4863165" y="26607"/>
                  <a:pt x="5023309" y="0"/>
                </a:cubicBezTo>
                <a:cubicBezTo>
                  <a:pt x="5225986" y="2903"/>
                  <a:pt x="5365380" y="144866"/>
                  <a:pt x="5369683" y="346374"/>
                </a:cubicBezTo>
                <a:cubicBezTo>
                  <a:pt x="5385156" y="627005"/>
                  <a:pt x="5341553" y="842148"/>
                  <a:pt x="5369683" y="997536"/>
                </a:cubicBezTo>
                <a:cubicBezTo>
                  <a:pt x="5397813" y="1152924"/>
                  <a:pt x="5382253" y="1561934"/>
                  <a:pt x="5369683" y="1731826"/>
                </a:cubicBezTo>
                <a:cubicBezTo>
                  <a:pt x="5410871" y="1926095"/>
                  <a:pt x="5199414" y="2089530"/>
                  <a:pt x="5023309" y="2078200"/>
                </a:cubicBezTo>
                <a:cubicBezTo>
                  <a:pt x="4752089" y="2069429"/>
                  <a:pt x="4541243" y="2081262"/>
                  <a:pt x="4401945" y="2078200"/>
                </a:cubicBezTo>
                <a:cubicBezTo>
                  <a:pt x="4262647" y="2075138"/>
                  <a:pt x="3978899" y="2040672"/>
                  <a:pt x="3640273" y="2078200"/>
                </a:cubicBezTo>
                <a:cubicBezTo>
                  <a:pt x="3301647" y="2115728"/>
                  <a:pt x="3349274" y="2072102"/>
                  <a:pt x="3065678" y="2078200"/>
                </a:cubicBezTo>
                <a:cubicBezTo>
                  <a:pt x="2782082" y="2084298"/>
                  <a:pt x="2569854" y="2090871"/>
                  <a:pt x="2350775" y="2078200"/>
                </a:cubicBezTo>
                <a:cubicBezTo>
                  <a:pt x="2131696" y="2065529"/>
                  <a:pt x="1920623" y="2095655"/>
                  <a:pt x="1729410" y="2078200"/>
                </a:cubicBezTo>
                <a:cubicBezTo>
                  <a:pt x="1538197" y="2060745"/>
                  <a:pt x="1342535" y="2110384"/>
                  <a:pt x="1061277" y="2078200"/>
                </a:cubicBezTo>
                <a:cubicBezTo>
                  <a:pt x="780019" y="2046016"/>
                  <a:pt x="604365" y="2096051"/>
                  <a:pt x="346374" y="2078200"/>
                </a:cubicBezTo>
                <a:cubicBezTo>
                  <a:pt x="164907" y="2090901"/>
                  <a:pt x="21293" y="1930797"/>
                  <a:pt x="0" y="1731826"/>
                </a:cubicBezTo>
                <a:cubicBezTo>
                  <a:pt x="-24155" y="1489733"/>
                  <a:pt x="15931" y="1295509"/>
                  <a:pt x="0" y="1025245"/>
                </a:cubicBezTo>
                <a:cubicBezTo>
                  <a:pt x="-15931" y="754981"/>
                  <a:pt x="16330" y="621920"/>
                  <a:pt x="0" y="346374"/>
                </a:cubicBezTo>
                <a:close/>
              </a:path>
            </a:pathLst>
          </a:custGeom>
          <a:solidFill>
            <a:srgbClr val="CCFFFF"/>
          </a:solidFill>
          <a:ln w="38100">
            <a:solidFill>
              <a:srgbClr val="0070C0"/>
            </a:solidFill>
            <a:extLst>
              <a:ext uri="{C807C97D-BFC1-408E-A445-0C87EB9F89A2}">
                <ask:lineSketchStyleProps xmlns:ask="http://schemas.microsoft.com/office/drawing/2018/sketchyshape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377"/>
            <a:r>
              <a:rPr lang="en-US" sz="3600" b="1" dirty="0">
                <a:solidFill>
                  <a:prstClr val="black"/>
                </a:solidFill>
                <a:latin typeface="Calibri" panose="020F0502020204030204"/>
              </a:rPr>
              <a:t>Cu-</a:t>
            </a:r>
            <a:r>
              <a:rPr lang="en-US" sz="3600" b="1" dirty="0" err="1">
                <a:solidFill>
                  <a:prstClr val="black"/>
                </a:solidFill>
                <a:latin typeface="Calibri" panose="020F0502020204030204"/>
              </a:rPr>
              <a:t>ba</a:t>
            </a:r>
            <a:r>
              <a:rPr lang="vi-VN" sz="3600" b="1" dirty="0">
                <a:solidFill>
                  <a:prstClr val="black"/>
                </a:solidFill>
                <a:latin typeface="Calibri" panose="020F0502020204030204"/>
              </a:rPr>
              <a:t>: </a:t>
            </a:r>
            <a:r>
              <a:rPr lang="vi-VN" sz="3600" dirty="0">
                <a:solidFill>
                  <a:prstClr val="black"/>
                </a:solidFill>
                <a:latin typeface="Calibri" panose="020F0502020204030204"/>
              </a:rPr>
              <a:t> </a:t>
            </a:r>
            <a:r>
              <a:rPr lang="en-US" sz="3600" dirty="0" err="1">
                <a:solidFill>
                  <a:prstClr val="black"/>
                </a:solidFill>
                <a:latin typeface="Calibri" panose="020F0502020204030204"/>
              </a:rPr>
              <a:t>một</a:t>
            </a:r>
            <a:r>
              <a:rPr lang="en-US" sz="3600" dirty="0">
                <a:solidFill>
                  <a:prstClr val="black"/>
                </a:solidFill>
                <a:latin typeface="Calibri" panose="020F0502020204030204"/>
              </a:rPr>
              <a:t> </a:t>
            </a:r>
            <a:r>
              <a:rPr lang="en-US" sz="3600" dirty="0" err="1">
                <a:solidFill>
                  <a:prstClr val="black"/>
                </a:solidFill>
                <a:latin typeface="Calibri" panose="020F0502020204030204"/>
              </a:rPr>
              <a:t>nước</a:t>
            </a:r>
            <a:r>
              <a:rPr lang="en-US" sz="3600" dirty="0">
                <a:solidFill>
                  <a:prstClr val="black"/>
                </a:solidFill>
                <a:latin typeface="Calibri" panose="020F0502020204030204"/>
              </a:rPr>
              <a:t> ở </a:t>
            </a:r>
            <a:r>
              <a:rPr lang="en-US" sz="3600" dirty="0" err="1">
                <a:solidFill>
                  <a:prstClr val="black"/>
                </a:solidFill>
                <a:latin typeface="Calibri" panose="020F0502020204030204"/>
              </a:rPr>
              <a:t>Châu</a:t>
            </a:r>
            <a:r>
              <a:rPr lang="en-US" sz="3600" dirty="0">
                <a:solidFill>
                  <a:prstClr val="black"/>
                </a:solidFill>
                <a:latin typeface="Calibri" panose="020F0502020204030204"/>
              </a:rPr>
              <a:t> </a:t>
            </a:r>
            <a:r>
              <a:rPr lang="en-US" sz="3600" dirty="0" err="1">
                <a:solidFill>
                  <a:prstClr val="black"/>
                </a:solidFill>
                <a:latin typeface="Calibri" panose="020F0502020204030204"/>
              </a:rPr>
              <a:t>Mỹ</a:t>
            </a:r>
            <a:r>
              <a:rPr lang="en-US" sz="3600" dirty="0">
                <a:solidFill>
                  <a:prstClr val="black"/>
                </a:solidFill>
                <a:latin typeface="Calibri" panose="020F0502020204030204"/>
              </a:rPr>
              <a:t>, </a:t>
            </a:r>
            <a:r>
              <a:rPr lang="en-US" sz="3600" dirty="0" err="1">
                <a:solidFill>
                  <a:prstClr val="black"/>
                </a:solidFill>
                <a:latin typeface="Calibri" panose="020F0502020204030204"/>
              </a:rPr>
              <a:t>thủ</a:t>
            </a:r>
            <a:r>
              <a:rPr lang="en-US" sz="3600" dirty="0">
                <a:solidFill>
                  <a:prstClr val="black"/>
                </a:solidFill>
                <a:latin typeface="Calibri" panose="020F0502020204030204"/>
              </a:rPr>
              <a:t> </a:t>
            </a:r>
            <a:r>
              <a:rPr lang="en-US" sz="3600" dirty="0" err="1">
                <a:solidFill>
                  <a:prstClr val="black"/>
                </a:solidFill>
                <a:latin typeface="Calibri" panose="020F0502020204030204"/>
              </a:rPr>
              <a:t>đô</a:t>
            </a:r>
            <a:r>
              <a:rPr lang="en-US" sz="3600" dirty="0">
                <a:solidFill>
                  <a:prstClr val="black"/>
                </a:solidFill>
                <a:latin typeface="Calibri" panose="020F0502020204030204"/>
              </a:rPr>
              <a:t> </a:t>
            </a:r>
            <a:r>
              <a:rPr lang="en-US" sz="3600" dirty="0" err="1">
                <a:solidFill>
                  <a:prstClr val="black"/>
                </a:solidFill>
                <a:latin typeface="Calibri" panose="020F0502020204030204"/>
              </a:rPr>
              <a:t>là</a:t>
            </a:r>
            <a:r>
              <a:rPr lang="en-US" sz="3600" dirty="0">
                <a:solidFill>
                  <a:prstClr val="black"/>
                </a:solidFill>
                <a:latin typeface="Calibri" panose="020F0502020204030204"/>
              </a:rPr>
              <a:t> Ha-</a:t>
            </a:r>
            <a:r>
              <a:rPr lang="en-US" sz="3600" dirty="0" err="1">
                <a:solidFill>
                  <a:prstClr val="black"/>
                </a:solidFill>
                <a:latin typeface="Calibri" panose="020F0502020204030204"/>
              </a:rPr>
              <a:t>na</a:t>
            </a:r>
            <a:r>
              <a:rPr lang="en-US" sz="3600" dirty="0">
                <a:solidFill>
                  <a:prstClr val="black"/>
                </a:solidFill>
                <a:latin typeface="Calibri" panose="020F0502020204030204"/>
              </a:rPr>
              <a:t>-</a:t>
            </a:r>
            <a:r>
              <a:rPr lang="en-US" sz="3600" dirty="0" err="1">
                <a:solidFill>
                  <a:prstClr val="black"/>
                </a:solidFill>
                <a:latin typeface="Calibri" panose="020F0502020204030204"/>
              </a:rPr>
              <a:t>va</a:t>
            </a:r>
            <a:endParaRPr lang="vi-VN" sz="3600" dirty="0">
              <a:solidFill>
                <a:prstClr val="black"/>
              </a:solidFill>
              <a:latin typeface="Calibri" panose="020F0502020204030204"/>
            </a:endParaRPr>
          </a:p>
        </p:txBody>
      </p:sp>
      <p:pic>
        <p:nvPicPr>
          <p:cNvPr id="1026" name="Picture 2" descr="Khái quát về lịch sử đất nước Cuba - Redsvn.net">
            <a:extLst>
              <a:ext uri="{FF2B5EF4-FFF2-40B4-BE49-F238E27FC236}">
                <a16:creationId xmlns:a16="http://schemas.microsoft.com/office/drawing/2014/main" id="{EDE85329-64E0-219D-08CE-64FBDD57584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99416" y="4083236"/>
            <a:ext cx="4052620" cy="26671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2805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2.77778E-6 2.83951E-6 L -2.77778E-6 -0.07223 " pathEditMode="relative" rAng="0" ptsTypes="AA">
                                      <p:cBhvr>
                                        <p:cTn id="13" dur="250" accel="50000" decel="50000" autoRev="1" fill="hold">
                                          <p:stCondLst>
                                            <p:cond delay="0"/>
                                          </p:stCondLst>
                                        </p:cTn>
                                        <p:tgtEl>
                                          <p:spTgt spid="7"/>
                                        </p:tgtEl>
                                        <p:attrNameLst>
                                          <p:attrName>ppt_x</p:attrName>
                                          <p:attrName>ppt_y</p:attrName>
                                        </p:attrNameLst>
                                      </p:cBhvr>
                                      <p:rCtr x="0" y="-3611"/>
                                    </p:animMotion>
                                    <p:animRot by="1500000">
                                      <p:cBhvr>
                                        <p:cTn id="14" dur="125" fill="hold">
                                          <p:stCondLst>
                                            <p:cond delay="0"/>
                                          </p:stCondLst>
                                        </p:cTn>
                                        <p:tgtEl>
                                          <p:spTgt spid="7"/>
                                        </p:tgtEl>
                                        <p:attrNameLst>
                                          <p:attrName>r</p:attrName>
                                        </p:attrNameLst>
                                      </p:cBhvr>
                                    </p:animRot>
                                    <p:animRot by="-1500000">
                                      <p:cBhvr>
                                        <p:cTn id="15" dur="125" fill="hold">
                                          <p:stCondLst>
                                            <p:cond delay="125"/>
                                          </p:stCondLst>
                                        </p:cTn>
                                        <p:tgtEl>
                                          <p:spTgt spid="7"/>
                                        </p:tgtEl>
                                        <p:attrNameLst>
                                          <p:attrName>r</p:attrName>
                                        </p:attrNameLst>
                                      </p:cBhvr>
                                    </p:animRot>
                                    <p:animRot by="-1500000">
                                      <p:cBhvr>
                                        <p:cTn id="16" dur="125" fill="hold">
                                          <p:stCondLst>
                                            <p:cond delay="250"/>
                                          </p:stCondLst>
                                        </p:cTn>
                                        <p:tgtEl>
                                          <p:spTgt spid="7"/>
                                        </p:tgtEl>
                                        <p:attrNameLst>
                                          <p:attrName>r</p:attrName>
                                        </p:attrNameLst>
                                      </p:cBhvr>
                                    </p:animRot>
                                    <p:animRot by="1500000">
                                      <p:cBhvr>
                                        <p:cTn id="17" dur="125" fill="hold">
                                          <p:stCondLst>
                                            <p:cond delay="375"/>
                                          </p:stCondLst>
                                        </p:cTn>
                                        <p:tgtEl>
                                          <p:spTgt spid="7"/>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fltVal val="0.5"/>
                                          </p:val>
                                        </p:tav>
                                        <p:tav tm="100000">
                                          <p:val>
                                            <p:strVal val="#ppt_x"/>
                                          </p:val>
                                        </p:tav>
                                      </p:tavLst>
                                    </p:anim>
                                    <p:anim calcmode="lin" valueType="num">
                                      <p:cBhvr>
                                        <p:cTn id="24" dur="5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fade">
                                      <p:cBhvr>
                                        <p:cTn id="2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6" name="Picture 5" descr="A cartoon of a cat wearing glasses&#10;&#10;Description automatically generated with low confidence">
            <a:extLst>
              <a:ext uri="{FF2B5EF4-FFF2-40B4-BE49-F238E27FC236}">
                <a16:creationId xmlns:a16="http://schemas.microsoft.com/office/drawing/2014/main" id="{E29001CA-70A4-8BE3-751B-4EBCA2E4575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7" name="TextBox 6">
            <a:extLst>
              <a:ext uri="{FF2B5EF4-FFF2-40B4-BE49-F238E27FC236}">
                <a16:creationId xmlns:a16="http://schemas.microsoft.com/office/drawing/2014/main" id="{83BE2C7F-23CC-5D8B-B513-E152B9E67567}"/>
              </a:ext>
            </a:extLst>
          </p:cNvPr>
          <p:cNvSpPr txBox="1"/>
          <p:nvPr/>
        </p:nvSpPr>
        <p:spPr>
          <a:xfrm>
            <a:off x="348344" y="119744"/>
            <a:ext cx="9202057" cy="9233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Giải</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thích</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nghĩa</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từ</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khó</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hiểu</a:t>
            </a:r>
            <a:endPar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10" name="Rectangle: Rounded Corners 9">
            <a:extLst>
              <a:ext uri="{FF2B5EF4-FFF2-40B4-BE49-F238E27FC236}">
                <a16:creationId xmlns:a16="http://schemas.microsoft.com/office/drawing/2014/main" id="{C8C23C22-583A-A008-D745-FF2EA9BDF540}"/>
              </a:ext>
            </a:extLst>
          </p:cNvPr>
          <p:cNvSpPr/>
          <p:nvPr/>
        </p:nvSpPr>
        <p:spPr>
          <a:xfrm>
            <a:off x="380145" y="1232899"/>
            <a:ext cx="8157680" cy="2681555"/>
          </a:xfrm>
          <a:custGeom>
            <a:avLst/>
            <a:gdLst>
              <a:gd name="connsiteX0" fmla="*/ 0 w 8157680"/>
              <a:gd name="connsiteY0" fmla="*/ 446935 h 2681555"/>
              <a:gd name="connsiteX1" fmla="*/ 446935 w 8157680"/>
              <a:gd name="connsiteY1" fmla="*/ 0 h 2681555"/>
              <a:gd name="connsiteX2" fmla="*/ 1179919 w 8157680"/>
              <a:gd name="connsiteY2" fmla="*/ 0 h 2681555"/>
              <a:gd name="connsiteX3" fmla="*/ 1985542 w 8157680"/>
              <a:gd name="connsiteY3" fmla="*/ 0 h 2681555"/>
              <a:gd name="connsiteX4" fmla="*/ 2427974 w 8157680"/>
              <a:gd name="connsiteY4" fmla="*/ 0 h 2681555"/>
              <a:gd name="connsiteX5" fmla="*/ 3015682 w 8157680"/>
              <a:gd name="connsiteY5" fmla="*/ 0 h 2681555"/>
              <a:gd name="connsiteX6" fmla="*/ 3603391 w 8157680"/>
              <a:gd name="connsiteY6" fmla="*/ 0 h 2681555"/>
              <a:gd name="connsiteX7" fmla="*/ 4336375 w 8157680"/>
              <a:gd name="connsiteY7" fmla="*/ 0 h 2681555"/>
              <a:gd name="connsiteX8" fmla="*/ 5141998 w 8157680"/>
              <a:gd name="connsiteY8" fmla="*/ 0 h 2681555"/>
              <a:gd name="connsiteX9" fmla="*/ 5947620 w 8157680"/>
              <a:gd name="connsiteY9" fmla="*/ 0 h 2681555"/>
              <a:gd name="connsiteX10" fmla="*/ 6680605 w 8157680"/>
              <a:gd name="connsiteY10" fmla="*/ 0 h 2681555"/>
              <a:gd name="connsiteX11" fmla="*/ 7710745 w 8157680"/>
              <a:gd name="connsiteY11" fmla="*/ 0 h 2681555"/>
              <a:gd name="connsiteX12" fmla="*/ 8157680 w 8157680"/>
              <a:gd name="connsiteY12" fmla="*/ 446935 h 2681555"/>
              <a:gd name="connsiteX13" fmla="*/ 8157680 w 8157680"/>
              <a:gd name="connsiteY13" fmla="*/ 1024953 h 2681555"/>
              <a:gd name="connsiteX14" fmla="*/ 8157680 w 8157680"/>
              <a:gd name="connsiteY14" fmla="*/ 1602971 h 2681555"/>
              <a:gd name="connsiteX15" fmla="*/ 8157680 w 8157680"/>
              <a:gd name="connsiteY15" fmla="*/ 2234620 h 2681555"/>
              <a:gd name="connsiteX16" fmla="*/ 7710745 w 8157680"/>
              <a:gd name="connsiteY16" fmla="*/ 2681555 h 2681555"/>
              <a:gd name="connsiteX17" fmla="*/ 7123037 w 8157680"/>
              <a:gd name="connsiteY17" fmla="*/ 2681555 h 2681555"/>
              <a:gd name="connsiteX18" fmla="*/ 6535328 w 8157680"/>
              <a:gd name="connsiteY18" fmla="*/ 2681555 h 2681555"/>
              <a:gd name="connsiteX19" fmla="*/ 6020258 w 8157680"/>
              <a:gd name="connsiteY19" fmla="*/ 2681555 h 2681555"/>
              <a:gd name="connsiteX20" fmla="*/ 5214636 w 8157680"/>
              <a:gd name="connsiteY20" fmla="*/ 2681555 h 2681555"/>
              <a:gd name="connsiteX21" fmla="*/ 4626927 w 8157680"/>
              <a:gd name="connsiteY21" fmla="*/ 2681555 h 2681555"/>
              <a:gd name="connsiteX22" fmla="*/ 3893943 w 8157680"/>
              <a:gd name="connsiteY22" fmla="*/ 2681555 h 2681555"/>
              <a:gd name="connsiteX23" fmla="*/ 3160959 w 8157680"/>
              <a:gd name="connsiteY23" fmla="*/ 2681555 h 2681555"/>
              <a:gd name="connsiteX24" fmla="*/ 2645888 w 8157680"/>
              <a:gd name="connsiteY24" fmla="*/ 2681555 h 2681555"/>
              <a:gd name="connsiteX25" fmla="*/ 2203456 w 8157680"/>
              <a:gd name="connsiteY25" fmla="*/ 2681555 h 2681555"/>
              <a:gd name="connsiteX26" fmla="*/ 1470472 w 8157680"/>
              <a:gd name="connsiteY26" fmla="*/ 2681555 h 2681555"/>
              <a:gd name="connsiteX27" fmla="*/ 446935 w 8157680"/>
              <a:gd name="connsiteY27" fmla="*/ 2681555 h 2681555"/>
              <a:gd name="connsiteX28" fmla="*/ 0 w 8157680"/>
              <a:gd name="connsiteY28" fmla="*/ 2234620 h 2681555"/>
              <a:gd name="connsiteX29" fmla="*/ 0 w 8157680"/>
              <a:gd name="connsiteY29" fmla="*/ 1692356 h 2681555"/>
              <a:gd name="connsiteX30" fmla="*/ 0 w 8157680"/>
              <a:gd name="connsiteY30" fmla="*/ 1096461 h 2681555"/>
              <a:gd name="connsiteX31" fmla="*/ 0 w 8157680"/>
              <a:gd name="connsiteY31" fmla="*/ 446935 h 268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157680" h="2681555" fill="none" extrusionOk="0">
                <a:moveTo>
                  <a:pt x="0" y="446935"/>
                </a:moveTo>
                <a:cubicBezTo>
                  <a:pt x="-31673" y="206307"/>
                  <a:pt x="249050" y="1955"/>
                  <a:pt x="446935" y="0"/>
                </a:cubicBezTo>
                <a:cubicBezTo>
                  <a:pt x="736924" y="10541"/>
                  <a:pt x="1018008" y="-21034"/>
                  <a:pt x="1179919" y="0"/>
                </a:cubicBezTo>
                <a:cubicBezTo>
                  <a:pt x="1341830" y="21034"/>
                  <a:pt x="1691581" y="-20143"/>
                  <a:pt x="1985542" y="0"/>
                </a:cubicBezTo>
                <a:cubicBezTo>
                  <a:pt x="2279503" y="20143"/>
                  <a:pt x="2299474" y="-14251"/>
                  <a:pt x="2427974" y="0"/>
                </a:cubicBezTo>
                <a:cubicBezTo>
                  <a:pt x="2556474" y="14251"/>
                  <a:pt x="2745897" y="8786"/>
                  <a:pt x="3015682" y="0"/>
                </a:cubicBezTo>
                <a:cubicBezTo>
                  <a:pt x="3285467" y="-8786"/>
                  <a:pt x="3457016" y="-2497"/>
                  <a:pt x="3603391" y="0"/>
                </a:cubicBezTo>
                <a:cubicBezTo>
                  <a:pt x="3749766" y="2497"/>
                  <a:pt x="4145626" y="-9879"/>
                  <a:pt x="4336375" y="0"/>
                </a:cubicBezTo>
                <a:cubicBezTo>
                  <a:pt x="4527124" y="9879"/>
                  <a:pt x="4844882" y="1979"/>
                  <a:pt x="5141998" y="0"/>
                </a:cubicBezTo>
                <a:cubicBezTo>
                  <a:pt x="5439114" y="-1979"/>
                  <a:pt x="5639027" y="-38074"/>
                  <a:pt x="5947620" y="0"/>
                </a:cubicBezTo>
                <a:cubicBezTo>
                  <a:pt x="6256213" y="38074"/>
                  <a:pt x="6381787" y="832"/>
                  <a:pt x="6680605" y="0"/>
                </a:cubicBezTo>
                <a:cubicBezTo>
                  <a:pt x="6979424" y="-832"/>
                  <a:pt x="7437827" y="-45422"/>
                  <a:pt x="7710745" y="0"/>
                </a:cubicBezTo>
                <a:cubicBezTo>
                  <a:pt x="7910174" y="-27034"/>
                  <a:pt x="8165455" y="208383"/>
                  <a:pt x="8157680" y="446935"/>
                </a:cubicBezTo>
                <a:cubicBezTo>
                  <a:pt x="8149066" y="580922"/>
                  <a:pt x="8129922" y="756938"/>
                  <a:pt x="8157680" y="1024953"/>
                </a:cubicBezTo>
                <a:cubicBezTo>
                  <a:pt x="8185438" y="1292968"/>
                  <a:pt x="8161438" y="1440590"/>
                  <a:pt x="8157680" y="1602971"/>
                </a:cubicBezTo>
                <a:cubicBezTo>
                  <a:pt x="8153922" y="1765352"/>
                  <a:pt x="8172492" y="2104819"/>
                  <a:pt x="8157680" y="2234620"/>
                </a:cubicBezTo>
                <a:cubicBezTo>
                  <a:pt x="8217982" y="2475153"/>
                  <a:pt x="7973412" y="2678992"/>
                  <a:pt x="7710745" y="2681555"/>
                </a:cubicBezTo>
                <a:cubicBezTo>
                  <a:pt x="7446696" y="2677290"/>
                  <a:pt x="7400665" y="2655822"/>
                  <a:pt x="7123037" y="2681555"/>
                </a:cubicBezTo>
                <a:cubicBezTo>
                  <a:pt x="6845409" y="2707288"/>
                  <a:pt x="6770214" y="2671811"/>
                  <a:pt x="6535328" y="2681555"/>
                </a:cubicBezTo>
                <a:cubicBezTo>
                  <a:pt x="6300442" y="2691299"/>
                  <a:pt x="6142571" y="2659002"/>
                  <a:pt x="6020258" y="2681555"/>
                </a:cubicBezTo>
                <a:cubicBezTo>
                  <a:pt x="5897945" y="2704109"/>
                  <a:pt x="5410445" y="2721291"/>
                  <a:pt x="5214636" y="2681555"/>
                </a:cubicBezTo>
                <a:cubicBezTo>
                  <a:pt x="5018827" y="2641819"/>
                  <a:pt x="4855533" y="2680090"/>
                  <a:pt x="4626927" y="2681555"/>
                </a:cubicBezTo>
                <a:cubicBezTo>
                  <a:pt x="4398321" y="2683020"/>
                  <a:pt x="4088237" y="2645129"/>
                  <a:pt x="3893943" y="2681555"/>
                </a:cubicBezTo>
                <a:cubicBezTo>
                  <a:pt x="3699649" y="2717981"/>
                  <a:pt x="3345011" y="2688936"/>
                  <a:pt x="3160959" y="2681555"/>
                </a:cubicBezTo>
                <a:cubicBezTo>
                  <a:pt x="2976907" y="2674174"/>
                  <a:pt x="2873289" y="2692338"/>
                  <a:pt x="2645888" y="2681555"/>
                </a:cubicBezTo>
                <a:cubicBezTo>
                  <a:pt x="2418487" y="2670772"/>
                  <a:pt x="2315604" y="2683111"/>
                  <a:pt x="2203456" y="2681555"/>
                </a:cubicBezTo>
                <a:cubicBezTo>
                  <a:pt x="2091308" y="2679999"/>
                  <a:pt x="1737874" y="2716234"/>
                  <a:pt x="1470472" y="2681555"/>
                </a:cubicBezTo>
                <a:cubicBezTo>
                  <a:pt x="1203070" y="2646876"/>
                  <a:pt x="877538" y="2641375"/>
                  <a:pt x="446935" y="2681555"/>
                </a:cubicBezTo>
                <a:cubicBezTo>
                  <a:pt x="215809" y="2683869"/>
                  <a:pt x="-21808" y="2516788"/>
                  <a:pt x="0" y="2234620"/>
                </a:cubicBezTo>
                <a:cubicBezTo>
                  <a:pt x="-15553" y="2042390"/>
                  <a:pt x="-3926" y="1869184"/>
                  <a:pt x="0" y="1692356"/>
                </a:cubicBezTo>
                <a:cubicBezTo>
                  <a:pt x="3926" y="1515528"/>
                  <a:pt x="19802" y="1235578"/>
                  <a:pt x="0" y="1096461"/>
                </a:cubicBezTo>
                <a:cubicBezTo>
                  <a:pt x="-19802" y="957345"/>
                  <a:pt x="31226" y="636355"/>
                  <a:pt x="0" y="446935"/>
                </a:cubicBezTo>
                <a:close/>
              </a:path>
              <a:path w="8157680" h="2681555" stroke="0" extrusionOk="0">
                <a:moveTo>
                  <a:pt x="0" y="446935"/>
                </a:moveTo>
                <a:cubicBezTo>
                  <a:pt x="22626" y="256759"/>
                  <a:pt x="240770" y="-28721"/>
                  <a:pt x="446935" y="0"/>
                </a:cubicBezTo>
                <a:cubicBezTo>
                  <a:pt x="633715" y="-15022"/>
                  <a:pt x="777125" y="-21774"/>
                  <a:pt x="1107281" y="0"/>
                </a:cubicBezTo>
                <a:cubicBezTo>
                  <a:pt x="1437437" y="21774"/>
                  <a:pt x="1693897" y="-24901"/>
                  <a:pt x="1912904" y="0"/>
                </a:cubicBezTo>
                <a:cubicBezTo>
                  <a:pt x="2131911" y="24901"/>
                  <a:pt x="2359377" y="29879"/>
                  <a:pt x="2718526" y="0"/>
                </a:cubicBezTo>
                <a:cubicBezTo>
                  <a:pt x="3077675" y="-29879"/>
                  <a:pt x="2951223" y="7395"/>
                  <a:pt x="3160959" y="0"/>
                </a:cubicBezTo>
                <a:cubicBezTo>
                  <a:pt x="3370695" y="-7395"/>
                  <a:pt x="3580124" y="-11003"/>
                  <a:pt x="3966581" y="0"/>
                </a:cubicBezTo>
                <a:cubicBezTo>
                  <a:pt x="4353038" y="11003"/>
                  <a:pt x="4243157" y="16996"/>
                  <a:pt x="4409013" y="0"/>
                </a:cubicBezTo>
                <a:cubicBezTo>
                  <a:pt x="4574869" y="-16996"/>
                  <a:pt x="4736595" y="1098"/>
                  <a:pt x="4851445" y="0"/>
                </a:cubicBezTo>
                <a:cubicBezTo>
                  <a:pt x="4966295" y="-1098"/>
                  <a:pt x="5153720" y="1510"/>
                  <a:pt x="5366515" y="0"/>
                </a:cubicBezTo>
                <a:cubicBezTo>
                  <a:pt x="5579310" y="-1510"/>
                  <a:pt x="5878772" y="-14828"/>
                  <a:pt x="6026862" y="0"/>
                </a:cubicBezTo>
                <a:cubicBezTo>
                  <a:pt x="6174952" y="14828"/>
                  <a:pt x="6302868" y="1200"/>
                  <a:pt x="6541932" y="0"/>
                </a:cubicBezTo>
                <a:cubicBezTo>
                  <a:pt x="6780996" y="-1200"/>
                  <a:pt x="6832951" y="11386"/>
                  <a:pt x="6984364" y="0"/>
                </a:cubicBezTo>
                <a:cubicBezTo>
                  <a:pt x="7135777" y="-11386"/>
                  <a:pt x="7436712" y="-12317"/>
                  <a:pt x="7710745" y="0"/>
                </a:cubicBezTo>
                <a:cubicBezTo>
                  <a:pt x="7999290" y="26211"/>
                  <a:pt x="8204907" y="238602"/>
                  <a:pt x="8157680" y="446935"/>
                </a:cubicBezTo>
                <a:cubicBezTo>
                  <a:pt x="8179421" y="583231"/>
                  <a:pt x="8151272" y="815770"/>
                  <a:pt x="8157680" y="989199"/>
                </a:cubicBezTo>
                <a:cubicBezTo>
                  <a:pt x="8164088" y="1162628"/>
                  <a:pt x="8140166" y="1314360"/>
                  <a:pt x="8157680" y="1549341"/>
                </a:cubicBezTo>
                <a:cubicBezTo>
                  <a:pt x="8175194" y="1784322"/>
                  <a:pt x="8135187" y="2046576"/>
                  <a:pt x="8157680" y="2234620"/>
                </a:cubicBezTo>
                <a:cubicBezTo>
                  <a:pt x="8120314" y="2442315"/>
                  <a:pt x="7993566" y="2680948"/>
                  <a:pt x="7710745" y="2681555"/>
                </a:cubicBezTo>
                <a:cubicBezTo>
                  <a:pt x="7560086" y="2687435"/>
                  <a:pt x="7295575" y="2709601"/>
                  <a:pt x="7123037" y="2681555"/>
                </a:cubicBezTo>
                <a:cubicBezTo>
                  <a:pt x="6950499" y="2653509"/>
                  <a:pt x="6837019" y="2679948"/>
                  <a:pt x="6607967" y="2681555"/>
                </a:cubicBezTo>
                <a:cubicBezTo>
                  <a:pt x="6378915" y="2683163"/>
                  <a:pt x="6166604" y="2686506"/>
                  <a:pt x="6020258" y="2681555"/>
                </a:cubicBezTo>
                <a:cubicBezTo>
                  <a:pt x="5873912" y="2676604"/>
                  <a:pt x="5697753" y="2662956"/>
                  <a:pt x="5505188" y="2681555"/>
                </a:cubicBezTo>
                <a:cubicBezTo>
                  <a:pt x="5312623" y="2700155"/>
                  <a:pt x="5252473" y="2672475"/>
                  <a:pt x="5062756" y="2681555"/>
                </a:cubicBezTo>
                <a:cubicBezTo>
                  <a:pt x="4873039" y="2690635"/>
                  <a:pt x="4704350" y="2678294"/>
                  <a:pt x="4547686" y="2681555"/>
                </a:cubicBezTo>
                <a:cubicBezTo>
                  <a:pt x="4391022" y="2684817"/>
                  <a:pt x="4301065" y="2691890"/>
                  <a:pt x="4105254" y="2681555"/>
                </a:cubicBezTo>
                <a:cubicBezTo>
                  <a:pt x="3909443" y="2671220"/>
                  <a:pt x="3754129" y="2675313"/>
                  <a:pt x="3590184" y="2681555"/>
                </a:cubicBezTo>
                <a:cubicBezTo>
                  <a:pt x="3426239" y="2687798"/>
                  <a:pt x="3016048" y="2708727"/>
                  <a:pt x="2857199" y="2681555"/>
                </a:cubicBezTo>
                <a:cubicBezTo>
                  <a:pt x="2698351" y="2654383"/>
                  <a:pt x="2325773" y="2685789"/>
                  <a:pt x="2124215" y="2681555"/>
                </a:cubicBezTo>
                <a:cubicBezTo>
                  <a:pt x="1922657" y="2677321"/>
                  <a:pt x="1901775" y="2693293"/>
                  <a:pt x="1681783" y="2681555"/>
                </a:cubicBezTo>
                <a:cubicBezTo>
                  <a:pt x="1461791" y="2669817"/>
                  <a:pt x="1436192" y="2683647"/>
                  <a:pt x="1239351" y="2681555"/>
                </a:cubicBezTo>
                <a:cubicBezTo>
                  <a:pt x="1042510" y="2679463"/>
                  <a:pt x="690163" y="2671043"/>
                  <a:pt x="446935" y="2681555"/>
                </a:cubicBezTo>
                <a:cubicBezTo>
                  <a:pt x="191507" y="2692644"/>
                  <a:pt x="-21211" y="2511948"/>
                  <a:pt x="0" y="2234620"/>
                </a:cubicBezTo>
                <a:cubicBezTo>
                  <a:pt x="-7830" y="1948454"/>
                  <a:pt x="-10667" y="1867735"/>
                  <a:pt x="0" y="1602971"/>
                </a:cubicBezTo>
                <a:cubicBezTo>
                  <a:pt x="10667" y="1338207"/>
                  <a:pt x="1320" y="1287507"/>
                  <a:pt x="0" y="1024953"/>
                </a:cubicBezTo>
                <a:cubicBezTo>
                  <a:pt x="-1320" y="762399"/>
                  <a:pt x="25979" y="735386"/>
                  <a:pt x="0" y="446935"/>
                </a:cubicBezTo>
                <a:close/>
              </a:path>
            </a:pathLst>
          </a:custGeom>
          <a:solidFill>
            <a:srgbClr val="CCFFFF"/>
          </a:solidFill>
          <a:ln w="38100">
            <a:solidFill>
              <a:srgbClr val="0070C0"/>
            </a:solidFill>
            <a:extLst>
              <a:ext uri="{C807C97D-BFC1-408E-A445-0C87EB9F89A2}">
                <ask:lineSketchStyleProps xmlns:ask="http://schemas.microsoft.com/office/drawing/2018/sketchyshape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Tim-pan-</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ni</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r>
              <a:rPr kumimoji="0" lang="en-US" sz="32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Là một loại nhạc cụ thuộc bộ gõ, bao gồm một khung gỗ bằng nhựa, có gắn các viên kim loại nhỏ xung quanh, một mặt bằng da, được chơi bằng cách cầm trên tay lắc, vỗ hoặc chơi bằng dùi trống.</a:t>
            </a:r>
            <a:endParaRPr lang="vi-VN" sz="3200" b="0" dirty="0">
              <a:solidFill>
                <a:srgbClr val="002060"/>
              </a:solidFill>
              <a:effectLst/>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8980B25-5A74-A8CD-0563-2A05C1D2DEF7}"/>
              </a:ext>
            </a:extLst>
          </p:cNvPr>
          <p:cNvPicPr>
            <a:picLocks noChangeAspect="1"/>
          </p:cNvPicPr>
          <p:nvPr/>
        </p:nvPicPr>
        <p:blipFill>
          <a:blip r:embed="rId13"/>
          <a:stretch>
            <a:fillRect/>
          </a:stretch>
        </p:blipFill>
        <p:spPr>
          <a:xfrm>
            <a:off x="6921892" y="3996968"/>
            <a:ext cx="2190750" cy="26860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456027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2.77778E-6 2.83951E-6 L -2.77778E-6 -0.07223 " pathEditMode="relative" rAng="0" ptsTypes="AA">
                                      <p:cBhvr>
                                        <p:cTn id="13" dur="250" accel="50000" decel="50000" autoRev="1" fill="hold">
                                          <p:stCondLst>
                                            <p:cond delay="0"/>
                                          </p:stCondLst>
                                        </p:cTn>
                                        <p:tgtEl>
                                          <p:spTgt spid="7"/>
                                        </p:tgtEl>
                                        <p:attrNameLst>
                                          <p:attrName>ppt_x</p:attrName>
                                          <p:attrName>ppt_y</p:attrName>
                                        </p:attrNameLst>
                                      </p:cBhvr>
                                      <p:rCtr x="0" y="-3611"/>
                                    </p:animMotion>
                                    <p:animRot by="1500000">
                                      <p:cBhvr>
                                        <p:cTn id="14" dur="125" fill="hold">
                                          <p:stCondLst>
                                            <p:cond delay="0"/>
                                          </p:stCondLst>
                                        </p:cTn>
                                        <p:tgtEl>
                                          <p:spTgt spid="7"/>
                                        </p:tgtEl>
                                        <p:attrNameLst>
                                          <p:attrName>r</p:attrName>
                                        </p:attrNameLst>
                                      </p:cBhvr>
                                    </p:animRot>
                                    <p:animRot by="-1500000">
                                      <p:cBhvr>
                                        <p:cTn id="15" dur="125" fill="hold">
                                          <p:stCondLst>
                                            <p:cond delay="125"/>
                                          </p:stCondLst>
                                        </p:cTn>
                                        <p:tgtEl>
                                          <p:spTgt spid="7"/>
                                        </p:tgtEl>
                                        <p:attrNameLst>
                                          <p:attrName>r</p:attrName>
                                        </p:attrNameLst>
                                      </p:cBhvr>
                                    </p:animRot>
                                    <p:animRot by="-1500000">
                                      <p:cBhvr>
                                        <p:cTn id="16" dur="125" fill="hold">
                                          <p:stCondLst>
                                            <p:cond delay="250"/>
                                          </p:stCondLst>
                                        </p:cTn>
                                        <p:tgtEl>
                                          <p:spTgt spid="7"/>
                                        </p:tgtEl>
                                        <p:attrNameLst>
                                          <p:attrName>r</p:attrName>
                                        </p:attrNameLst>
                                      </p:cBhvr>
                                    </p:animRot>
                                    <p:animRot by="1500000">
                                      <p:cBhvr>
                                        <p:cTn id="17" dur="125" fill="hold">
                                          <p:stCondLst>
                                            <p:cond delay="375"/>
                                          </p:stCondLst>
                                        </p:cTn>
                                        <p:tgtEl>
                                          <p:spTgt spid="7"/>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fltVal val="0.5"/>
                                          </p:val>
                                        </p:tav>
                                        <p:tav tm="100000">
                                          <p:val>
                                            <p:strVal val="#ppt_x"/>
                                          </p:val>
                                        </p:tav>
                                      </p:tavLst>
                                    </p:anim>
                                    <p:anim calcmode="lin" valueType="num">
                                      <p:cBhvr>
                                        <p:cTn id="24" dur="5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6" name="Picture 5" descr="A cartoon of a cat wearing glasses&#10;&#10;Description automatically generated with low confidence">
            <a:extLst>
              <a:ext uri="{FF2B5EF4-FFF2-40B4-BE49-F238E27FC236}">
                <a16:creationId xmlns:a16="http://schemas.microsoft.com/office/drawing/2014/main" id="{E29001CA-70A4-8BE3-751B-4EBCA2E4575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7" name="TextBox 6">
            <a:extLst>
              <a:ext uri="{FF2B5EF4-FFF2-40B4-BE49-F238E27FC236}">
                <a16:creationId xmlns:a16="http://schemas.microsoft.com/office/drawing/2014/main" id="{83BE2C7F-23CC-5D8B-B513-E152B9E67567}"/>
              </a:ext>
            </a:extLst>
          </p:cNvPr>
          <p:cNvSpPr txBox="1"/>
          <p:nvPr/>
        </p:nvSpPr>
        <p:spPr>
          <a:xfrm>
            <a:off x="348344" y="119744"/>
            <a:ext cx="9202057" cy="9233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Giải</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thích</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nghĩa</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từ</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khó</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hiểu</a:t>
            </a:r>
            <a:endPar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10" name="Rectangle: Rounded Corners 9">
            <a:extLst>
              <a:ext uri="{FF2B5EF4-FFF2-40B4-BE49-F238E27FC236}">
                <a16:creationId xmlns:a16="http://schemas.microsoft.com/office/drawing/2014/main" id="{C8C23C22-583A-A008-D745-FF2EA9BDF540}"/>
              </a:ext>
            </a:extLst>
          </p:cNvPr>
          <p:cNvSpPr/>
          <p:nvPr/>
        </p:nvSpPr>
        <p:spPr>
          <a:xfrm>
            <a:off x="349323" y="2599362"/>
            <a:ext cx="8157680" cy="2681555"/>
          </a:xfrm>
          <a:custGeom>
            <a:avLst/>
            <a:gdLst>
              <a:gd name="connsiteX0" fmla="*/ 0 w 8157680"/>
              <a:gd name="connsiteY0" fmla="*/ 446935 h 2681555"/>
              <a:gd name="connsiteX1" fmla="*/ 446935 w 8157680"/>
              <a:gd name="connsiteY1" fmla="*/ 0 h 2681555"/>
              <a:gd name="connsiteX2" fmla="*/ 1179919 w 8157680"/>
              <a:gd name="connsiteY2" fmla="*/ 0 h 2681555"/>
              <a:gd name="connsiteX3" fmla="*/ 1985542 w 8157680"/>
              <a:gd name="connsiteY3" fmla="*/ 0 h 2681555"/>
              <a:gd name="connsiteX4" fmla="*/ 2427974 w 8157680"/>
              <a:gd name="connsiteY4" fmla="*/ 0 h 2681555"/>
              <a:gd name="connsiteX5" fmla="*/ 3015682 w 8157680"/>
              <a:gd name="connsiteY5" fmla="*/ 0 h 2681555"/>
              <a:gd name="connsiteX6" fmla="*/ 3603391 w 8157680"/>
              <a:gd name="connsiteY6" fmla="*/ 0 h 2681555"/>
              <a:gd name="connsiteX7" fmla="*/ 4336375 w 8157680"/>
              <a:gd name="connsiteY7" fmla="*/ 0 h 2681555"/>
              <a:gd name="connsiteX8" fmla="*/ 5141998 w 8157680"/>
              <a:gd name="connsiteY8" fmla="*/ 0 h 2681555"/>
              <a:gd name="connsiteX9" fmla="*/ 5947620 w 8157680"/>
              <a:gd name="connsiteY9" fmla="*/ 0 h 2681555"/>
              <a:gd name="connsiteX10" fmla="*/ 6680605 w 8157680"/>
              <a:gd name="connsiteY10" fmla="*/ 0 h 2681555"/>
              <a:gd name="connsiteX11" fmla="*/ 7710745 w 8157680"/>
              <a:gd name="connsiteY11" fmla="*/ 0 h 2681555"/>
              <a:gd name="connsiteX12" fmla="*/ 8157680 w 8157680"/>
              <a:gd name="connsiteY12" fmla="*/ 446935 h 2681555"/>
              <a:gd name="connsiteX13" fmla="*/ 8157680 w 8157680"/>
              <a:gd name="connsiteY13" fmla="*/ 1024953 h 2681555"/>
              <a:gd name="connsiteX14" fmla="*/ 8157680 w 8157680"/>
              <a:gd name="connsiteY14" fmla="*/ 1602971 h 2681555"/>
              <a:gd name="connsiteX15" fmla="*/ 8157680 w 8157680"/>
              <a:gd name="connsiteY15" fmla="*/ 2234620 h 2681555"/>
              <a:gd name="connsiteX16" fmla="*/ 7710745 w 8157680"/>
              <a:gd name="connsiteY16" fmla="*/ 2681555 h 2681555"/>
              <a:gd name="connsiteX17" fmla="*/ 7123037 w 8157680"/>
              <a:gd name="connsiteY17" fmla="*/ 2681555 h 2681555"/>
              <a:gd name="connsiteX18" fmla="*/ 6535328 w 8157680"/>
              <a:gd name="connsiteY18" fmla="*/ 2681555 h 2681555"/>
              <a:gd name="connsiteX19" fmla="*/ 6020258 w 8157680"/>
              <a:gd name="connsiteY19" fmla="*/ 2681555 h 2681555"/>
              <a:gd name="connsiteX20" fmla="*/ 5214636 w 8157680"/>
              <a:gd name="connsiteY20" fmla="*/ 2681555 h 2681555"/>
              <a:gd name="connsiteX21" fmla="*/ 4626927 w 8157680"/>
              <a:gd name="connsiteY21" fmla="*/ 2681555 h 2681555"/>
              <a:gd name="connsiteX22" fmla="*/ 3893943 w 8157680"/>
              <a:gd name="connsiteY22" fmla="*/ 2681555 h 2681555"/>
              <a:gd name="connsiteX23" fmla="*/ 3160959 w 8157680"/>
              <a:gd name="connsiteY23" fmla="*/ 2681555 h 2681555"/>
              <a:gd name="connsiteX24" fmla="*/ 2645888 w 8157680"/>
              <a:gd name="connsiteY24" fmla="*/ 2681555 h 2681555"/>
              <a:gd name="connsiteX25" fmla="*/ 2203456 w 8157680"/>
              <a:gd name="connsiteY25" fmla="*/ 2681555 h 2681555"/>
              <a:gd name="connsiteX26" fmla="*/ 1470472 w 8157680"/>
              <a:gd name="connsiteY26" fmla="*/ 2681555 h 2681555"/>
              <a:gd name="connsiteX27" fmla="*/ 446935 w 8157680"/>
              <a:gd name="connsiteY27" fmla="*/ 2681555 h 2681555"/>
              <a:gd name="connsiteX28" fmla="*/ 0 w 8157680"/>
              <a:gd name="connsiteY28" fmla="*/ 2234620 h 2681555"/>
              <a:gd name="connsiteX29" fmla="*/ 0 w 8157680"/>
              <a:gd name="connsiteY29" fmla="*/ 1692356 h 2681555"/>
              <a:gd name="connsiteX30" fmla="*/ 0 w 8157680"/>
              <a:gd name="connsiteY30" fmla="*/ 1096461 h 2681555"/>
              <a:gd name="connsiteX31" fmla="*/ 0 w 8157680"/>
              <a:gd name="connsiteY31" fmla="*/ 446935 h 268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157680" h="2681555" fill="none" extrusionOk="0">
                <a:moveTo>
                  <a:pt x="0" y="446935"/>
                </a:moveTo>
                <a:cubicBezTo>
                  <a:pt x="-31673" y="206307"/>
                  <a:pt x="249050" y="1955"/>
                  <a:pt x="446935" y="0"/>
                </a:cubicBezTo>
                <a:cubicBezTo>
                  <a:pt x="736924" y="10541"/>
                  <a:pt x="1018008" y="-21034"/>
                  <a:pt x="1179919" y="0"/>
                </a:cubicBezTo>
                <a:cubicBezTo>
                  <a:pt x="1341830" y="21034"/>
                  <a:pt x="1691581" y="-20143"/>
                  <a:pt x="1985542" y="0"/>
                </a:cubicBezTo>
                <a:cubicBezTo>
                  <a:pt x="2279503" y="20143"/>
                  <a:pt x="2299474" y="-14251"/>
                  <a:pt x="2427974" y="0"/>
                </a:cubicBezTo>
                <a:cubicBezTo>
                  <a:pt x="2556474" y="14251"/>
                  <a:pt x="2745897" y="8786"/>
                  <a:pt x="3015682" y="0"/>
                </a:cubicBezTo>
                <a:cubicBezTo>
                  <a:pt x="3285467" y="-8786"/>
                  <a:pt x="3457016" y="-2497"/>
                  <a:pt x="3603391" y="0"/>
                </a:cubicBezTo>
                <a:cubicBezTo>
                  <a:pt x="3749766" y="2497"/>
                  <a:pt x="4145626" y="-9879"/>
                  <a:pt x="4336375" y="0"/>
                </a:cubicBezTo>
                <a:cubicBezTo>
                  <a:pt x="4527124" y="9879"/>
                  <a:pt x="4844882" y="1979"/>
                  <a:pt x="5141998" y="0"/>
                </a:cubicBezTo>
                <a:cubicBezTo>
                  <a:pt x="5439114" y="-1979"/>
                  <a:pt x="5639027" y="-38074"/>
                  <a:pt x="5947620" y="0"/>
                </a:cubicBezTo>
                <a:cubicBezTo>
                  <a:pt x="6256213" y="38074"/>
                  <a:pt x="6381787" y="832"/>
                  <a:pt x="6680605" y="0"/>
                </a:cubicBezTo>
                <a:cubicBezTo>
                  <a:pt x="6979424" y="-832"/>
                  <a:pt x="7437827" y="-45422"/>
                  <a:pt x="7710745" y="0"/>
                </a:cubicBezTo>
                <a:cubicBezTo>
                  <a:pt x="7910174" y="-27034"/>
                  <a:pt x="8165455" y="208383"/>
                  <a:pt x="8157680" y="446935"/>
                </a:cubicBezTo>
                <a:cubicBezTo>
                  <a:pt x="8149066" y="580922"/>
                  <a:pt x="8129922" y="756938"/>
                  <a:pt x="8157680" y="1024953"/>
                </a:cubicBezTo>
                <a:cubicBezTo>
                  <a:pt x="8185438" y="1292968"/>
                  <a:pt x="8161438" y="1440590"/>
                  <a:pt x="8157680" y="1602971"/>
                </a:cubicBezTo>
                <a:cubicBezTo>
                  <a:pt x="8153922" y="1765352"/>
                  <a:pt x="8172492" y="2104819"/>
                  <a:pt x="8157680" y="2234620"/>
                </a:cubicBezTo>
                <a:cubicBezTo>
                  <a:pt x="8217982" y="2475153"/>
                  <a:pt x="7973412" y="2678992"/>
                  <a:pt x="7710745" y="2681555"/>
                </a:cubicBezTo>
                <a:cubicBezTo>
                  <a:pt x="7446696" y="2677290"/>
                  <a:pt x="7400665" y="2655822"/>
                  <a:pt x="7123037" y="2681555"/>
                </a:cubicBezTo>
                <a:cubicBezTo>
                  <a:pt x="6845409" y="2707288"/>
                  <a:pt x="6770214" y="2671811"/>
                  <a:pt x="6535328" y="2681555"/>
                </a:cubicBezTo>
                <a:cubicBezTo>
                  <a:pt x="6300442" y="2691299"/>
                  <a:pt x="6142571" y="2659002"/>
                  <a:pt x="6020258" y="2681555"/>
                </a:cubicBezTo>
                <a:cubicBezTo>
                  <a:pt x="5897945" y="2704109"/>
                  <a:pt x="5410445" y="2721291"/>
                  <a:pt x="5214636" y="2681555"/>
                </a:cubicBezTo>
                <a:cubicBezTo>
                  <a:pt x="5018827" y="2641819"/>
                  <a:pt x="4855533" y="2680090"/>
                  <a:pt x="4626927" y="2681555"/>
                </a:cubicBezTo>
                <a:cubicBezTo>
                  <a:pt x="4398321" y="2683020"/>
                  <a:pt x="4088237" y="2645129"/>
                  <a:pt x="3893943" y="2681555"/>
                </a:cubicBezTo>
                <a:cubicBezTo>
                  <a:pt x="3699649" y="2717981"/>
                  <a:pt x="3345011" y="2688936"/>
                  <a:pt x="3160959" y="2681555"/>
                </a:cubicBezTo>
                <a:cubicBezTo>
                  <a:pt x="2976907" y="2674174"/>
                  <a:pt x="2873289" y="2692338"/>
                  <a:pt x="2645888" y="2681555"/>
                </a:cubicBezTo>
                <a:cubicBezTo>
                  <a:pt x="2418487" y="2670772"/>
                  <a:pt x="2315604" y="2683111"/>
                  <a:pt x="2203456" y="2681555"/>
                </a:cubicBezTo>
                <a:cubicBezTo>
                  <a:pt x="2091308" y="2679999"/>
                  <a:pt x="1737874" y="2716234"/>
                  <a:pt x="1470472" y="2681555"/>
                </a:cubicBezTo>
                <a:cubicBezTo>
                  <a:pt x="1203070" y="2646876"/>
                  <a:pt x="877538" y="2641375"/>
                  <a:pt x="446935" y="2681555"/>
                </a:cubicBezTo>
                <a:cubicBezTo>
                  <a:pt x="215809" y="2683869"/>
                  <a:pt x="-21808" y="2516788"/>
                  <a:pt x="0" y="2234620"/>
                </a:cubicBezTo>
                <a:cubicBezTo>
                  <a:pt x="-15553" y="2042390"/>
                  <a:pt x="-3926" y="1869184"/>
                  <a:pt x="0" y="1692356"/>
                </a:cubicBezTo>
                <a:cubicBezTo>
                  <a:pt x="3926" y="1515528"/>
                  <a:pt x="19802" y="1235578"/>
                  <a:pt x="0" y="1096461"/>
                </a:cubicBezTo>
                <a:cubicBezTo>
                  <a:pt x="-19802" y="957345"/>
                  <a:pt x="31226" y="636355"/>
                  <a:pt x="0" y="446935"/>
                </a:cubicBezTo>
                <a:close/>
              </a:path>
              <a:path w="8157680" h="2681555" stroke="0" extrusionOk="0">
                <a:moveTo>
                  <a:pt x="0" y="446935"/>
                </a:moveTo>
                <a:cubicBezTo>
                  <a:pt x="22626" y="256759"/>
                  <a:pt x="240770" y="-28721"/>
                  <a:pt x="446935" y="0"/>
                </a:cubicBezTo>
                <a:cubicBezTo>
                  <a:pt x="633715" y="-15022"/>
                  <a:pt x="777125" y="-21774"/>
                  <a:pt x="1107281" y="0"/>
                </a:cubicBezTo>
                <a:cubicBezTo>
                  <a:pt x="1437437" y="21774"/>
                  <a:pt x="1693897" y="-24901"/>
                  <a:pt x="1912904" y="0"/>
                </a:cubicBezTo>
                <a:cubicBezTo>
                  <a:pt x="2131911" y="24901"/>
                  <a:pt x="2359377" y="29879"/>
                  <a:pt x="2718526" y="0"/>
                </a:cubicBezTo>
                <a:cubicBezTo>
                  <a:pt x="3077675" y="-29879"/>
                  <a:pt x="2951223" y="7395"/>
                  <a:pt x="3160959" y="0"/>
                </a:cubicBezTo>
                <a:cubicBezTo>
                  <a:pt x="3370695" y="-7395"/>
                  <a:pt x="3580124" y="-11003"/>
                  <a:pt x="3966581" y="0"/>
                </a:cubicBezTo>
                <a:cubicBezTo>
                  <a:pt x="4353038" y="11003"/>
                  <a:pt x="4243157" y="16996"/>
                  <a:pt x="4409013" y="0"/>
                </a:cubicBezTo>
                <a:cubicBezTo>
                  <a:pt x="4574869" y="-16996"/>
                  <a:pt x="4736595" y="1098"/>
                  <a:pt x="4851445" y="0"/>
                </a:cubicBezTo>
                <a:cubicBezTo>
                  <a:pt x="4966295" y="-1098"/>
                  <a:pt x="5153720" y="1510"/>
                  <a:pt x="5366515" y="0"/>
                </a:cubicBezTo>
                <a:cubicBezTo>
                  <a:pt x="5579310" y="-1510"/>
                  <a:pt x="5878772" y="-14828"/>
                  <a:pt x="6026862" y="0"/>
                </a:cubicBezTo>
                <a:cubicBezTo>
                  <a:pt x="6174952" y="14828"/>
                  <a:pt x="6302868" y="1200"/>
                  <a:pt x="6541932" y="0"/>
                </a:cubicBezTo>
                <a:cubicBezTo>
                  <a:pt x="6780996" y="-1200"/>
                  <a:pt x="6832951" y="11386"/>
                  <a:pt x="6984364" y="0"/>
                </a:cubicBezTo>
                <a:cubicBezTo>
                  <a:pt x="7135777" y="-11386"/>
                  <a:pt x="7436712" y="-12317"/>
                  <a:pt x="7710745" y="0"/>
                </a:cubicBezTo>
                <a:cubicBezTo>
                  <a:pt x="7999290" y="26211"/>
                  <a:pt x="8204907" y="238602"/>
                  <a:pt x="8157680" y="446935"/>
                </a:cubicBezTo>
                <a:cubicBezTo>
                  <a:pt x="8179421" y="583231"/>
                  <a:pt x="8151272" y="815770"/>
                  <a:pt x="8157680" y="989199"/>
                </a:cubicBezTo>
                <a:cubicBezTo>
                  <a:pt x="8164088" y="1162628"/>
                  <a:pt x="8140166" y="1314360"/>
                  <a:pt x="8157680" y="1549341"/>
                </a:cubicBezTo>
                <a:cubicBezTo>
                  <a:pt x="8175194" y="1784322"/>
                  <a:pt x="8135187" y="2046576"/>
                  <a:pt x="8157680" y="2234620"/>
                </a:cubicBezTo>
                <a:cubicBezTo>
                  <a:pt x="8120314" y="2442315"/>
                  <a:pt x="7993566" y="2680948"/>
                  <a:pt x="7710745" y="2681555"/>
                </a:cubicBezTo>
                <a:cubicBezTo>
                  <a:pt x="7560086" y="2687435"/>
                  <a:pt x="7295575" y="2709601"/>
                  <a:pt x="7123037" y="2681555"/>
                </a:cubicBezTo>
                <a:cubicBezTo>
                  <a:pt x="6950499" y="2653509"/>
                  <a:pt x="6837019" y="2679948"/>
                  <a:pt x="6607967" y="2681555"/>
                </a:cubicBezTo>
                <a:cubicBezTo>
                  <a:pt x="6378915" y="2683163"/>
                  <a:pt x="6166604" y="2686506"/>
                  <a:pt x="6020258" y="2681555"/>
                </a:cubicBezTo>
                <a:cubicBezTo>
                  <a:pt x="5873912" y="2676604"/>
                  <a:pt x="5697753" y="2662956"/>
                  <a:pt x="5505188" y="2681555"/>
                </a:cubicBezTo>
                <a:cubicBezTo>
                  <a:pt x="5312623" y="2700155"/>
                  <a:pt x="5252473" y="2672475"/>
                  <a:pt x="5062756" y="2681555"/>
                </a:cubicBezTo>
                <a:cubicBezTo>
                  <a:pt x="4873039" y="2690635"/>
                  <a:pt x="4704350" y="2678294"/>
                  <a:pt x="4547686" y="2681555"/>
                </a:cubicBezTo>
                <a:cubicBezTo>
                  <a:pt x="4391022" y="2684817"/>
                  <a:pt x="4301065" y="2691890"/>
                  <a:pt x="4105254" y="2681555"/>
                </a:cubicBezTo>
                <a:cubicBezTo>
                  <a:pt x="3909443" y="2671220"/>
                  <a:pt x="3754129" y="2675313"/>
                  <a:pt x="3590184" y="2681555"/>
                </a:cubicBezTo>
                <a:cubicBezTo>
                  <a:pt x="3426239" y="2687798"/>
                  <a:pt x="3016048" y="2708727"/>
                  <a:pt x="2857199" y="2681555"/>
                </a:cubicBezTo>
                <a:cubicBezTo>
                  <a:pt x="2698351" y="2654383"/>
                  <a:pt x="2325773" y="2685789"/>
                  <a:pt x="2124215" y="2681555"/>
                </a:cubicBezTo>
                <a:cubicBezTo>
                  <a:pt x="1922657" y="2677321"/>
                  <a:pt x="1901775" y="2693293"/>
                  <a:pt x="1681783" y="2681555"/>
                </a:cubicBezTo>
                <a:cubicBezTo>
                  <a:pt x="1461791" y="2669817"/>
                  <a:pt x="1436192" y="2683647"/>
                  <a:pt x="1239351" y="2681555"/>
                </a:cubicBezTo>
                <a:cubicBezTo>
                  <a:pt x="1042510" y="2679463"/>
                  <a:pt x="690163" y="2671043"/>
                  <a:pt x="446935" y="2681555"/>
                </a:cubicBezTo>
                <a:cubicBezTo>
                  <a:pt x="191507" y="2692644"/>
                  <a:pt x="-21211" y="2511948"/>
                  <a:pt x="0" y="2234620"/>
                </a:cubicBezTo>
                <a:cubicBezTo>
                  <a:pt x="-7830" y="1948454"/>
                  <a:pt x="-10667" y="1867735"/>
                  <a:pt x="0" y="1602971"/>
                </a:cubicBezTo>
                <a:cubicBezTo>
                  <a:pt x="10667" y="1338207"/>
                  <a:pt x="1320" y="1287507"/>
                  <a:pt x="0" y="1024953"/>
                </a:cubicBezTo>
                <a:cubicBezTo>
                  <a:pt x="-1320" y="762399"/>
                  <a:pt x="25979" y="735386"/>
                  <a:pt x="0" y="446935"/>
                </a:cubicBezTo>
                <a:close/>
              </a:path>
            </a:pathLst>
          </a:custGeom>
          <a:solidFill>
            <a:srgbClr val="CCFFFF"/>
          </a:solidFill>
          <a:ln w="38100">
            <a:solidFill>
              <a:srgbClr val="0070C0"/>
            </a:solidFill>
            <a:extLst>
              <a:ext uri="{C807C97D-BFC1-408E-A445-0C87EB9F89A2}">
                <ask:lineSketchStyleProps xmlns:ask="http://schemas.microsoft.com/office/drawing/2018/sketchyshape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Công</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-ga</a:t>
            </a: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lang="vi-VN" sz="3600" dirty="0">
                <a:solidFill>
                  <a:srgbClr val="002060"/>
                </a:solidFill>
                <a:latin typeface="Calibri" panose="020F0502020204030204" pitchFamily="34" charset="0"/>
                <a:cs typeface="Calibri" panose="020F0502020204030204" pitchFamily="34" charset="0"/>
              </a:rPr>
              <a:t>Là một loại trống có thân cao nhưng hẹp, được sử dụng đầu tiên ở Cu-ba và hiện nay là nhạc cụ phổ biến trên toàn thế giới.</a:t>
            </a:r>
          </a:p>
        </p:txBody>
      </p:sp>
    </p:spTree>
    <p:extLst>
      <p:ext uri="{BB962C8B-B14F-4D97-AF65-F5344CB8AC3E}">
        <p14:creationId xmlns:p14="http://schemas.microsoft.com/office/powerpoint/2010/main" val="1142397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2.77778E-6 2.83951E-6 L -2.77778E-6 -0.07223 " pathEditMode="relative" rAng="0" ptsTypes="AA">
                                      <p:cBhvr>
                                        <p:cTn id="13" dur="250" accel="50000" decel="50000" autoRev="1" fill="hold">
                                          <p:stCondLst>
                                            <p:cond delay="0"/>
                                          </p:stCondLst>
                                        </p:cTn>
                                        <p:tgtEl>
                                          <p:spTgt spid="7"/>
                                        </p:tgtEl>
                                        <p:attrNameLst>
                                          <p:attrName>ppt_x</p:attrName>
                                          <p:attrName>ppt_y</p:attrName>
                                        </p:attrNameLst>
                                      </p:cBhvr>
                                      <p:rCtr x="0" y="-3611"/>
                                    </p:animMotion>
                                    <p:animRot by="1500000">
                                      <p:cBhvr>
                                        <p:cTn id="14" dur="125" fill="hold">
                                          <p:stCondLst>
                                            <p:cond delay="0"/>
                                          </p:stCondLst>
                                        </p:cTn>
                                        <p:tgtEl>
                                          <p:spTgt spid="7"/>
                                        </p:tgtEl>
                                        <p:attrNameLst>
                                          <p:attrName>r</p:attrName>
                                        </p:attrNameLst>
                                      </p:cBhvr>
                                    </p:animRot>
                                    <p:animRot by="-1500000">
                                      <p:cBhvr>
                                        <p:cTn id="15" dur="125" fill="hold">
                                          <p:stCondLst>
                                            <p:cond delay="125"/>
                                          </p:stCondLst>
                                        </p:cTn>
                                        <p:tgtEl>
                                          <p:spTgt spid="7"/>
                                        </p:tgtEl>
                                        <p:attrNameLst>
                                          <p:attrName>r</p:attrName>
                                        </p:attrNameLst>
                                      </p:cBhvr>
                                    </p:animRot>
                                    <p:animRot by="-1500000">
                                      <p:cBhvr>
                                        <p:cTn id="16" dur="125" fill="hold">
                                          <p:stCondLst>
                                            <p:cond delay="250"/>
                                          </p:stCondLst>
                                        </p:cTn>
                                        <p:tgtEl>
                                          <p:spTgt spid="7"/>
                                        </p:tgtEl>
                                        <p:attrNameLst>
                                          <p:attrName>r</p:attrName>
                                        </p:attrNameLst>
                                      </p:cBhvr>
                                    </p:animRot>
                                    <p:animRot by="1500000">
                                      <p:cBhvr>
                                        <p:cTn id="17" dur="125" fill="hold">
                                          <p:stCondLst>
                                            <p:cond delay="375"/>
                                          </p:stCondLst>
                                        </p:cTn>
                                        <p:tgtEl>
                                          <p:spTgt spid="7"/>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fltVal val="0.5"/>
                                          </p:val>
                                        </p:tav>
                                        <p:tav tm="100000">
                                          <p:val>
                                            <p:strVal val="#ppt_x"/>
                                          </p:val>
                                        </p:tav>
                                      </p:tavLst>
                                    </p:anim>
                                    <p:anim calcmode="lin" valueType="num">
                                      <p:cBhvr>
                                        <p:cTn id="24" dur="500" fill="hold"/>
                                        <p:tgtEl>
                                          <p:spTgt spid="1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342900" y="238126"/>
            <a:ext cx="11487149" cy="6334124"/>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6" name="Rectangle: Rounded Corners 5">
            <a:extLst>
              <a:ext uri="{FF2B5EF4-FFF2-40B4-BE49-F238E27FC236}">
                <a16:creationId xmlns:a16="http://schemas.microsoft.com/office/drawing/2014/main" id="{0B5DDDEB-9D67-B40D-F77B-EC72171FD7D2}"/>
              </a:ext>
            </a:extLst>
          </p:cNvPr>
          <p:cNvSpPr/>
          <p:nvPr/>
        </p:nvSpPr>
        <p:spPr>
          <a:xfrm>
            <a:off x="335666" y="570463"/>
            <a:ext cx="11586258" cy="6135839"/>
          </a:xfrm>
          <a:custGeom>
            <a:avLst/>
            <a:gdLst>
              <a:gd name="connsiteX0" fmla="*/ 0 w 11586258"/>
              <a:gd name="connsiteY0" fmla="*/ 1022660 h 6135839"/>
              <a:gd name="connsiteX1" fmla="*/ 1022660 w 11586258"/>
              <a:gd name="connsiteY1" fmla="*/ 0 h 6135839"/>
              <a:gd name="connsiteX2" fmla="*/ 1809787 w 11586258"/>
              <a:gd name="connsiteY2" fmla="*/ 0 h 6135839"/>
              <a:gd name="connsiteX3" fmla="*/ 2215277 w 11586258"/>
              <a:gd name="connsiteY3" fmla="*/ 0 h 6135839"/>
              <a:gd name="connsiteX4" fmla="*/ 2620767 w 11586258"/>
              <a:gd name="connsiteY4" fmla="*/ 0 h 6135839"/>
              <a:gd name="connsiteX5" fmla="*/ 3312485 w 11586258"/>
              <a:gd name="connsiteY5" fmla="*/ 0 h 6135839"/>
              <a:gd name="connsiteX6" fmla="*/ 3813384 w 11586258"/>
              <a:gd name="connsiteY6" fmla="*/ 0 h 6135839"/>
              <a:gd name="connsiteX7" fmla="*/ 4218874 w 11586258"/>
              <a:gd name="connsiteY7" fmla="*/ 0 h 6135839"/>
              <a:gd name="connsiteX8" fmla="*/ 5006002 w 11586258"/>
              <a:gd name="connsiteY8" fmla="*/ 0 h 6135839"/>
              <a:gd name="connsiteX9" fmla="*/ 5793129 w 11586258"/>
              <a:gd name="connsiteY9" fmla="*/ 0 h 6135839"/>
              <a:gd name="connsiteX10" fmla="*/ 6580256 w 11586258"/>
              <a:gd name="connsiteY10" fmla="*/ 0 h 6135839"/>
              <a:gd name="connsiteX11" fmla="*/ 6890337 w 11586258"/>
              <a:gd name="connsiteY11" fmla="*/ 0 h 6135839"/>
              <a:gd name="connsiteX12" fmla="*/ 7391236 w 11586258"/>
              <a:gd name="connsiteY12" fmla="*/ 0 h 6135839"/>
              <a:gd name="connsiteX13" fmla="*/ 7987545 w 11586258"/>
              <a:gd name="connsiteY13" fmla="*/ 0 h 6135839"/>
              <a:gd name="connsiteX14" fmla="*/ 8393035 w 11586258"/>
              <a:gd name="connsiteY14" fmla="*/ 0 h 6135839"/>
              <a:gd name="connsiteX15" fmla="*/ 9084753 w 11586258"/>
              <a:gd name="connsiteY15" fmla="*/ 0 h 6135839"/>
              <a:gd name="connsiteX16" fmla="*/ 9585652 w 11586258"/>
              <a:gd name="connsiteY16" fmla="*/ 0 h 6135839"/>
              <a:gd name="connsiteX17" fmla="*/ 10563598 w 11586258"/>
              <a:gd name="connsiteY17" fmla="*/ 0 h 6135839"/>
              <a:gd name="connsiteX18" fmla="*/ 11586258 w 11586258"/>
              <a:gd name="connsiteY18" fmla="*/ 1022660 h 6135839"/>
              <a:gd name="connsiteX19" fmla="*/ 11586258 w 11586258"/>
              <a:gd name="connsiteY19" fmla="*/ 1525209 h 6135839"/>
              <a:gd name="connsiteX20" fmla="*/ 11586258 w 11586258"/>
              <a:gd name="connsiteY20" fmla="*/ 2068664 h 6135839"/>
              <a:gd name="connsiteX21" fmla="*/ 11586258 w 11586258"/>
              <a:gd name="connsiteY21" fmla="*/ 2612119 h 6135839"/>
              <a:gd name="connsiteX22" fmla="*/ 11586258 w 11586258"/>
              <a:gd name="connsiteY22" fmla="*/ 3278289 h 6135839"/>
              <a:gd name="connsiteX23" fmla="*/ 11586258 w 11586258"/>
              <a:gd name="connsiteY23" fmla="*/ 3780839 h 6135839"/>
              <a:gd name="connsiteX24" fmla="*/ 11586258 w 11586258"/>
              <a:gd name="connsiteY24" fmla="*/ 4365198 h 6135839"/>
              <a:gd name="connsiteX25" fmla="*/ 11586258 w 11586258"/>
              <a:gd name="connsiteY25" fmla="*/ 5113179 h 6135839"/>
              <a:gd name="connsiteX26" fmla="*/ 10563598 w 11586258"/>
              <a:gd name="connsiteY26" fmla="*/ 6135839 h 6135839"/>
              <a:gd name="connsiteX27" fmla="*/ 10062699 w 11586258"/>
              <a:gd name="connsiteY27" fmla="*/ 6135839 h 6135839"/>
              <a:gd name="connsiteX28" fmla="*/ 9752618 w 11586258"/>
              <a:gd name="connsiteY28" fmla="*/ 6135839 h 6135839"/>
              <a:gd name="connsiteX29" fmla="*/ 9347128 w 11586258"/>
              <a:gd name="connsiteY29" fmla="*/ 6135839 h 6135839"/>
              <a:gd name="connsiteX30" fmla="*/ 8941639 w 11586258"/>
              <a:gd name="connsiteY30" fmla="*/ 6135839 h 6135839"/>
              <a:gd name="connsiteX31" fmla="*/ 8440739 w 11586258"/>
              <a:gd name="connsiteY31" fmla="*/ 6135839 h 6135839"/>
              <a:gd name="connsiteX32" fmla="*/ 8130659 w 11586258"/>
              <a:gd name="connsiteY32" fmla="*/ 6135839 h 6135839"/>
              <a:gd name="connsiteX33" fmla="*/ 7438941 w 11586258"/>
              <a:gd name="connsiteY33" fmla="*/ 6135839 h 6135839"/>
              <a:gd name="connsiteX34" fmla="*/ 6747223 w 11586258"/>
              <a:gd name="connsiteY34" fmla="*/ 6135839 h 6135839"/>
              <a:gd name="connsiteX35" fmla="*/ 6341733 w 11586258"/>
              <a:gd name="connsiteY35" fmla="*/ 6135839 h 6135839"/>
              <a:gd name="connsiteX36" fmla="*/ 5840834 w 11586258"/>
              <a:gd name="connsiteY36" fmla="*/ 6135839 h 6135839"/>
              <a:gd name="connsiteX37" fmla="*/ 5435344 w 11586258"/>
              <a:gd name="connsiteY37" fmla="*/ 6135839 h 6135839"/>
              <a:gd name="connsiteX38" fmla="*/ 4839035 w 11586258"/>
              <a:gd name="connsiteY38" fmla="*/ 6135839 h 6135839"/>
              <a:gd name="connsiteX39" fmla="*/ 4147317 w 11586258"/>
              <a:gd name="connsiteY39" fmla="*/ 6135839 h 6135839"/>
              <a:gd name="connsiteX40" fmla="*/ 3455599 w 11586258"/>
              <a:gd name="connsiteY40" fmla="*/ 6135839 h 6135839"/>
              <a:gd name="connsiteX41" fmla="*/ 2954700 w 11586258"/>
              <a:gd name="connsiteY41" fmla="*/ 6135839 h 6135839"/>
              <a:gd name="connsiteX42" fmla="*/ 2644619 w 11586258"/>
              <a:gd name="connsiteY42" fmla="*/ 6135839 h 6135839"/>
              <a:gd name="connsiteX43" fmla="*/ 1952901 w 11586258"/>
              <a:gd name="connsiteY43" fmla="*/ 6135839 h 6135839"/>
              <a:gd name="connsiteX44" fmla="*/ 1022660 w 11586258"/>
              <a:gd name="connsiteY44" fmla="*/ 6135839 h 6135839"/>
              <a:gd name="connsiteX45" fmla="*/ 0 w 11586258"/>
              <a:gd name="connsiteY45" fmla="*/ 5113179 h 6135839"/>
              <a:gd name="connsiteX46" fmla="*/ 0 w 11586258"/>
              <a:gd name="connsiteY46" fmla="*/ 4569724 h 6135839"/>
              <a:gd name="connsiteX47" fmla="*/ 0 w 11586258"/>
              <a:gd name="connsiteY47" fmla="*/ 4067175 h 6135839"/>
              <a:gd name="connsiteX48" fmla="*/ 0 w 11586258"/>
              <a:gd name="connsiteY48" fmla="*/ 3605531 h 6135839"/>
              <a:gd name="connsiteX49" fmla="*/ 0 w 11586258"/>
              <a:gd name="connsiteY49" fmla="*/ 3143886 h 6135839"/>
              <a:gd name="connsiteX50" fmla="*/ 0 w 11586258"/>
              <a:gd name="connsiteY50" fmla="*/ 2641337 h 6135839"/>
              <a:gd name="connsiteX51" fmla="*/ 0 w 11586258"/>
              <a:gd name="connsiteY51" fmla="*/ 2056977 h 6135839"/>
              <a:gd name="connsiteX52" fmla="*/ 0 w 11586258"/>
              <a:gd name="connsiteY52" fmla="*/ 1595333 h 6135839"/>
              <a:gd name="connsiteX53" fmla="*/ 0 w 11586258"/>
              <a:gd name="connsiteY53" fmla="*/ 1022660 h 6135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586258" h="6135839" fill="none" extrusionOk="0">
                <a:moveTo>
                  <a:pt x="0" y="1022660"/>
                </a:moveTo>
                <a:cubicBezTo>
                  <a:pt x="-74971" y="351818"/>
                  <a:pt x="502133" y="-4223"/>
                  <a:pt x="1022660" y="0"/>
                </a:cubicBezTo>
                <a:cubicBezTo>
                  <a:pt x="1386305" y="-31821"/>
                  <a:pt x="1526362" y="40044"/>
                  <a:pt x="1809787" y="0"/>
                </a:cubicBezTo>
                <a:cubicBezTo>
                  <a:pt x="2093212" y="-40044"/>
                  <a:pt x="2127643" y="5709"/>
                  <a:pt x="2215277" y="0"/>
                </a:cubicBezTo>
                <a:cubicBezTo>
                  <a:pt x="2302911" y="-5709"/>
                  <a:pt x="2535937" y="18160"/>
                  <a:pt x="2620767" y="0"/>
                </a:cubicBezTo>
                <a:cubicBezTo>
                  <a:pt x="2705597" y="-18160"/>
                  <a:pt x="3028031" y="58010"/>
                  <a:pt x="3312485" y="0"/>
                </a:cubicBezTo>
                <a:cubicBezTo>
                  <a:pt x="3596939" y="-58010"/>
                  <a:pt x="3625163" y="47795"/>
                  <a:pt x="3813384" y="0"/>
                </a:cubicBezTo>
                <a:cubicBezTo>
                  <a:pt x="4001605" y="-47795"/>
                  <a:pt x="4103720" y="2134"/>
                  <a:pt x="4218874" y="0"/>
                </a:cubicBezTo>
                <a:cubicBezTo>
                  <a:pt x="4334028" y="-2134"/>
                  <a:pt x="4709673" y="91422"/>
                  <a:pt x="5006002" y="0"/>
                </a:cubicBezTo>
                <a:cubicBezTo>
                  <a:pt x="5302331" y="-91422"/>
                  <a:pt x="5590431" y="94419"/>
                  <a:pt x="5793129" y="0"/>
                </a:cubicBezTo>
                <a:cubicBezTo>
                  <a:pt x="5995827" y="-94419"/>
                  <a:pt x="6355357" y="14319"/>
                  <a:pt x="6580256" y="0"/>
                </a:cubicBezTo>
                <a:cubicBezTo>
                  <a:pt x="6805155" y="-14319"/>
                  <a:pt x="6767450" y="32792"/>
                  <a:pt x="6890337" y="0"/>
                </a:cubicBezTo>
                <a:cubicBezTo>
                  <a:pt x="7013224" y="-32792"/>
                  <a:pt x="7202521" y="50627"/>
                  <a:pt x="7391236" y="0"/>
                </a:cubicBezTo>
                <a:cubicBezTo>
                  <a:pt x="7579951" y="-50627"/>
                  <a:pt x="7706272" y="18940"/>
                  <a:pt x="7987545" y="0"/>
                </a:cubicBezTo>
                <a:cubicBezTo>
                  <a:pt x="8268818" y="-18940"/>
                  <a:pt x="8254056" y="30249"/>
                  <a:pt x="8393035" y="0"/>
                </a:cubicBezTo>
                <a:cubicBezTo>
                  <a:pt x="8532014" y="-30249"/>
                  <a:pt x="8828683" y="62780"/>
                  <a:pt x="9084753" y="0"/>
                </a:cubicBezTo>
                <a:cubicBezTo>
                  <a:pt x="9340823" y="-62780"/>
                  <a:pt x="9485468" y="41491"/>
                  <a:pt x="9585652" y="0"/>
                </a:cubicBezTo>
                <a:cubicBezTo>
                  <a:pt x="9685836" y="-41491"/>
                  <a:pt x="10337362" y="66853"/>
                  <a:pt x="10563598" y="0"/>
                </a:cubicBezTo>
                <a:cubicBezTo>
                  <a:pt x="11120515" y="-73661"/>
                  <a:pt x="11672286" y="375423"/>
                  <a:pt x="11586258" y="1022660"/>
                </a:cubicBezTo>
                <a:cubicBezTo>
                  <a:pt x="11635085" y="1231401"/>
                  <a:pt x="11569626" y="1391083"/>
                  <a:pt x="11586258" y="1525209"/>
                </a:cubicBezTo>
                <a:cubicBezTo>
                  <a:pt x="11602890" y="1659335"/>
                  <a:pt x="11548831" y="1894333"/>
                  <a:pt x="11586258" y="2068664"/>
                </a:cubicBezTo>
                <a:cubicBezTo>
                  <a:pt x="11623685" y="2242995"/>
                  <a:pt x="11543990" y="2434457"/>
                  <a:pt x="11586258" y="2612119"/>
                </a:cubicBezTo>
                <a:cubicBezTo>
                  <a:pt x="11628526" y="2789782"/>
                  <a:pt x="11525526" y="3037090"/>
                  <a:pt x="11586258" y="3278289"/>
                </a:cubicBezTo>
                <a:cubicBezTo>
                  <a:pt x="11646990" y="3519488"/>
                  <a:pt x="11568891" y="3592740"/>
                  <a:pt x="11586258" y="3780839"/>
                </a:cubicBezTo>
                <a:cubicBezTo>
                  <a:pt x="11603625" y="3968938"/>
                  <a:pt x="11526866" y="4189249"/>
                  <a:pt x="11586258" y="4365198"/>
                </a:cubicBezTo>
                <a:cubicBezTo>
                  <a:pt x="11645650" y="4541147"/>
                  <a:pt x="11554963" y="4953273"/>
                  <a:pt x="11586258" y="5113179"/>
                </a:cubicBezTo>
                <a:cubicBezTo>
                  <a:pt x="11593776" y="5688868"/>
                  <a:pt x="11238129" y="6064213"/>
                  <a:pt x="10563598" y="6135839"/>
                </a:cubicBezTo>
                <a:cubicBezTo>
                  <a:pt x="10428328" y="6142398"/>
                  <a:pt x="10208009" y="6113505"/>
                  <a:pt x="10062699" y="6135839"/>
                </a:cubicBezTo>
                <a:cubicBezTo>
                  <a:pt x="9917389" y="6158173"/>
                  <a:pt x="9839238" y="6102471"/>
                  <a:pt x="9752618" y="6135839"/>
                </a:cubicBezTo>
                <a:cubicBezTo>
                  <a:pt x="9665998" y="6169207"/>
                  <a:pt x="9534159" y="6103360"/>
                  <a:pt x="9347128" y="6135839"/>
                </a:cubicBezTo>
                <a:cubicBezTo>
                  <a:pt x="9160097" y="6168318"/>
                  <a:pt x="9114042" y="6129745"/>
                  <a:pt x="8941639" y="6135839"/>
                </a:cubicBezTo>
                <a:cubicBezTo>
                  <a:pt x="8769236" y="6141933"/>
                  <a:pt x="8677187" y="6122744"/>
                  <a:pt x="8440739" y="6135839"/>
                </a:cubicBezTo>
                <a:cubicBezTo>
                  <a:pt x="8204291" y="6148934"/>
                  <a:pt x="8201202" y="6133188"/>
                  <a:pt x="8130659" y="6135839"/>
                </a:cubicBezTo>
                <a:cubicBezTo>
                  <a:pt x="8060116" y="6138490"/>
                  <a:pt x="7581317" y="6085341"/>
                  <a:pt x="7438941" y="6135839"/>
                </a:cubicBezTo>
                <a:cubicBezTo>
                  <a:pt x="7296565" y="6186337"/>
                  <a:pt x="6964940" y="6132175"/>
                  <a:pt x="6747223" y="6135839"/>
                </a:cubicBezTo>
                <a:cubicBezTo>
                  <a:pt x="6529506" y="6139503"/>
                  <a:pt x="6530227" y="6104394"/>
                  <a:pt x="6341733" y="6135839"/>
                </a:cubicBezTo>
                <a:cubicBezTo>
                  <a:pt x="6153239" y="6167284"/>
                  <a:pt x="6007253" y="6112502"/>
                  <a:pt x="5840834" y="6135839"/>
                </a:cubicBezTo>
                <a:cubicBezTo>
                  <a:pt x="5674415" y="6159176"/>
                  <a:pt x="5576424" y="6131077"/>
                  <a:pt x="5435344" y="6135839"/>
                </a:cubicBezTo>
                <a:cubicBezTo>
                  <a:pt x="5294264" y="6140601"/>
                  <a:pt x="5074604" y="6107134"/>
                  <a:pt x="4839035" y="6135839"/>
                </a:cubicBezTo>
                <a:cubicBezTo>
                  <a:pt x="4603466" y="6164544"/>
                  <a:pt x="4474773" y="6067602"/>
                  <a:pt x="4147317" y="6135839"/>
                </a:cubicBezTo>
                <a:cubicBezTo>
                  <a:pt x="3819861" y="6204076"/>
                  <a:pt x="3686452" y="6064449"/>
                  <a:pt x="3455599" y="6135839"/>
                </a:cubicBezTo>
                <a:cubicBezTo>
                  <a:pt x="3224746" y="6207229"/>
                  <a:pt x="3201828" y="6076233"/>
                  <a:pt x="2954700" y="6135839"/>
                </a:cubicBezTo>
                <a:cubicBezTo>
                  <a:pt x="2707572" y="6195445"/>
                  <a:pt x="2741395" y="6104139"/>
                  <a:pt x="2644619" y="6135839"/>
                </a:cubicBezTo>
                <a:cubicBezTo>
                  <a:pt x="2547843" y="6167539"/>
                  <a:pt x="2143219" y="6129131"/>
                  <a:pt x="1952901" y="6135839"/>
                </a:cubicBezTo>
                <a:cubicBezTo>
                  <a:pt x="1762583" y="6142547"/>
                  <a:pt x="1387435" y="6050530"/>
                  <a:pt x="1022660" y="6135839"/>
                </a:cubicBezTo>
                <a:cubicBezTo>
                  <a:pt x="437908" y="6196872"/>
                  <a:pt x="118654" y="5697683"/>
                  <a:pt x="0" y="5113179"/>
                </a:cubicBezTo>
                <a:cubicBezTo>
                  <a:pt x="-52138" y="4941245"/>
                  <a:pt x="5308" y="4679908"/>
                  <a:pt x="0" y="4569724"/>
                </a:cubicBezTo>
                <a:cubicBezTo>
                  <a:pt x="-5308" y="4459540"/>
                  <a:pt x="44477" y="4297904"/>
                  <a:pt x="0" y="4067175"/>
                </a:cubicBezTo>
                <a:cubicBezTo>
                  <a:pt x="-44477" y="3836446"/>
                  <a:pt x="9659" y="3741100"/>
                  <a:pt x="0" y="3605531"/>
                </a:cubicBezTo>
                <a:cubicBezTo>
                  <a:pt x="-9659" y="3469962"/>
                  <a:pt x="20820" y="3270564"/>
                  <a:pt x="0" y="3143886"/>
                </a:cubicBezTo>
                <a:cubicBezTo>
                  <a:pt x="-20820" y="3017208"/>
                  <a:pt x="2485" y="2745531"/>
                  <a:pt x="0" y="2641337"/>
                </a:cubicBezTo>
                <a:cubicBezTo>
                  <a:pt x="-2485" y="2537143"/>
                  <a:pt x="19247" y="2295401"/>
                  <a:pt x="0" y="2056977"/>
                </a:cubicBezTo>
                <a:cubicBezTo>
                  <a:pt x="-19247" y="1818553"/>
                  <a:pt x="19406" y="1729923"/>
                  <a:pt x="0" y="1595333"/>
                </a:cubicBezTo>
                <a:cubicBezTo>
                  <a:pt x="-19406" y="1460743"/>
                  <a:pt x="29696" y="1199333"/>
                  <a:pt x="0" y="1022660"/>
                </a:cubicBezTo>
                <a:close/>
              </a:path>
              <a:path w="11586258" h="6135839" stroke="0" extrusionOk="0">
                <a:moveTo>
                  <a:pt x="0" y="1022660"/>
                </a:moveTo>
                <a:cubicBezTo>
                  <a:pt x="48074" y="361924"/>
                  <a:pt x="493615" y="96900"/>
                  <a:pt x="1022660" y="0"/>
                </a:cubicBezTo>
                <a:cubicBezTo>
                  <a:pt x="1259871" y="-31400"/>
                  <a:pt x="1487586" y="20152"/>
                  <a:pt x="1809787" y="0"/>
                </a:cubicBezTo>
                <a:cubicBezTo>
                  <a:pt x="2131988" y="-20152"/>
                  <a:pt x="2146981" y="9196"/>
                  <a:pt x="2310687" y="0"/>
                </a:cubicBezTo>
                <a:cubicBezTo>
                  <a:pt x="2474393" y="-9196"/>
                  <a:pt x="2706702" y="34962"/>
                  <a:pt x="3002405" y="0"/>
                </a:cubicBezTo>
                <a:cubicBezTo>
                  <a:pt x="3298108" y="-34962"/>
                  <a:pt x="3464710" y="10262"/>
                  <a:pt x="3694123" y="0"/>
                </a:cubicBezTo>
                <a:cubicBezTo>
                  <a:pt x="3923536" y="-10262"/>
                  <a:pt x="4025382" y="14626"/>
                  <a:pt x="4290431" y="0"/>
                </a:cubicBezTo>
                <a:cubicBezTo>
                  <a:pt x="4555480" y="-14626"/>
                  <a:pt x="4800694" y="65672"/>
                  <a:pt x="5077559" y="0"/>
                </a:cubicBezTo>
                <a:cubicBezTo>
                  <a:pt x="5354424" y="-65672"/>
                  <a:pt x="5303218" y="36422"/>
                  <a:pt x="5387639" y="0"/>
                </a:cubicBezTo>
                <a:cubicBezTo>
                  <a:pt x="5472060" y="-36422"/>
                  <a:pt x="5784046" y="55429"/>
                  <a:pt x="6079357" y="0"/>
                </a:cubicBezTo>
                <a:cubicBezTo>
                  <a:pt x="6374668" y="-55429"/>
                  <a:pt x="6506398" y="36725"/>
                  <a:pt x="6866485" y="0"/>
                </a:cubicBezTo>
                <a:cubicBezTo>
                  <a:pt x="7226572" y="-36725"/>
                  <a:pt x="7316045" y="64818"/>
                  <a:pt x="7653612" y="0"/>
                </a:cubicBezTo>
                <a:cubicBezTo>
                  <a:pt x="7991179" y="-64818"/>
                  <a:pt x="8163542" y="5558"/>
                  <a:pt x="8440739" y="0"/>
                </a:cubicBezTo>
                <a:cubicBezTo>
                  <a:pt x="8717936" y="-5558"/>
                  <a:pt x="8831256" y="28820"/>
                  <a:pt x="8941639" y="0"/>
                </a:cubicBezTo>
                <a:cubicBezTo>
                  <a:pt x="9052022" y="-28820"/>
                  <a:pt x="9206913" y="50560"/>
                  <a:pt x="9442538" y="0"/>
                </a:cubicBezTo>
                <a:cubicBezTo>
                  <a:pt x="9678163" y="-50560"/>
                  <a:pt x="9732463" y="30951"/>
                  <a:pt x="9943437" y="0"/>
                </a:cubicBezTo>
                <a:cubicBezTo>
                  <a:pt x="10154411" y="-30951"/>
                  <a:pt x="10302306" y="10760"/>
                  <a:pt x="10563598" y="0"/>
                </a:cubicBezTo>
                <a:cubicBezTo>
                  <a:pt x="11037314" y="48103"/>
                  <a:pt x="11515358" y="378194"/>
                  <a:pt x="11586258" y="1022660"/>
                </a:cubicBezTo>
                <a:cubicBezTo>
                  <a:pt x="11612983" y="1228651"/>
                  <a:pt x="11527188" y="1508491"/>
                  <a:pt x="11586258" y="1647925"/>
                </a:cubicBezTo>
                <a:cubicBezTo>
                  <a:pt x="11645328" y="1787360"/>
                  <a:pt x="11568621" y="1925956"/>
                  <a:pt x="11586258" y="2191380"/>
                </a:cubicBezTo>
                <a:cubicBezTo>
                  <a:pt x="11603895" y="2456805"/>
                  <a:pt x="11554654" y="2446006"/>
                  <a:pt x="11586258" y="2653024"/>
                </a:cubicBezTo>
                <a:cubicBezTo>
                  <a:pt x="11617862" y="2860042"/>
                  <a:pt x="11530490" y="3067501"/>
                  <a:pt x="11586258" y="3278289"/>
                </a:cubicBezTo>
                <a:cubicBezTo>
                  <a:pt x="11642026" y="3489078"/>
                  <a:pt x="11525800" y="3713314"/>
                  <a:pt x="11586258" y="3944459"/>
                </a:cubicBezTo>
                <a:cubicBezTo>
                  <a:pt x="11646716" y="4175604"/>
                  <a:pt x="11536153" y="4351312"/>
                  <a:pt x="11586258" y="4487914"/>
                </a:cubicBezTo>
                <a:cubicBezTo>
                  <a:pt x="11636363" y="4624517"/>
                  <a:pt x="11551355" y="4847812"/>
                  <a:pt x="11586258" y="5113179"/>
                </a:cubicBezTo>
                <a:cubicBezTo>
                  <a:pt x="11634303" y="5695185"/>
                  <a:pt x="11151061" y="6142468"/>
                  <a:pt x="10563598" y="6135839"/>
                </a:cubicBezTo>
                <a:cubicBezTo>
                  <a:pt x="10233371" y="6181376"/>
                  <a:pt x="10044957" y="6047538"/>
                  <a:pt x="9776471" y="6135839"/>
                </a:cubicBezTo>
                <a:cubicBezTo>
                  <a:pt x="9507985" y="6224140"/>
                  <a:pt x="9304521" y="6132865"/>
                  <a:pt x="8989343" y="6135839"/>
                </a:cubicBezTo>
                <a:cubicBezTo>
                  <a:pt x="8674165" y="6138813"/>
                  <a:pt x="8568689" y="6131222"/>
                  <a:pt x="8393035" y="6135839"/>
                </a:cubicBezTo>
                <a:cubicBezTo>
                  <a:pt x="8217381" y="6140456"/>
                  <a:pt x="7866113" y="6080253"/>
                  <a:pt x="7605907" y="6135839"/>
                </a:cubicBezTo>
                <a:cubicBezTo>
                  <a:pt x="7345701" y="6191425"/>
                  <a:pt x="7415650" y="6112948"/>
                  <a:pt x="7295827" y="6135839"/>
                </a:cubicBezTo>
                <a:cubicBezTo>
                  <a:pt x="7176004" y="6158730"/>
                  <a:pt x="6826875" y="6109411"/>
                  <a:pt x="6508699" y="6135839"/>
                </a:cubicBezTo>
                <a:cubicBezTo>
                  <a:pt x="6190523" y="6162267"/>
                  <a:pt x="5898227" y="6079949"/>
                  <a:pt x="5721572" y="6135839"/>
                </a:cubicBezTo>
                <a:cubicBezTo>
                  <a:pt x="5544917" y="6191729"/>
                  <a:pt x="5423963" y="6096327"/>
                  <a:pt x="5316082" y="6135839"/>
                </a:cubicBezTo>
                <a:cubicBezTo>
                  <a:pt x="5208201" y="6175351"/>
                  <a:pt x="5011268" y="6123557"/>
                  <a:pt x="4815183" y="6135839"/>
                </a:cubicBezTo>
                <a:cubicBezTo>
                  <a:pt x="4619098" y="6148121"/>
                  <a:pt x="4580140" y="6132518"/>
                  <a:pt x="4409693" y="6135839"/>
                </a:cubicBezTo>
                <a:cubicBezTo>
                  <a:pt x="4239246" y="6139160"/>
                  <a:pt x="4145779" y="6093183"/>
                  <a:pt x="4004203" y="6135839"/>
                </a:cubicBezTo>
                <a:cubicBezTo>
                  <a:pt x="3862627" y="6178495"/>
                  <a:pt x="3522391" y="6120670"/>
                  <a:pt x="3312485" y="6135839"/>
                </a:cubicBezTo>
                <a:cubicBezTo>
                  <a:pt x="3102579" y="6151008"/>
                  <a:pt x="3018348" y="6103615"/>
                  <a:pt x="2906995" y="6135839"/>
                </a:cubicBezTo>
                <a:cubicBezTo>
                  <a:pt x="2795642" y="6168063"/>
                  <a:pt x="2563770" y="6129680"/>
                  <a:pt x="2406096" y="6135839"/>
                </a:cubicBezTo>
                <a:cubicBezTo>
                  <a:pt x="2248422" y="6141998"/>
                  <a:pt x="2027668" y="6066454"/>
                  <a:pt x="1714378" y="6135839"/>
                </a:cubicBezTo>
                <a:cubicBezTo>
                  <a:pt x="1401088" y="6205224"/>
                  <a:pt x="1366602" y="6113412"/>
                  <a:pt x="1022660" y="6135839"/>
                </a:cubicBezTo>
                <a:cubicBezTo>
                  <a:pt x="549573" y="6093995"/>
                  <a:pt x="-68715" y="5582524"/>
                  <a:pt x="0" y="5113179"/>
                </a:cubicBezTo>
                <a:cubicBezTo>
                  <a:pt x="-32158" y="4937176"/>
                  <a:pt x="54919" y="4818625"/>
                  <a:pt x="0" y="4651535"/>
                </a:cubicBezTo>
                <a:cubicBezTo>
                  <a:pt x="-54919" y="4484445"/>
                  <a:pt x="13384" y="4287478"/>
                  <a:pt x="0" y="4108080"/>
                </a:cubicBezTo>
                <a:cubicBezTo>
                  <a:pt x="-13384" y="3928683"/>
                  <a:pt x="17236" y="3661698"/>
                  <a:pt x="0" y="3482815"/>
                </a:cubicBezTo>
                <a:cubicBezTo>
                  <a:pt x="-17236" y="3303933"/>
                  <a:pt x="732" y="3154162"/>
                  <a:pt x="0" y="3021171"/>
                </a:cubicBezTo>
                <a:cubicBezTo>
                  <a:pt x="-732" y="2888180"/>
                  <a:pt x="47482" y="2639848"/>
                  <a:pt x="0" y="2477716"/>
                </a:cubicBezTo>
                <a:cubicBezTo>
                  <a:pt x="-47482" y="2315584"/>
                  <a:pt x="6470" y="2176753"/>
                  <a:pt x="0" y="2016072"/>
                </a:cubicBezTo>
                <a:cubicBezTo>
                  <a:pt x="-6470" y="1855391"/>
                  <a:pt x="16750" y="1327564"/>
                  <a:pt x="0" y="1022660"/>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87E6614-A95B-C8DB-06E0-E6A76221DE44}"/>
              </a:ext>
            </a:extLst>
          </p:cNvPr>
          <p:cNvSpPr txBox="1"/>
          <p:nvPr/>
        </p:nvSpPr>
        <p:spPr>
          <a:xfrm>
            <a:off x="888230" y="2347359"/>
            <a:ext cx="10552282" cy="1015663"/>
          </a:xfrm>
          <a:prstGeom prst="rect">
            <a:avLst/>
          </a:prstGeom>
          <a:noFill/>
        </p:spPr>
        <p:txBody>
          <a:bodyPr wrap="square" rtlCol="0">
            <a:spAutoFit/>
          </a:bodyPr>
          <a:lstStyle/>
          <a:p>
            <a:pPr marL="457200" algn="just">
              <a:spcBef>
                <a:spcPts val="1200"/>
              </a:spcBef>
            </a:pPr>
            <a:r>
              <a:rPr lang="vi-VN" sz="3000">
                <a:solidFill>
                  <a:srgbClr val="003399"/>
                </a:solidFill>
                <a:latin typeface="Calibri" panose="020F0502020204030204" pitchFamily="34" charset="0"/>
                <a:cs typeface="Calibri" panose="020F0502020204030204" pitchFamily="34" charset="0"/>
              </a:rPr>
              <a:t>Biết đọc lời người dẫn chuyện, lời nói của người dân trên đảo, lời độc thoại của cô bé Mi-lô,... với giọng điệu phù hợp.</a:t>
            </a:r>
            <a:endParaRPr lang="en-US" sz="3000" b="1" i="1" dirty="0">
              <a:solidFill>
                <a:srgbClr val="003399"/>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E93D8B9D-C6F5-C2DF-255B-089761539AE8}"/>
              </a:ext>
            </a:extLst>
          </p:cNvPr>
          <p:cNvPicPr>
            <a:picLocks noChangeAspect="1"/>
          </p:cNvPicPr>
          <p:nvPr/>
        </p:nvPicPr>
        <p:blipFill>
          <a:blip r:embed="rId12"/>
          <a:stretch>
            <a:fillRect/>
          </a:stretch>
        </p:blipFill>
        <p:spPr>
          <a:xfrm>
            <a:off x="750622" y="1345021"/>
            <a:ext cx="467048" cy="467048"/>
          </a:xfrm>
          <a:prstGeom prst="rect">
            <a:avLst/>
          </a:prstGeom>
        </p:spPr>
      </p:pic>
      <p:pic>
        <p:nvPicPr>
          <p:cNvPr id="9" name="Picture 8">
            <a:extLst>
              <a:ext uri="{FF2B5EF4-FFF2-40B4-BE49-F238E27FC236}">
                <a16:creationId xmlns:a16="http://schemas.microsoft.com/office/drawing/2014/main" id="{8914AA8C-E7C7-1513-97EE-ECAB9772C33D}"/>
              </a:ext>
            </a:extLst>
          </p:cNvPr>
          <p:cNvPicPr>
            <a:picLocks noChangeAspect="1"/>
          </p:cNvPicPr>
          <p:nvPr/>
        </p:nvPicPr>
        <p:blipFill>
          <a:blip r:embed="rId12"/>
          <a:stretch>
            <a:fillRect/>
          </a:stretch>
        </p:blipFill>
        <p:spPr>
          <a:xfrm>
            <a:off x="750622" y="2437271"/>
            <a:ext cx="467048" cy="467048"/>
          </a:xfrm>
          <a:prstGeom prst="rect">
            <a:avLst/>
          </a:prstGeom>
        </p:spPr>
      </p:pic>
      <p:sp>
        <p:nvSpPr>
          <p:cNvPr id="26" name="TextBox 25">
            <a:extLst>
              <a:ext uri="{FF2B5EF4-FFF2-40B4-BE49-F238E27FC236}">
                <a16:creationId xmlns:a16="http://schemas.microsoft.com/office/drawing/2014/main" id="{B1CB715E-D8C6-6530-2DD5-50921422C501}"/>
              </a:ext>
            </a:extLst>
          </p:cNvPr>
          <p:cNvSpPr txBox="1"/>
          <p:nvPr/>
        </p:nvSpPr>
        <p:spPr>
          <a:xfrm>
            <a:off x="906018" y="1325246"/>
            <a:ext cx="10533712" cy="1015663"/>
          </a:xfrm>
          <a:prstGeom prst="rect">
            <a:avLst/>
          </a:prstGeom>
          <a:noFill/>
        </p:spPr>
        <p:txBody>
          <a:bodyPr wrap="square" rtlCol="0">
            <a:spAutoFit/>
          </a:bodyPr>
          <a:lstStyle/>
          <a:p>
            <a:pPr marL="457200" algn="just">
              <a:spcBef>
                <a:spcPts val="1200"/>
              </a:spcBef>
            </a:pPr>
            <a:r>
              <a:rPr lang="vi-VN" sz="3000" dirty="0">
                <a:solidFill>
                  <a:srgbClr val="003399"/>
                </a:solidFill>
                <a:latin typeface="Calibri" panose="020F0502020204030204" pitchFamily="34" charset="0"/>
                <a:cs typeface="Calibri" panose="020F0502020204030204" pitchFamily="34" charset="0"/>
              </a:rPr>
              <a:t>Đọc đúng từ ngữ, câu, đoạn và toàn bộ câu chuyện Nghệ sĩ trống. </a:t>
            </a:r>
            <a:endParaRPr lang="en-US" sz="3000" dirty="0">
              <a:solidFill>
                <a:srgbClr val="003399"/>
              </a:solidFill>
              <a:latin typeface="Calibri" panose="020F0502020204030204" pitchFamily="34" charset="0"/>
              <a:cs typeface="Calibri" panose="020F0502020204030204" pitchFamily="34" charset="0"/>
            </a:endParaRPr>
          </a:p>
        </p:txBody>
      </p:sp>
      <p:pic>
        <p:nvPicPr>
          <p:cNvPr id="31" name="Picture 30">
            <a:extLst>
              <a:ext uri="{FF2B5EF4-FFF2-40B4-BE49-F238E27FC236}">
                <a16:creationId xmlns:a16="http://schemas.microsoft.com/office/drawing/2014/main" id="{EF026835-498A-832D-084A-8AF1E992635C}"/>
              </a:ext>
            </a:extLst>
          </p:cNvPr>
          <p:cNvPicPr>
            <a:picLocks noChangeAspect="1"/>
          </p:cNvPicPr>
          <p:nvPr/>
        </p:nvPicPr>
        <p:blipFill>
          <a:blip r:embed="rId13"/>
          <a:stretch>
            <a:fillRect/>
          </a:stretch>
        </p:blipFill>
        <p:spPr>
          <a:xfrm>
            <a:off x="3142219" y="121864"/>
            <a:ext cx="6212362" cy="1280271"/>
          </a:xfrm>
          <a:prstGeom prst="rect">
            <a:avLst/>
          </a:prstGeom>
        </p:spPr>
      </p:pic>
      <p:sp>
        <p:nvSpPr>
          <p:cNvPr id="32" name="TextBox 31">
            <a:extLst>
              <a:ext uri="{FF2B5EF4-FFF2-40B4-BE49-F238E27FC236}">
                <a16:creationId xmlns:a16="http://schemas.microsoft.com/office/drawing/2014/main" id="{E141318F-B882-C661-C42C-3D00D256FE26}"/>
              </a:ext>
            </a:extLst>
          </p:cNvPr>
          <p:cNvSpPr txBox="1"/>
          <p:nvPr/>
        </p:nvSpPr>
        <p:spPr>
          <a:xfrm>
            <a:off x="831080" y="3395109"/>
            <a:ext cx="10552282" cy="1477328"/>
          </a:xfrm>
          <a:prstGeom prst="rect">
            <a:avLst/>
          </a:prstGeom>
          <a:noFill/>
        </p:spPr>
        <p:txBody>
          <a:bodyPr wrap="square" rtlCol="0">
            <a:spAutoFit/>
          </a:bodyPr>
          <a:lstStyle/>
          <a:p>
            <a:pPr marL="457200" algn="just">
              <a:spcBef>
                <a:spcPts val="1200"/>
              </a:spcBef>
            </a:pPr>
            <a:r>
              <a:rPr lang="vi-VN" sz="3000" dirty="0">
                <a:solidFill>
                  <a:srgbClr val="003399"/>
                </a:solidFill>
                <a:latin typeface="Calibri" panose="020F0502020204030204" pitchFamily="34" charset="0"/>
                <a:cs typeface="Calibri" panose="020F0502020204030204" pitchFamily="34" charset="0"/>
              </a:rPr>
              <a:t>Nhận biết được đặc điểm của cô bé Mi-lô thể hiện qua hình dáng, điệu bộ, hành động, suy nghĩ,...; nhận biết được cách liên tưởng, so sánh, nhân hoá,... trong việc xây dựng nhân vật. </a:t>
            </a:r>
          </a:p>
        </p:txBody>
      </p:sp>
      <p:pic>
        <p:nvPicPr>
          <p:cNvPr id="33" name="Picture 32">
            <a:extLst>
              <a:ext uri="{FF2B5EF4-FFF2-40B4-BE49-F238E27FC236}">
                <a16:creationId xmlns:a16="http://schemas.microsoft.com/office/drawing/2014/main" id="{A184199A-3F1E-B219-EAB4-5F097992116E}"/>
              </a:ext>
            </a:extLst>
          </p:cNvPr>
          <p:cNvPicPr>
            <a:picLocks noChangeAspect="1"/>
          </p:cNvPicPr>
          <p:nvPr/>
        </p:nvPicPr>
        <p:blipFill>
          <a:blip r:embed="rId12"/>
          <a:stretch>
            <a:fillRect/>
          </a:stretch>
        </p:blipFill>
        <p:spPr>
          <a:xfrm>
            <a:off x="693472" y="3485021"/>
            <a:ext cx="467048" cy="467048"/>
          </a:xfrm>
          <a:prstGeom prst="rect">
            <a:avLst/>
          </a:prstGeom>
        </p:spPr>
      </p:pic>
      <p:sp>
        <p:nvSpPr>
          <p:cNvPr id="34" name="TextBox 33">
            <a:extLst>
              <a:ext uri="{FF2B5EF4-FFF2-40B4-BE49-F238E27FC236}">
                <a16:creationId xmlns:a16="http://schemas.microsoft.com/office/drawing/2014/main" id="{0E49D45A-51FF-0FB1-4BB4-B7C38E4D4721}"/>
              </a:ext>
            </a:extLst>
          </p:cNvPr>
          <p:cNvSpPr txBox="1"/>
          <p:nvPr/>
        </p:nvSpPr>
        <p:spPr>
          <a:xfrm>
            <a:off x="745355" y="4795284"/>
            <a:ext cx="10552282" cy="1477328"/>
          </a:xfrm>
          <a:prstGeom prst="rect">
            <a:avLst/>
          </a:prstGeom>
          <a:noFill/>
        </p:spPr>
        <p:txBody>
          <a:bodyPr wrap="square" rtlCol="0">
            <a:spAutoFit/>
          </a:bodyPr>
          <a:lstStyle/>
          <a:p>
            <a:pPr marL="457200" algn="just">
              <a:spcBef>
                <a:spcPts val="1200"/>
              </a:spcBef>
            </a:pPr>
            <a:r>
              <a:rPr lang="vi-VN" sz="3000" dirty="0">
                <a:solidFill>
                  <a:srgbClr val="003399"/>
                </a:solidFill>
                <a:latin typeface="Calibri" panose="020F0502020204030204" pitchFamily="34" charset="0"/>
                <a:cs typeface="Calibri" panose="020F0502020204030204" pitchFamily="34" charset="0"/>
              </a:rPr>
              <a:t>Hiểu điều tác giả muốn nói qua câu chuyện: </a:t>
            </a:r>
            <a:r>
              <a:rPr lang="vi-VN" sz="3000" b="1" i="1" dirty="0">
                <a:solidFill>
                  <a:srgbClr val="003399"/>
                </a:solidFill>
                <a:latin typeface="Calibri" panose="020F0502020204030204" pitchFamily="34" charset="0"/>
                <a:cs typeface="Calibri" panose="020F0502020204030204" pitchFamily="34" charset="0"/>
              </a:rPr>
              <a:t>Để thực hiện ước mơ, mỗi người cần nỗ lực, cố gắng vượt lên hoàn cảnh, vượt lên khó khăn.</a:t>
            </a:r>
          </a:p>
        </p:txBody>
      </p:sp>
      <p:pic>
        <p:nvPicPr>
          <p:cNvPr id="35" name="Picture 34">
            <a:extLst>
              <a:ext uri="{FF2B5EF4-FFF2-40B4-BE49-F238E27FC236}">
                <a16:creationId xmlns:a16="http://schemas.microsoft.com/office/drawing/2014/main" id="{B83E4A75-3B79-2B66-43DD-F803545BFD08}"/>
              </a:ext>
            </a:extLst>
          </p:cNvPr>
          <p:cNvPicPr>
            <a:picLocks noChangeAspect="1"/>
          </p:cNvPicPr>
          <p:nvPr/>
        </p:nvPicPr>
        <p:blipFill>
          <a:blip r:embed="rId12"/>
          <a:stretch>
            <a:fillRect/>
          </a:stretch>
        </p:blipFill>
        <p:spPr>
          <a:xfrm>
            <a:off x="607747" y="4885196"/>
            <a:ext cx="467048" cy="467048"/>
          </a:xfrm>
          <a:prstGeom prst="rect">
            <a:avLst/>
          </a:prstGeom>
        </p:spPr>
      </p:pic>
    </p:spTree>
    <p:extLst>
      <p:ext uri="{BB962C8B-B14F-4D97-AF65-F5344CB8AC3E}">
        <p14:creationId xmlns:p14="http://schemas.microsoft.com/office/powerpoint/2010/main" val="21647651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13" presetID="42" presetClass="entr" presetSubtype="0" fill="hold" grpId="0" nodeType="withEffect">
                                  <p:stCondLst>
                                    <p:cond delay="60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anim calcmode="lin" valueType="num">
                                      <p:cBhvr>
                                        <p:cTn id="16" dur="500" fill="hold"/>
                                        <p:tgtEl>
                                          <p:spTgt spid="26"/>
                                        </p:tgtEl>
                                        <p:attrNameLst>
                                          <p:attrName>ppt_x</p:attrName>
                                        </p:attrNameLst>
                                      </p:cBhvr>
                                      <p:tavLst>
                                        <p:tav tm="0">
                                          <p:val>
                                            <p:strVal val="#ppt_x"/>
                                          </p:val>
                                        </p:tav>
                                        <p:tav tm="100000">
                                          <p:val>
                                            <p:strVal val="#ppt_x"/>
                                          </p:val>
                                        </p:tav>
                                      </p:tavLst>
                                    </p:anim>
                                    <p:anim calcmode="lin" valueType="num">
                                      <p:cBhvr>
                                        <p:cTn id="17"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800" decel="100000"/>
                                        <p:tgtEl>
                                          <p:spTgt spid="9"/>
                                        </p:tgtEl>
                                      </p:cBhvr>
                                    </p:animEffect>
                                    <p:anim calcmode="lin" valueType="num">
                                      <p:cBhvr>
                                        <p:cTn id="23" dur="800" decel="100000" fill="hold"/>
                                        <p:tgtEl>
                                          <p:spTgt spid="9"/>
                                        </p:tgtEl>
                                        <p:attrNameLst>
                                          <p:attrName>style.rotation</p:attrName>
                                        </p:attrNameLst>
                                      </p:cBhvr>
                                      <p:tavLst>
                                        <p:tav tm="0">
                                          <p:val>
                                            <p:fltVal val="-90"/>
                                          </p:val>
                                        </p:tav>
                                        <p:tav tm="100000">
                                          <p:val>
                                            <p:fltVal val="0"/>
                                          </p:val>
                                        </p:tav>
                                      </p:tavLst>
                                    </p:anim>
                                    <p:anim calcmode="lin" valueType="num">
                                      <p:cBhvr>
                                        <p:cTn id="24" dur="800" decel="100000" fill="hold"/>
                                        <p:tgtEl>
                                          <p:spTgt spid="9"/>
                                        </p:tgtEl>
                                        <p:attrNameLst>
                                          <p:attrName>ppt_x</p:attrName>
                                        </p:attrNameLst>
                                      </p:cBhvr>
                                      <p:tavLst>
                                        <p:tav tm="0">
                                          <p:val>
                                            <p:strVal val="#ppt_x+0.4"/>
                                          </p:val>
                                        </p:tav>
                                        <p:tav tm="100000">
                                          <p:val>
                                            <p:strVal val="#ppt_x-0.05"/>
                                          </p:val>
                                        </p:tav>
                                      </p:tavLst>
                                    </p:anim>
                                    <p:anim calcmode="lin" valueType="num">
                                      <p:cBhvr>
                                        <p:cTn id="25" dur="800" decel="100000" fill="hold"/>
                                        <p:tgtEl>
                                          <p:spTgt spid="9"/>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anim calcmode="lin" valueType="num">
                                      <p:cBhvr>
                                        <p:cTn id="31" dur="500" fill="hold"/>
                                        <p:tgtEl>
                                          <p:spTgt spid="7"/>
                                        </p:tgtEl>
                                        <p:attrNameLst>
                                          <p:attrName>ppt_x</p:attrName>
                                        </p:attrNameLst>
                                      </p:cBhvr>
                                      <p:tavLst>
                                        <p:tav tm="0">
                                          <p:val>
                                            <p:strVal val="#ppt_x"/>
                                          </p:val>
                                        </p:tav>
                                        <p:tav tm="100000">
                                          <p:val>
                                            <p:strVal val="#ppt_x"/>
                                          </p:val>
                                        </p:tav>
                                      </p:tavLst>
                                    </p:anim>
                                    <p:anim calcmode="lin" valueType="num">
                                      <p:cBhvr>
                                        <p:cTn id="32"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800" decel="100000"/>
                                        <p:tgtEl>
                                          <p:spTgt spid="33"/>
                                        </p:tgtEl>
                                      </p:cBhvr>
                                    </p:animEffect>
                                    <p:anim calcmode="lin" valueType="num">
                                      <p:cBhvr>
                                        <p:cTn id="38" dur="800" decel="100000" fill="hold"/>
                                        <p:tgtEl>
                                          <p:spTgt spid="33"/>
                                        </p:tgtEl>
                                        <p:attrNameLst>
                                          <p:attrName>style.rotation</p:attrName>
                                        </p:attrNameLst>
                                      </p:cBhvr>
                                      <p:tavLst>
                                        <p:tav tm="0">
                                          <p:val>
                                            <p:fltVal val="-90"/>
                                          </p:val>
                                        </p:tav>
                                        <p:tav tm="100000">
                                          <p:val>
                                            <p:fltVal val="0"/>
                                          </p:val>
                                        </p:tav>
                                      </p:tavLst>
                                    </p:anim>
                                    <p:anim calcmode="lin" valueType="num">
                                      <p:cBhvr>
                                        <p:cTn id="39" dur="800" decel="100000" fill="hold"/>
                                        <p:tgtEl>
                                          <p:spTgt spid="33"/>
                                        </p:tgtEl>
                                        <p:attrNameLst>
                                          <p:attrName>ppt_x</p:attrName>
                                        </p:attrNameLst>
                                      </p:cBhvr>
                                      <p:tavLst>
                                        <p:tav tm="0">
                                          <p:val>
                                            <p:strVal val="#ppt_x+0.4"/>
                                          </p:val>
                                        </p:tav>
                                        <p:tav tm="100000">
                                          <p:val>
                                            <p:strVal val="#ppt_x-0.05"/>
                                          </p:val>
                                        </p:tav>
                                      </p:tavLst>
                                    </p:anim>
                                    <p:anim calcmode="lin" valueType="num">
                                      <p:cBhvr>
                                        <p:cTn id="40" dur="800" decel="100000" fill="hold"/>
                                        <p:tgtEl>
                                          <p:spTgt spid="33"/>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3"/>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3"/>
                                        </p:tgtEl>
                                        <p:attrNameLst>
                                          <p:attrName>ppt_y</p:attrName>
                                        </p:attrNameLst>
                                      </p:cBhvr>
                                      <p:tavLst>
                                        <p:tav tm="0">
                                          <p:val>
                                            <p:strVal val="#ppt_y+0.1"/>
                                          </p:val>
                                        </p:tav>
                                        <p:tav tm="100000">
                                          <p:val>
                                            <p:strVal val="#ppt_y"/>
                                          </p:val>
                                        </p:tav>
                                      </p:tavLst>
                                    </p:anim>
                                  </p:childTnLst>
                                </p:cTn>
                              </p:par>
                              <p:par>
                                <p:cTn id="43" presetID="42" presetClass="entr" presetSubtype="0" fill="hold" grpId="0" nodeType="withEffect">
                                  <p:stCondLst>
                                    <p:cond delay="40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anim calcmode="lin" valueType="num">
                                      <p:cBhvr>
                                        <p:cTn id="46" dur="500" fill="hold"/>
                                        <p:tgtEl>
                                          <p:spTgt spid="32"/>
                                        </p:tgtEl>
                                        <p:attrNameLst>
                                          <p:attrName>ppt_x</p:attrName>
                                        </p:attrNameLst>
                                      </p:cBhvr>
                                      <p:tavLst>
                                        <p:tav tm="0">
                                          <p:val>
                                            <p:strVal val="#ppt_x"/>
                                          </p:val>
                                        </p:tav>
                                        <p:tav tm="100000">
                                          <p:val>
                                            <p:strVal val="#ppt_x"/>
                                          </p:val>
                                        </p:tav>
                                      </p:tavLst>
                                    </p:anim>
                                    <p:anim calcmode="lin" valueType="num">
                                      <p:cBhvr>
                                        <p:cTn id="47"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0" presetClass="entr" presetSubtype="0" fill="hold" nodeType="click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fade">
                                      <p:cBhvr>
                                        <p:cTn id="52" dur="800" decel="100000"/>
                                        <p:tgtEl>
                                          <p:spTgt spid="35"/>
                                        </p:tgtEl>
                                      </p:cBhvr>
                                    </p:animEffect>
                                    <p:anim calcmode="lin" valueType="num">
                                      <p:cBhvr>
                                        <p:cTn id="53" dur="800" decel="100000" fill="hold"/>
                                        <p:tgtEl>
                                          <p:spTgt spid="35"/>
                                        </p:tgtEl>
                                        <p:attrNameLst>
                                          <p:attrName>style.rotation</p:attrName>
                                        </p:attrNameLst>
                                      </p:cBhvr>
                                      <p:tavLst>
                                        <p:tav tm="0">
                                          <p:val>
                                            <p:fltVal val="-90"/>
                                          </p:val>
                                        </p:tav>
                                        <p:tav tm="100000">
                                          <p:val>
                                            <p:fltVal val="0"/>
                                          </p:val>
                                        </p:tav>
                                      </p:tavLst>
                                    </p:anim>
                                    <p:anim calcmode="lin" valueType="num">
                                      <p:cBhvr>
                                        <p:cTn id="54" dur="800" decel="100000" fill="hold"/>
                                        <p:tgtEl>
                                          <p:spTgt spid="35"/>
                                        </p:tgtEl>
                                        <p:attrNameLst>
                                          <p:attrName>ppt_x</p:attrName>
                                        </p:attrNameLst>
                                      </p:cBhvr>
                                      <p:tavLst>
                                        <p:tav tm="0">
                                          <p:val>
                                            <p:strVal val="#ppt_x+0.4"/>
                                          </p:val>
                                        </p:tav>
                                        <p:tav tm="100000">
                                          <p:val>
                                            <p:strVal val="#ppt_x-0.05"/>
                                          </p:val>
                                        </p:tav>
                                      </p:tavLst>
                                    </p:anim>
                                    <p:anim calcmode="lin" valueType="num">
                                      <p:cBhvr>
                                        <p:cTn id="55" dur="800" decel="100000" fill="hold"/>
                                        <p:tgtEl>
                                          <p:spTgt spid="35"/>
                                        </p:tgtEl>
                                        <p:attrNameLst>
                                          <p:attrName>ppt_y</p:attrName>
                                        </p:attrNameLst>
                                      </p:cBhvr>
                                      <p:tavLst>
                                        <p:tav tm="0">
                                          <p:val>
                                            <p:strVal val="#ppt_y-0.4"/>
                                          </p:val>
                                        </p:tav>
                                        <p:tav tm="100000">
                                          <p:val>
                                            <p:strVal val="#ppt_y+0.1"/>
                                          </p:val>
                                        </p:tav>
                                      </p:tavLst>
                                    </p:anim>
                                    <p:anim calcmode="lin" valueType="num">
                                      <p:cBhvr>
                                        <p:cTn id="56" dur="200" accel="100000" fill="hold">
                                          <p:stCondLst>
                                            <p:cond delay="800"/>
                                          </p:stCondLst>
                                        </p:cTn>
                                        <p:tgtEl>
                                          <p:spTgt spid="35"/>
                                        </p:tgtEl>
                                        <p:attrNameLst>
                                          <p:attrName>ppt_x</p:attrName>
                                        </p:attrNameLst>
                                      </p:cBhvr>
                                      <p:tavLst>
                                        <p:tav tm="0">
                                          <p:val>
                                            <p:strVal val="#ppt_x-0.05"/>
                                          </p:val>
                                        </p:tav>
                                        <p:tav tm="100000">
                                          <p:val>
                                            <p:strVal val="#ppt_x"/>
                                          </p:val>
                                        </p:tav>
                                      </p:tavLst>
                                    </p:anim>
                                    <p:anim calcmode="lin" valueType="num">
                                      <p:cBhvr>
                                        <p:cTn id="57" dur="200" accel="100000" fill="hold">
                                          <p:stCondLst>
                                            <p:cond delay="800"/>
                                          </p:stCondLst>
                                        </p:cTn>
                                        <p:tgtEl>
                                          <p:spTgt spid="35"/>
                                        </p:tgtEl>
                                        <p:attrNameLst>
                                          <p:attrName>ppt_y</p:attrName>
                                        </p:attrNameLst>
                                      </p:cBhvr>
                                      <p:tavLst>
                                        <p:tav tm="0">
                                          <p:val>
                                            <p:strVal val="#ppt_y+0.1"/>
                                          </p:val>
                                        </p:tav>
                                        <p:tav tm="100000">
                                          <p:val>
                                            <p:strVal val="#ppt_y"/>
                                          </p:val>
                                        </p:tav>
                                      </p:tavLst>
                                    </p:anim>
                                  </p:childTnLst>
                                </p:cTn>
                              </p:par>
                              <p:par>
                                <p:cTn id="58" presetID="42" presetClass="entr" presetSubtype="0" fill="hold" grpId="0" nodeType="withEffect">
                                  <p:stCondLst>
                                    <p:cond delay="40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anim calcmode="lin" valueType="num">
                                      <p:cBhvr>
                                        <p:cTn id="61" dur="500" fill="hold"/>
                                        <p:tgtEl>
                                          <p:spTgt spid="34"/>
                                        </p:tgtEl>
                                        <p:attrNameLst>
                                          <p:attrName>ppt_x</p:attrName>
                                        </p:attrNameLst>
                                      </p:cBhvr>
                                      <p:tavLst>
                                        <p:tav tm="0">
                                          <p:val>
                                            <p:strVal val="#ppt_x"/>
                                          </p:val>
                                        </p:tav>
                                        <p:tav tm="100000">
                                          <p:val>
                                            <p:strVal val="#ppt_x"/>
                                          </p:val>
                                        </p:tav>
                                      </p:tavLst>
                                    </p:anim>
                                    <p:anim calcmode="lin" valueType="num">
                                      <p:cBhvr>
                                        <p:cTn id="62"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6" grpId="0"/>
      <p:bldP spid="32" grpId="0"/>
      <p:bldP spid="3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6" name="Picture 5" descr="A cartoon of a cat wearing glasses&#10;&#10;Description automatically generated with low confidence">
            <a:extLst>
              <a:ext uri="{FF2B5EF4-FFF2-40B4-BE49-F238E27FC236}">
                <a16:creationId xmlns:a16="http://schemas.microsoft.com/office/drawing/2014/main" id="{E29001CA-70A4-8BE3-751B-4EBCA2E4575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648090" y="1"/>
            <a:ext cx="3451879" cy="4829473"/>
          </a:xfrm>
          <a:prstGeom prst="rect">
            <a:avLst/>
          </a:prstGeom>
        </p:spPr>
      </p:pic>
      <p:sp>
        <p:nvSpPr>
          <p:cNvPr id="7" name="TextBox 6">
            <a:extLst>
              <a:ext uri="{FF2B5EF4-FFF2-40B4-BE49-F238E27FC236}">
                <a16:creationId xmlns:a16="http://schemas.microsoft.com/office/drawing/2014/main" id="{83BE2C7F-23CC-5D8B-B513-E152B9E67567}"/>
              </a:ext>
            </a:extLst>
          </p:cNvPr>
          <p:cNvSpPr txBox="1"/>
          <p:nvPr/>
        </p:nvSpPr>
        <p:spPr>
          <a:xfrm>
            <a:off x="348344" y="119744"/>
            <a:ext cx="9202057" cy="9233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Giải</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thích</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nghĩa</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từ</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khó</a:t>
            </a:r>
            <a:r>
              <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hiểu</a:t>
            </a:r>
            <a:endParaRPr kumimoji="0" lang="en-US" sz="5400" b="1" i="0" u="none" strike="noStrike" kern="1200" cap="none" spc="0" normalizeH="0" baseline="0" noProof="0" dirty="0">
              <a:ln>
                <a:solidFill>
                  <a:prstClr val="white"/>
                </a:solid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endParaRPr>
          </a:p>
        </p:txBody>
      </p:sp>
      <p:sp>
        <p:nvSpPr>
          <p:cNvPr id="10" name="Rectangle: Rounded Corners 9">
            <a:extLst>
              <a:ext uri="{FF2B5EF4-FFF2-40B4-BE49-F238E27FC236}">
                <a16:creationId xmlns:a16="http://schemas.microsoft.com/office/drawing/2014/main" id="{C8C23C22-583A-A008-D745-FF2EA9BDF540}"/>
              </a:ext>
            </a:extLst>
          </p:cNvPr>
          <p:cNvSpPr/>
          <p:nvPr/>
        </p:nvSpPr>
        <p:spPr>
          <a:xfrm>
            <a:off x="174662" y="1325366"/>
            <a:ext cx="8157680" cy="2198669"/>
          </a:xfrm>
          <a:custGeom>
            <a:avLst/>
            <a:gdLst>
              <a:gd name="connsiteX0" fmla="*/ 0 w 8157680"/>
              <a:gd name="connsiteY0" fmla="*/ 366452 h 2198669"/>
              <a:gd name="connsiteX1" fmla="*/ 366452 w 8157680"/>
              <a:gd name="connsiteY1" fmla="*/ 0 h 2198669"/>
              <a:gd name="connsiteX2" fmla="*/ 1115679 w 8157680"/>
              <a:gd name="connsiteY2" fmla="*/ 0 h 2198669"/>
              <a:gd name="connsiteX3" fmla="*/ 1939155 w 8157680"/>
              <a:gd name="connsiteY3" fmla="*/ 0 h 2198669"/>
              <a:gd name="connsiteX4" fmla="*/ 2391391 w 8157680"/>
              <a:gd name="connsiteY4" fmla="*/ 0 h 2198669"/>
              <a:gd name="connsiteX5" fmla="*/ 2992123 w 8157680"/>
              <a:gd name="connsiteY5" fmla="*/ 0 h 2198669"/>
              <a:gd name="connsiteX6" fmla="*/ 3592855 w 8157680"/>
              <a:gd name="connsiteY6" fmla="*/ 0 h 2198669"/>
              <a:gd name="connsiteX7" fmla="*/ 4342082 w 8157680"/>
              <a:gd name="connsiteY7" fmla="*/ 0 h 2198669"/>
              <a:gd name="connsiteX8" fmla="*/ 5165557 w 8157680"/>
              <a:gd name="connsiteY8" fmla="*/ 0 h 2198669"/>
              <a:gd name="connsiteX9" fmla="*/ 5989032 w 8157680"/>
              <a:gd name="connsiteY9" fmla="*/ 0 h 2198669"/>
              <a:gd name="connsiteX10" fmla="*/ 6738260 w 8157680"/>
              <a:gd name="connsiteY10" fmla="*/ 0 h 2198669"/>
              <a:gd name="connsiteX11" fmla="*/ 7791228 w 8157680"/>
              <a:gd name="connsiteY11" fmla="*/ 0 h 2198669"/>
              <a:gd name="connsiteX12" fmla="*/ 8157680 w 8157680"/>
              <a:gd name="connsiteY12" fmla="*/ 366452 h 2198669"/>
              <a:gd name="connsiteX13" fmla="*/ 8157680 w 8157680"/>
              <a:gd name="connsiteY13" fmla="*/ 840383 h 2198669"/>
              <a:gd name="connsiteX14" fmla="*/ 8157680 w 8157680"/>
              <a:gd name="connsiteY14" fmla="*/ 1314313 h 2198669"/>
              <a:gd name="connsiteX15" fmla="*/ 8157680 w 8157680"/>
              <a:gd name="connsiteY15" fmla="*/ 1832217 h 2198669"/>
              <a:gd name="connsiteX16" fmla="*/ 7791228 w 8157680"/>
              <a:gd name="connsiteY16" fmla="*/ 2198669 h 2198669"/>
              <a:gd name="connsiteX17" fmla="*/ 7190496 w 8157680"/>
              <a:gd name="connsiteY17" fmla="*/ 2198669 h 2198669"/>
              <a:gd name="connsiteX18" fmla="*/ 6589764 w 8157680"/>
              <a:gd name="connsiteY18" fmla="*/ 2198669 h 2198669"/>
              <a:gd name="connsiteX19" fmla="*/ 6063280 w 8157680"/>
              <a:gd name="connsiteY19" fmla="*/ 2198669 h 2198669"/>
              <a:gd name="connsiteX20" fmla="*/ 5239805 w 8157680"/>
              <a:gd name="connsiteY20" fmla="*/ 2198669 h 2198669"/>
              <a:gd name="connsiteX21" fmla="*/ 4639073 w 8157680"/>
              <a:gd name="connsiteY21" fmla="*/ 2198669 h 2198669"/>
              <a:gd name="connsiteX22" fmla="*/ 3889846 w 8157680"/>
              <a:gd name="connsiteY22" fmla="*/ 2198669 h 2198669"/>
              <a:gd name="connsiteX23" fmla="*/ 3140618 w 8157680"/>
              <a:gd name="connsiteY23" fmla="*/ 2198669 h 2198669"/>
              <a:gd name="connsiteX24" fmla="*/ 2614134 w 8157680"/>
              <a:gd name="connsiteY24" fmla="*/ 2198669 h 2198669"/>
              <a:gd name="connsiteX25" fmla="*/ 2161898 w 8157680"/>
              <a:gd name="connsiteY25" fmla="*/ 2198669 h 2198669"/>
              <a:gd name="connsiteX26" fmla="*/ 1412670 w 8157680"/>
              <a:gd name="connsiteY26" fmla="*/ 2198669 h 2198669"/>
              <a:gd name="connsiteX27" fmla="*/ 366452 w 8157680"/>
              <a:gd name="connsiteY27" fmla="*/ 2198669 h 2198669"/>
              <a:gd name="connsiteX28" fmla="*/ 0 w 8157680"/>
              <a:gd name="connsiteY28" fmla="*/ 1832217 h 2198669"/>
              <a:gd name="connsiteX29" fmla="*/ 0 w 8157680"/>
              <a:gd name="connsiteY29" fmla="*/ 1387602 h 2198669"/>
              <a:gd name="connsiteX30" fmla="*/ 0 w 8157680"/>
              <a:gd name="connsiteY30" fmla="*/ 899013 h 2198669"/>
              <a:gd name="connsiteX31" fmla="*/ 0 w 8157680"/>
              <a:gd name="connsiteY31" fmla="*/ 366452 h 2198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157680" h="2198669" fill="none" extrusionOk="0">
                <a:moveTo>
                  <a:pt x="0" y="366452"/>
                </a:moveTo>
                <a:cubicBezTo>
                  <a:pt x="-20479" y="168079"/>
                  <a:pt x="207825" y="1748"/>
                  <a:pt x="366452" y="0"/>
                </a:cubicBezTo>
                <a:cubicBezTo>
                  <a:pt x="610941" y="-11044"/>
                  <a:pt x="825333" y="864"/>
                  <a:pt x="1115679" y="0"/>
                </a:cubicBezTo>
                <a:cubicBezTo>
                  <a:pt x="1406025" y="-864"/>
                  <a:pt x="1754656" y="-25984"/>
                  <a:pt x="1939155" y="0"/>
                </a:cubicBezTo>
                <a:cubicBezTo>
                  <a:pt x="2123654" y="25984"/>
                  <a:pt x="2274111" y="8953"/>
                  <a:pt x="2391391" y="0"/>
                </a:cubicBezTo>
                <a:cubicBezTo>
                  <a:pt x="2508671" y="-8953"/>
                  <a:pt x="2792260" y="28811"/>
                  <a:pt x="2992123" y="0"/>
                </a:cubicBezTo>
                <a:cubicBezTo>
                  <a:pt x="3191986" y="-28811"/>
                  <a:pt x="3392983" y="9169"/>
                  <a:pt x="3592855" y="0"/>
                </a:cubicBezTo>
                <a:cubicBezTo>
                  <a:pt x="3792727" y="-9169"/>
                  <a:pt x="3993098" y="8148"/>
                  <a:pt x="4342082" y="0"/>
                </a:cubicBezTo>
                <a:cubicBezTo>
                  <a:pt x="4691066" y="-8148"/>
                  <a:pt x="4855447" y="32758"/>
                  <a:pt x="5165557" y="0"/>
                </a:cubicBezTo>
                <a:cubicBezTo>
                  <a:pt x="5475667" y="-32758"/>
                  <a:pt x="5577391" y="25627"/>
                  <a:pt x="5989032" y="0"/>
                </a:cubicBezTo>
                <a:cubicBezTo>
                  <a:pt x="6400673" y="-25627"/>
                  <a:pt x="6443225" y="35620"/>
                  <a:pt x="6738260" y="0"/>
                </a:cubicBezTo>
                <a:cubicBezTo>
                  <a:pt x="7033295" y="-35620"/>
                  <a:pt x="7409134" y="-46643"/>
                  <a:pt x="7791228" y="0"/>
                </a:cubicBezTo>
                <a:cubicBezTo>
                  <a:pt x="7976794" y="-9592"/>
                  <a:pt x="8164688" y="171533"/>
                  <a:pt x="8157680" y="366452"/>
                </a:cubicBezTo>
                <a:cubicBezTo>
                  <a:pt x="8147944" y="494139"/>
                  <a:pt x="8152495" y="632880"/>
                  <a:pt x="8157680" y="840383"/>
                </a:cubicBezTo>
                <a:cubicBezTo>
                  <a:pt x="8162865" y="1047886"/>
                  <a:pt x="8175087" y="1159044"/>
                  <a:pt x="8157680" y="1314313"/>
                </a:cubicBezTo>
                <a:cubicBezTo>
                  <a:pt x="8140274" y="1469582"/>
                  <a:pt x="8155380" y="1725686"/>
                  <a:pt x="8157680" y="1832217"/>
                </a:cubicBezTo>
                <a:cubicBezTo>
                  <a:pt x="8188998" y="2031330"/>
                  <a:pt x="8015563" y="2195116"/>
                  <a:pt x="7791228" y="2198669"/>
                </a:cubicBezTo>
                <a:cubicBezTo>
                  <a:pt x="7654468" y="2181217"/>
                  <a:pt x="7436776" y="2220962"/>
                  <a:pt x="7190496" y="2198669"/>
                </a:cubicBezTo>
                <a:cubicBezTo>
                  <a:pt x="6944216" y="2176376"/>
                  <a:pt x="6812713" y="2194598"/>
                  <a:pt x="6589764" y="2198669"/>
                </a:cubicBezTo>
                <a:cubicBezTo>
                  <a:pt x="6366815" y="2202740"/>
                  <a:pt x="6197373" y="2203508"/>
                  <a:pt x="6063280" y="2198669"/>
                </a:cubicBezTo>
                <a:cubicBezTo>
                  <a:pt x="5929187" y="2193830"/>
                  <a:pt x="5479134" y="2218885"/>
                  <a:pt x="5239805" y="2198669"/>
                </a:cubicBezTo>
                <a:cubicBezTo>
                  <a:pt x="5000476" y="2178453"/>
                  <a:pt x="4803291" y="2181407"/>
                  <a:pt x="4639073" y="2198669"/>
                </a:cubicBezTo>
                <a:cubicBezTo>
                  <a:pt x="4474855" y="2215931"/>
                  <a:pt x="4089202" y="2225818"/>
                  <a:pt x="3889846" y="2198669"/>
                </a:cubicBezTo>
                <a:cubicBezTo>
                  <a:pt x="3690490" y="2171520"/>
                  <a:pt x="3399275" y="2212105"/>
                  <a:pt x="3140618" y="2198669"/>
                </a:cubicBezTo>
                <a:cubicBezTo>
                  <a:pt x="2881961" y="2185233"/>
                  <a:pt x="2724569" y="2207809"/>
                  <a:pt x="2614134" y="2198669"/>
                </a:cubicBezTo>
                <a:cubicBezTo>
                  <a:pt x="2503699" y="2189529"/>
                  <a:pt x="2325129" y="2188518"/>
                  <a:pt x="2161898" y="2198669"/>
                </a:cubicBezTo>
                <a:cubicBezTo>
                  <a:pt x="1998667" y="2208820"/>
                  <a:pt x="1635765" y="2220681"/>
                  <a:pt x="1412670" y="2198669"/>
                </a:cubicBezTo>
                <a:cubicBezTo>
                  <a:pt x="1189575" y="2176657"/>
                  <a:pt x="659576" y="2175188"/>
                  <a:pt x="366452" y="2198669"/>
                </a:cubicBezTo>
                <a:cubicBezTo>
                  <a:pt x="176682" y="2200528"/>
                  <a:pt x="-25951" y="2076650"/>
                  <a:pt x="0" y="1832217"/>
                </a:cubicBezTo>
                <a:cubicBezTo>
                  <a:pt x="12351" y="1742352"/>
                  <a:pt x="6295" y="1545054"/>
                  <a:pt x="0" y="1387602"/>
                </a:cubicBezTo>
                <a:cubicBezTo>
                  <a:pt x="-6295" y="1230150"/>
                  <a:pt x="15870" y="1010901"/>
                  <a:pt x="0" y="899013"/>
                </a:cubicBezTo>
                <a:cubicBezTo>
                  <a:pt x="-15870" y="787125"/>
                  <a:pt x="-24098" y="488723"/>
                  <a:pt x="0" y="366452"/>
                </a:cubicBezTo>
                <a:close/>
              </a:path>
              <a:path w="8157680" h="2198669" stroke="0" extrusionOk="0">
                <a:moveTo>
                  <a:pt x="0" y="366452"/>
                </a:moveTo>
                <a:cubicBezTo>
                  <a:pt x="6110" y="179367"/>
                  <a:pt x="197504" y="-23614"/>
                  <a:pt x="366452" y="0"/>
                </a:cubicBezTo>
                <a:cubicBezTo>
                  <a:pt x="616503" y="14429"/>
                  <a:pt x="752034" y="-21049"/>
                  <a:pt x="1041432" y="0"/>
                </a:cubicBezTo>
                <a:cubicBezTo>
                  <a:pt x="1330830" y="21049"/>
                  <a:pt x="1622092" y="9437"/>
                  <a:pt x="1864907" y="0"/>
                </a:cubicBezTo>
                <a:cubicBezTo>
                  <a:pt x="2107723" y="-9437"/>
                  <a:pt x="2511980" y="-36683"/>
                  <a:pt x="2688382" y="0"/>
                </a:cubicBezTo>
                <a:cubicBezTo>
                  <a:pt x="2864784" y="36683"/>
                  <a:pt x="3006558" y="11366"/>
                  <a:pt x="3140618" y="0"/>
                </a:cubicBezTo>
                <a:cubicBezTo>
                  <a:pt x="3274678" y="-11366"/>
                  <a:pt x="3590910" y="-1592"/>
                  <a:pt x="3964093" y="0"/>
                </a:cubicBezTo>
                <a:cubicBezTo>
                  <a:pt x="4337277" y="1592"/>
                  <a:pt x="4202324" y="6991"/>
                  <a:pt x="4416330" y="0"/>
                </a:cubicBezTo>
                <a:cubicBezTo>
                  <a:pt x="4630336" y="-6991"/>
                  <a:pt x="4722754" y="21643"/>
                  <a:pt x="4868566" y="0"/>
                </a:cubicBezTo>
                <a:cubicBezTo>
                  <a:pt x="5014378" y="-21643"/>
                  <a:pt x="5178702" y="21062"/>
                  <a:pt x="5395050" y="0"/>
                </a:cubicBezTo>
                <a:cubicBezTo>
                  <a:pt x="5611398" y="-21062"/>
                  <a:pt x="5932726" y="-4842"/>
                  <a:pt x="6070030" y="0"/>
                </a:cubicBezTo>
                <a:cubicBezTo>
                  <a:pt x="6207334" y="4842"/>
                  <a:pt x="6379305" y="203"/>
                  <a:pt x="6596514" y="0"/>
                </a:cubicBezTo>
                <a:cubicBezTo>
                  <a:pt x="6813723" y="-203"/>
                  <a:pt x="6861275" y="3326"/>
                  <a:pt x="7048750" y="0"/>
                </a:cubicBezTo>
                <a:cubicBezTo>
                  <a:pt x="7236225" y="-3326"/>
                  <a:pt x="7575664" y="16128"/>
                  <a:pt x="7791228" y="0"/>
                </a:cubicBezTo>
                <a:cubicBezTo>
                  <a:pt x="8016567" y="14424"/>
                  <a:pt x="8192078" y="192109"/>
                  <a:pt x="8157680" y="366452"/>
                </a:cubicBezTo>
                <a:cubicBezTo>
                  <a:pt x="8160464" y="586878"/>
                  <a:pt x="8140547" y="660042"/>
                  <a:pt x="8157680" y="811067"/>
                </a:cubicBezTo>
                <a:cubicBezTo>
                  <a:pt x="8174813" y="962092"/>
                  <a:pt x="8155784" y="1068728"/>
                  <a:pt x="8157680" y="1270340"/>
                </a:cubicBezTo>
                <a:cubicBezTo>
                  <a:pt x="8159576" y="1471952"/>
                  <a:pt x="8134187" y="1647487"/>
                  <a:pt x="8157680" y="1832217"/>
                </a:cubicBezTo>
                <a:cubicBezTo>
                  <a:pt x="8129155" y="2004724"/>
                  <a:pt x="8015685" y="2198297"/>
                  <a:pt x="7791228" y="2198669"/>
                </a:cubicBezTo>
                <a:cubicBezTo>
                  <a:pt x="7651989" y="2193316"/>
                  <a:pt x="7483232" y="2204412"/>
                  <a:pt x="7190496" y="2198669"/>
                </a:cubicBezTo>
                <a:cubicBezTo>
                  <a:pt x="6897760" y="2192926"/>
                  <a:pt x="6916072" y="2200070"/>
                  <a:pt x="6664012" y="2198669"/>
                </a:cubicBezTo>
                <a:cubicBezTo>
                  <a:pt x="6411952" y="2197268"/>
                  <a:pt x="6257807" y="2206035"/>
                  <a:pt x="6063280" y="2198669"/>
                </a:cubicBezTo>
                <a:cubicBezTo>
                  <a:pt x="5868753" y="2191303"/>
                  <a:pt x="5791324" y="2208171"/>
                  <a:pt x="5536796" y="2198669"/>
                </a:cubicBezTo>
                <a:cubicBezTo>
                  <a:pt x="5282268" y="2189167"/>
                  <a:pt x="5249412" y="2199353"/>
                  <a:pt x="5084560" y="2198669"/>
                </a:cubicBezTo>
                <a:cubicBezTo>
                  <a:pt x="4919708" y="2197985"/>
                  <a:pt x="4747264" y="2219508"/>
                  <a:pt x="4558076" y="2198669"/>
                </a:cubicBezTo>
                <a:cubicBezTo>
                  <a:pt x="4368888" y="2177830"/>
                  <a:pt x="4229652" y="2177743"/>
                  <a:pt x="4105839" y="2198669"/>
                </a:cubicBezTo>
                <a:cubicBezTo>
                  <a:pt x="3982026" y="2219595"/>
                  <a:pt x="3839599" y="2194453"/>
                  <a:pt x="3579355" y="2198669"/>
                </a:cubicBezTo>
                <a:cubicBezTo>
                  <a:pt x="3319111" y="2202885"/>
                  <a:pt x="3155298" y="2187081"/>
                  <a:pt x="2830128" y="2198669"/>
                </a:cubicBezTo>
                <a:cubicBezTo>
                  <a:pt x="2504958" y="2210257"/>
                  <a:pt x="2377158" y="2208880"/>
                  <a:pt x="2080900" y="2198669"/>
                </a:cubicBezTo>
                <a:cubicBezTo>
                  <a:pt x="1784642" y="2188458"/>
                  <a:pt x="1798562" y="2203068"/>
                  <a:pt x="1628664" y="2198669"/>
                </a:cubicBezTo>
                <a:cubicBezTo>
                  <a:pt x="1458766" y="2194270"/>
                  <a:pt x="1358811" y="2201770"/>
                  <a:pt x="1176428" y="2198669"/>
                </a:cubicBezTo>
                <a:cubicBezTo>
                  <a:pt x="994045" y="2195568"/>
                  <a:pt x="616603" y="2232528"/>
                  <a:pt x="366452" y="2198669"/>
                </a:cubicBezTo>
                <a:cubicBezTo>
                  <a:pt x="148449" y="2218822"/>
                  <a:pt x="-12750" y="2052933"/>
                  <a:pt x="0" y="1832217"/>
                </a:cubicBezTo>
                <a:cubicBezTo>
                  <a:pt x="-25411" y="1721301"/>
                  <a:pt x="11518" y="1514069"/>
                  <a:pt x="0" y="1314313"/>
                </a:cubicBezTo>
                <a:cubicBezTo>
                  <a:pt x="-11518" y="1114557"/>
                  <a:pt x="-6254" y="1039389"/>
                  <a:pt x="0" y="840383"/>
                </a:cubicBezTo>
                <a:cubicBezTo>
                  <a:pt x="6254" y="641377"/>
                  <a:pt x="21891" y="592599"/>
                  <a:pt x="0" y="366452"/>
                </a:cubicBezTo>
                <a:close/>
              </a:path>
            </a:pathLst>
          </a:custGeom>
          <a:solidFill>
            <a:srgbClr val="CCFFFF"/>
          </a:solidFill>
          <a:ln w="38100">
            <a:solidFill>
              <a:srgbClr val="0070C0"/>
            </a:solidFill>
            <a:extLst>
              <a:ext uri="{C807C97D-BFC1-408E-A445-0C87EB9F89A2}">
                <ask:lineSketchStyleProps xmlns:ask="http://schemas.microsoft.com/office/drawing/2018/sketchyshapes" sd="108366310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Bông</a:t>
            </a:r>
            <a:r>
              <a:rPr lang="en-US" sz="3600" b="1" dirty="0">
                <a:solidFill>
                  <a:srgbClr val="002060"/>
                </a:solidFill>
                <a:latin typeface="Calibri" panose="020F0502020204030204" pitchFamily="34" charset="0"/>
                <a:cs typeface="Calibri" panose="020F0502020204030204" pitchFamily="34" charset="0"/>
              </a:rPr>
              <a:t>-</a:t>
            </a:r>
            <a:r>
              <a:rPr lang="en-US" sz="3600" b="1" dirty="0" err="1">
                <a:solidFill>
                  <a:srgbClr val="002060"/>
                </a:solidFill>
                <a:latin typeface="Calibri" panose="020F0502020204030204" pitchFamily="34" charset="0"/>
                <a:cs typeface="Calibri" panose="020F0502020204030204" pitchFamily="34" charset="0"/>
              </a:rPr>
              <a:t>gô</a:t>
            </a: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lang="vi-VN" sz="3600" dirty="0">
                <a:solidFill>
                  <a:srgbClr val="002060"/>
                </a:solidFill>
                <a:latin typeface="Calibri" panose="020F0502020204030204" pitchFamily="34" charset="0"/>
                <a:cs typeface="Calibri" panose="020F0502020204030204" pitchFamily="34" charset="0"/>
              </a:rPr>
              <a:t>Là một bộ trống thường được sử dụng ở Tây Phi, có một đầu bịt da bò, hình dáng như chiếc li dài, thường được chơi theo bộ từ 3 – 4 chiếc.</a:t>
            </a:r>
          </a:p>
        </p:txBody>
      </p:sp>
      <p:pic>
        <p:nvPicPr>
          <p:cNvPr id="5" name="Picture 4">
            <a:extLst>
              <a:ext uri="{FF2B5EF4-FFF2-40B4-BE49-F238E27FC236}">
                <a16:creationId xmlns:a16="http://schemas.microsoft.com/office/drawing/2014/main" id="{424EB5BB-8FAC-D90F-174D-39B5A94786A8}"/>
              </a:ext>
            </a:extLst>
          </p:cNvPr>
          <p:cNvPicPr>
            <a:picLocks noChangeAspect="1"/>
          </p:cNvPicPr>
          <p:nvPr/>
        </p:nvPicPr>
        <p:blipFill>
          <a:blip r:embed="rId14"/>
          <a:stretch>
            <a:fillRect/>
          </a:stretch>
        </p:blipFill>
        <p:spPr>
          <a:xfrm>
            <a:off x="4107308" y="3756770"/>
            <a:ext cx="4872305" cy="29498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207683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34" presetClass="emph" presetSubtype="0" fill="hold" grpId="0" nodeType="afterEffect">
                                  <p:stCondLst>
                                    <p:cond delay="0"/>
                                  </p:stCondLst>
                                  <p:iterate type="lt">
                                    <p:tmPct val="10000"/>
                                  </p:iterate>
                                  <p:childTnLst>
                                    <p:animMotion origin="layout" path="M -2.77778E-6 2.83951E-6 L -2.77778E-6 -0.07223 " pathEditMode="relative" rAng="0" ptsTypes="AA">
                                      <p:cBhvr>
                                        <p:cTn id="13" dur="250" accel="50000" decel="50000" autoRev="1" fill="hold">
                                          <p:stCondLst>
                                            <p:cond delay="0"/>
                                          </p:stCondLst>
                                        </p:cTn>
                                        <p:tgtEl>
                                          <p:spTgt spid="7"/>
                                        </p:tgtEl>
                                        <p:attrNameLst>
                                          <p:attrName>ppt_x</p:attrName>
                                          <p:attrName>ppt_y</p:attrName>
                                        </p:attrNameLst>
                                      </p:cBhvr>
                                      <p:rCtr x="0" y="-3611"/>
                                    </p:animMotion>
                                    <p:animRot by="1500000">
                                      <p:cBhvr>
                                        <p:cTn id="14" dur="125" fill="hold">
                                          <p:stCondLst>
                                            <p:cond delay="0"/>
                                          </p:stCondLst>
                                        </p:cTn>
                                        <p:tgtEl>
                                          <p:spTgt spid="7"/>
                                        </p:tgtEl>
                                        <p:attrNameLst>
                                          <p:attrName>r</p:attrName>
                                        </p:attrNameLst>
                                      </p:cBhvr>
                                    </p:animRot>
                                    <p:animRot by="-1500000">
                                      <p:cBhvr>
                                        <p:cTn id="15" dur="125" fill="hold">
                                          <p:stCondLst>
                                            <p:cond delay="125"/>
                                          </p:stCondLst>
                                        </p:cTn>
                                        <p:tgtEl>
                                          <p:spTgt spid="7"/>
                                        </p:tgtEl>
                                        <p:attrNameLst>
                                          <p:attrName>r</p:attrName>
                                        </p:attrNameLst>
                                      </p:cBhvr>
                                    </p:animRot>
                                    <p:animRot by="-1500000">
                                      <p:cBhvr>
                                        <p:cTn id="16" dur="125" fill="hold">
                                          <p:stCondLst>
                                            <p:cond delay="250"/>
                                          </p:stCondLst>
                                        </p:cTn>
                                        <p:tgtEl>
                                          <p:spTgt spid="7"/>
                                        </p:tgtEl>
                                        <p:attrNameLst>
                                          <p:attrName>r</p:attrName>
                                        </p:attrNameLst>
                                      </p:cBhvr>
                                    </p:animRot>
                                    <p:animRot by="1500000">
                                      <p:cBhvr>
                                        <p:cTn id="17" dur="125" fill="hold">
                                          <p:stCondLst>
                                            <p:cond delay="375"/>
                                          </p:stCondLst>
                                        </p:cTn>
                                        <p:tgtEl>
                                          <p:spTgt spid="7"/>
                                        </p:tgtEl>
                                        <p:attrNameLst>
                                          <p:attrName>r</p:attrName>
                                        </p:attrNameLst>
                                      </p:cBhvr>
                                    </p:animRot>
                                  </p:childTnLst>
                                </p:cTn>
                              </p:par>
                              <p:par>
                                <p:cTn id="18" presetID="53" presetClass="entr" presetSubtype="528"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fltVal val="0.5"/>
                                          </p:val>
                                        </p:tav>
                                        <p:tav tm="100000">
                                          <p:val>
                                            <p:strVal val="#ppt_x"/>
                                          </p:val>
                                        </p:tav>
                                      </p:tavLst>
                                    </p:anim>
                                    <p:anim calcmode="lin" valueType="num">
                                      <p:cBhvr>
                                        <p:cTn id="24" dur="5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284306" y="395673"/>
            <a:ext cx="5798127" cy="3135379"/>
            <a:chOff x="457200" y="1176848"/>
            <a:chExt cx="5798127" cy="3135379"/>
          </a:xfrm>
        </p:grpSpPr>
        <p:grpSp>
          <p:nvGrpSpPr>
            <p:cNvPr id="5" name="Group 4">
              <a:extLst>
                <a:ext uri="{FF2B5EF4-FFF2-40B4-BE49-F238E27FC236}">
                  <a16:creationId xmlns:a16="http://schemas.microsoft.com/office/drawing/2014/main" id="{4B830D61-15EF-DFF6-BAF3-0856FC8C2B56}"/>
                </a:ext>
              </a:extLst>
            </p:cNvPr>
            <p:cNvGrpSpPr/>
            <p:nvPr/>
          </p:nvGrpSpPr>
          <p:grpSpPr>
            <a:xfrm>
              <a:off x="457200" y="1922318"/>
              <a:ext cx="5798127" cy="2389909"/>
              <a:chOff x="602672" y="2483427"/>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Phân</a:t>
                </a:r>
                <a:r>
                  <a:rPr lang="en-US" sz="3200" dirty="0">
                    <a:solidFill>
                      <a:prstClr val="black"/>
                    </a:solidFill>
                    <a:latin typeface="Calibri" panose="020F0502020204030204"/>
                  </a:rPr>
                  <a:t> </a:t>
                </a:r>
                <a:r>
                  <a:rPr lang="en-US" sz="3200" dirty="0" err="1">
                    <a:solidFill>
                      <a:prstClr val="black"/>
                    </a:solidFill>
                    <a:latin typeface="Calibri" panose="020F0502020204030204"/>
                  </a:rPr>
                  <a:t>công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đoạn</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Tất</a:t>
                </a:r>
                <a:r>
                  <a:rPr lang="en-US" sz="3200" dirty="0">
                    <a:solidFill>
                      <a:prstClr val="black"/>
                    </a:solidFill>
                    <a:latin typeface="Calibri" panose="020F0502020204030204"/>
                  </a:rPr>
                  <a:t> </a:t>
                </a:r>
                <a:r>
                  <a:rPr lang="en-US" sz="3200" dirty="0" err="1">
                    <a:solidFill>
                      <a:prstClr val="black"/>
                    </a:solidFill>
                    <a:latin typeface="Calibri" panose="020F0502020204030204"/>
                  </a:rPr>
                  <a:t>cả</a:t>
                </a:r>
                <a:r>
                  <a:rPr lang="en-US" sz="3200" dirty="0">
                    <a:solidFill>
                      <a:prstClr val="black"/>
                    </a:solidFill>
                    <a:latin typeface="Calibri" panose="020F0502020204030204"/>
                  </a:rPr>
                  <a:t> </a:t>
                </a:r>
                <a:r>
                  <a:rPr lang="en-US" sz="3200" dirty="0" err="1">
                    <a:solidFill>
                      <a:prstClr val="black"/>
                    </a:solidFill>
                    <a:latin typeface="Calibri" panose="020F0502020204030204"/>
                  </a:rPr>
                  <a:t>thành</a:t>
                </a:r>
                <a:r>
                  <a:rPr lang="en-US" sz="3200" dirty="0">
                    <a:solidFill>
                      <a:prstClr val="black"/>
                    </a:solidFill>
                    <a:latin typeface="Calibri" panose="020F0502020204030204"/>
                  </a:rPr>
                  <a:t> </a:t>
                </a:r>
                <a:r>
                  <a:rPr lang="en-US" sz="3200" dirty="0" err="1">
                    <a:solidFill>
                      <a:prstClr val="black"/>
                    </a:solidFill>
                    <a:latin typeface="Calibri" panose="020F0502020204030204"/>
                  </a:rPr>
                  <a:t>viên</a:t>
                </a:r>
                <a:r>
                  <a:rPr lang="en-US" sz="3200" dirty="0">
                    <a:solidFill>
                      <a:prstClr val="black"/>
                    </a:solidFill>
                    <a:latin typeface="Calibri" panose="020F0502020204030204"/>
                  </a:rPr>
                  <a:t> </a:t>
                </a:r>
                <a:r>
                  <a:rPr lang="en-US" sz="3200" dirty="0" err="1">
                    <a:solidFill>
                      <a:prstClr val="black"/>
                    </a:solidFill>
                    <a:latin typeface="Calibri" panose="020F0502020204030204"/>
                  </a:rPr>
                  <a:t>đều</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Giải</a:t>
                </a:r>
                <a:r>
                  <a:rPr lang="en-US" sz="3200" dirty="0">
                    <a:solidFill>
                      <a:prstClr val="black"/>
                    </a:solidFill>
                    <a:latin typeface="Calibri" panose="020F0502020204030204"/>
                  </a:rPr>
                  <a:t> </a:t>
                </a:r>
                <a:r>
                  <a:rPr lang="en-US" sz="3200" dirty="0" err="1">
                    <a:solidFill>
                      <a:prstClr val="black"/>
                    </a:solidFill>
                    <a:latin typeface="Calibri" panose="020F0502020204030204"/>
                  </a:rPr>
                  <a:t>nghĩa</a:t>
                </a:r>
                <a:r>
                  <a:rPr lang="en-US" sz="3200" dirty="0">
                    <a:solidFill>
                      <a:prstClr val="black"/>
                    </a:solidFill>
                    <a:latin typeface="Calibri" panose="020F0502020204030204"/>
                  </a:rPr>
                  <a:t> </a:t>
                </a:r>
                <a:r>
                  <a:rPr lang="en-US" sz="3200" dirty="0" err="1">
                    <a:solidFill>
                      <a:prstClr val="black"/>
                    </a:solidFill>
                    <a:latin typeface="Calibri" panose="020F0502020204030204"/>
                  </a:rPr>
                  <a:t>từ</a:t>
                </a:r>
                <a:r>
                  <a:rPr lang="en-US" sz="3200" dirty="0">
                    <a:solidFill>
                      <a:prstClr val="black"/>
                    </a:solidFill>
                    <a:latin typeface="Calibri" panose="020F0502020204030204"/>
                  </a:rPr>
                  <a:t> </a:t>
                </a:r>
                <a:r>
                  <a:rPr lang="en-US" sz="3200" dirty="0" err="1">
                    <a:solidFill>
                      <a:prstClr val="black"/>
                    </a:solidFill>
                    <a:latin typeface="Calibri" panose="020F0502020204030204"/>
                  </a:rPr>
                  <a:t>cùng</a:t>
                </a:r>
                <a:r>
                  <a:rPr lang="en-US" sz="3200" dirty="0">
                    <a:solidFill>
                      <a:prstClr val="black"/>
                    </a:solidFill>
                    <a:latin typeface="Calibri" panose="020F0502020204030204"/>
                  </a:rPr>
                  <a:t> </a:t>
                </a:r>
                <a:r>
                  <a:rPr lang="en-US" sz="3200" dirty="0" err="1">
                    <a:solidFill>
                      <a:prstClr val="black"/>
                    </a:solidFill>
                    <a:latin typeface="Calibri" panose="020F0502020204030204"/>
                  </a:rPr>
                  <a:t>nhau</a:t>
                </a:r>
                <a:r>
                  <a:rPr lang="en-US" sz="3200" dirty="0">
                    <a:solidFill>
                      <a:prstClr val="black"/>
                    </a:solidFill>
                    <a:latin typeface="Calibri" panose="020F0502020204030204"/>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3"/>
              <a:stretch>
                <a:fillRect/>
              </a:stretch>
            </p:blipFill>
            <p:spPr>
              <a:xfrm flipH="1">
                <a:off x="907221" y="2770898"/>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3"/>
              <a:stretch>
                <a:fillRect/>
              </a:stretch>
            </p:blipFill>
            <p:spPr>
              <a:xfrm flipH="1">
                <a:off x="907221" y="3268339"/>
                <a:ext cx="609091" cy="609091"/>
              </a:xfrm>
              <a:prstGeom prst="rect">
                <a:avLst/>
              </a:prstGeom>
              <a:grpFill/>
              <a:ln>
                <a:noFill/>
              </a:ln>
            </p:spPr>
          </p:pic>
          <p:pic>
            <p:nvPicPr>
              <p:cNvPr id="10" name="Picture 9">
                <a:extLst>
                  <a:ext uri="{FF2B5EF4-FFF2-40B4-BE49-F238E27FC236}">
                    <a16:creationId xmlns:a16="http://schemas.microsoft.com/office/drawing/2014/main" id="{3C83DD59-7515-B279-49ED-62669EEC67A1}"/>
                  </a:ext>
                </a:extLst>
              </p:cNvPr>
              <p:cNvPicPr>
                <a:picLocks noChangeAspect="1"/>
              </p:cNvPicPr>
              <p:nvPr/>
            </p:nvPicPr>
            <p:blipFill>
              <a:blip r:embed="rId3"/>
              <a:stretch>
                <a:fillRect/>
              </a:stretch>
            </p:blipFill>
            <p:spPr>
              <a:xfrm flipH="1">
                <a:off x="907221" y="3782556"/>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351605" y="1176848"/>
              <a:ext cx="343860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latin typeface="#9Slide05 SVNClementine" panose="020F0502020204030203" pitchFamily="34" charset="0"/>
                </a:rPr>
                <a:t>Yêu</a:t>
              </a:r>
              <a:r>
                <a:rPr lang="en-US" sz="6600" dirty="0">
                  <a:solidFill>
                    <a:prstClr val="black"/>
                  </a:solidFill>
                  <a:latin typeface="#9Slide05 SVNClementine" panose="020F0502020204030203" pitchFamily="34" charset="0"/>
                </a:rPr>
                <a:t> </a:t>
              </a:r>
              <a:r>
                <a:rPr lang="en-US" sz="6600" dirty="0" err="1">
                  <a:solidFill>
                    <a:prstClr val="black"/>
                  </a:solidFill>
                  <a:latin typeface="#9Slide05 SVNClementine" panose="020F0502020204030203" pitchFamily="34" charset="0"/>
                </a:rPr>
                <a:t>cầu</a:t>
              </a:r>
              <a:endParaRPr lang="en-US" sz="6600" dirty="0">
                <a:solidFill>
                  <a:prstClr val="black"/>
                </a:solidFill>
                <a:latin typeface="#9Slide05 SVNClementine" panose="020F0502020204030203" pitchFamily="34" charset="0"/>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462652"/>
            <a:ext cx="6840681" cy="3152792"/>
            <a:chOff x="535741" y="1748982"/>
            <a:chExt cx="6840681" cy="3152791"/>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6" y="4505769"/>
                <a:ext cx="1916933" cy="698087"/>
                <a:chOff x="7938042" y="4498699"/>
                <a:chExt cx="2135833" cy="786591"/>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6" name="Group 15">
                <a:extLst>
                  <a:ext uri="{FF2B5EF4-FFF2-40B4-BE49-F238E27FC236}">
                    <a16:creationId xmlns:a16="http://schemas.microsoft.com/office/drawing/2014/main" id="{00C52140-2B9C-1AF0-C067-0326833D11F6}"/>
                  </a:ext>
                </a:extLst>
              </p:cNvPr>
              <p:cNvGrpSpPr/>
              <p:nvPr/>
            </p:nvGrpSpPr>
            <p:grpSpPr>
              <a:xfrm>
                <a:off x="7843282" y="5133562"/>
                <a:ext cx="1935526" cy="692431"/>
                <a:chOff x="7872868" y="4435004"/>
                <a:chExt cx="2216677" cy="790399"/>
              </a:xfrm>
              <a:grpFill/>
            </p:grpSpPr>
            <p:pic>
              <p:nvPicPr>
                <p:cNvPr id="21" name="Picture 20" descr="Icon&#10;&#10;Description automatically generated">
                  <a:extLst>
                    <a:ext uri="{FF2B5EF4-FFF2-40B4-BE49-F238E27FC236}">
                      <a16:creationId xmlns:a16="http://schemas.microsoft.com/office/drawing/2014/main" id="{8E2B0664-AFD6-877C-438C-7F64988CA2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2" name="Picture 21" descr="Icon&#10;&#10;Description automatically generated">
                  <a:extLst>
                    <a:ext uri="{FF2B5EF4-FFF2-40B4-BE49-F238E27FC236}">
                      <a16:creationId xmlns:a16="http://schemas.microsoft.com/office/drawing/2014/main" id="{090FE9E8-405B-37F4-A49A-501C853A53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id="{E3C517CD-C5B8-7BF0-D596-83107C95D9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7" name="Group 16">
                <a:extLst>
                  <a:ext uri="{FF2B5EF4-FFF2-40B4-BE49-F238E27FC236}">
                    <a16:creationId xmlns:a16="http://schemas.microsoft.com/office/drawing/2014/main" id="{596894A1-0A8A-54BF-5654-02E24CC8B4DA}"/>
                  </a:ext>
                </a:extLst>
              </p:cNvPr>
              <p:cNvGrpSpPr/>
              <p:nvPr/>
            </p:nvGrpSpPr>
            <p:grpSpPr>
              <a:xfrm>
                <a:off x="10125528" y="5659583"/>
                <a:ext cx="1915391" cy="682868"/>
                <a:chOff x="7935191" y="4561610"/>
                <a:chExt cx="2134115" cy="769441"/>
              </a:xfrm>
              <a:grpFill/>
            </p:grpSpPr>
            <p:pic>
              <p:nvPicPr>
                <p:cNvPr id="18" name="Picture 17" descr="Icon&#10;&#10;Description automatically generated">
                  <a:extLst>
                    <a:ext uri="{FF2B5EF4-FFF2-40B4-BE49-F238E27FC236}">
                      <a16:creationId xmlns:a16="http://schemas.microsoft.com/office/drawing/2014/main" id="{962FB1FF-67C8-8D38-3D92-7229CE8E94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19" name="Picture 18" descr="Icon&#10;&#10;Description automatically generated">
                  <a:extLst>
                    <a:ext uri="{FF2B5EF4-FFF2-40B4-BE49-F238E27FC236}">
                      <a16:creationId xmlns:a16="http://schemas.microsoft.com/office/drawing/2014/main" id="{A07D0D4B-817C-57E9-A47F-21DB829207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id="{191CFF3D-7135-64CE-4D74-BF8BB35B2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184521" y="1748982"/>
              <a:ext cx="5350238"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prstClr val="black"/>
                  </a:solidFill>
                  <a:latin typeface="#9Slide05 SVNClementine" panose="020F0502020204030203" pitchFamily="34" charset="0"/>
                </a:rPr>
                <a:t>Tiêu</a:t>
              </a:r>
              <a:r>
                <a:rPr lang="en-US" sz="5400" dirty="0">
                  <a:solidFill>
                    <a:prstClr val="black"/>
                  </a:solidFill>
                  <a:latin typeface="#9Slide05 SVNClementine" panose="020F0502020204030203" pitchFamily="34" charset="0"/>
                </a:rPr>
                <a:t> </a:t>
              </a:r>
              <a:r>
                <a:rPr lang="en-US" sz="5400" dirty="0" err="1">
                  <a:solidFill>
                    <a:prstClr val="black"/>
                  </a:solidFill>
                  <a:latin typeface="#9Slide05 SVNClementine" panose="020F0502020204030203" pitchFamily="34" charset="0"/>
                </a:rPr>
                <a:t>chí</a:t>
              </a:r>
              <a:r>
                <a:rPr lang="en-US" sz="5400" dirty="0">
                  <a:solidFill>
                    <a:prstClr val="black"/>
                  </a:solidFill>
                  <a:latin typeface="#9Slide05 SVNClementine" panose="020F0502020204030203" pitchFamily="34" charset="0"/>
                </a:rPr>
                <a:t> </a:t>
              </a:r>
              <a:r>
                <a:rPr lang="en-US" sz="5400" dirty="0" err="1">
                  <a:solidFill>
                    <a:prstClr val="black"/>
                  </a:solidFill>
                  <a:latin typeface="#9Slide05 SVNClementine" panose="020F0502020204030203" pitchFamily="34" charset="0"/>
                </a:rPr>
                <a:t>đánh</a:t>
              </a:r>
              <a:r>
                <a:rPr lang="en-US" sz="5400" dirty="0">
                  <a:solidFill>
                    <a:prstClr val="black"/>
                  </a:solidFill>
                  <a:latin typeface="#9Slide05 SVNClementine" panose="020F0502020204030203" pitchFamily="34" charset="0"/>
                </a:rPr>
                <a:t> </a:t>
              </a:r>
              <a:r>
                <a:rPr lang="en-US" sz="5400" dirty="0" err="1">
                  <a:solidFill>
                    <a:prstClr val="black"/>
                  </a:solidFill>
                  <a:latin typeface="#9Slide05 SVNClementine" panose="020F0502020204030203" pitchFamily="34" charset="0"/>
                </a:rPr>
                <a:t>giá</a:t>
              </a:r>
              <a:endParaRPr lang="en-US" sz="5400" dirty="0">
                <a:solidFill>
                  <a:prstClr val="black"/>
                </a:solidFill>
                <a:latin typeface="#9Slide05 SVNClementine" panose="020F0502020204030203" pitchFamily="34" charset="0"/>
              </a:endParaRPr>
            </a:p>
          </p:txBody>
        </p:sp>
      </p:grpSp>
      <p:sp>
        <p:nvSpPr>
          <p:cNvPr id="27" name="Rectangle: Rounded Corners 26">
            <a:extLst>
              <a:ext uri="{FF2B5EF4-FFF2-40B4-BE49-F238E27FC236}">
                <a16:creationId xmlns:a16="http://schemas.microsoft.com/office/drawing/2014/main" id="{56C9EFB2-3594-2AF1-FE80-1FED422AE6B9}"/>
              </a:ext>
            </a:extLst>
          </p:cNvPr>
          <p:cNvSpPr/>
          <p:nvPr/>
        </p:nvSpPr>
        <p:spPr>
          <a:xfrm>
            <a:off x="5673734" y="323603"/>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4800" dirty="0" err="1">
                <a:solidFill>
                  <a:srgbClr val="7030A0"/>
                </a:solidFill>
                <a:latin typeface="UVN Banh Mi" pitchFamily="2" charset="0"/>
              </a:rPr>
              <a:t>Luyện</a:t>
            </a:r>
            <a:r>
              <a:rPr lang="en-US" sz="4800" dirty="0">
                <a:solidFill>
                  <a:srgbClr val="7030A0"/>
                </a:solidFill>
                <a:latin typeface="UVN Banh Mi" pitchFamily="2" charset="0"/>
              </a:rPr>
              <a:t> </a:t>
            </a:r>
            <a:r>
              <a:rPr lang="en-US" sz="4800" dirty="0" err="1">
                <a:solidFill>
                  <a:srgbClr val="7030A0"/>
                </a:solidFill>
                <a:latin typeface="UVN Banh Mi" pitchFamily="2" charset="0"/>
              </a:rPr>
              <a:t>đọc</a:t>
            </a:r>
            <a:r>
              <a:rPr lang="en-US" sz="4800" dirty="0">
                <a:solidFill>
                  <a:srgbClr val="7030A0"/>
                </a:solidFill>
                <a:latin typeface="UVN Banh Mi" pitchFamily="2" charset="0"/>
              </a:rPr>
              <a:t> </a:t>
            </a:r>
            <a:r>
              <a:rPr lang="en-US" sz="4800" dirty="0" err="1">
                <a:solidFill>
                  <a:srgbClr val="7030A0"/>
                </a:solidFill>
                <a:latin typeface="UVN Banh Mi" pitchFamily="2" charset="0"/>
              </a:rPr>
              <a:t>trong</a:t>
            </a:r>
            <a:r>
              <a:rPr lang="en-US" sz="4800" dirty="0">
                <a:solidFill>
                  <a:srgbClr val="7030A0"/>
                </a:solidFill>
                <a:latin typeface="UVN Banh Mi" pitchFamily="2" charset="0"/>
              </a:rPr>
              <a:t> </a:t>
            </a:r>
            <a:r>
              <a:rPr lang="en-US" sz="4800" dirty="0" err="1">
                <a:solidFill>
                  <a:srgbClr val="7030A0"/>
                </a:solidFill>
                <a:latin typeface="UVN Banh Mi" pitchFamily="2" charset="0"/>
              </a:rPr>
              <a:t>nhóm</a:t>
            </a:r>
            <a:endParaRPr lang="en-US" sz="4800" dirty="0">
              <a:solidFill>
                <a:srgbClr val="7030A0"/>
              </a:solidFill>
              <a:latin typeface="UVN Banh Mi" pitchFamily="2" charset="0"/>
            </a:endParaRPr>
          </a:p>
        </p:txBody>
      </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431" y="3049363"/>
            <a:ext cx="2977476" cy="3097952"/>
          </a:xfrm>
          <a:prstGeom prst="rect">
            <a:avLst/>
          </a:prstGeom>
        </p:spPr>
      </p:pic>
    </p:spTree>
    <p:extLst>
      <p:ext uri="{BB962C8B-B14F-4D97-AF65-F5344CB8AC3E}">
        <p14:creationId xmlns:p14="http://schemas.microsoft.com/office/powerpoint/2010/main" val="34922894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27"/>
                                        </p:tgtEl>
                                        <p:attrNameLst>
                                          <p:attrName>r</p:attrName>
                                        </p:attrNameLst>
                                      </p:cBhvr>
                                    </p:animRot>
                                    <p:animRot by="-240000">
                                      <p:cBhvr>
                                        <p:cTn id="13" dur="200" fill="hold">
                                          <p:stCondLst>
                                            <p:cond delay="200"/>
                                          </p:stCondLst>
                                        </p:cTn>
                                        <p:tgtEl>
                                          <p:spTgt spid="27"/>
                                        </p:tgtEl>
                                        <p:attrNameLst>
                                          <p:attrName>r</p:attrName>
                                        </p:attrNameLst>
                                      </p:cBhvr>
                                    </p:animRot>
                                    <p:animRot by="240000">
                                      <p:cBhvr>
                                        <p:cTn id="14" dur="200" fill="hold">
                                          <p:stCondLst>
                                            <p:cond delay="400"/>
                                          </p:stCondLst>
                                        </p:cTn>
                                        <p:tgtEl>
                                          <p:spTgt spid="27"/>
                                        </p:tgtEl>
                                        <p:attrNameLst>
                                          <p:attrName>r</p:attrName>
                                        </p:attrNameLst>
                                      </p:cBhvr>
                                    </p:animRot>
                                    <p:animRot by="-240000">
                                      <p:cBhvr>
                                        <p:cTn id="15" dur="200" fill="hold">
                                          <p:stCondLst>
                                            <p:cond delay="600"/>
                                          </p:stCondLst>
                                        </p:cTn>
                                        <p:tgtEl>
                                          <p:spTgt spid="27"/>
                                        </p:tgtEl>
                                        <p:attrNameLst>
                                          <p:attrName>r</p:attrName>
                                        </p:attrNameLst>
                                      </p:cBhvr>
                                    </p:animRot>
                                    <p:animRot by="120000">
                                      <p:cBhvr>
                                        <p:cTn id="16" dur="200" fill="hold">
                                          <p:stCondLst>
                                            <p:cond delay="800"/>
                                          </p:stCondLst>
                                        </p:cTn>
                                        <p:tgtEl>
                                          <p:spTgt spid="2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04EF09E-19B3-93DF-4838-38F6576CA29C}"/>
              </a:ext>
            </a:extLst>
          </p:cNvPr>
          <p:cNvGrpSpPr/>
          <p:nvPr/>
        </p:nvGrpSpPr>
        <p:grpSpPr>
          <a:xfrm>
            <a:off x="4949848" y="1570682"/>
            <a:ext cx="6840681" cy="3194191"/>
            <a:chOff x="535741" y="1707583"/>
            <a:chExt cx="6840681" cy="3194190"/>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6" y="4505769"/>
                <a:ext cx="1916933" cy="698087"/>
                <a:chOff x="7938042" y="4498699"/>
                <a:chExt cx="2135833" cy="786591"/>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6" name="Group 15">
                <a:extLst>
                  <a:ext uri="{FF2B5EF4-FFF2-40B4-BE49-F238E27FC236}">
                    <a16:creationId xmlns:a16="http://schemas.microsoft.com/office/drawing/2014/main" id="{00C52140-2B9C-1AF0-C067-0326833D11F6}"/>
                  </a:ext>
                </a:extLst>
              </p:cNvPr>
              <p:cNvGrpSpPr/>
              <p:nvPr/>
            </p:nvGrpSpPr>
            <p:grpSpPr>
              <a:xfrm>
                <a:off x="7843282" y="5133562"/>
                <a:ext cx="1935526" cy="692431"/>
                <a:chOff x="7872868" y="4435004"/>
                <a:chExt cx="2216677" cy="790399"/>
              </a:xfrm>
              <a:grpFill/>
            </p:grpSpPr>
            <p:pic>
              <p:nvPicPr>
                <p:cNvPr id="21" name="Picture 20" descr="Icon&#10;&#10;Description automatically generated">
                  <a:extLst>
                    <a:ext uri="{FF2B5EF4-FFF2-40B4-BE49-F238E27FC236}">
                      <a16:creationId xmlns:a16="http://schemas.microsoft.com/office/drawing/2014/main" id="{8E2B0664-AFD6-877C-438C-7F64988CA2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2" name="Picture 21" descr="Icon&#10;&#10;Description automatically generated">
                  <a:extLst>
                    <a:ext uri="{FF2B5EF4-FFF2-40B4-BE49-F238E27FC236}">
                      <a16:creationId xmlns:a16="http://schemas.microsoft.com/office/drawing/2014/main" id="{090FE9E8-405B-37F4-A49A-501C853A53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id="{E3C517CD-C5B8-7BF0-D596-83107C95D9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7" name="Group 16">
                <a:extLst>
                  <a:ext uri="{FF2B5EF4-FFF2-40B4-BE49-F238E27FC236}">
                    <a16:creationId xmlns:a16="http://schemas.microsoft.com/office/drawing/2014/main" id="{596894A1-0A8A-54BF-5654-02E24CC8B4DA}"/>
                  </a:ext>
                </a:extLst>
              </p:cNvPr>
              <p:cNvGrpSpPr/>
              <p:nvPr/>
            </p:nvGrpSpPr>
            <p:grpSpPr>
              <a:xfrm>
                <a:off x="10125528" y="5659583"/>
                <a:ext cx="1915391" cy="682868"/>
                <a:chOff x="7935191" y="4561610"/>
                <a:chExt cx="2134115" cy="769441"/>
              </a:xfrm>
              <a:grpFill/>
            </p:grpSpPr>
            <p:pic>
              <p:nvPicPr>
                <p:cNvPr id="18" name="Picture 17" descr="Icon&#10;&#10;Description automatically generated">
                  <a:extLst>
                    <a:ext uri="{FF2B5EF4-FFF2-40B4-BE49-F238E27FC236}">
                      <a16:creationId xmlns:a16="http://schemas.microsoft.com/office/drawing/2014/main" id="{962FB1FF-67C8-8D38-3D92-7229CE8E94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19" name="Picture 18" descr="Icon&#10;&#10;Description automatically generated">
                  <a:extLst>
                    <a:ext uri="{FF2B5EF4-FFF2-40B4-BE49-F238E27FC236}">
                      <a16:creationId xmlns:a16="http://schemas.microsoft.com/office/drawing/2014/main" id="{A07D0D4B-817C-57E9-A47F-21DB829207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id="{191CFF3D-7135-64CE-4D74-BF8BB35B2C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072294" y="1707583"/>
              <a:ext cx="5275429"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dirty="0" err="1">
                  <a:solidFill>
                    <a:prstClr val="black"/>
                  </a:solidFill>
                  <a:latin typeface="#9Slide05 SVNClementine" panose="020F0502020204030203" pitchFamily="34" charset="0"/>
                </a:rPr>
                <a:t>Tiêu</a:t>
              </a:r>
              <a:r>
                <a:rPr lang="en-US" sz="5400" dirty="0">
                  <a:solidFill>
                    <a:prstClr val="black"/>
                  </a:solidFill>
                  <a:latin typeface="#9Slide05 SVNClementine" panose="020F0502020204030203" pitchFamily="34" charset="0"/>
                </a:rPr>
                <a:t> </a:t>
              </a:r>
              <a:r>
                <a:rPr lang="en-US" sz="5400" dirty="0" err="1">
                  <a:solidFill>
                    <a:prstClr val="black"/>
                  </a:solidFill>
                  <a:latin typeface="#9Slide05 SVNClementine" panose="020F0502020204030203" pitchFamily="34" charset="0"/>
                </a:rPr>
                <a:t>chí</a:t>
              </a:r>
              <a:r>
                <a:rPr lang="en-US" sz="5400" dirty="0">
                  <a:solidFill>
                    <a:prstClr val="black"/>
                  </a:solidFill>
                  <a:latin typeface="#9Slide05 SVNClementine" panose="020F0502020204030203" pitchFamily="34" charset="0"/>
                </a:rPr>
                <a:t> </a:t>
              </a:r>
              <a:r>
                <a:rPr lang="en-US" sz="5400" dirty="0" err="1">
                  <a:solidFill>
                    <a:prstClr val="black"/>
                  </a:solidFill>
                  <a:latin typeface="#9Slide05 SVNClementine" panose="020F0502020204030203" pitchFamily="34" charset="0"/>
                </a:rPr>
                <a:t>đánh</a:t>
              </a:r>
              <a:r>
                <a:rPr lang="en-US" sz="5400" dirty="0">
                  <a:solidFill>
                    <a:prstClr val="black"/>
                  </a:solidFill>
                  <a:latin typeface="#9Slide05 SVNClementine" panose="020F0502020204030203" pitchFamily="34" charset="0"/>
                </a:rPr>
                <a:t> </a:t>
              </a:r>
              <a:r>
                <a:rPr lang="en-US" sz="5400" dirty="0" err="1">
                  <a:solidFill>
                    <a:prstClr val="black"/>
                  </a:solidFill>
                  <a:latin typeface="#9Slide05 SVNClementine" panose="020F0502020204030203" pitchFamily="34" charset="0"/>
                </a:rPr>
                <a:t>giá</a:t>
              </a:r>
              <a:endParaRPr lang="en-US" sz="5400" dirty="0">
                <a:solidFill>
                  <a:prstClr val="black"/>
                </a:solidFill>
                <a:latin typeface="#9Slide05 SVNClementine" panose="020F0502020204030203" pitchFamily="34" charset="0"/>
              </a:endParaRPr>
            </a:p>
          </p:txBody>
        </p:sp>
      </p:grpSp>
      <p:sp>
        <p:nvSpPr>
          <p:cNvPr id="27" name="Rectangle: Rounded Corners 26">
            <a:extLst>
              <a:ext uri="{FF2B5EF4-FFF2-40B4-BE49-F238E27FC236}">
                <a16:creationId xmlns:a16="http://schemas.microsoft.com/office/drawing/2014/main" id="{56C9EFB2-3594-2AF1-FE80-1FED422AE6B9}"/>
              </a:ext>
            </a:extLst>
          </p:cNvPr>
          <p:cNvSpPr/>
          <p:nvPr/>
        </p:nvSpPr>
        <p:spPr>
          <a:xfrm>
            <a:off x="4949846" y="315124"/>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4800" dirty="0" err="1">
                <a:solidFill>
                  <a:srgbClr val="7030A0"/>
                </a:solidFill>
                <a:latin typeface="UVN Banh Mi" pitchFamily="2" charset="0"/>
              </a:rPr>
              <a:t>Luyện</a:t>
            </a:r>
            <a:r>
              <a:rPr lang="en-US" sz="4800" dirty="0">
                <a:solidFill>
                  <a:srgbClr val="7030A0"/>
                </a:solidFill>
                <a:latin typeface="UVN Banh Mi" pitchFamily="2" charset="0"/>
              </a:rPr>
              <a:t> </a:t>
            </a:r>
            <a:r>
              <a:rPr lang="en-US" sz="4800" dirty="0" err="1">
                <a:solidFill>
                  <a:srgbClr val="7030A0"/>
                </a:solidFill>
                <a:latin typeface="UVN Banh Mi" pitchFamily="2" charset="0"/>
              </a:rPr>
              <a:t>đọc</a:t>
            </a:r>
            <a:r>
              <a:rPr lang="en-US" sz="4800" dirty="0">
                <a:solidFill>
                  <a:srgbClr val="7030A0"/>
                </a:solidFill>
                <a:latin typeface="UVN Banh Mi" pitchFamily="2" charset="0"/>
              </a:rPr>
              <a:t> </a:t>
            </a:r>
            <a:r>
              <a:rPr lang="en-US" sz="4800" dirty="0" err="1">
                <a:solidFill>
                  <a:srgbClr val="7030A0"/>
                </a:solidFill>
                <a:latin typeface="UVN Banh Mi" pitchFamily="2" charset="0"/>
              </a:rPr>
              <a:t>trước</a:t>
            </a:r>
            <a:r>
              <a:rPr lang="en-US" sz="4800" dirty="0">
                <a:solidFill>
                  <a:srgbClr val="7030A0"/>
                </a:solidFill>
                <a:latin typeface="UVN Banh Mi" pitchFamily="2" charset="0"/>
              </a:rPr>
              <a:t> </a:t>
            </a:r>
            <a:r>
              <a:rPr lang="en-US" sz="4800" dirty="0" err="1">
                <a:solidFill>
                  <a:srgbClr val="7030A0"/>
                </a:solidFill>
                <a:latin typeface="UVN Banh Mi" pitchFamily="2" charset="0"/>
              </a:rPr>
              <a:t>lớp</a:t>
            </a:r>
            <a:endParaRPr lang="en-US" sz="4800" dirty="0">
              <a:solidFill>
                <a:srgbClr val="7030A0"/>
              </a:solidFill>
              <a:latin typeface="UVN Banh Mi" pitchFamily="2" charset="0"/>
            </a:endParaRPr>
          </a:p>
        </p:txBody>
      </p:sp>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spTree>
    <p:extLst>
      <p:ext uri="{BB962C8B-B14F-4D97-AF65-F5344CB8AC3E}">
        <p14:creationId xmlns:p14="http://schemas.microsoft.com/office/powerpoint/2010/main" val="24537013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7"/>
                                        </p:tgtEl>
                                        <p:attrNameLst>
                                          <p:attrName>r</p:attrName>
                                        </p:attrNameLst>
                                      </p:cBhvr>
                                    </p:animRot>
                                    <p:animRot by="-240000">
                                      <p:cBhvr>
                                        <p:cTn id="7" dur="200" fill="hold">
                                          <p:stCondLst>
                                            <p:cond delay="200"/>
                                          </p:stCondLst>
                                        </p:cTn>
                                        <p:tgtEl>
                                          <p:spTgt spid="27"/>
                                        </p:tgtEl>
                                        <p:attrNameLst>
                                          <p:attrName>r</p:attrName>
                                        </p:attrNameLst>
                                      </p:cBhvr>
                                    </p:animRot>
                                    <p:animRot by="240000">
                                      <p:cBhvr>
                                        <p:cTn id="8" dur="200" fill="hold">
                                          <p:stCondLst>
                                            <p:cond delay="400"/>
                                          </p:stCondLst>
                                        </p:cTn>
                                        <p:tgtEl>
                                          <p:spTgt spid="27"/>
                                        </p:tgtEl>
                                        <p:attrNameLst>
                                          <p:attrName>r</p:attrName>
                                        </p:attrNameLst>
                                      </p:cBhvr>
                                    </p:animRot>
                                    <p:animRot by="-240000">
                                      <p:cBhvr>
                                        <p:cTn id="9" dur="200" fill="hold">
                                          <p:stCondLst>
                                            <p:cond delay="600"/>
                                          </p:stCondLst>
                                        </p:cTn>
                                        <p:tgtEl>
                                          <p:spTgt spid="27"/>
                                        </p:tgtEl>
                                        <p:attrNameLst>
                                          <p:attrName>r</p:attrName>
                                        </p:attrNameLst>
                                      </p:cBhvr>
                                    </p:animRot>
                                    <p:animRot by="120000">
                                      <p:cBhvr>
                                        <p:cTn id="10" dur="200" fill="hold">
                                          <p:stCondLst>
                                            <p:cond delay="800"/>
                                          </p:stCondLst>
                                        </p:cTn>
                                        <p:tgtEl>
                                          <p:spTgt spid="2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Graphic 4">
            <a:extLst>
              <a:ext uri="{FF2B5EF4-FFF2-40B4-BE49-F238E27FC236}">
                <a16:creationId xmlns:a16="http://schemas.microsoft.com/office/drawing/2014/main" id="{0368E12B-59BC-2037-9882-9CB4C69ACB3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79555" y="2090881"/>
            <a:ext cx="1755321" cy="3415244"/>
          </a:xfrm>
          <a:prstGeom prst="rect">
            <a:avLst/>
          </a:prstGeom>
        </p:spPr>
      </p:pic>
      <p:pic>
        <p:nvPicPr>
          <p:cNvPr id="8" name="Graphic 7">
            <a:extLst>
              <a:ext uri="{FF2B5EF4-FFF2-40B4-BE49-F238E27FC236}">
                <a16:creationId xmlns:a16="http://schemas.microsoft.com/office/drawing/2014/main" id="{D75268D3-B471-104F-6DCD-6F5CC90CA5D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55444" y="2115932"/>
            <a:ext cx="1395413" cy="3201243"/>
          </a:xfrm>
          <a:prstGeom prst="rect">
            <a:avLst/>
          </a:prstGeom>
        </p:spPr>
      </p:pic>
      <p:pic>
        <p:nvPicPr>
          <p:cNvPr id="9" name="Graphic 8">
            <a:extLst>
              <a:ext uri="{FF2B5EF4-FFF2-40B4-BE49-F238E27FC236}">
                <a16:creationId xmlns:a16="http://schemas.microsoft.com/office/drawing/2014/main" id="{2A8B97A7-4E67-ADA9-B94E-3859740C54A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329628" y="2231860"/>
            <a:ext cx="1511999" cy="3298904"/>
          </a:xfrm>
          <a:prstGeom prst="rect">
            <a:avLst/>
          </a:prstGeom>
        </p:spPr>
      </p:pic>
      <p:pic>
        <p:nvPicPr>
          <p:cNvPr id="20" name="Picture 19">
            <a:extLst>
              <a:ext uri="{FF2B5EF4-FFF2-40B4-BE49-F238E27FC236}">
                <a16:creationId xmlns:a16="http://schemas.microsoft.com/office/drawing/2014/main" id="{C568B005-BF34-3787-F28B-12F4465258F6}"/>
              </a:ext>
            </a:extLst>
          </p:cNvPr>
          <p:cNvPicPr>
            <a:picLocks noChangeAspect="1"/>
          </p:cNvPicPr>
          <p:nvPr/>
        </p:nvPicPr>
        <p:blipFill>
          <a:blip r:embed="rId18"/>
          <a:stretch>
            <a:fillRect/>
          </a:stretch>
        </p:blipFill>
        <p:spPr>
          <a:xfrm>
            <a:off x="2428609" y="630501"/>
            <a:ext cx="7827942" cy="1322947"/>
          </a:xfrm>
          <a:prstGeom prst="rect">
            <a:avLst/>
          </a:prstGeom>
        </p:spPr>
      </p:pic>
    </p:spTree>
    <p:extLst>
      <p:ext uri="{BB962C8B-B14F-4D97-AF65-F5344CB8AC3E}">
        <p14:creationId xmlns:p14="http://schemas.microsoft.com/office/powerpoint/2010/main" val="6170111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9"/>
                                        </p:tgtEl>
                                        <p:attrNameLst>
                                          <p:attrName>r</p:attrName>
                                        </p:attrNameLst>
                                      </p:cBhvr>
                                    </p:animRot>
                                    <p:animRot by="-240000">
                                      <p:cBhvr>
                                        <p:cTn id="13" dur="200" fill="hold">
                                          <p:stCondLst>
                                            <p:cond delay="200"/>
                                          </p:stCondLst>
                                        </p:cTn>
                                        <p:tgtEl>
                                          <p:spTgt spid="9"/>
                                        </p:tgtEl>
                                        <p:attrNameLst>
                                          <p:attrName>r</p:attrName>
                                        </p:attrNameLst>
                                      </p:cBhvr>
                                    </p:animRot>
                                    <p:animRot by="240000">
                                      <p:cBhvr>
                                        <p:cTn id="14" dur="200" fill="hold">
                                          <p:stCondLst>
                                            <p:cond delay="400"/>
                                          </p:stCondLst>
                                        </p:cTn>
                                        <p:tgtEl>
                                          <p:spTgt spid="9"/>
                                        </p:tgtEl>
                                        <p:attrNameLst>
                                          <p:attrName>r</p:attrName>
                                        </p:attrNameLst>
                                      </p:cBhvr>
                                    </p:animRot>
                                    <p:animRot by="-240000">
                                      <p:cBhvr>
                                        <p:cTn id="15" dur="200" fill="hold">
                                          <p:stCondLst>
                                            <p:cond delay="600"/>
                                          </p:stCondLst>
                                        </p:cTn>
                                        <p:tgtEl>
                                          <p:spTgt spid="9"/>
                                        </p:tgtEl>
                                        <p:attrNameLst>
                                          <p:attrName>r</p:attrName>
                                        </p:attrNameLst>
                                      </p:cBhvr>
                                    </p:animRot>
                                    <p:animRot by="120000">
                                      <p:cBhvr>
                                        <p:cTn id="16" dur="200" fill="hold">
                                          <p:stCondLst>
                                            <p:cond delay="800"/>
                                          </p:stCondLst>
                                        </p:cTn>
                                        <p:tgtEl>
                                          <p:spTgt spid="9"/>
                                        </p:tgtEl>
                                        <p:attrNameLst>
                                          <p:attrName>r</p:attrName>
                                        </p:attrNameLst>
                                      </p:cBhvr>
                                    </p:animRot>
                                  </p:childTnLst>
                                </p:cTn>
                              </p:par>
                              <p:par>
                                <p:cTn id="17" presetID="32" presetClass="emph" presetSubtype="0"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4" name="Picture 3" descr="A picture containing text&#10;&#10;Description automatically generated">
            <a:extLst>
              <a:ext uri="{FF2B5EF4-FFF2-40B4-BE49-F238E27FC236}">
                <a16:creationId xmlns:a16="http://schemas.microsoft.com/office/drawing/2014/main" id="{7F35DC0D-AD81-1203-2FCB-CF23594F6B6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9" name="Rectangle: Rounded Corners 8">
            <a:extLst>
              <a:ext uri="{FF2B5EF4-FFF2-40B4-BE49-F238E27FC236}">
                <a16:creationId xmlns:a16="http://schemas.microsoft.com/office/drawing/2014/main" id="{9B28254E-0B34-5A28-18A6-D7015B4B829D}"/>
              </a:ext>
            </a:extLst>
          </p:cNvPr>
          <p:cNvSpPr/>
          <p:nvPr/>
        </p:nvSpPr>
        <p:spPr>
          <a:xfrm>
            <a:off x="1150707" y="999532"/>
            <a:ext cx="10856238" cy="993655"/>
          </a:xfrm>
          <a:custGeom>
            <a:avLst/>
            <a:gdLst>
              <a:gd name="connsiteX0" fmla="*/ 0 w 10856238"/>
              <a:gd name="connsiteY0" fmla="*/ 165612 h 993655"/>
              <a:gd name="connsiteX1" fmla="*/ 165612 w 10856238"/>
              <a:gd name="connsiteY1" fmla="*/ 0 h 993655"/>
              <a:gd name="connsiteX2" fmla="*/ 10690626 w 10856238"/>
              <a:gd name="connsiteY2" fmla="*/ 0 h 993655"/>
              <a:gd name="connsiteX3" fmla="*/ 10856238 w 10856238"/>
              <a:gd name="connsiteY3" fmla="*/ 165612 h 993655"/>
              <a:gd name="connsiteX4" fmla="*/ 10856238 w 10856238"/>
              <a:gd name="connsiteY4" fmla="*/ 828043 h 993655"/>
              <a:gd name="connsiteX5" fmla="*/ 10690626 w 10856238"/>
              <a:gd name="connsiteY5" fmla="*/ 993655 h 993655"/>
              <a:gd name="connsiteX6" fmla="*/ 165612 w 10856238"/>
              <a:gd name="connsiteY6" fmla="*/ 993655 h 993655"/>
              <a:gd name="connsiteX7" fmla="*/ 0 w 10856238"/>
              <a:gd name="connsiteY7" fmla="*/ 828043 h 993655"/>
              <a:gd name="connsiteX8" fmla="*/ 0 w 10856238"/>
              <a:gd name="connsiteY8" fmla="*/ 165612 h 99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56238" h="993655" fill="none" extrusionOk="0">
                <a:moveTo>
                  <a:pt x="0" y="165612"/>
                </a:moveTo>
                <a:cubicBezTo>
                  <a:pt x="13920" y="77969"/>
                  <a:pt x="77765" y="-3756"/>
                  <a:pt x="165612" y="0"/>
                </a:cubicBezTo>
                <a:cubicBezTo>
                  <a:pt x="4423414" y="10359"/>
                  <a:pt x="9227840" y="166365"/>
                  <a:pt x="10690626" y="0"/>
                </a:cubicBezTo>
                <a:cubicBezTo>
                  <a:pt x="10775512" y="3813"/>
                  <a:pt x="10864616" y="75988"/>
                  <a:pt x="10856238" y="165612"/>
                </a:cubicBezTo>
                <a:cubicBezTo>
                  <a:pt x="10848989" y="315637"/>
                  <a:pt x="10885139" y="650261"/>
                  <a:pt x="10856238" y="828043"/>
                </a:cubicBezTo>
                <a:cubicBezTo>
                  <a:pt x="10859985" y="915440"/>
                  <a:pt x="10790221" y="988224"/>
                  <a:pt x="10690626" y="993655"/>
                </a:cubicBezTo>
                <a:cubicBezTo>
                  <a:pt x="9363123" y="1006062"/>
                  <a:pt x="1231645" y="1024391"/>
                  <a:pt x="165612" y="993655"/>
                </a:cubicBezTo>
                <a:cubicBezTo>
                  <a:pt x="83638" y="988522"/>
                  <a:pt x="-931" y="930973"/>
                  <a:pt x="0" y="828043"/>
                </a:cubicBezTo>
                <a:cubicBezTo>
                  <a:pt x="-28764" y="628936"/>
                  <a:pt x="25763" y="403639"/>
                  <a:pt x="0" y="165612"/>
                </a:cubicBezTo>
                <a:close/>
              </a:path>
              <a:path w="10856238" h="993655" stroke="0" extrusionOk="0">
                <a:moveTo>
                  <a:pt x="0" y="165612"/>
                </a:moveTo>
                <a:cubicBezTo>
                  <a:pt x="17458" y="69324"/>
                  <a:pt x="67615" y="2365"/>
                  <a:pt x="165612" y="0"/>
                </a:cubicBezTo>
                <a:cubicBezTo>
                  <a:pt x="5350960" y="39558"/>
                  <a:pt x="5715403" y="-110770"/>
                  <a:pt x="10690626" y="0"/>
                </a:cubicBezTo>
                <a:cubicBezTo>
                  <a:pt x="10788235" y="-895"/>
                  <a:pt x="10858335" y="61385"/>
                  <a:pt x="10856238" y="165612"/>
                </a:cubicBezTo>
                <a:cubicBezTo>
                  <a:pt x="10801766" y="431658"/>
                  <a:pt x="10835154" y="734557"/>
                  <a:pt x="10856238" y="828043"/>
                </a:cubicBezTo>
                <a:cubicBezTo>
                  <a:pt x="10853467" y="909190"/>
                  <a:pt x="10797927" y="988555"/>
                  <a:pt x="10690626" y="993655"/>
                </a:cubicBezTo>
                <a:cubicBezTo>
                  <a:pt x="5892792" y="1048162"/>
                  <a:pt x="4037149" y="861281"/>
                  <a:pt x="165612" y="993655"/>
                </a:cubicBezTo>
                <a:cubicBezTo>
                  <a:pt x="66226" y="988807"/>
                  <a:pt x="1782" y="919530"/>
                  <a:pt x="0" y="828043"/>
                </a:cubicBezTo>
                <a:cubicBezTo>
                  <a:pt x="56848" y="689086"/>
                  <a:pt x="-38370" y="482543"/>
                  <a:pt x="0" y="165612"/>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vi-VN" sz="3733" b="1" dirty="0">
                <a:solidFill>
                  <a:sysClr val="windowText" lastClr="000000"/>
                </a:solidFill>
                <a:latin typeface="Calibri" panose="020F0502020204030204"/>
              </a:rPr>
              <a:t> </a:t>
            </a:r>
            <a:r>
              <a:rPr lang="en-US" sz="3733" b="1" dirty="0">
                <a:solidFill>
                  <a:sysClr val="windowText" lastClr="000000"/>
                </a:solidFill>
                <a:latin typeface="Calibri" panose="020F0502020204030204"/>
              </a:rPr>
              <a:t>1. </a:t>
            </a:r>
            <a:r>
              <a:rPr lang="vi-VN" sz="3733" b="1" dirty="0">
                <a:solidFill>
                  <a:sysClr val="windowText" lastClr="000000"/>
                </a:solidFill>
                <a:latin typeface="Calibri" panose="020F0502020204030204"/>
              </a:rPr>
              <a:t>Bài đọc cho biết những thông tin nào về Mi-lô?</a:t>
            </a:r>
          </a:p>
        </p:txBody>
      </p:sp>
      <p:pic>
        <p:nvPicPr>
          <p:cNvPr id="18" name="Picture 17">
            <a:extLst>
              <a:ext uri="{FF2B5EF4-FFF2-40B4-BE49-F238E27FC236}">
                <a16:creationId xmlns:a16="http://schemas.microsoft.com/office/drawing/2014/main" id="{2B543EE4-728D-36BB-DE02-040E920DDE23}"/>
              </a:ext>
            </a:extLst>
          </p:cNvPr>
          <p:cNvPicPr>
            <a:picLocks noChangeAspect="1"/>
          </p:cNvPicPr>
          <p:nvPr/>
        </p:nvPicPr>
        <p:blipFill>
          <a:blip r:embed="rId14"/>
          <a:stretch>
            <a:fillRect/>
          </a:stretch>
        </p:blipFill>
        <p:spPr>
          <a:xfrm>
            <a:off x="73317" y="0"/>
            <a:ext cx="6456224" cy="926672"/>
          </a:xfrm>
          <a:prstGeom prst="rect">
            <a:avLst/>
          </a:prstGeom>
        </p:spPr>
      </p:pic>
      <p:sp>
        <p:nvSpPr>
          <p:cNvPr id="23" name="Rectangle: Rounded Corners 22">
            <a:extLst>
              <a:ext uri="{FF2B5EF4-FFF2-40B4-BE49-F238E27FC236}">
                <a16:creationId xmlns:a16="http://schemas.microsoft.com/office/drawing/2014/main" id="{B1455AB4-5777-5AFC-B913-003B6C241994}"/>
              </a:ext>
            </a:extLst>
          </p:cNvPr>
          <p:cNvSpPr/>
          <p:nvPr/>
        </p:nvSpPr>
        <p:spPr>
          <a:xfrm>
            <a:off x="2024009" y="2229492"/>
            <a:ext cx="1890445" cy="6061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Calibri" panose="020F0502020204030204" pitchFamily="34" charset="0"/>
                <a:cs typeface="Calibri" panose="020F0502020204030204" pitchFamily="34" charset="0"/>
              </a:rPr>
              <a:t>ước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mơ</a:t>
            </a:r>
            <a:endParaRPr lang="en-US" sz="3200" b="1" dirty="0">
              <a:solidFill>
                <a:srgbClr val="002060"/>
              </a:solidFill>
              <a:latin typeface="Calibri" panose="020F0502020204030204" pitchFamily="34" charset="0"/>
              <a:cs typeface="Calibri" panose="020F0502020204030204" pitchFamily="34" charset="0"/>
            </a:endParaRPr>
          </a:p>
        </p:txBody>
      </p:sp>
      <p:sp>
        <p:nvSpPr>
          <p:cNvPr id="24" name="Rectangle: Rounded Corners 23">
            <a:extLst>
              <a:ext uri="{FF2B5EF4-FFF2-40B4-BE49-F238E27FC236}">
                <a16:creationId xmlns:a16="http://schemas.microsoft.com/office/drawing/2014/main" id="{A5B9827F-3E82-92D1-7357-E31908C67427}"/>
              </a:ext>
            </a:extLst>
          </p:cNvPr>
          <p:cNvSpPr/>
          <p:nvPr/>
        </p:nvSpPr>
        <p:spPr>
          <a:xfrm>
            <a:off x="4356243" y="2239766"/>
            <a:ext cx="1890445" cy="6061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Calibri" panose="020F0502020204030204" pitchFamily="34" charset="0"/>
                <a:cs typeface="Calibri" panose="020F0502020204030204" pitchFamily="34" charset="0"/>
              </a:rPr>
              <a:t>nơi</a:t>
            </a:r>
            <a:r>
              <a:rPr lang="en-US" sz="3200" b="1" dirty="0">
                <a:solidFill>
                  <a:srgbClr val="002060"/>
                </a:solidFill>
                <a:latin typeface="Calibri" panose="020F0502020204030204" pitchFamily="34" charset="0"/>
                <a:cs typeface="Calibri" panose="020F0502020204030204" pitchFamily="34" charset="0"/>
              </a:rPr>
              <a:t> ở</a:t>
            </a:r>
          </a:p>
        </p:txBody>
      </p:sp>
      <p:sp>
        <p:nvSpPr>
          <p:cNvPr id="25" name="Rectangle: Rounded Corners 24">
            <a:extLst>
              <a:ext uri="{FF2B5EF4-FFF2-40B4-BE49-F238E27FC236}">
                <a16:creationId xmlns:a16="http://schemas.microsoft.com/office/drawing/2014/main" id="{E1BA3D78-8AAA-0457-4C0C-1932A5E37FC5}"/>
              </a:ext>
            </a:extLst>
          </p:cNvPr>
          <p:cNvSpPr/>
          <p:nvPr/>
        </p:nvSpPr>
        <p:spPr>
          <a:xfrm>
            <a:off x="6544639" y="2219217"/>
            <a:ext cx="1890445" cy="6061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Calibri" panose="020F0502020204030204" pitchFamily="34" charset="0"/>
                <a:cs typeface="Calibri" panose="020F0502020204030204" pitchFamily="34" charset="0"/>
              </a:rPr>
              <a:t>đam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mê</a:t>
            </a:r>
            <a:endParaRPr lang="en-US" sz="3200" b="1" dirty="0">
              <a:solidFill>
                <a:srgbClr val="002060"/>
              </a:solidFill>
              <a:latin typeface="Calibri" panose="020F0502020204030204" pitchFamily="34" charset="0"/>
              <a:cs typeface="Calibri" panose="020F0502020204030204" pitchFamily="34" charset="0"/>
            </a:endParaRPr>
          </a:p>
        </p:txBody>
      </p:sp>
      <p:sp>
        <p:nvSpPr>
          <p:cNvPr id="26" name="Rectangle: Rounded Corners 25">
            <a:extLst>
              <a:ext uri="{FF2B5EF4-FFF2-40B4-BE49-F238E27FC236}">
                <a16:creationId xmlns:a16="http://schemas.microsoft.com/office/drawing/2014/main" id="{6939C893-A6AC-34B6-7E9F-F6E29DCF67E0}"/>
              </a:ext>
            </a:extLst>
          </p:cNvPr>
          <p:cNvSpPr/>
          <p:nvPr/>
        </p:nvSpPr>
        <p:spPr>
          <a:xfrm>
            <a:off x="8671390" y="2188394"/>
            <a:ext cx="3421293" cy="6061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Calibri" panose="020F0502020204030204" pitchFamily="34" charset="0"/>
                <a:cs typeface="Calibri" panose="020F0502020204030204" pitchFamily="34" charset="0"/>
              </a:rPr>
              <a:t>thành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tích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nổi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bật</a:t>
            </a:r>
            <a:endParaRPr lang="en-US" sz="3200" b="1" dirty="0">
              <a:solidFill>
                <a:srgbClr val="002060"/>
              </a:solidFill>
              <a:latin typeface="Calibri" panose="020F0502020204030204" pitchFamily="34" charset="0"/>
              <a:cs typeface="Calibri" panose="020F0502020204030204" pitchFamily="34" charset="0"/>
            </a:endParaRPr>
          </a:p>
        </p:txBody>
      </p:sp>
      <p:sp>
        <p:nvSpPr>
          <p:cNvPr id="27" name="Rectangle: Rounded Corners 26">
            <a:extLst>
              <a:ext uri="{FF2B5EF4-FFF2-40B4-BE49-F238E27FC236}">
                <a16:creationId xmlns:a16="http://schemas.microsoft.com/office/drawing/2014/main" id="{B1545463-81D3-FE08-2E2A-31B0C64E2666}"/>
              </a:ext>
            </a:extLst>
          </p:cNvPr>
          <p:cNvSpPr/>
          <p:nvPr/>
        </p:nvSpPr>
        <p:spPr>
          <a:xfrm>
            <a:off x="3821621" y="3258907"/>
            <a:ext cx="6524456" cy="1076788"/>
          </a:xfrm>
          <a:custGeom>
            <a:avLst/>
            <a:gdLst>
              <a:gd name="connsiteX0" fmla="*/ 0 w 6524456"/>
              <a:gd name="connsiteY0" fmla="*/ 179468 h 1076788"/>
              <a:gd name="connsiteX1" fmla="*/ 179468 w 6524456"/>
              <a:gd name="connsiteY1" fmla="*/ 0 h 1076788"/>
              <a:gd name="connsiteX2" fmla="*/ 6344988 w 6524456"/>
              <a:gd name="connsiteY2" fmla="*/ 0 h 1076788"/>
              <a:gd name="connsiteX3" fmla="*/ 6524456 w 6524456"/>
              <a:gd name="connsiteY3" fmla="*/ 179468 h 1076788"/>
              <a:gd name="connsiteX4" fmla="*/ 6524456 w 6524456"/>
              <a:gd name="connsiteY4" fmla="*/ 897320 h 1076788"/>
              <a:gd name="connsiteX5" fmla="*/ 6344988 w 6524456"/>
              <a:gd name="connsiteY5" fmla="*/ 1076788 h 1076788"/>
              <a:gd name="connsiteX6" fmla="*/ 179468 w 6524456"/>
              <a:gd name="connsiteY6" fmla="*/ 1076788 h 1076788"/>
              <a:gd name="connsiteX7" fmla="*/ 0 w 6524456"/>
              <a:gd name="connsiteY7" fmla="*/ 897320 h 1076788"/>
              <a:gd name="connsiteX8" fmla="*/ 0 w 6524456"/>
              <a:gd name="connsiteY8" fmla="*/ 179468 h 10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4456" h="1076788" fill="none" extrusionOk="0">
                <a:moveTo>
                  <a:pt x="0" y="179468"/>
                </a:moveTo>
                <a:cubicBezTo>
                  <a:pt x="3117" y="81207"/>
                  <a:pt x="85020" y="-4847"/>
                  <a:pt x="179468" y="0"/>
                </a:cubicBezTo>
                <a:cubicBezTo>
                  <a:pt x="2468387" y="10359"/>
                  <a:pt x="4283065" y="166365"/>
                  <a:pt x="6344988" y="0"/>
                </a:cubicBezTo>
                <a:cubicBezTo>
                  <a:pt x="6434214" y="5733"/>
                  <a:pt x="6539140" y="83577"/>
                  <a:pt x="6524456" y="179468"/>
                </a:cubicBezTo>
                <a:cubicBezTo>
                  <a:pt x="6541612" y="285625"/>
                  <a:pt x="6530870" y="563642"/>
                  <a:pt x="6524456" y="897320"/>
                </a:cubicBezTo>
                <a:cubicBezTo>
                  <a:pt x="6529415" y="991053"/>
                  <a:pt x="6450882" y="1072260"/>
                  <a:pt x="6344988" y="1076788"/>
                </a:cubicBezTo>
                <a:cubicBezTo>
                  <a:pt x="5027333" y="1089195"/>
                  <a:pt x="3170329" y="1107524"/>
                  <a:pt x="179468" y="1076788"/>
                </a:cubicBezTo>
                <a:cubicBezTo>
                  <a:pt x="81452" y="1076193"/>
                  <a:pt x="-1351" y="1013081"/>
                  <a:pt x="0" y="897320"/>
                </a:cubicBezTo>
                <a:cubicBezTo>
                  <a:pt x="-22298" y="638782"/>
                  <a:pt x="-47530" y="445052"/>
                  <a:pt x="0" y="179468"/>
                </a:cubicBezTo>
                <a:close/>
              </a:path>
              <a:path w="6524456" h="1076788" stroke="0" extrusionOk="0">
                <a:moveTo>
                  <a:pt x="0" y="179468"/>
                </a:moveTo>
                <a:cubicBezTo>
                  <a:pt x="13132" y="76723"/>
                  <a:pt x="66499" y="5016"/>
                  <a:pt x="179468" y="0"/>
                </a:cubicBezTo>
                <a:cubicBezTo>
                  <a:pt x="2321831" y="39558"/>
                  <a:pt x="5704378" y="-110770"/>
                  <a:pt x="6344988" y="0"/>
                </a:cubicBezTo>
                <a:cubicBezTo>
                  <a:pt x="6447605" y="-510"/>
                  <a:pt x="6525590" y="73453"/>
                  <a:pt x="6524456" y="179468"/>
                </a:cubicBezTo>
                <a:cubicBezTo>
                  <a:pt x="6571782" y="401281"/>
                  <a:pt x="6554123" y="602208"/>
                  <a:pt x="6524456" y="897320"/>
                </a:cubicBezTo>
                <a:cubicBezTo>
                  <a:pt x="6523609" y="993281"/>
                  <a:pt x="6462555" y="1070846"/>
                  <a:pt x="6344988" y="1076788"/>
                </a:cubicBezTo>
                <a:cubicBezTo>
                  <a:pt x="3797314" y="1131295"/>
                  <a:pt x="2116184" y="944414"/>
                  <a:pt x="179468" y="1076788"/>
                </a:cubicBezTo>
                <a:cubicBezTo>
                  <a:pt x="69327" y="1070041"/>
                  <a:pt x="19423" y="996673"/>
                  <a:pt x="0" y="897320"/>
                </a:cubicBezTo>
                <a:cubicBezTo>
                  <a:pt x="9874" y="789133"/>
                  <a:pt x="26406" y="350643"/>
                  <a:pt x="0" y="179468"/>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4267" b="1" dirty="0" err="1">
                <a:solidFill>
                  <a:srgbClr val="FF0000"/>
                </a:solidFill>
                <a:latin typeface="Calibri" panose="020F0502020204030204"/>
              </a:rPr>
              <a:t>Hoàn</a:t>
            </a:r>
            <a:r>
              <a:rPr lang="en-US" sz="4267" b="1" dirty="0">
                <a:solidFill>
                  <a:srgbClr val="FF0000"/>
                </a:solidFill>
                <a:latin typeface="Calibri" panose="020F0502020204030204"/>
              </a:rPr>
              <a:t> </a:t>
            </a:r>
            <a:r>
              <a:rPr lang="en-US" sz="4267" b="1" dirty="0" err="1">
                <a:solidFill>
                  <a:srgbClr val="FF0000"/>
                </a:solidFill>
                <a:latin typeface="Calibri" panose="020F0502020204030204"/>
              </a:rPr>
              <a:t>thành</a:t>
            </a:r>
            <a:r>
              <a:rPr lang="en-US" sz="4267" b="1" dirty="0">
                <a:solidFill>
                  <a:srgbClr val="FF0000"/>
                </a:solidFill>
                <a:latin typeface="Calibri" panose="020F0502020204030204"/>
              </a:rPr>
              <a:t> </a:t>
            </a:r>
            <a:r>
              <a:rPr lang="en-US" sz="4267" b="1" dirty="0" err="1">
                <a:solidFill>
                  <a:srgbClr val="FF0000"/>
                </a:solidFill>
                <a:latin typeface="Calibri" panose="020F0502020204030204"/>
              </a:rPr>
              <a:t>phiếu</a:t>
            </a:r>
            <a:r>
              <a:rPr lang="en-US" sz="4267" b="1" dirty="0">
                <a:solidFill>
                  <a:srgbClr val="FF0000"/>
                </a:solidFill>
                <a:latin typeface="Calibri" panose="020F0502020204030204"/>
              </a:rPr>
              <a:t> </a:t>
            </a:r>
            <a:r>
              <a:rPr lang="en-US" sz="4267" b="1" dirty="0" err="1">
                <a:solidFill>
                  <a:srgbClr val="FF0000"/>
                </a:solidFill>
                <a:latin typeface="Calibri" panose="020F0502020204030204"/>
              </a:rPr>
              <a:t>bài</a:t>
            </a:r>
            <a:r>
              <a:rPr lang="en-US" sz="4267" b="1" dirty="0">
                <a:solidFill>
                  <a:srgbClr val="FF0000"/>
                </a:solidFill>
                <a:latin typeface="Calibri" panose="020F0502020204030204"/>
              </a:rPr>
              <a:t> </a:t>
            </a:r>
            <a:r>
              <a:rPr lang="en-US" sz="4267" b="1" dirty="0" err="1">
                <a:solidFill>
                  <a:srgbClr val="FF0000"/>
                </a:solidFill>
                <a:latin typeface="Calibri" panose="020F0502020204030204"/>
              </a:rPr>
              <a:t>tập</a:t>
            </a:r>
            <a:endParaRPr lang="en-US" sz="4267" b="1" dirty="0">
              <a:solidFill>
                <a:srgbClr val="FF0000"/>
              </a:solidFill>
              <a:latin typeface="Calibri" panose="020F0502020204030204"/>
            </a:endParaRPr>
          </a:p>
        </p:txBody>
      </p:sp>
      <p:graphicFrame>
        <p:nvGraphicFramePr>
          <p:cNvPr id="28" name="Table 28">
            <a:extLst>
              <a:ext uri="{FF2B5EF4-FFF2-40B4-BE49-F238E27FC236}">
                <a16:creationId xmlns:a16="http://schemas.microsoft.com/office/drawing/2014/main" id="{E64A49C7-DFAC-8871-490D-F250337424C3}"/>
              </a:ext>
            </a:extLst>
          </p:cNvPr>
          <p:cNvGraphicFramePr>
            <a:graphicFrameLocks noGrp="1"/>
          </p:cNvGraphicFramePr>
          <p:nvPr>
            <p:extLst>
              <p:ext uri="{D42A27DB-BD31-4B8C-83A1-F6EECF244321}">
                <p14:modId xmlns:p14="http://schemas.microsoft.com/office/powerpoint/2010/main" val="3846101149"/>
              </p:ext>
            </p:extLst>
          </p:nvPr>
        </p:nvGraphicFramePr>
        <p:xfrm>
          <a:off x="3295721" y="4490282"/>
          <a:ext cx="8128000" cy="2286000"/>
        </p:xfrm>
        <a:graphic>
          <a:graphicData uri="http://schemas.openxmlformats.org/drawingml/2006/table">
            <a:tbl>
              <a:tblPr firstRow="1" bandRow="1">
                <a:tableStyleId>{7DF18680-E054-41AD-8BC1-D1AEF772440D}</a:tableStyleId>
              </a:tblPr>
              <a:tblGrid>
                <a:gridCol w="768279">
                  <a:extLst>
                    <a:ext uri="{9D8B030D-6E8A-4147-A177-3AD203B41FA5}">
                      <a16:colId xmlns:a16="http://schemas.microsoft.com/office/drawing/2014/main" val="1748456944"/>
                    </a:ext>
                  </a:extLst>
                </a:gridCol>
                <a:gridCol w="7359721">
                  <a:extLst>
                    <a:ext uri="{9D8B030D-6E8A-4147-A177-3AD203B41FA5}">
                      <a16:colId xmlns:a16="http://schemas.microsoft.com/office/drawing/2014/main" val="3185561941"/>
                    </a:ext>
                  </a:extLst>
                </a:gridCol>
              </a:tblGrid>
              <a:tr h="370840">
                <a:tc>
                  <a:txBody>
                    <a:bodyPr/>
                    <a:lstStyle/>
                    <a:p>
                      <a:pPr algn="ctr"/>
                      <a:r>
                        <a:rPr lang="en-US" sz="2400" dirty="0">
                          <a:latin typeface="Calibri" panose="020F0502020204030204" pitchFamily="34" charset="0"/>
                          <a:cs typeface="Calibri" panose="020F0502020204030204" pitchFamily="34" charset="0"/>
                        </a:rPr>
                        <a:t>TT</a:t>
                      </a:r>
                    </a:p>
                  </a:txBody>
                  <a:tcPr>
                    <a:lnB w="12700" cap="flat" cmpd="sng" algn="ctr">
                      <a:solidFill>
                        <a:schemeClr val="tx1"/>
                      </a:solidFill>
                      <a:prstDash val="solid"/>
                      <a:round/>
                      <a:headEnd type="none" w="med" len="med"/>
                      <a:tailEnd type="none" w="med" len="med"/>
                    </a:lnB>
                  </a:tcPr>
                </a:tc>
                <a:tc>
                  <a:txBody>
                    <a:bodyPr/>
                    <a:lstStyle/>
                    <a:p>
                      <a:pPr algn="ctr"/>
                      <a:r>
                        <a:rPr lang="vi-VN" sz="2400" dirty="0">
                          <a:latin typeface="Calibri" panose="020F0502020204030204" pitchFamily="34" charset="0"/>
                          <a:cs typeface="Calibri" panose="020F0502020204030204" pitchFamily="34" charset="0"/>
                        </a:rPr>
                        <a:t>Thông tin</a:t>
                      </a:r>
                      <a:endParaRPr lang="en-US" sz="2400" dirty="0">
                        <a:latin typeface="Calibri" panose="020F0502020204030204" pitchFamily="34" charset="0"/>
                        <a:cs typeface="Calibri" panose="020F0502020204030204" pitchFamily="34" charset="0"/>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8484934"/>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err="1">
                          <a:solidFill>
                            <a:srgbClr val="002060"/>
                          </a:solidFill>
                          <a:latin typeface="Calibri" panose="020F0502020204030204" pitchFamily="34" charset="0"/>
                          <a:cs typeface="Calibri" panose="020F0502020204030204" pitchFamily="34" charset="0"/>
                        </a:rPr>
                        <a:t>Ước</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mơ</a:t>
                      </a:r>
                      <a:r>
                        <a:rPr lang="vi-VN" sz="2400" b="1" dirty="0">
                          <a:solidFill>
                            <a:srgbClr val="002060"/>
                          </a:solidFill>
                          <a:latin typeface="Calibri" panose="020F0502020204030204" pitchFamily="34" charset="0"/>
                          <a:cs typeface="Calibri" panose="020F0502020204030204" pitchFamily="34" charset="0"/>
                        </a:rPr>
                        <a:t> (Tô màu cam)</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629147"/>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err="1">
                          <a:solidFill>
                            <a:srgbClr val="002060"/>
                          </a:solidFill>
                          <a:latin typeface="Calibri" panose="020F0502020204030204" pitchFamily="34" charset="0"/>
                          <a:cs typeface="Calibri" panose="020F0502020204030204" pitchFamily="34" charset="0"/>
                        </a:rPr>
                        <a:t>Nơi</a:t>
                      </a:r>
                      <a:r>
                        <a:rPr lang="en-US" sz="2400" b="1" dirty="0">
                          <a:solidFill>
                            <a:srgbClr val="002060"/>
                          </a:solidFill>
                          <a:latin typeface="Calibri" panose="020F0502020204030204" pitchFamily="34" charset="0"/>
                          <a:cs typeface="Calibri" panose="020F0502020204030204" pitchFamily="34" charset="0"/>
                        </a:rPr>
                        <a:t> ở</a:t>
                      </a:r>
                      <a:r>
                        <a:rPr lang="vi-VN" sz="2400" b="1" dirty="0">
                          <a:solidFill>
                            <a:srgbClr val="002060"/>
                          </a:solidFill>
                          <a:latin typeface="Calibri" panose="020F0502020204030204" pitchFamily="34" charset="0"/>
                          <a:cs typeface="Calibri" panose="020F0502020204030204" pitchFamily="34" charset="0"/>
                        </a:rPr>
                        <a:t> (Tô màu vàng)</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4827030"/>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err="1">
                          <a:solidFill>
                            <a:srgbClr val="002060"/>
                          </a:solidFill>
                          <a:latin typeface="Calibri" panose="020F0502020204030204" pitchFamily="34" charset="0"/>
                          <a:cs typeface="Calibri" panose="020F0502020204030204" pitchFamily="34" charset="0"/>
                        </a:rPr>
                        <a:t>Đam</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mê</a:t>
                      </a:r>
                      <a:r>
                        <a:rPr lang="vi-VN" sz="2400" b="1" dirty="0">
                          <a:solidFill>
                            <a:srgbClr val="002060"/>
                          </a:solidFill>
                          <a:latin typeface="Calibri" panose="020F0502020204030204" pitchFamily="34" charset="0"/>
                          <a:cs typeface="Calibri" panose="020F0502020204030204" pitchFamily="34" charset="0"/>
                        </a:rPr>
                        <a:t> </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8383802"/>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solidFill>
                            <a:srgbClr val="002060"/>
                          </a:solidFill>
                          <a:latin typeface="Calibri" panose="020F0502020204030204" pitchFamily="34" charset="0"/>
                          <a:cs typeface="Calibri" panose="020F0502020204030204" pitchFamily="34" charset="0"/>
                        </a:rPr>
                        <a:t>Thành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tích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nổi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bật</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2163380"/>
                  </a:ext>
                </a:extLst>
              </a:tr>
            </a:tbl>
          </a:graphicData>
        </a:graphic>
      </p:graphicFrame>
      <p:graphicFrame>
        <p:nvGraphicFramePr>
          <p:cNvPr id="29" name="Table 28">
            <a:extLst>
              <a:ext uri="{FF2B5EF4-FFF2-40B4-BE49-F238E27FC236}">
                <a16:creationId xmlns:a16="http://schemas.microsoft.com/office/drawing/2014/main" id="{27C85A9D-ACD9-A590-4858-B4ECAE88301F}"/>
              </a:ext>
            </a:extLst>
          </p:cNvPr>
          <p:cNvGraphicFramePr>
            <a:graphicFrameLocks noGrp="1"/>
          </p:cNvGraphicFramePr>
          <p:nvPr>
            <p:extLst>
              <p:ext uri="{D42A27DB-BD31-4B8C-83A1-F6EECF244321}">
                <p14:modId xmlns:p14="http://schemas.microsoft.com/office/powerpoint/2010/main" val="3956790401"/>
              </p:ext>
            </p:extLst>
          </p:nvPr>
        </p:nvGraphicFramePr>
        <p:xfrm>
          <a:off x="2803132" y="4515486"/>
          <a:ext cx="9113177" cy="2286000"/>
        </p:xfrm>
        <a:graphic>
          <a:graphicData uri="http://schemas.openxmlformats.org/drawingml/2006/table">
            <a:tbl>
              <a:tblPr firstRow="1" bandRow="1">
                <a:tableStyleId>{7DF18680-E054-41AD-8BC1-D1AEF772440D}</a:tableStyleId>
              </a:tblPr>
              <a:tblGrid>
                <a:gridCol w="658117">
                  <a:extLst>
                    <a:ext uri="{9D8B030D-6E8A-4147-A177-3AD203B41FA5}">
                      <a16:colId xmlns:a16="http://schemas.microsoft.com/office/drawing/2014/main" val="1748456944"/>
                    </a:ext>
                  </a:extLst>
                </a:gridCol>
                <a:gridCol w="8455060">
                  <a:extLst>
                    <a:ext uri="{9D8B030D-6E8A-4147-A177-3AD203B41FA5}">
                      <a16:colId xmlns:a16="http://schemas.microsoft.com/office/drawing/2014/main" val="3185561941"/>
                    </a:ext>
                  </a:extLst>
                </a:gridCol>
              </a:tblGrid>
              <a:tr h="370840">
                <a:tc>
                  <a:txBody>
                    <a:bodyPr/>
                    <a:lstStyle/>
                    <a:p>
                      <a:pPr algn="ctr"/>
                      <a:r>
                        <a:rPr lang="en-US" sz="2400" dirty="0">
                          <a:latin typeface="Calibri" panose="020F0502020204030204" pitchFamily="34" charset="0"/>
                          <a:cs typeface="Calibri" panose="020F0502020204030204" pitchFamily="34" charset="0"/>
                        </a:rPr>
                        <a:t>TT</a:t>
                      </a:r>
                    </a:p>
                  </a:txBody>
                  <a:tcPr>
                    <a:lnB w="12700" cap="flat" cmpd="sng" algn="ctr">
                      <a:solidFill>
                        <a:schemeClr val="tx1"/>
                      </a:solidFill>
                      <a:prstDash val="solid"/>
                      <a:round/>
                      <a:headEnd type="none" w="med" len="med"/>
                      <a:tailEnd type="none" w="med" len="med"/>
                    </a:lnB>
                  </a:tcPr>
                </a:tc>
                <a:tc>
                  <a:txBody>
                    <a:bodyPr/>
                    <a:lstStyle/>
                    <a:p>
                      <a:pPr algn="ctr"/>
                      <a:r>
                        <a:rPr lang="en-US" sz="2400" dirty="0" err="1">
                          <a:latin typeface="Calibri" panose="020F0502020204030204" pitchFamily="34" charset="0"/>
                          <a:cs typeface="Calibri" panose="020F0502020204030204" pitchFamily="34" charset="0"/>
                        </a:rPr>
                        <a:t>Thông</a:t>
                      </a:r>
                      <a:r>
                        <a:rPr lang="en-US" sz="2400" dirty="0">
                          <a:latin typeface="Calibri" panose="020F0502020204030204" pitchFamily="34" charset="0"/>
                          <a:cs typeface="Calibri" panose="020F0502020204030204" pitchFamily="34" charset="0"/>
                        </a:rPr>
                        <a:t> tin</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8484934"/>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err="1">
                          <a:solidFill>
                            <a:srgbClr val="002060"/>
                          </a:solidFill>
                          <a:latin typeface="Calibri" panose="020F0502020204030204" pitchFamily="34" charset="0"/>
                          <a:cs typeface="Calibri" panose="020F0502020204030204" pitchFamily="34" charset="0"/>
                        </a:rPr>
                        <a:t>Ước</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mơ</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được</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chơi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trống</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trong</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một</a:t>
                      </a:r>
                      <a:r>
                        <a:rPr lang="en-US" sz="2400" b="1" dirty="0">
                          <a:solidFill>
                            <a:srgbClr val="002060"/>
                          </a:solidFill>
                          <a:latin typeface="Calibri" panose="020F0502020204030204" pitchFamily="34" charset="0"/>
                          <a:cs typeface="Calibri" panose="020F0502020204030204" pitchFamily="34" charset="0"/>
                        </a:rPr>
                        <a:t> ban </a:t>
                      </a:r>
                      <a:r>
                        <a:rPr lang="en-US" sz="2400" b="1" dirty="0" err="1">
                          <a:solidFill>
                            <a:srgbClr val="002060"/>
                          </a:solidFill>
                          <a:latin typeface="Calibri" panose="020F0502020204030204" pitchFamily="34" charset="0"/>
                          <a:cs typeface="Calibri" panose="020F0502020204030204" pitchFamily="34" charset="0"/>
                        </a:rPr>
                        <a:t>nhạc</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629147"/>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err="1">
                          <a:solidFill>
                            <a:srgbClr val="002060"/>
                          </a:solidFill>
                          <a:latin typeface="Calibri" panose="020F0502020204030204" pitchFamily="34" charset="0"/>
                          <a:cs typeface="Calibri" panose="020F0502020204030204" pitchFamily="34" charset="0"/>
                        </a:rPr>
                        <a:t>Nơi</a:t>
                      </a:r>
                      <a:r>
                        <a:rPr lang="en-US" sz="2400" b="1" dirty="0">
                          <a:solidFill>
                            <a:srgbClr val="002060"/>
                          </a:solidFill>
                          <a:latin typeface="Calibri" panose="020F0502020204030204" pitchFamily="34" charset="0"/>
                          <a:cs typeface="Calibri" panose="020F0502020204030204" pitchFamily="34" charset="0"/>
                        </a:rPr>
                        <a:t> ở: </a:t>
                      </a:r>
                      <a:r>
                        <a:rPr lang="en-US" sz="2400" b="1" dirty="0" err="1">
                          <a:solidFill>
                            <a:srgbClr val="002060"/>
                          </a:solidFill>
                          <a:latin typeface="Calibri" panose="020F0502020204030204" pitchFamily="34" charset="0"/>
                          <a:cs typeface="Calibri" panose="020F0502020204030204" pitchFamily="34" charset="0"/>
                        </a:rPr>
                        <a:t>Một</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hòn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đảo</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ngập</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tràn</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không</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khí</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âm</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nhạc</a:t>
                      </a:r>
                      <a:r>
                        <a:rPr lang="en-US" sz="2400" b="1" dirty="0">
                          <a:solidFill>
                            <a:srgbClr val="002060"/>
                          </a:solidFill>
                          <a:latin typeface="Calibri" panose="020F0502020204030204" pitchFamily="34" charset="0"/>
                          <a:cs typeface="Calibri" panose="020F0502020204030204" pitchFamily="34" charset="0"/>
                        </a:rPr>
                        <a:t> ở Cu 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4827030"/>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err="1">
                          <a:solidFill>
                            <a:srgbClr val="002060"/>
                          </a:solidFill>
                          <a:latin typeface="Calibri" panose="020F0502020204030204" pitchFamily="34" charset="0"/>
                          <a:cs typeface="Calibri" panose="020F0502020204030204" pitchFamily="34" charset="0"/>
                        </a:rPr>
                        <a:t>Đam</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mê</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chơi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trống</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8383802"/>
                  </a:ext>
                </a:extLst>
              </a:tr>
              <a:tr h="370840">
                <a:tc>
                  <a:txBody>
                    <a:bodyPr/>
                    <a:lstStyle/>
                    <a:p>
                      <a:r>
                        <a:rPr lang="en-US" sz="2400" b="1" dirty="0">
                          <a:solidFill>
                            <a:srgbClr val="002060"/>
                          </a:solidFill>
                          <a:latin typeface="Calibri" panose="020F0502020204030204" pitchFamily="34" charset="0"/>
                          <a:cs typeface="Calibri" panose="020F050202020403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solidFill>
                            <a:srgbClr val="002060"/>
                          </a:solidFill>
                          <a:latin typeface="Calibri" panose="020F0502020204030204" pitchFamily="34" charset="0"/>
                          <a:cs typeface="Calibri" panose="020F0502020204030204" pitchFamily="34" charset="0"/>
                        </a:rPr>
                        <a:t>Thành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tích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nổi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bật</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Trở</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thành</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nghệ</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sĩ</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trống</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nổi</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tiếng</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thế</a:t>
                      </a:r>
                      <a:r>
                        <a:rPr lang="en-US" sz="2400" b="1" dirty="0">
                          <a:solidFill>
                            <a:srgbClr val="002060"/>
                          </a:solidFill>
                          <a:latin typeface="Calibri" panose="020F0502020204030204" pitchFamily="34" charset="0"/>
                          <a:cs typeface="Calibri" panose="020F0502020204030204" pitchFamily="34" charset="0"/>
                        </a:rPr>
                        <a:t> </a:t>
                      </a:r>
                      <a:r>
                        <a:rPr lang="en-US" sz="2400" b="1" dirty="0" err="1">
                          <a:solidFill>
                            <a:srgbClr val="002060"/>
                          </a:solidFill>
                          <a:latin typeface="Calibri" panose="020F0502020204030204" pitchFamily="34" charset="0"/>
                          <a:cs typeface="Calibri" panose="020F0502020204030204" pitchFamily="34" charset="0"/>
                        </a:rPr>
                        <a:t>giới</a:t>
                      </a:r>
                      <a:endParaRPr lang="en-US" sz="2400" b="1" dirty="0">
                        <a:solidFill>
                          <a:srgbClr val="002060"/>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2163380"/>
                  </a:ext>
                </a:extLst>
              </a:tr>
            </a:tbl>
          </a:graphicData>
        </a:graphic>
      </p:graphicFrame>
    </p:spTree>
    <p:extLst>
      <p:ext uri="{BB962C8B-B14F-4D97-AF65-F5344CB8AC3E}">
        <p14:creationId xmlns:p14="http://schemas.microsoft.com/office/powerpoint/2010/main" val="17719492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barn(inVertical)">
                                      <p:cBhvr>
                                        <p:cTn id="21" dur="500"/>
                                        <p:tgtEl>
                                          <p:spTgt spid="2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barn(inVertic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28"/>
                                        </p:tgtEl>
                                      </p:cBhvr>
                                    </p:animEffect>
                                    <p:set>
                                      <p:cBhvr>
                                        <p:cTn id="39" dur="1" fill="hold">
                                          <p:stCondLst>
                                            <p:cond delay="499"/>
                                          </p:stCondLst>
                                        </p:cTn>
                                        <p:tgtEl>
                                          <p:spTgt spid="2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4" name="Picture 3" descr="A picture containing text&#10;&#10;Description automatically generated">
            <a:extLst>
              <a:ext uri="{FF2B5EF4-FFF2-40B4-BE49-F238E27FC236}">
                <a16:creationId xmlns:a16="http://schemas.microsoft.com/office/drawing/2014/main" id="{F71B8374-3A11-301F-7DFB-7B2AE5B0C31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0" name="Rectangle: Rounded Corners 9">
            <a:extLst>
              <a:ext uri="{FF2B5EF4-FFF2-40B4-BE49-F238E27FC236}">
                <a16:creationId xmlns:a16="http://schemas.microsoft.com/office/drawing/2014/main" id="{ED257163-3AC2-A3CB-CD54-30ACB5AE61DC}"/>
              </a:ext>
            </a:extLst>
          </p:cNvPr>
          <p:cNvSpPr/>
          <p:nvPr/>
        </p:nvSpPr>
        <p:spPr>
          <a:xfrm>
            <a:off x="3102429" y="999533"/>
            <a:ext cx="8904515" cy="1332701"/>
          </a:xfrm>
          <a:custGeom>
            <a:avLst/>
            <a:gdLst>
              <a:gd name="connsiteX0" fmla="*/ 0 w 8904515"/>
              <a:gd name="connsiteY0" fmla="*/ 222121 h 1332701"/>
              <a:gd name="connsiteX1" fmla="*/ 222121 w 8904515"/>
              <a:gd name="connsiteY1" fmla="*/ 0 h 1332701"/>
              <a:gd name="connsiteX2" fmla="*/ 8682394 w 8904515"/>
              <a:gd name="connsiteY2" fmla="*/ 0 h 1332701"/>
              <a:gd name="connsiteX3" fmla="*/ 8904515 w 8904515"/>
              <a:gd name="connsiteY3" fmla="*/ 222121 h 1332701"/>
              <a:gd name="connsiteX4" fmla="*/ 8904515 w 8904515"/>
              <a:gd name="connsiteY4" fmla="*/ 1110580 h 1332701"/>
              <a:gd name="connsiteX5" fmla="*/ 8682394 w 8904515"/>
              <a:gd name="connsiteY5" fmla="*/ 1332701 h 1332701"/>
              <a:gd name="connsiteX6" fmla="*/ 222121 w 8904515"/>
              <a:gd name="connsiteY6" fmla="*/ 1332701 h 1332701"/>
              <a:gd name="connsiteX7" fmla="*/ 0 w 8904515"/>
              <a:gd name="connsiteY7" fmla="*/ 1110580 h 1332701"/>
              <a:gd name="connsiteX8" fmla="*/ 0 w 8904515"/>
              <a:gd name="connsiteY8" fmla="*/ 222121 h 133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1332701" fill="none" extrusionOk="0">
                <a:moveTo>
                  <a:pt x="0" y="222121"/>
                </a:moveTo>
                <a:cubicBezTo>
                  <a:pt x="9458" y="102044"/>
                  <a:pt x="110471" y="-11445"/>
                  <a:pt x="222121" y="0"/>
                </a:cubicBezTo>
                <a:cubicBezTo>
                  <a:pt x="3055314" y="10359"/>
                  <a:pt x="6771620" y="166365"/>
                  <a:pt x="8682394" y="0"/>
                </a:cubicBezTo>
                <a:cubicBezTo>
                  <a:pt x="8800255" y="2790"/>
                  <a:pt x="8906029" y="99780"/>
                  <a:pt x="8904515" y="222121"/>
                </a:cubicBezTo>
                <a:cubicBezTo>
                  <a:pt x="8828534" y="488152"/>
                  <a:pt x="8837802" y="800419"/>
                  <a:pt x="8904515" y="1110580"/>
                </a:cubicBezTo>
                <a:cubicBezTo>
                  <a:pt x="8908170" y="1229286"/>
                  <a:pt x="8817635" y="1324305"/>
                  <a:pt x="8682394" y="1332701"/>
                </a:cubicBezTo>
                <a:cubicBezTo>
                  <a:pt x="6390643" y="1345108"/>
                  <a:pt x="1277799" y="1363437"/>
                  <a:pt x="222121" y="1332701"/>
                </a:cubicBezTo>
                <a:cubicBezTo>
                  <a:pt x="118634" y="1322323"/>
                  <a:pt x="-1046" y="1246135"/>
                  <a:pt x="0" y="1110580"/>
                </a:cubicBezTo>
                <a:cubicBezTo>
                  <a:pt x="-59547" y="673937"/>
                  <a:pt x="-29453" y="639409"/>
                  <a:pt x="0" y="222121"/>
                </a:cubicBezTo>
                <a:close/>
              </a:path>
              <a:path w="8904515" h="1332701" stroke="0" extrusionOk="0">
                <a:moveTo>
                  <a:pt x="0" y="222121"/>
                </a:moveTo>
                <a:cubicBezTo>
                  <a:pt x="11245" y="96340"/>
                  <a:pt x="76926" y="8154"/>
                  <a:pt x="222121" y="0"/>
                </a:cubicBezTo>
                <a:cubicBezTo>
                  <a:pt x="4121182" y="39558"/>
                  <a:pt x="7188391" y="-110770"/>
                  <a:pt x="8682394" y="0"/>
                </a:cubicBezTo>
                <a:cubicBezTo>
                  <a:pt x="8823014" y="-2614"/>
                  <a:pt x="8907606" y="80635"/>
                  <a:pt x="8904515" y="222121"/>
                </a:cubicBezTo>
                <a:cubicBezTo>
                  <a:pt x="8830885" y="393468"/>
                  <a:pt x="8872448" y="735319"/>
                  <a:pt x="8904515" y="1110580"/>
                </a:cubicBezTo>
                <a:cubicBezTo>
                  <a:pt x="8899904" y="1216086"/>
                  <a:pt x="8823112" y="1326890"/>
                  <a:pt x="8682394" y="1332701"/>
                </a:cubicBezTo>
                <a:cubicBezTo>
                  <a:pt x="7148892" y="1387208"/>
                  <a:pt x="3399882" y="1200327"/>
                  <a:pt x="222121" y="1332701"/>
                </a:cubicBezTo>
                <a:cubicBezTo>
                  <a:pt x="87766" y="1325552"/>
                  <a:pt x="13250" y="1233415"/>
                  <a:pt x="0" y="1110580"/>
                </a:cubicBezTo>
                <a:cubicBezTo>
                  <a:pt x="23236" y="1002120"/>
                  <a:pt x="-20021" y="498037"/>
                  <a:pt x="0" y="222121"/>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3733" b="1" dirty="0">
                <a:solidFill>
                  <a:sysClr val="windowText" lastClr="000000"/>
                </a:solidFill>
                <a:latin typeface="Calibri" panose="020F0502020204030204"/>
              </a:rPr>
              <a:t>2. </a:t>
            </a:r>
            <a:r>
              <a:rPr lang="vi-VN" sz="3733" b="1" dirty="0">
                <a:solidFill>
                  <a:sysClr val="windowText" lastClr="000000"/>
                </a:solidFill>
                <a:latin typeface="Calibri" panose="020F0502020204030204"/>
              </a:rPr>
              <a:t>Mọi người làm gì khi thấy Mi-lô chơi trống? Vì sao họ lại làm như vậy?</a:t>
            </a:r>
          </a:p>
        </p:txBody>
      </p:sp>
      <p:sp>
        <p:nvSpPr>
          <p:cNvPr id="24" name="Rectangle: Rounded Corners 23">
            <a:extLst>
              <a:ext uri="{FF2B5EF4-FFF2-40B4-BE49-F238E27FC236}">
                <a16:creationId xmlns:a16="http://schemas.microsoft.com/office/drawing/2014/main" id="{C671516C-4460-09DF-E3C4-63716A64A68E}"/>
              </a:ext>
            </a:extLst>
          </p:cNvPr>
          <p:cNvSpPr/>
          <p:nvPr/>
        </p:nvSpPr>
        <p:spPr>
          <a:xfrm>
            <a:off x="3122977" y="2609638"/>
            <a:ext cx="8904515" cy="2815117"/>
          </a:xfrm>
          <a:custGeom>
            <a:avLst/>
            <a:gdLst>
              <a:gd name="connsiteX0" fmla="*/ 0 w 8904515"/>
              <a:gd name="connsiteY0" fmla="*/ 469196 h 2815117"/>
              <a:gd name="connsiteX1" fmla="*/ 469196 w 8904515"/>
              <a:gd name="connsiteY1" fmla="*/ 0 h 2815117"/>
              <a:gd name="connsiteX2" fmla="*/ 8435319 w 8904515"/>
              <a:gd name="connsiteY2" fmla="*/ 0 h 2815117"/>
              <a:gd name="connsiteX3" fmla="*/ 8904515 w 8904515"/>
              <a:gd name="connsiteY3" fmla="*/ 469196 h 2815117"/>
              <a:gd name="connsiteX4" fmla="*/ 8904515 w 8904515"/>
              <a:gd name="connsiteY4" fmla="*/ 2345921 h 2815117"/>
              <a:gd name="connsiteX5" fmla="*/ 8435319 w 8904515"/>
              <a:gd name="connsiteY5" fmla="*/ 2815117 h 2815117"/>
              <a:gd name="connsiteX6" fmla="*/ 469196 w 8904515"/>
              <a:gd name="connsiteY6" fmla="*/ 2815117 h 2815117"/>
              <a:gd name="connsiteX7" fmla="*/ 0 w 8904515"/>
              <a:gd name="connsiteY7" fmla="*/ 2345921 h 2815117"/>
              <a:gd name="connsiteX8" fmla="*/ 0 w 8904515"/>
              <a:gd name="connsiteY8" fmla="*/ 469196 h 281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2815117" fill="none" extrusionOk="0">
                <a:moveTo>
                  <a:pt x="0" y="469196"/>
                </a:moveTo>
                <a:cubicBezTo>
                  <a:pt x="40766" y="221258"/>
                  <a:pt x="240412" y="-31505"/>
                  <a:pt x="469196" y="0"/>
                </a:cubicBezTo>
                <a:cubicBezTo>
                  <a:pt x="4245801" y="10359"/>
                  <a:pt x="7021587" y="166365"/>
                  <a:pt x="8435319" y="0"/>
                </a:cubicBezTo>
                <a:cubicBezTo>
                  <a:pt x="8681354" y="7590"/>
                  <a:pt x="8951947" y="220488"/>
                  <a:pt x="8904515" y="469196"/>
                </a:cubicBezTo>
                <a:cubicBezTo>
                  <a:pt x="9026901" y="964177"/>
                  <a:pt x="8971664" y="2039692"/>
                  <a:pt x="8904515" y="2345921"/>
                </a:cubicBezTo>
                <a:cubicBezTo>
                  <a:pt x="8906761" y="2602612"/>
                  <a:pt x="8719245" y="2798552"/>
                  <a:pt x="8435319" y="2815117"/>
                </a:cubicBezTo>
                <a:cubicBezTo>
                  <a:pt x="6353676" y="2827524"/>
                  <a:pt x="4066666" y="2845853"/>
                  <a:pt x="469196" y="2815117"/>
                </a:cubicBezTo>
                <a:cubicBezTo>
                  <a:pt x="213227" y="2813407"/>
                  <a:pt x="-2561" y="2636592"/>
                  <a:pt x="0" y="2345921"/>
                </a:cubicBezTo>
                <a:cubicBezTo>
                  <a:pt x="99626" y="1871527"/>
                  <a:pt x="117429" y="1097707"/>
                  <a:pt x="0" y="469196"/>
                </a:cubicBezTo>
                <a:close/>
              </a:path>
              <a:path w="8904515" h="2815117" stroke="0" extrusionOk="0">
                <a:moveTo>
                  <a:pt x="0" y="469196"/>
                </a:moveTo>
                <a:cubicBezTo>
                  <a:pt x="17979" y="205099"/>
                  <a:pt x="194104" y="5779"/>
                  <a:pt x="469196" y="0"/>
                </a:cubicBezTo>
                <a:cubicBezTo>
                  <a:pt x="2926672" y="39558"/>
                  <a:pt x="6061277" y="-110770"/>
                  <a:pt x="8435319" y="0"/>
                </a:cubicBezTo>
                <a:cubicBezTo>
                  <a:pt x="8713942" y="-2840"/>
                  <a:pt x="8905831" y="202055"/>
                  <a:pt x="8904515" y="469196"/>
                </a:cubicBezTo>
                <a:cubicBezTo>
                  <a:pt x="8778661" y="1277575"/>
                  <a:pt x="8959802" y="1581586"/>
                  <a:pt x="8904515" y="2345921"/>
                </a:cubicBezTo>
                <a:cubicBezTo>
                  <a:pt x="8902761" y="2598520"/>
                  <a:pt x="8702365" y="2812568"/>
                  <a:pt x="8435319" y="2815117"/>
                </a:cubicBezTo>
                <a:cubicBezTo>
                  <a:pt x="4559696" y="2869624"/>
                  <a:pt x="3380267" y="2682743"/>
                  <a:pt x="469196" y="2815117"/>
                </a:cubicBezTo>
                <a:cubicBezTo>
                  <a:pt x="172642" y="2792213"/>
                  <a:pt x="51633" y="2605677"/>
                  <a:pt x="0" y="2345921"/>
                </a:cubicBezTo>
                <a:cubicBezTo>
                  <a:pt x="-103301" y="1620340"/>
                  <a:pt x="-153760" y="1312173"/>
                  <a:pt x="0" y="469196"/>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vi-VN" sz="2400" b="1" dirty="0">
                <a:solidFill>
                  <a:srgbClr val="002060"/>
                </a:solidFill>
                <a:latin typeface="Calibri" panose="020F0502020204030204"/>
              </a:rPr>
              <a:t>Người dân trên đảo ngầm quy ước: chỉ con trai mới được chơi trống. Vì vậy, khi thấy Mi-lô tập chơi trống, mọi người thường hét lên: “Về nhà ngay! Nhạc cụ này không dành cho con gái”. Nhưng Mi-lô vẫn không từ bỏ đam mê. Ban ngày cô chăm chú lắng nghe tất cả những âm thanh xung quanh: tiếng những tàu lá cọ đu đưa trong gió, tiếng vỗ cánh của những chú chim ruồi, âm thanh phát ra khi cô chụm hai chân rồi nhảy vào vũng nước,… </a:t>
            </a:r>
            <a:endParaRPr lang="en-US" sz="2400" b="1" dirty="0">
              <a:solidFill>
                <a:srgbClr val="002060"/>
              </a:solidFill>
              <a:latin typeface="Calibri" panose="020F0502020204030204"/>
            </a:endParaRPr>
          </a:p>
        </p:txBody>
      </p:sp>
      <p:pic>
        <p:nvPicPr>
          <p:cNvPr id="25" name="Picture 24">
            <a:extLst>
              <a:ext uri="{FF2B5EF4-FFF2-40B4-BE49-F238E27FC236}">
                <a16:creationId xmlns:a16="http://schemas.microsoft.com/office/drawing/2014/main" id="{65E21EA3-5A0F-977D-864C-0B36249C1657}"/>
              </a:ext>
            </a:extLst>
          </p:cNvPr>
          <p:cNvPicPr>
            <a:picLocks noChangeAspect="1"/>
          </p:cNvPicPr>
          <p:nvPr/>
        </p:nvPicPr>
        <p:blipFill>
          <a:blip r:embed="rId14"/>
          <a:stretch>
            <a:fillRect/>
          </a:stretch>
        </p:blipFill>
        <p:spPr>
          <a:xfrm>
            <a:off x="0" y="0"/>
            <a:ext cx="6456224" cy="926672"/>
          </a:xfrm>
          <a:prstGeom prst="rect">
            <a:avLst/>
          </a:prstGeom>
        </p:spPr>
      </p:pic>
      <p:sp>
        <p:nvSpPr>
          <p:cNvPr id="26" name="Rectangle 25">
            <a:extLst>
              <a:ext uri="{FF2B5EF4-FFF2-40B4-BE49-F238E27FC236}">
                <a16:creationId xmlns:a16="http://schemas.microsoft.com/office/drawing/2014/main" id="{FB0DDA6B-DD3E-A828-13BA-96C2AEB25338}"/>
              </a:ext>
            </a:extLst>
          </p:cNvPr>
          <p:cNvSpPr/>
          <p:nvPr/>
        </p:nvSpPr>
        <p:spPr>
          <a:xfrm>
            <a:off x="3734799" y="3466631"/>
            <a:ext cx="6801492" cy="35959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33C97ED6-3016-6F07-7F7A-908970760AAD}"/>
              </a:ext>
            </a:extLst>
          </p:cNvPr>
          <p:cNvSpPr txBox="1"/>
          <p:nvPr/>
        </p:nvSpPr>
        <p:spPr>
          <a:xfrm>
            <a:off x="3078822" y="5516973"/>
            <a:ext cx="9113178" cy="1200329"/>
          </a:xfrm>
          <a:prstGeom prst="rect">
            <a:avLst/>
          </a:prstGeom>
          <a:noFill/>
        </p:spPr>
        <p:txBody>
          <a:bodyPr wrap="square" rtlCol="0">
            <a:spAutoFit/>
          </a:bodyPr>
          <a:lstStyle/>
          <a:p>
            <a:r>
              <a:rPr lang="vi-VN" sz="2400" dirty="0">
                <a:highlight>
                  <a:srgbClr val="FFFF00"/>
                </a:highlight>
                <a:latin typeface="Calibri" panose="020F0502020204030204" pitchFamily="34" charset="0"/>
                <a:cs typeface="Calibri" panose="020F0502020204030204" pitchFamily="34" charset="0"/>
              </a:rPr>
              <a:t>Khi thấy Mi-lô tập chơi trống, mọi người thường hét lên: “Về nhà ngay! Nhạc cụ này không dành cho con gái.”</a:t>
            </a:r>
            <a:r>
              <a:rPr lang="en-US" sz="2400" dirty="0">
                <a:highlight>
                  <a:srgbClr val="FFFF00"/>
                </a:highlight>
                <a:latin typeface="Calibri" panose="020F0502020204030204" pitchFamily="34" charset="0"/>
                <a:cs typeface="Calibri" panose="020F0502020204030204" pitchFamily="34" charset="0"/>
              </a:rPr>
              <a:t> </a:t>
            </a:r>
            <a:r>
              <a:rPr lang="vi-VN" sz="2400" dirty="0">
                <a:highlight>
                  <a:srgbClr val="FFFF00"/>
                </a:highlight>
                <a:latin typeface="Calibri" panose="020F0502020204030204" pitchFamily="34" charset="0"/>
                <a:cs typeface="Calibri" panose="020F0502020204030204" pitchFamily="34" charset="0"/>
              </a:rPr>
              <a:t>Mọi người làm như vậy vì người dân trên đảo có một quy ước ngầm: chỉ con trai mới được chơi trống.</a:t>
            </a:r>
            <a:endParaRPr lang="en-US" sz="240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67849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down)">
                                      <p:cBhvr>
                                        <p:cTn id="20" dur="500"/>
                                        <p:tgtEl>
                                          <p:spTgt spid="26"/>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4" name="Picture 3" descr="A picture containing text&#10;&#10;Description automatically generated">
            <a:extLst>
              <a:ext uri="{FF2B5EF4-FFF2-40B4-BE49-F238E27FC236}">
                <a16:creationId xmlns:a16="http://schemas.microsoft.com/office/drawing/2014/main" id="{F71B8374-3A11-301F-7DFB-7B2AE5B0C31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0" name="Rectangle: Rounded Corners 9">
            <a:extLst>
              <a:ext uri="{FF2B5EF4-FFF2-40B4-BE49-F238E27FC236}">
                <a16:creationId xmlns:a16="http://schemas.microsoft.com/office/drawing/2014/main" id="{ED257163-3AC2-A3CB-CD54-30ACB5AE61DC}"/>
              </a:ext>
            </a:extLst>
          </p:cNvPr>
          <p:cNvSpPr/>
          <p:nvPr/>
        </p:nvSpPr>
        <p:spPr>
          <a:xfrm>
            <a:off x="3102429" y="999533"/>
            <a:ext cx="8904515" cy="1332701"/>
          </a:xfrm>
          <a:custGeom>
            <a:avLst/>
            <a:gdLst>
              <a:gd name="connsiteX0" fmla="*/ 0 w 8904515"/>
              <a:gd name="connsiteY0" fmla="*/ 222121 h 1332701"/>
              <a:gd name="connsiteX1" fmla="*/ 222121 w 8904515"/>
              <a:gd name="connsiteY1" fmla="*/ 0 h 1332701"/>
              <a:gd name="connsiteX2" fmla="*/ 8682394 w 8904515"/>
              <a:gd name="connsiteY2" fmla="*/ 0 h 1332701"/>
              <a:gd name="connsiteX3" fmla="*/ 8904515 w 8904515"/>
              <a:gd name="connsiteY3" fmla="*/ 222121 h 1332701"/>
              <a:gd name="connsiteX4" fmla="*/ 8904515 w 8904515"/>
              <a:gd name="connsiteY4" fmla="*/ 1110580 h 1332701"/>
              <a:gd name="connsiteX5" fmla="*/ 8682394 w 8904515"/>
              <a:gd name="connsiteY5" fmla="*/ 1332701 h 1332701"/>
              <a:gd name="connsiteX6" fmla="*/ 222121 w 8904515"/>
              <a:gd name="connsiteY6" fmla="*/ 1332701 h 1332701"/>
              <a:gd name="connsiteX7" fmla="*/ 0 w 8904515"/>
              <a:gd name="connsiteY7" fmla="*/ 1110580 h 1332701"/>
              <a:gd name="connsiteX8" fmla="*/ 0 w 8904515"/>
              <a:gd name="connsiteY8" fmla="*/ 222121 h 133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1332701" fill="none" extrusionOk="0">
                <a:moveTo>
                  <a:pt x="0" y="222121"/>
                </a:moveTo>
                <a:cubicBezTo>
                  <a:pt x="9458" y="102044"/>
                  <a:pt x="110471" y="-11445"/>
                  <a:pt x="222121" y="0"/>
                </a:cubicBezTo>
                <a:cubicBezTo>
                  <a:pt x="3055314" y="10359"/>
                  <a:pt x="6771620" y="166365"/>
                  <a:pt x="8682394" y="0"/>
                </a:cubicBezTo>
                <a:cubicBezTo>
                  <a:pt x="8800255" y="2790"/>
                  <a:pt x="8906029" y="99780"/>
                  <a:pt x="8904515" y="222121"/>
                </a:cubicBezTo>
                <a:cubicBezTo>
                  <a:pt x="8828534" y="488152"/>
                  <a:pt x="8837802" y="800419"/>
                  <a:pt x="8904515" y="1110580"/>
                </a:cubicBezTo>
                <a:cubicBezTo>
                  <a:pt x="8908170" y="1229286"/>
                  <a:pt x="8817635" y="1324305"/>
                  <a:pt x="8682394" y="1332701"/>
                </a:cubicBezTo>
                <a:cubicBezTo>
                  <a:pt x="6390643" y="1345108"/>
                  <a:pt x="1277799" y="1363437"/>
                  <a:pt x="222121" y="1332701"/>
                </a:cubicBezTo>
                <a:cubicBezTo>
                  <a:pt x="118634" y="1322323"/>
                  <a:pt x="-1046" y="1246135"/>
                  <a:pt x="0" y="1110580"/>
                </a:cubicBezTo>
                <a:cubicBezTo>
                  <a:pt x="-59547" y="673937"/>
                  <a:pt x="-29453" y="639409"/>
                  <a:pt x="0" y="222121"/>
                </a:cubicBezTo>
                <a:close/>
              </a:path>
              <a:path w="8904515" h="1332701" stroke="0" extrusionOk="0">
                <a:moveTo>
                  <a:pt x="0" y="222121"/>
                </a:moveTo>
                <a:cubicBezTo>
                  <a:pt x="11245" y="96340"/>
                  <a:pt x="76926" y="8154"/>
                  <a:pt x="222121" y="0"/>
                </a:cubicBezTo>
                <a:cubicBezTo>
                  <a:pt x="4121182" y="39558"/>
                  <a:pt x="7188391" y="-110770"/>
                  <a:pt x="8682394" y="0"/>
                </a:cubicBezTo>
                <a:cubicBezTo>
                  <a:pt x="8823014" y="-2614"/>
                  <a:pt x="8907606" y="80635"/>
                  <a:pt x="8904515" y="222121"/>
                </a:cubicBezTo>
                <a:cubicBezTo>
                  <a:pt x="8830885" y="393468"/>
                  <a:pt x="8872448" y="735319"/>
                  <a:pt x="8904515" y="1110580"/>
                </a:cubicBezTo>
                <a:cubicBezTo>
                  <a:pt x="8899904" y="1216086"/>
                  <a:pt x="8823112" y="1326890"/>
                  <a:pt x="8682394" y="1332701"/>
                </a:cubicBezTo>
                <a:cubicBezTo>
                  <a:pt x="7148892" y="1387208"/>
                  <a:pt x="3399882" y="1200327"/>
                  <a:pt x="222121" y="1332701"/>
                </a:cubicBezTo>
                <a:cubicBezTo>
                  <a:pt x="87766" y="1325552"/>
                  <a:pt x="13250" y="1233415"/>
                  <a:pt x="0" y="1110580"/>
                </a:cubicBezTo>
                <a:cubicBezTo>
                  <a:pt x="23236" y="1002120"/>
                  <a:pt x="-20021" y="498037"/>
                  <a:pt x="0" y="222121"/>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defTabSz="914377"/>
            <a:r>
              <a:rPr lang="en-US" sz="3200" b="1" dirty="0">
                <a:solidFill>
                  <a:sysClr val="windowText" lastClr="000000"/>
                </a:solidFill>
                <a:latin typeface="Calibri" panose="020F0502020204030204"/>
              </a:rPr>
              <a:t>3. </a:t>
            </a:r>
            <a:r>
              <a:rPr lang="en-US" sz="3200" b="1" dirty="0" err="1">
                <a:solidFill>
                  <a:sysClr val="windowText" lastClr="000000"/>
                </a:solidFill>
                <a:latin typeface="Calibri" panose="020F0502020204030204"/>
              </a:rPr>
              <a:t>Hành</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trình</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trở</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thành</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nghệ</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sĩ</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trống</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nổi</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tiếng</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thế</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giới</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của</a:t>
            </a:r>
            <a:r>
              <a:rPr lang="en-US" sz="3200" b="1" dirty="0">
                <a:solidFill>
                  <a:sysClr val="windowText" lastClr="000000"/>
                </a:solidFill>
                <a:latin typeface="Calibri" panose="020F0502020204030204"/>
              </a:rPr>
              <a:t> Mi-</a:t>
            </a:r>
            <a:r>
              <a:rPr lang="en-US" sz="3200" b="1" dirty="0" err="1">
                <a:solidFill>
                  <a:sysClr val="windowText" lastClr="000000"/>
                </a:solidFill>
                <a:latin typeface="Calibri" panose="020F0502020204030204"/>
              </a:rPr>
              <a:t>lô</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có</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những</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thuận</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lợi</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và</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khó</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khăn</a:t>
            </a:r>
            <a:r>
              <a:rPr lang="en-US" sz="3200" b="1" dirty="0">
                <a:solidFill>
                  <a:sysClr val="windowText" lastClr="000000"/>
                </a:solidFill>
                <a:latin typeface="Calibri" panose="020F0502020204030204"/>
              </a:rPr>
              <a:t> </a:t>
            </a:r>
            <a:r>
              <a:rPr lang="en-US" sz="3200" b="1" dirty="0" err="1">
                <a:solidFill>
                  <a:sysClr val="windowText" lastClr="000000"/>
                </a:solidFill>
                <a:latin typeface="Calibri" panose="020F0502020204030204"/>
              </a:rPr>
              <a:t>gì</a:t>
            </a:r>
            <a:r>
              <a:rPr lang="en-US" sz="3200" b="1" dirty="0">
                <a:solidFill>
                  <a:sysClr val="windowText" lastClr="000000"/>
                </a:solidFill>
                <a:latin typeface="Calibri" panose="020F0502020204030204"/>
              </a:rPr>
              <a:t>?</a:t>
            </a:r>
            <a:endParaRPr kumimoji="0" lang="vi-VN" sz="3200" b="1" i="0" u="none" strike="noStrike" kern="1200" cap="none" spc="0" normalizeH="0" baseline="0" noProof="0" dirty="0">
              <a:ln>
                <a:noFill/>
              </a:ln>
              <a:solidFill>
                <a:sysClr val="windowText" lastClr="000000"/>
              </a:solidFill>
              <a:effectLst/>
              <a:uLnTx/>
              <a:uFillTx/>
              <a:latin typeface="Calibri" panose="020F0502020204030204"/>
            </a:endParaRPr>
          </a:p>
        </p:txBody>
      </p:sp>
      <p:sp>
        <p:nvSpPr>
          <p:cNvPr id="24" name="Rectangle: Rounded Corners 23">
            <a:extLst>
              <a:ext uri="{FF2B5EF4-FFF2-40B4-BE49-F238E27FC236}">
                <a16:creationId xmlns:a16="http://schemas.microsoft.com/office/drawing/2014/main" id="{C671516C-4460-09DF-E3C4-63716A64A68E}"/>
              </a:ext>
            </a:extLst>
          </p:cNvPr>
          <p:cNvSpPr/>
          <p:nvPr/>
        </p:nvSpPr>
        <p:spPr>
          <a:xfrm>
            <a:off x="3122977" y="2609638"/>
            <a:ext cx="8904515" cy="3513760"/>
          </a:xfrm>
          <a:custGeom>
            <a:avLst/>
            <a:gdLst>
              <a:gd name="connsiteX0" fmla="*/ 0 w 8904515"/>
              <a:gd name="connsiteY0" fmla="*/ 585638 h 3513760"/>
              <a:gd name="connsiteX1" fmla="*/ 585638 w 8904515"/>
              <a:gd name="connsiteY1" fmla="*/ 0 h 3513760"/>
              <a:gd name="connsiteX2" fmla="*/ 8318877 w 8904515"/>
              <a:gd name="connsiteY2" fmla="*/ 0 h 3513760"/>
              <a:gd name="connsiteX3" fmla="*/ 8904515 w 8904515"/>
              <a:gd name="connsiteY3" fmla="*/ 585638 h 3513760"/>
              <a:gd name="connsiteX4" fmla="*/ 8904515 w 8904515"/>
              <a:gd name="connsiteY4" fmla="*/ 2928122 h 3513760"/>
              <a:gd name="connsiteX5" fmla="*/ 8318877 w 8904515"/>
              <a:gd name="connsiteY5" fmla="*/ 3513760 h 3513760"/>
              <a:gd name="connsiteX6" fmla="*/ 585638 w 8904515"/>
              <a:gd name="connsiteY6" fmla="*/ 3513760 h 3513760"/>
              <a:gd name="connsiteX7" fmla="*/ 0 w 8904515"/>
              <a:gd name="connsiteY7" fmla="*/ 2928122 h 3513760"/>
              <a:gd name="connsiteX8" fmla="*/ 0 w 8904515"/>
              <a:gd name="connsiteY8" fmla="*/ 585638 h 351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3513760" fill="none" extrusionOk="0">
                <a:moveTo>
                  <a:pt x="0" y="585638"/>
                </a:moveTo>
                <a:cubicBezTo>
                  <a:pt x="39695" y="273097"/>
                  <a:pt x="287985" y="-26771"/>
                  <a:pt x="585638" y="0"/>
                </a:cubicBezTo>
                <a:cubicBezTo>
                  <a:pt x="1802910" y="10359"/>
                  <a:pt x="7132298" y="166365"/>
                  <a:pt x="8318877" y="0"/>
                </a:cubicBezTo>
                <a:cubicBezTo>
                  <a:pt x="8595641" y="27053"/>
                  <a:pt x="8927185" y="267180"/>
                  <a:pt x="8904515" y="585638"/>
                </a:cubicBezTo>
                <a:cubicBezTo>
                  <a:pt x="8753293" y="956924"/>
                  <a:pt x="8973879" y="2671713"/>
                  <a:pt x="8904515" y="2928122"/>
                </a:cubicBezTo>
                <a:cubicBezTo>
                  <a:pt x="8928500" y="3225518"/>
                  <a:pt x="8674543" y="3492230"/>
                  <a:pt x="8318877" y="3513760"/>
                </a:cubicBezTo>
                <a:cubicBezTo>
                  <a:pt x="7159574" y="3526167"/>
                  <a:pt x="3741464" y="3544496"/>
                  <a:pt x="585638" y="3513760"/>
                </a:cubicBezTo>
                <a:cubicBezTo>
                  <a:pt x="300012" y="3493308"/>
                  <a:pt x="-494" y="3257640"/>
                  <a:pt x="0" y="2928122"/>
                </a:cubicBezTo>
                <a:cubicBezTo>
                  <a:pt x="57319" y="2354072"/>
                  <a:pt x="-116954" y="1382003"/>
                  <a:pt x="0" y="585638"/>
                </a:cubicBezTo>
                <a:close/>
              </a:path>
              <a:path w="8904515" h="3513760" stroke="0" extrusionOk="0">
                <a:moveTo>
                  <a:pt x="0" y="585638"/>
                </a:moveTo>
                <a:cubicBezTo>
                  <a:pt x="48146" y="248898"/>
                  <a:pt x="208660" y="19385"/>
                  <a:pt x="585638" y="0"/>
                </a:cubicBezTo>
                <a:cubicBezTo>
                  <a:pt x="1681521" y="39558"/>
                  <a:pt x="5908770" y="-110770"/>
                  <a:pt x="8318877" y="0"/>
                </a:cubicBezTo>
                <a:cubicBezTo>
                  <a:pt x="8660907" y="-2708"/>
                  <a:pt x="8912977" y="210708"/>
                  <a:pt x="8904515" y="585638"/>
                </a:cubicBezTo>
                <a:cubicBezTo>
                  <a:pt x="8766872" y="1582091"/>
                  <a:pt x="8915224" y="2197276"/>
                  <a:pt x="8904515" y="2928122"/>
                </a:cubicBezTo>
                <a:cubicBezTo>
                  <a:pt x="8901170" y="3239105"/>
                  <a:pt x="8684887" y="3500051"/>
                  <a:pt x="8318877" y="3513760"/>
                </a:cubicBezTo>
                <a:cubicBezTo>
                  <a:pt x="5275426" y="3568267"/>
                  <a:pt x="2213696" y="3381386"/>
                  <a:pt x="585638" y="3513760"/>
                </a:cubicBezTo>
                <a:cubicBezTo>
                  <a:pt x="219339" y="3487529"/>
                  <a:pt x="14483" y="3251737"/>
                  <a:pt x="0" y="2928122"/>
                </a:cubicBezTo>
                <a:cubicBezTo>
                  <a:pt x="36134" y="2145210"/>
                  <a:pt x="75751" y="1701318"/>
                  <a:pt x="0" y="585638"/>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800" b="1" dirty="0">
                <a:solidFill>
                  <a:srgbClr val="002060"/>
                </a:solidFill>
                <a:latin typeface="Calibri" panose="020F0502020204030204"/>
              </a:rPr>
              <a:t>Hành trình trở thành nghệ sĩ trống nổi tiếng thế giới của Mi-lô có những thuận lợi: </a:t>
            </a:r>
            <a:r>
              <a:rPr lang="vi-VN" sz="2800" b="1" dirty="0">
                <a:solidFill>
                  <a:srgbClr val="002060"/>
                </a:solidFill>
                <a:highlight>
                  <a:srgbClr val="FFFF00"/>
                </a:highlight>
                <a:latin typeface="Calibri" panose="020F0502020204030204"/>
              </a:rPr>
              <a:t>Mi-lô rất đam mê chơi trống, gia đình (cha và chị gái), nhà trường (thầy cô) luôn hỗ trợ, giúp đỡ Mi-lô thực hiện đam mê của mình;</a:t>
            </a:r>
            <a:endParaRPr lang="en-US" sz="2800" b="1" dirty="0">
              <a:solidFill>
                <a:srgbClr val="002060"/>
              </a:solidFill>
              <a:highlight>
                <a:srgbClr val="FFFF00"/>
              </a:highlight>
              <a:latin typeface="Calibri" panose="020F0502020204030204"/>
            </a:endParaRPr>
          </a:p>
          <a:p>
            <a:pPr lvl="0" algn="just" defTabSz="914377"/>
            <a:r>
              <a:rPr lang="en-US" sz="2800" b="1" dirty="0">
                <a:solidFill>
                  <a:srgbClr val="002060"/>
                </a:solidFill>
                <a:latin typeface="Calibri" panose="020F0502020204030204"/>
              </a:rPr>
              <a:t>K</a:t>
            </a:r>
            <a:r>
              <a:rPr lang="vi-VN" sz="2800" b="1" dirty="0">
                <a:solidFill>
                  <a:srgbClr val="002060"/>
                </a:solidFill>
                <a:latin typeface="Calibri" panose="020F0502020204030204"/>
              </a:rPr>
              <a:t>hó khăn của Mi-lô: </a:t>
            </a:r>
            <a:r>
              <a:rPr lang="vi-VN" sz="2800" b="1" dirty="0">
                <a:solidFill>
                  <a:srgbClr val="002060"/>
                </a:solidFill>
                <a:highlight>
                  <a:srgbClr val="00FFFF"/>
                </a:highlight>
                <a:latin typeface="Calibri" panose="020F0502020204030204"/>
              </a:rPr>
              <a:t>Người dân nơi Mi-lô sống có một quy ước ngầm là chỉ con trai mới được chơi trống, con gái không được chơi trống,... </a:t>
            </a:r>
            <a:endParaRPr kumimoji="0" lang="en-US" sz="2800" b="1" i="0" u="none" strike="noStrike" kern="1200" cap="none" spc="0" normalizeH="0" baseline="0" noProof="0" dirty="0">
              <a:ln>
                <a:noFill/>
              </a:ln>
              <a:solidFill>
                <a:srgbClr val="002060"/>
              </a:solidFill>
              <a:effectLst/>
              <a:highlight>
                <a:srgbClr val="00FFFF"/>
              </a:highlight>
              <a:uLnTx/>
              <a:uFillTx/>
              <a:latin typeface="Calibri" panose="020F0502020204030204"/>
            </a:endParaRPr>
          </a:p>
        </p:txBody>
      </p:sp>
      <p:pic>
        <p:nvPicPr>
          <p:cNvPr id="25" name="Picture 24">
            <a:extLst>
              <a:ext uri="{FF2B5EF4-FFF2-40B4-BE49-F238E27FC236}">
                <a16:creationId xmlns:a16="http://schemas.microsoft.com/office/drawing/2014/main" id="{65E21EA3-5A0F-977D-864C-0B36249C1657}"/>
              </a:ext>
            </a:extLst>
          </p:cNvPr>
          <p:cNvPicPr>
            <a:picLocks noChangeAspect="1"/>
          </p:cNvPicPr>
          <p:nvPr/>
        </p:nvPicPr>
        <p:blipFill>
          <a:blip r:embed="rId14"/>
          <a:stretch>
            <a:fillRect/>
          </a:stretch>
        </p:blipFill>
        <p:spPr>
          <a:xfrm>
            <a:off x="0" y="0"/>
            <a:ext cx="6456224" cy="926672"/>
          </a:xfrm>
          <a:prstGeom prst="rect">
            <a:avLst/>
          </a:prstGeom>
        </p:spPr>
      </p:pic>
    </p:spTree>
    <p:extLst>
      <p:ext uri="{BB962C8B-B14F-4D97-AF65-F5344CB8AC3E}">
        <p14:creationId xmlns:p14="http://schemas.microsoft.com/office/powerpoint/2010/main" val="11774876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4" name="Picture 3" descr="A picture containing text&#10;&#10;Description automatically generated">
            <a:extLst>
              <a:ext uri="{FF2B5EF4-FFF2-40B4-BE49-F238E27FC236}">
                <a16:creationId xmlns:a16="http://schemas.microsoft.com/office/drawing/2014/main" id="{F71B8374-3A11-301F-7DFB-7B2AE5B0C31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0" name="Rectangle: Rounded Corners 9">
            <a:extLst>
              <a:ext uri="{FF2B5EF4-FFF2-40B4-BE49-F238E27FC236}">
                <a16:creationId xmlns:a16="http://schemas.microsoft.com/office/drawing/2014/main" id="{ED257163-3AC2-A3CB-CD54-30ACB5AE61DC}"/>
              </a:ext>
            </a:extLst>
          </p:cNvPr>
          <p:cNvSpPr/>
          <p:nvPr/>
        </p:nvSpPr>
        <p:spPr>
          <a:xfrm>
            <a:off x="3102429" y="999533"/>
            <a:ext cx="8904515" cy="1332701"/>
          </a:xfrm>
          <a:custGeom>
            <a:avLst/>
            <a:gdLst>
              <a:gd name="connsiteX0" fmla="*/ 0 w 8904515"/>
              <a:gd name="connsiteY0" fmla="*/ 222121 h 1332701"/>
              <a:gd name="connsiteX1" fmla="*/ 222121 w 8904515"/>
              <a:gd name="connsiteY1" fmla="*/ 0 h 1332701"/>
              <a:gd name="connsiteX2" fmla="*/ 8682394 w 8904515"/>
              <a:gd name="connsiteY2" fmla="*/ 0 h 1332701"/>
              <a:gd name="connsiteX3" fmla="*/ 8904515 w 8904515"/>
              <a:gd name="connsiteY3" fmla="*/ 222121 h 1332701"/>
              <a:gd name="connsiteX4" fmla="*/ 8904515 w 8904515"/>
              <a:gd name="connsiteY4" fmla="*/ 1110580 h 1332701"/>
              <a:gd name="connsiteX5" fmla="*/ 8682394 w 8904515"/>
              <a:gd name="connsiteY5" fmla="*/ 1332701 h 1332701"/>
              <a:gd name="connsiteX6" fmla="*/ 222121 w 8904515"/>
              <a:gd name="connsiteY6" fmla="*/ 1332701 h 1332701"/>
              <a:gd name="connsiteX7" fmla="*/ 0 w 8904515"/>
              <a:gd name="connsiteY7" fmla="*/ 1110580 h 1332701"/>
              <a:gd name="connsiteX8" fmla="*/ 0 w 8904515"/>
              <a:gd name="connsiteY8" fmla="*/ 222121 h 133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1332701" fill="none" extrusionOk="0">
                <a:moveTo>
                  <a:pt x="0" y="222121"/>
                </a:moveTo>
                <a:cubicBezTo>
                  <a:pt x="9458" y="102044"/>
                  <a:pt x="110471" y="-11445"/>
                  <a:pt x="222121" y="0"/>
                </a:cubicBezTo>
                <a:cubicBezTo>
                  <a:pt x="3055314" y="10359"/>
                  <a:pt x="6771620" y="166365"/>
                  <a:pt x="8682394" y="0"/>
                </a:cubicBezTo>
                <a:cubicBezTo>
                  <a:pt x="8800255" y="2790"/>
                  <a:pt x="8906029" y="99780"/>
                  <a:pt x="8904515" y="222121"/>
                </a:cubicBezTo>
                <a:cubicBezTo>
                  <a:pt x="8828534" y="488152"/>
                  <a:pt x="8837802" y="800419"/>
                  <a:pt x="8904515" y="1110580"/>
                </a:cubicBezTo>
                <a:cubicBezTo>
                  <a:pt x="8908170" y="1229286"/>
                  <a:pt x="8817635" y="1324305"/>
                  <a:pt x="8682394" y="1332701"/>
                </a:cubicBezTo>
                <a:cubicBezTo>
                  <a:pt x="6390643" y="1345108"/>
                  <a:pt x="1277799" y="1363437"/>
                  <a:pt x="222121" y="1332701"/>
                </a:cubicBezTo>
                <a:cubicBezTo>
                  <a:pt x="118634" y="1322323"/>
                  <a:pt x="-1046" y="1246135"/>
                  <a:pt x="0" y="1110580"/>
                </a:cubicBezTo>
                <a:cubicBezTo>
                  <a:pt x="-59547" y="673937"/>
                  <a:pt x="-29453" y="639409"/>
                  <a:pt x="0" y="222121"/>
                </a:cubicBezTo>
                <a:close/>
              </a:path>
              <a:path w="8904515" h="1332701" stroke="0" extrusionOk="0">
                <a:moveTo>
                  <a:pt x="0" y="222121"/>
                </a:moveTo>
                <a:cubicBezTo>
                  <a:pt x="11245" y="96340"/>
                  <a:pt x="76926" y="8154"/>
                  <a:pt x="222121" y="0"/>
                </a:cubicBezTo>
                <a:cubicBezTo>
                  <a:pt x="4121182" y="39558"/>
                  <a:pt x="7188391" y="-110770"/>
                  <a:pt x="8682394" y="0"/>
                </a:cubicBezTo>
                <a:cubicBezTo>
                  <a:pt x="8823014" y="-2614"/>
                  <a:pt x="8907606" y="80635"/>
                  <a:pt x="8904515" y="222121"/>
                </a:cubicBezTo>
                <a:cubicBezTo>
                  <a:pt x="8830885" y="393468"/>
                  <a:pt x="8872448" y="735319"/>
                  <a:pt x="8904515" y="1110580"/>
                </a:cubicBezTo>
                <a:cubicBezTo>
                  <a:pt x="8899904" y="1216086"/>
                  <a:pt x="8823112" y="1326890"/>
                  <a:pt x="8682394" y="1332701"/>
                </a:cubicBezTo>
                <a:cubicBezTo>
                  <a:pt x="7148892" y="1387208"/>
                  <a:pt x="3399882" y="1200327"/>
                  <a:pt x="222121" y="1332701"/>
                </a:cubicBezTo>
                <a:cubicBezTo>
                  <a:pt x="87766" y="1325552"/>
                  <a:pt x="13250" y="1233415"/>
                  <a:pt x="0" y="1110580"/>
                </a:cubicBezTo>
                <a:cubicBezTo>
                  <a:pt x="23236" y="1002120"/>
                  <a:pt x="-20021" y="498037"/>
                  <a:pt x="0" y="222121"/>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4.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Dựa</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vào</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bài</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đọc</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hãy</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cho</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biết</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sao</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Mi-</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lô</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trở</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thành</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một</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nghệ</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sĩ</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trống</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nổi</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tiếng</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thế</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giới</a:t>
            </a:r>
            <a:r>
              <a:rPr kumimoji="0" lang="en-US"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endParaRPr kumimoji="0" lang="vi-VN"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24" name="Rectangle: Rounded Corners 23">
            <a:extLst>
              <a:ext uri="{FF2B5EF4-FFF2-40B4-BE49-F238E27FC236}">
                <a16:creationId xmlns:a16="http://schemas.microsoft.com/office/drawing/2014/main" id="{C671516C-4460-09DF-E3C4-63716A64A68E}"/>
              </a:ext>
            </a:extLst>
          </p:cNvPr>
          <p:cNvSpPr/>
          <p:nvPr/>
        </p:nvSpPr>
        <p:spPr>
          <a:xfrm>
            <a:off x="3081880" y="2938410"/>
            <a:ext cx="8904515" cy="2205089"/>
          </a:xfrm>
          <a:custGeom>
            <a:avLst/>
            <a:gdLst>
              <a:gd name="connsiteX0" fmla="*/ 0 w 8904515"/>
              <a:gd name="connsiteY0" fmla="*/ 367522 h 2205089"/>
              <a:gd name="connsiteX1" fmla="*/ 367522 w 8904515"/>
              <a:gd name="connsiteY1" fmla="*/ 0 h 2205089"/>
              <a:gd name="connsiteX2" fmla="*/ 8536993 w 8904515"/>
              <a:gd name="connsiteY2" fmla="*/ 0 h 2205089"/>
              <a:gd name="connsiteX3" fmla="*/ 8904515 w 8904515"/>
              <a:gd name="connsiteY3" fmla="*/ 367522 h 2205089"/>
              <a:gd name="connsiteX4" fmla="*/ 8904515 w 8904515"/>
              <a:gd name="connsiteY4" fmla="*/ 1837567 h 2205089"/>
              <a:gd name="connsiteX5" fmla="*/ 8536993 w 8904515"/>
              <a:gd name="connsiteY5" fmla="*/ 2205089 h 2205089"/>
              <a:gd name="connsiteX6" fmla="*/ 367522 w 8904515"/>
              <a:gd name="connsiteY6" fmla="*/ 2205089 h 2205089"/>
              <a:gd name="connsiteX7" fmla="*/ 0 w 8904515"/>
              <a:gd name="connsiteY7" fmla="*/ 1837567 h 2205089"/>
              <a:gd name="connsiteX8" fmla="*/ 0 w 8904515"/>
              <a:gd name="connsiteY8" fmla="*/ 367522 h 2205089"/>
              <a:gd name="connsiteX0" fmla="*/ 0 w 8904515"/>
              <a:gd name="connsiteY0" fmla="*/ 367522 h 2205089"/>
              <a:gd name="connsiteX1" fmla="*/ 367522 w 8904515"/>
              <a:gd name="connsiteY1" fmla="*/ 0 h 2205089"/>
              <a:gd name="connsiteX2" fmla="*/ 8536993 w 8904515"/>
              <a:gd name="connsiteY2" fmla="*/ 0 h 2205089"/>
              <a:gd name="connsiteX3" fmla="*/ 8904515 w 8904515"/>
              <a:gd name="connsiteY3" fmla="*/ 367522 h 2205089"/>
              <a:gd name="connsiteX4" fmla="*/ 8904515 w 8904515"/>
              <a:gd name="connsiteY4" fmla="*/ 1837567 h 2205089"/>
              <a:gd name="connsiteX5" fmla="*/ 8536993 w 8904515"/>
              <a:gd name="connsiteY5" fmla="*/ 2205089 h 2205089"/>
              <a:gd name="connsiteX6" fmla="*/ 367522 w 8904515"/>
              <a:gd name="connsiteY6" fmla="*/ 2205089 h 2205089"/>
              <a:gd name="connsiteX7" fmla="*/ 0 w 8904515"/>
              <a:gd name="connsiteY7" fmla="*/ 1837567 h 2205089"/>
              <a:gd name="connsiteX8" fmla="*/ 0 w 8904515"/>
              <a:gd name="connsiteY8" fmla="*/ 367522 h 220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2205089" fill="none" extrusionOk="0">
                <a:moveTo>
                  <a:pt x="0" y="367522"/>
                </a:moveTo>
                <a:cubicBezTo>
                  <a:pt x="55829" y="179872"/>
                  <a:pt x="182154" y="-18282"/>
                  <a:pt x="367522" y="0"/>
                </a:cubicBezTo>
                <a:cubicBezTo>
                  <a:pt x="3326066" y="74283"/>
                  <a:pt x="5855506" y="-96921"/>
                  <a:pt x="8536993" y="0"/>
                </a:cubicBezTo>
                <a:cubicBezTo>
                  <a:pt x="8708997" y="17952"/>
                  <a:pt x="8945065" y="173455"/>
                  <a:pt x="8904515" y="367522"/>
                </a:cubicBezTo>
                <a:cubicBezTo>
                  <a:pt x="8806568" y="656576"/>
                  <a:pt x="8895979" y="1404100"/>
                  <a:pt x="8904515" y="1837567"/>
                </a:cubicBezTo>
                <a:cubicBezTo>
                  <a:pt x="8946605" y="1994843"/>
                  <a:pt x="8788457" y="2172696"/>
                  <a:pt x="8536993" y="2205089"/>
                </a:cubicBezTo>
                <a:cubicBezTo>
                  <a:pt x="7513604" y="2274319"/>
                  <a:pt x="1299675" y="2373166"/>
                  <a:pt x="367522" y="2205089"/>
                </a:cubicBezTo>
                <a:cubicBezTo>
                  <a:pt x="179928" y="2196768"/>
                  <a:pt x="-2105" y="2066476"/>
                  <a:pt x="0" y="1837567"/>
                </a:cubicBezTo>
                <a:cubicBezTo>
                  <a:pt x="20761" y="1400479"/>
                  <a:pt x="-36972" y="955151"/>
                  <a:pt x="0" y="367522"/>
                </a:cubicBezTo>
                <a:close/>
              </a:path>
              <a:path w="8904515" h="2205089" stroke="0" extrusionOk="0">
                <a:moveTo>
                  <a:pt x="0" y="367522"/>
                </a:moveTo>
                <a:cubicBezTo>
                  <a:pt x="21241" y="154091"/>
                  <a:pt x="152153" y="2049"/>
                  <a:pt x="367522" y="0"/>
                </a:cubicBezTo>
                <a:cubicBezTo>
                  <a:pt x="2409890" y="18542"/>
                  <a:pt x="7532536" y="13980"/>
                  <a:pt x="8536993" y="0"/>
                </a:cubicBezTo>
                <a:cubicBezTo>
                  <a:pt x="8788341" y="18448"/>
                  <a:pt x="8928053" y="176291"/>
                  <a:pt x="8904515" y="367522"/>
                </a:cubicBezTo>
                <a:cubicBezTo>
                  <a:pt x="8937728" y="941179"/>
                  <a:pt x="8858160" y="1192246"/>
                  <a:pt x="8904515" y="1837567"/>
                </a:cubicBezTo>
                <a:cubicBezTo>
                  <a:pt x="8905359" y="1981348"/>
                  <a:pt x="8751386" y="2208853"/>
                  <a:pt x="8536993" y="2205089"/>
                </a:cubicBezTo>
                <a:cubicBezTo>
                  <a:pt x="6280196" y="1945851"/>
                  <a:pt x="3842389" y="1897699"/>
                  <a:pt x="367522" y="2205089"/>
                </a:cubicBezTo>
                <a:cubicBezTo>
                  <a:pt x="157111" y="2198111"/>
                  <a:pt x="48801" y="2041153"/>
                  <a:pt x="0" y="1837567"/>
                </a:cubicBezTo>
                <a:cubicBezTo>
                  <a:pt x="-17111" y="1453354"/>
                  <a:pt x="-106189" y="1050677"/>
                  <a:pt x="0" y="367522"/>
                </a:cubicBezTo>
                <a:close/>
              </a:path>
              <a:path w="8904515" h="2205089" fill="none" stroke="0" extrusionOk="0">
                <a:moveTo>
                  <a:pt x="0" y="367522"/>
                </a:moveTo>
                <a:cubicBezTo>
                  <a:pt x="58692" y="163752"/>
                  <a:pt x="139322" y="2744"/>
                  <a:pt x="367522" y="0"/>
                </a:cubicBezTo>
                <a:cubicBezTo>
                  <a:pt x="3584111" y="-45701"/>
                  <a:pt x="5982366" y="141681"/>
                  <a:pt x="8536993" y="0"/>
                </a:cubicBezTo>
                <a:cubicBezTo>
                  <a:pt x="8767042" y="-1190"/>
                  <a:pt x="8944608" y="148603"/>
                  <a:pt x="8904515" y="367522"/>
                </a:cubicBezTo>
                <a:cubicBezTo>
                  <a:pt x="8770219" y="662169"/>
                  <a:pt x="8841970" y="1343435"/>
                  <a:pt x="8904515" y="1837567"/>
                </a:cubicBezTo>
                <a:cubicBezTo>
                  <a:pt x="8921220" y="1979592"/>
                  <a:pt x="8799163" y="2178791"/>
                  <a:pt x="8536993" y="2205089"/>
                </a:cubicBezTo>
                <a:cubicBezTo>
                  <a:pt x="7624609" y="2153179"/>
                  <a:pt x="1229290" y="2234258"/>
                  <a:pt x="367522" y="2205089"/>
                </a:cubicBezTo>
                <a:cubicBezTo>
                  <a:pt x="143310" y="2183957"/>
                  <a:pt x="2684" y="2062373"/>
                  <a:pt x="0" y="1837567"/>
                </a:cubicBezTo>
                <a:cubicBezTo>
                  <a:pt x="30464" y="1425243"/>
                  <a:pt x="-80225" y="965873"/>
                  <a:pt x="0" y="367522"/>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custGeom>
                    <a:avLst/>
                    <a:gdLst>
                      <a:gd name="connsiteX0" fmla="*/ 0 w 8904515"/>
                      <a:gd name="connsiteY0" fmla="*/ 367522 h 2205089"/>
                      <a:gd name="connsiteX1" fmla="*/ 367522 w 8904515"/>
                      <a:gd name="connsiteY1" fmla="*/ 0 h 2205089"/>
                      <a:gd name="connsiteX2" fmla="*/ 8536993 w 8904515"/>
                      <a:gd name="connsiteY2" fmla="*/ 0 h 2205089"/>
                      <a:gd name="connsiteX3" fmla="*/ 8904515 w 8904515"/>
                      <a:gd name="connsiteY3" fmla="*/ 367522 h 2205089"/>
                      <a:gd name="connsiteX4" fmla="*/ 8904515 w 8904515"/>
                      <a:gd name="connsiteY4" fmla="*/ 1837567 h 2205089"/>
                      <a:gd name="connsiteX5" fmla="*/ 8536993 w 8904515"/>
                      <a:gd name="connsiteY5" fmla="*/ 2205089 h 2205089"/>
                      <a:gd name="connsiteX6" fmla="*/ 367522 w 8904515"/>
                      <a:gd name="connsiteY6" fmla="*/ 2205089 h 2205089"/>
                      <a:gd name="connsiteX7" fmla="*/ 0 w 8904515"/>
                      <a:gd name="connsiteY7" fmla="*/ 1837567 h 2205089"/>
                      <a:gd name="connsiteX8" fmla="*/ 0 w 8904515"/>
                      <a:gd name="connsiteY8" fmla="*/ 367522 h 220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2205089" fill="none" extrusionOk="0">
                        <a:moveTo>
                          <a:pt x="0" y="367522"/>
                        </a:moveTo>
                        <a:cubicBezTo>
                          <a:pt x="27999" y="172232"/>
                          <a:pt x="173994" y="-9810"/>
                          <a:pt x="367522" y="0"/>
                        </a:cubicBezTo>
                        <a:cubicBezTo>
                          <a:pt x="3342573" y="10359"/>
                          <a:pt x="6022799" y="166365"/>
                          <a:pt x="8536993" y="0"/>
                        </a:cubicBezTo>
                        <a:cubicBezTo>
                          <a:pt x="8733624" y="3678"/>
                          <a:pt x="8940682" y="172492"/>
                          <a:pt x="8904515" y="367522"/>
                        </a:cubicBezTo>
                        <a:cubicBezTo>
                          <a:pt x="8815926" y="616549"/>
                          <a:pt x="8837979" y="1356296"/>
                          <a:pt x="8904515" y="1837567"/>
                        </a:cubicBezTo>
                        <a:cubicBezTo>
                          <a:pt x="8930122" y="2012740"/>
                          <a:pt x="8760882" y="2191118"/>
                          <a:pt x="8536993" y="2205089"/>
                        </a:cubicBezTo>
                        <a:cubicBezTo>
                          <a:pt x="7651114" y="2217496"/>
                          <a:pt x="1250491" y="2235825"/>
                          <a:pt x="367522" y="2205089"/>
                        </a:cubicBezTo>
                        <a:cubicBezTo>
                          <a:pt x="171601" y="2201272"/>
                          <a:pt x="-1768" y="2062319"/>
                          <a:pt x="0" y="1837567"/>
                        </a:cubicBezTo>
                        <a:cubicBezTo>
                          <a:pt x="34591" y="1382279"/>
                          <a:pt x="-715" y="944601"/>
                          <a:pt x="0" y="367522"/>
                        </a:cubicBezTo>
                        <a:close/>
                      </a:path>
                      <a:path w="8904515" h="2205089" stroke="0" extrusionOk="0">
                        <a:moveTo>
                          <a:pt x="0" y="367522"/>
                        </a:moveTo>
                        <a:cubicBezTo>
                          <a:pt x="9557" y="161905"/>
                          <a:pt x="149804" y="5338"/>
                          <a:pt x="367522" y="0"/>
                        </a:cubicBezTo>
                        <a:cubicBezTo>
                          <a:pt x="2411930" y="39558"/>
                          <a:pt x="7559550" y="-110770"/>
                          <a:pt x="8536993" y="0"/>
                        </a:cubicBezTo>
                        <a:cubicBezTo>
                          <a:pt x="8766416" y="-3852"/>
                          <a:pt x="8906071" y="155077"/>
                          <a:pt x="8904515" y="367522"/>
                        </a:cubicBezTo>
                        <a:cubicBezTo>
                          <a:pt x="8978302" y="970023"/>
                          <a:pt x="8894929" y="1218186"/>
                          <a:pt x="8904515" y="1837567"/>
                        </a:cubicBezTo>
                        <a:cubicBezTo>
                          <a:pt x="8896582" y="2011004"/>
                          <a:pt x="8752947" y="2200910"/>
                          <a:pt x="8536993" y="2205089"/>
                        </a:cubicBezTo>
                        <a:cubicBezTo>
                          <a:pt x="6369623" y="2259596"/>
                          <a:pt x="4132784" y="2072715"/>
                          <a:pt x="367522" y="2205089"/>
                        </a:cubicBezTo>
                        <a:cubicBezTo>
                          <a:pt x="152192" y="2197529"/>
                          <a:pt x="16328" y="2040742"/>
                          <a:pt x="0" y="1837567"/>
                        </a:cubicBezTo>
                        <a:cubicBezTo>
                          <a:pt x="30430" y="1517972"/>
                          <a:pt x="-88512" y="1060299"/>
                          <a:pt x="0" y="367522"/>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600" b="1" dirty="0">
                <a:solidFill>
                  <a:srgbClr val="002060"/>
                </a:solidFill>
                <a:latin typeface="Calibri" panose="020F0502020204030204"/>
              </a:rPr>
              <a:t>Mi-lô trở thành một nghệ sĩ trống nổi tiếng thế giới bởi cô có đam mê chơi trống, kiên trì tập luyện </a:t>
            </a:r>
            <a:r>
              <a:rPr lang="vi-VN" sz="3600" b="1">
                <a:solidFill>
                  <a:srgbClr val="002060"/>
                </a:solidFill>
                <a:latin typeface="Calibri" panose="020F0502020204030204"/>
              </a:rPr>
              <a:t>và luôn nỗ lực vượt lên khó khăn để thực hiện ước mơ của mình.</a:t>
            </a:r>
            <a:endParaRPr kumimoji="0" lang="en-US" sz="3600" b="1" i="0" u="none" strike="noStrike" kern="1200" cap="none" spc="0" normalizeH="0" baseline="0" noProof="0" dirty="0">
              <a:ln>
                <a:noFill/>
              </a:ln>
              <a:solidFill>
                <a:srgbClr val="002060"/>
              </a:solidFill>
              <a:effectLst/>
              <a:highlight>
                <a:srgbClr val="00FFFF"/>
              </a:highlight>
              <a:uLnTx/>
              <a:uFillTx/>
              <a:latin typeface="Calibri" panose="020F0502020204030204"/>
            </a:endParaRPr>
          </a:p>
        </p:txBody>
      </p:sp>
      <p:pic>
        <p:nvPicPr>
          <p:cNvPr id="25" name="Picture 24">
            <a:extLst>
              <a:ext uri="{FF2B5EF4-FFF2-40B4-BE49-F238E27FC236}">
                <a16:creationId xmlns:a16="http://schemas.microsoft.com/office/drawing/2014/main" id="{65E21EA3-5A0F-977D-864C-0B36249C1657}"/>
              </a:ext>
            </a:extLst>
          </p:cNvPr>
          <p:cNvPicPr>
            <a:picLocks noChangeAspect="1"/>
          </p:cNvPicPr>
          <p:nvPr/>
        </p:nvPicPr>
        <p:blipFill>
          <a:blip r:embed="rId13"/>
          <a:stretch>
            <a:fillRect/>
          </a:stretch>
        </p:blipFill>
        <p:spPr>
          <a:xfrm>
            <a:off x="0" y="0"/>
            <a:ext cx="6456224" cy="926672"/>
          </a:xfrm>
          <a:prstGeom prst="rect">
            <a:avLst/>
          </a:prstGeom>
        </p:spPr>
      </p:pic>
    </p:spTree>
    <p:extLst>
      <p:ext uri="{BB962C8B-B14F-4D97-AF65-F5344CB8AC3E}">
        <p14:creationId xmlns:p14="http://schemas.microsoft.com/office/powerpoint/2010/main" val="19905165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4" name="Picture 3" descr="A picture containing text&#10;&#10;Description automatically generated">
            <a:extLst>
              <a:ext uri="{FF2B5EF4-FFF2-40B4-BE49-F238E27FC236}">
                <a16:creationId xmlns:a16="http://schemas.microsoft.com/office/drawing/2014/main" id="{F71B8374-3A11-301F-7DFB-7B2AE5B0C31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10" name="Rectangle: Rounded Corners 9">
            <a:extLst>
              <a:ext uri="{FF2B5EF4-FFF2-40B4-BE49-F238E27FC236}">
                <a16:creationId xmlns:a16="http://schemas.microsoft.com/office/drawing/2014/main" id="{ED257163-3AC2-A3CB-CD54-30ACB5AE61DC}"/>
              </a:ext>
            </a:extLst>
          </p:cNvPr>
          <p:cNvSpPr/>
          <p:nvPr/>
        </p:nvSpPr>
        <p:spPr>
          <a:xfrm>
            <a:off x="3102429" y="999533"/>
            <a:ext cx="8904515" cy="1332701"/>
          </a:xfrm>
          <a:custGeom>
            <a:avLst/>
            <a:gdLst>
              <a:gd name="connsiteX0" fmla="*/ 0 w 8904515"/>
              <a:gd name="connsiteY0" fmla="*/ 222121 h 1332701"/>
              <a:gd name="connsiteX1" fmla="*/ 222121 w 8904515"/>
              <a:gd name="connsiteY1" fmla="*/ 0 h 1332701"/>
              <a:gd name="connsiteX2" fmla="*/ 8682394 w 8904515"/>
              <a:gd name="connsiteY2" fmla="*/ 0 h 1332701"/>
              <a:gd name="connsiteX3" fmla="*/ 8904515 w 8904515"/>
              <a:gd name="connsiteY3" fmla="*/ 222121 h 1332701"/>
              <a:gd name="connsiteX4" fmla="*/ 8904515 w 8904515"/>
              <a:gd name="connsiteY4" fmla="*/ 1110580 h 1332701"/>
              <a:gd name="connsiteX5" fmla="*/ 8682394 w 8904515"/>
              <a:gd name="connsiteY5" fmla="*/ 1332701 h 1332701"/>
              <a:gd name="connsiteX6" fmla="*/ 222121 w 8904515"/>
              <a:gd name="connsiteY6" fmla="*/ 1332701 h 1332701"/>
              <a:gd name="connsiteX7" fmla="*/ 0 w 8904515"/>
              <a:gd name="connsiteY7" fmla="*/ 1110580 h 1332701"/>
              <a:gd name="connsiteX8" fmla="*/ 0 w 8904515"/>
              <a:gd name="connsiteY8" fmla="*/ 222121 h 133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1332701" fill="none" extrusionOk="0">
                <a:moveTo>
                  <a:pt x="0" y="222121"/>
                </a:moveTo>
                <a:cubicBezTo>
                  <a:pt x="9458" y="102044"/>
                  <a:pt x="110471" y="-11445"/>
                  <a:pt x="222121" y="0"/>
                </a:cubicBezTo>
                <a:cubicBezTo>
                  <a:pt x="3055314" y="10359"/>
                  <a:pt x="6771620" y="166365"/>
                  <a:pt x="8682394" y="0"/>
                </a:cubicBezTo>
                <a:cubicBezTo>
                  <a:pt x="8800255" y="2790"/>
                  <a:pt x="8906029" y="99780"/>
                  <a:pt x="8904515" y="222121"/>
                </a:cubicBezTo>
                <a:cubicBezTo>
                  <a:pt x="8828534" y="488152"/>
                  <a:pt x="8837802" y="800419"/>
                  <a:pt x="8904515" y="1110580"/>
                </a:cubicBezTo>
                <a:cubicBezTo>
                  <a:pt x="8908170" y="1229286"/>
                  <a:pt x="8817635" y="1324305"/>
                  <a:pt x="8682394" y="1332701"/>
                </a:cubicBezTo>
                <a:cubicBezTo>
                  <a:pt x="6390643" y="1345108"/>
                  <a:pt x="1277799" y="1363437"/>
                  <a:pt x="222121" y="1332701"/>
                </a:cubicBezTo>
                <a:cubicBezTo>
                  <a:pt x="118634" y="1322323"/>
                  <a:pt x="-1046" y="1246135"/>
                  <a:pt x="0" y="1110580"/>
                </a:cubicBezTo>
                <a:cubicBezTo>
                  <a:pt x="-59547" y="673937"/>
                  <a:pt x="-29453" y="639409"/>
                  <a:pt x="0" y="222121"/>
                </a:cubicBezTo>
                <a:close/>
              </a:path>
              <a:path w="8904515" h="1332701" stroke="0" extrusionOk="0">
                <a:moveTo>
                  <a:pt x="0" y="222121"/>
                </a:moveTo>
                <a:cubicBezTo>
                  <a:pt x="11245" y="96340"/>
                  <a:pt x="76926" y="8154"/>
                  <a:pt x="222121" y="0"/>
                </a:cubicBezTo>
                <a:cubicBezTo>
                  <a:pt x="4121182" y="39558"/>
                  <a:pt x="7188391" y="-110770"/>
                  <a:pt x="8682394" y="0"/>
                </a:cubicBezTo>
                <a:cubicBezTo>
                  <a:pt x="8823014" y="-2614"/>
                  <a:pt x="8907606" y="80635"/>
                  <a:pt x="8904515" y="222121"/>
                </a:cubicBezTo>
                <a:cubicBezTo>
                  <a:pt x="8830885" y="393468"/>
                  <a:pt x="8872448" y="735319"/>
                  <a:pt x="8904515" y="1110580"/>
                </a:cubicBezTo>
                <a:cubicBezTo>
                  <a:pt x="8899904" y="1216086"/>
                  <a:pt x="8823112" y="1326890"/>
                  <a:pt x="8682394" y="1332701"/>
                </a:cubicBezTo>
                <a:cubicBezTo>
                  <a:pt x="7148892" y="1387208"/>
                  <a:pt x="3399882" y="1200327"/>
                  <a:pt x="222121" y="1332701"/>
                </a:cubicBezTo>
                <a:cubicBezTo>
                  <a:pt x="87766" y="1325552"/>
                  <a:pt x="13250" y="1233415"/>
                  <a:pt x="0" y="1110580"/>
                </a:cubicBezTo>
                <a:cubicBezTo>
                  <a:pt x="23236" y="1002120"/>
                  <a:pt x="-20021" y="498037"/>
                  <a:pt x="0" y="222121"/>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5. </a:t>
            </a:r>
            <a:r>
              <a:rPr kumimoji="0" lang="vi-VN" sz="3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Em có ấn tượng nhất với hành động nào của Mi-lô? Vì sao?</a:t>
            </a:r>
          </a:p>
        </p:txBody>
      </p:sp>
      <p:sp>
        <p:nvSpPr>
          <p:cNvPr id="24" name="Rectangle: Rounded Corners 23">
            <a:extLst>
              <a:ext uri="{FF2B5EF4-FFF2-40B4-BE49-F238E27FC236}">
                <a16:creationId xmlns:a16="http://schemas.microsoft.com/office/drawing/2014/main" id="{C671516C-4460-09DF-E3C4-63716A64A68E}"/>
              </a:ext>
            </a:extLst>
          </p:cNvPr>
          <p:cNvSpPr/>
          <p:nvPr/>
        </p:nvSpPr>
        <p:spPr>
          <a:xfrm>
            <a:off x="3174347" y="2794571"/>
            <a:ext cx="8904515" cy="2989780"/>
          </a:xfrm>
          <a:custGeom>
            <a:avLst/>
            <a:gdLst>
              <a:gd name="connsiteX0" fmla="*/ 0 w 8904515"/>
              <a:gd name="connsiteY0" fmla="*/ 498307 h 2989780"/>
              <a:gd name="connsiteX1" fmla="*/ 498307 w 8904515"/>
              <a:gd name="connsiteY1" fmla="*/ 0 h 2989780"/>
              <a:gd name="connsiteX2" fmla="*/ 8406208 w 8904515"/>
              <a:gd name="connsiteY2" fmla="*/ 0 h 2989780"/>
              <a:gd name="connsiteX3" fmla="*/ 8904515 w 8904515"/>
              <a:gd name="connsiteY3" fmla="*/ 498307 h 2989780"/>
              <a:gd name="connsiteX4" fmla="*/ 8904515 w 8904515"/>
              <a:gd name="connsiteY4" fmla="*/ 2491473 h 2989780"/>
              <a:gd name="connsiteX5" fmla="*/ 8406208 w 8904515"/>
              <a:gd name="connsiteY5" fmla="*/ 2989780 h 2989780"/>
              <a:gd name="connsiteX6" fmla="*/ 498307 w 8904515"/>
              <a:gd name="connsiteY6" fmla="*/ 2989780 h 2989780"/>
              <a:gd name="connsiteX7" fmla="*/ 0 w 8904515"/>
              <a:gd name="connsiteY7" fmla="*/ 2491473 h 2989780"/>
              <a:gd name="connsiteX8" fmla="*/ 0 w 8904515"/>
              <a:gd name="connsiteY8" fmla="*/ 498307 h 298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04515" h="2989780" fill="none" extrusionOk="0">
                <a:moveTo>
                  <a:pt x="0" y="498307"/>
                </a:moveTo>
                <a:cubicBezTo>
                  <a:pt x="15642" y="227395"/>
                  <a:pt x="246114" y="-23893"/>
                  <a:pt x="498307" y="0"/>
                </a:cubicBezTo>
                <a:cubicBezTo>
                  <a:pt x="2233426" y="10359"/>
                  <a:pt x="7264110" y="166365"/>
                  <a:pt x="8406208" y="0"/>
                </a:cubicBezTo>
                <a:cubicBezTo>
                  <a:pt x="8674839" y="3811"/>
                  <a:pt x="8940140" y="230927"/>
                  <a:pt x="8904515" y="498307"/>
                </a:cubicBezTo>
                <a:cubicBezTo>
                  <a:pt x="8753293" y="1089415"/>
                  <a:pt x="8973879" y="2146472"/>
                  <a:pt x="8904515" y="2491473"/>
                </a:cubicBezTo>
                <a:cubicBezTo>
                  <a:pt x="8923418" y="2746155"/>
                  <a:pt x="8711911" y="2969407"/>
                  <a:pt x="8406208" y="2989780"/>
                </a:cubicBezTo>
                <a:cubicBezTo>
                  <a:pt x="6694777" y="3002187"/>
                  <a:pt x="3491273" y="3020516"/>
                  <a:pt x="498307" y="2989780"/>
                </a:cubicBezTo>
                <a:cubicBezTo>
                  <a:pt x="233359" y="2984231"/>
                  <a:pt x="-2723" y="2800224"/>
                  <a:pt x="0" y="2491473"/>
                </a:cubicBezTo>
                <a:cubicBezTo>
                  <a:pt x="57319" y="1804589"/>
                  <a:pt x="-116954" y="733785"/>
                  <a:pt x="0" y="498307"/>
                </a:cubicBezTo>
                <a:close/>
              </a:path>
              <a:path w="8904515" h="2989780" stroke="0" extrusionOk="0">
                <a:moveTo>
                  <a:pt x="0" y="498307"/>
                </a:moveTo>
                <a:cubicBezTo>
                  <a:pt x="51430" y="208891"/>
                  <a:pt x="180886" y="15285"/>
                  <a:pt x="498307" y="0"/>
                </a:cubicBezTo>
                <a:cubicBezTo>
                  <a:pt x="3743184" y="39558"/>
                  <a:pt x="6168182" y="-110770"/>
                  <a:pt x="8406208" y="0"/>
                </a:cubicBezTo>
                <a:cubicBezTo>
                  <a:pt x="8695022" y="-1982"/>
                  <a:pt x="8907466" y="205144"/>
                  <a:pt x="8904515" y="498307"/>
                </a:cubicBezTo>
                <a:cubicBezTo>
                  <a:pt x="8766872" y="917256"/>
                  <a:pt x="8915224" y="1581635"/>
                  <a:pt x="8904515" y="2491473"/>
                </a:cubicBezTo>
                <a:cubicBezTo>
                  <a:pt x="8890960" y="2716209"/>
                  <a:pt x="8689785" y="2987085"/>
                  <a:pt x="8406208" y="2989780"/>
                </a:cubicBezTo>
                <a:cubicBezTo>
                  <a:pt x="7337891" y="3044287"/>
                  <a:pt x="3298054" y="2857406"/>
                  <a:pt x="498307" y="2989780"/>
                </a:cubicBezTo>
                <a:cubicBezTo>
                  <a:pt x="210180" y="2981873"/>
                  <a:pt x="4435" y="2766734"/>
                  <a:pt x="0" y="2491473"/>
                </a:cubicBezTo>
                <a:cubicBezTo>
                  <a:pt x="36134" y="2203792"/>
                  <a:pt x="75751" y="1242221"/>
                  <a:pt x="0" y="498307"/>
                </a:cubicBezTo>
                <a:close/>
              </a:path>
            </a:pathLst>
          </a:custGeom>
          <a:solidFill>
            <a:schemeClr val="bg1"/>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600" b="1" dirty="0">
                <a:solidFill>
                  <a:srgbClr val="002060"/>
                </a:solidFill>
                <a:highlight>
                  <a:srgbClr val="00FFFF"/>
                </a:highlight>
                <a:latin typeface="Calibri" panose="020F0502020204030204"/>
              </a:rPr>
              <a:t>Hành động Mi-lô chăm chú lắng nghe tất cả những âm thanh xung quanh... </a:t>
            </a:r>
            <a:r>
              <a:rPr lang="vi-VN" sz="3600" b="1" dirty="0">
                <a:solidFill>
                  <a:srgbClr val="002060"/>
                </a:solidFill>
                <a:latin typeface="Calibri" panose="020F0502020204030204"/>
              </a:rPr>
              <a:t>cho thấy Mi-lô rất nỗ lực thu nhận những âm thanh trong tự nhiên để đưa vào tiếng trống của mình,...</a:t>
            </a:r>
            <a:endParaRPr kumimoji="0" lang="en-US" sz="3600" b="1" i="0" u="none" strike="noStrike" kern="1200" cap="none" spc="0" normalizeH="0" baseline="0" noProof="0" dirty="0">
              <a:ln>
                <a:noFill/>
              </a:ln>
              <a:solidFill>
                <a:srgbClr val="002060"/>
              </a:solidFill>
              <a:effectLst/>
              <a:highlight>
                <a:srgbClr val="00FFFF"/>
              </a:highligh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65E21EA3-5A0F-977D-864C-0B36249C1657}"/>
              </a:ext>
            </a:extLst>
          </p:cNvPr>
          <p:cNvPicPr>
            <a:picLocks noChangeAspect="1"/>
          </p:cNvPicPr>
          <p:nvPr/>
        </p:nvPicPr>
        <p:blipFill>
          <a:blip r:embed="rId13"/>
          <a:stretch>
            <a:fillRect/>
          </a:stretch>
        </p:blipFill>
        <p:spPr>
          <a:xfrm>
            <a:off x="0" y="0"/>
            <a:ext cx="6456224" cy="926672"/>
          </a:xfrm>
          <a:prstGeom prst="rect">
            <a:avLst/>
          </a:prstGeom>
        </p:spPr>
      </p:pic>
    </p:spTree>
    <p:extLst>
      <p:ext uri="{BB962C8B-B14F-4D97-AF65-F5344CB8AC3E}">
        <p14:creationId xmlns:p14="http://schemas.microsoft.com/office/powerpoint/2010/main" val="27257464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977B1B67-E167-47DE-8EC1-477F5FB65EBB}"/>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68679"/>
            <a:ext cx="1571625"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3" name="Picture 2" descr="A picture containing text&#10;&#10;Description automatically generated">
            <a:extLst>
              <a:ext uri="{FF2B5EF4-FFF2-40B4-BE49-F238E27FC236}">
                <a16:creationId xmlns:a16="http://schemas.microsoft.com/office/drawing/2014/main" id="{C3F0CC13-1F4F-200F-6D8E-0371B440E78C}"/>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flipH="1">
            <a:off x="7890300" y="1338271"/>
            <a:ext cx="4301700" cy="5304687"/>
          </a:xfrm>
          <a:prstGeom prst="rect">
            <a:avLst/>
          </a:prstGeom>
        </p:spPr>
      </p:pic>
      <p:sp>
        <p:nvSpPr>
          <p:cNvPr id="9" name="Rectangle: Rounded Corners 8">
            <a:extLst>
              <a:ext uri="{FF2B5EF4-FFF2-40B4-BE49-F238E27FC236}">
                <a16:creationId xmlns:a16="http://schemas.microsoft.com/office/drawing/2014/main" id="{2BDA168E-2402-18C7-F3E5-9645BF55C7D7}"/>
              </a:ext>
            </a:extLst>
          </p:cNvPr>
          <p:cNvSpPr/>
          <p:nvPr/>
        </p:nvSpPr>
        <p:spPr>
          <a:xfrm>
            <a:off x="1117543" y="165388"/>
            <a:ext cx="6544157" cy="2160813"/>
          </a:xfrm>
          <a:custGeom>
            <a:avLst/>
            <a:gdLst>
              <a:gd name="connsiteX0" fmla="*/ 0 w 6544157"/>
              <a:gd name="connsiteY0" fmla="*/ 360143 h 2160813"/>
              <a:gd name="connsiteX1" fmla="*/ 360143 w 6544157"/>
              <a:gd name="connsiteY1" fmla="*/ 0 h 2160813"/>
              <a:gd name="connsiteX2" fmla="*/ 6184014 w 6544157"/>
              <a:gd name="connsiteY2" fmla="*/ 0 h 2160813"/>
              <a:gd name="connsiteX3" fmla="*/ 6544157 w 6544157"/>
              <a:gd name="connsiteY3" fmla="*/ 360143 h 2160813"/>
              <a:gd name="connsiteX4" fmla="*/ 6544157 w 6544157"/>
              <a:gd name="connsiteY4" fmla="*/ 1800670 h 2160813"/>
              <a:gd name="connsiteX5" fmla="*/ 6184014 w 6544157"/>
              <a:gd name="connsiteY5" fmla="*/ 2160813 h 2160813"/>
              <a:gd name="connsiteX6" fmla="*/ 360143 w 6544157"/>
              <a:gd name="connsiteY6" fmla="*/ 2160813 h 2160813"/>
              <a:gd name="connsiteX7" fmla="*/ 0 w 6544157"/>
              <a:gd name="connsiteY7" fmla="*/ 1800670 h 2160813"/>
              <a:gd name="connsiteX8" fmla="*/ 0 w 6544157"/>
              <a:gd name="connsiteY8" fmla="*/ 360143 h 2160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4157" h="2160813" fill="none" extrusionOk="0">
                <a:moveTo>
                  <a:pt x="0" y="360143"/>
                </a:moveTo>
                <a:cubicBezTo>
                  <a:pt x="38160" y="171718"/>
                  <a:pt x="175000" y="-14283"/>
                  <a:pt x="360143" y="0"/>
                </a:cubicBezTo>
                <a:cubicBezTo>
                  <a:pt x="2753282" y="10359"/>
                  <a:pt x="4723628" y="166365"/>
                  <a:pt x="6184014" y="0"/>
                </a:cubicBezTo>
                <a:cubicBezTo>
                  <a:pt x="6364499" y="10674"/>
                  <a:pt x="6549331" y="162379"/>
                  <a:pt x="6544157" y="360143"/>
                </a:cubicBezTo>
                <a:cubicBezTo>
                  <a:pt x="6661527" y="790042"/>
                  <a:pt x="6671852" y="1192768"/>
                  <a:pt x="6544157" y="1800670"/>
                </a:cubicBezTo>
                <a:cubicBezTo>
                  <a:pt x="6558471" y="1984028"/>
                  <a:pt x="6385253" y="2159251"/>
                  <a:pt x="6184014" y="2160813"/>
                </a:cubicBezTo>
                <a:cubicBezTo>
                  <a:pt x="3927635" y="2173220"/>
                  <a:pt x="3042657" y="2191549"/>
                  <a:pt x="360143" y="2160813"/>
                </a:cubicBezTo>
                <a:cubicBezTo>
                  <a:pt x="177835" y="2151838"/>
                  <a:pt x="-650" y="2007574"/>
                  <a:pt x="0" y="1800670"/>
                </a:cubicBezTo>
                <a:cubicBezTo>
                  <a:pt x="18855" y="1144462"/>
                  <a:pt x="110449" y="986896"/>
                  <a:pt x="0" y="360143"/>
                </a:cubicBezTo>
                <a:close/>
              </a:path>
              <a:path w="6544157" h="2160813" stroke="0" extrusionOk="0">
                <a:moveTo>
                  <a:pt x="0" y="360143"/>
                </a:moveTo>
                <a:cubicBezTo>
                  <a:pt x="16218" y="156761"/>
                  <a:pt x="141789" y="7044"/>
                  <a:pt x="360143" y="0"/>
                </a:cubicBezTo>
                <a:cubicBezTo>
                  <a:pt x="963211" y="39558"/>
                  <a:pt x="3342051" y="-110770"/>
                  <a:pt x="6184014" y="0"/>
                </a:cubicBezTo>
                <a:cubicBezTo>
                  <a:pt x="6396300" y="-1950"/>
                  <a:pt x="6546664" y="145986"/>
                  <a:pt x="6544157" y="360143"/>
                </a:cubicBezTo>
                <a:cubicBezTo>
                  <a:pt x="6668459" y="767516"/>
                  <a:pt x="6625532" y="1125603"/>
                  <a:pt x="6544157" y="1800670"/>
                </a:cubicBezTo>
                <a:cubicBezTo>
                  <a:pt x="6534537" y="1963752"/>
                  <a:pt x="6419143" y="2149147"/>
                  <a:pt x="6184014" y="2160813"/>
                </a:cubicBezTo>
                <a:cubicBezTo>
                  <a:pt x="3463284" y="2215320"/>
                  <a:pt x="1775818" y="2028439"/>
                  <a:pt x="360143" y="2160813"/>
                </a:cubicBezTo>
                <a:cubicBezTo>
                  <a:pt x="150326" y="2154132"/>
                  <a:pt x="31499" y="1999953"/>
                  <a:pt x="0" y="1800670"/>
                </a:cubicBezTo>
                <a:cubicBezTo>
                  <a:pt x="79288" y="1356693"/>
                  <a:pt x="-106488" y="930883"/>
                  <a:pt x="0" y="360143"/>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4000" b="1" dirty="0">
                <a:solidFill>
                  <a:srgbClr val="FF0000"/>
                </a:solidFill>
                <a:latin typeface="Calibri" panose="020F0502020204030204"/>
              </a:rPr>
              <a:t>Theo </a:t>
            </a:r>
            <a:r>
              <a:rPr lang="en-US" sz="4000" b="1" dirty="0" err="1">
                <a:solidFill>
                  <a:srgbClr val="FF0000"/>
                </a:solidFill>
                <a:latin typeface="Calibri" panose="020F0502020204030204"/>
              </a:rPr>
              <a:t>em</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nội</a:t>
            </a:r>
            <a:r>
              <a:rPr lang="en-US" sz="4000" b="1" dirty="0">
                <a:solidFill>
                  <a:srgbClr val="FF0000"/>
                </a:solidFill>
                <a:latin typeface="Calibri" panose="020F0502020204030204"/>
              </a:rPr>
              <a:t> dung </a:t>
            </a:r>
            <a:r>
              <a:rPr lang="en-US" sz="4000" b="1" dirty="0" err="1">
                <a:solidFill>
                  <a:srgbClr val="FF0000"/>
                </a:solidFill>
                <a:latin typeface="Calibri" panose="020F0502020204030204"/>
              </a:rPr>
              <a:t>chính</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của</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bài</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là</a:t>
            </a:r>
            <a:r>
              <a:rPr lang="en-US" sz="4000" b="1" dirty="0">
                <a:solidFill>
                  <a:srgbClr val="FF0000"/>
                </a:solidFill>
                <a:latin typeface="Calibri" panose="020F0502020204030204"/>
              </a:rPr>
              <a:t> </a:t>
            </a:r>
            <a:r>
              <a:rPr lang="en-US" sz="4000" b="1" dirty="0" err="1">
                <a:solidFill>
                  <a:srgbClr val="FF0000"/>
                </a:solidFill>
                <a:latin typeface="Calibri" panose="020F0502020204030204"/>
              </a:rPr>
              <a:t>gì</a:t>
            </a:r>
            <a:r>
              <a:rPr lang="en-US" sz="4000" b="1" dirty="0">
                <a:solidFill>
                  <a:srgbClr val="FF0000"/>
                </a:solidFill>
                <a:latin typeface="Calibri" panose="020F0502020204030204"/>
              </a:rPr>
              <a:t>? </a:t>
            </a:r>
          </a:p>
        </p:txBody>
      </p:sp>
      <p:sp>
        <p:nvSpPr>
          <p:cNvPr id="10" name="Speech Bubble: Rectangle with Corners Rounded 9">
            <a:extLst>
              <a:ext uri="{FF2B5EF4-FFF2-40B4-BE49-F238E27FC236}">
                <a16:creationId xmlns:a16="http://schemas.microsoft.com/office/drawing/2014/main" id="{DBABAE30-ED57-4623-6982-9FFF41251F95}"/>
              </a:ext>
            </a:extLst>
          </p:cNvPr>
          <p:cNvSpPr/>
          <p:nvPr/>
        </p:nvSpPr>
        <p:spPr>
          <a:xfrm>
            <a:off x="396407" y="3155325"/>
            <a:ext cx="7060308" cy="2937250"/>
          </a:xfrm>
          <a:custGeom>
            <a:avLst/>
            <a:gdLst>
              <a:gd name="connsiteX0" fmla="*/ 0 w 7060308"/>
              <a:gd name="connsiteY0" fmla="*/ 489551 h 2937250"/>
              <a:gd name="connsiteX1" fmla="*/ 489551 w 7060308"/>
              <a:gd name="connsiteY1" fmla="*/ 0 h 2937250"/>
              <a:gd name="connsiteX2" fmla="*/ 4118513 w 7060308"/>
              <a:gd name="connsiteY2" fmla="*/ 0 h 2937250"/>
              <a:gd name="connsiteX3" fmla="*/ 4118513 w 7060308"/>
              <a:gd name="connsiteY3" fmla="*/ 0 h 2937250"/>
              <a:gd name="connsiteX4" fmla="*/ 5883590 w 7060308"/>
              <a:gd name="connsiteY4" fmla="*/ 0 h 2937250"/>
              <a:gd name="connsiteX5" fmla="*/ 6570757 w 7060308"/>
              <a:gd name="connsiteY5" fmla="*/ 0 h 2937250"/>
              <a:gd name="connsiteX6" fmla="*/ 7060308 w 7060308"/>
              <a:gd name="connsiteY6" fmla="*/ 489551 h 2937250"/>
              <a:gd name="connsiteX7" fmla="*/ 7060308 w 7060308"/>
              <a:gd name="connsiteY7" fmla="*/ 489542 h 2937250"/>
              <a:gd name="connsiteX8" fmla="*/ 7488445 w 7060308"/>
              <a:gd name="connsiteY8" fmla="*/ 110734 h 2937250"/>
              <a:gd name="connsiteX9" fmla="*/ 7060308 w 7060308"/>
              <a:gd name="connsiteY9" fmla="*/ 1223854 h 2937250"/>
              <a:gd name="connsiteX10" fmla="*/ 7060308 w 7060308"/>
              <a:gd name="connsiteY10" fmla="*/ 2447699 h 2937250"/>
              <a:gd name="connsiteX11" fmla="*/ 6570757 w 7060308"/>
              <a:gd name="connsiteY11" fmla="*/ 2937250 h 2937250"/>
              <a:gd name="connsiteX12" fmla="*/ 5883590 w 7060308"/>
              <a:gd name="connsiteY12" fmla="*/ 2937250 h 2937250"/>
              <a:gd name="connsiteX13" fmla="*/ 4118513 w 7060308"/>
              <a:gd name="connsiteY13" fmla="*/ 2937250 h 2937250"/>
              <a:gd name="connsiteX14" fmla="*/ 4118513 w 7060308"/>
              <a:gd name="connsiteY14" fmla="*/ 2937250 h 2937250"/>
              <a:gd name="connsiteX15" fmla="*/ 489551 w 7060308"/>
              <a:gd name="connsiteY15" fmla="*/ 2937250 h 2937250"/>
              <a:gd name="connsiteX16" fmla="*/ 0 w 7060308"/>
              <a:gd name="connsiteY16" fmla="*/ 2447699 h 2937250"/>
              <a:gd name="connsiteX17" fmla="*/ 0 w 7060308"/>
              <a:gd name="connsiteY17" fmla="*/ 1223854 h 2937250"/>
              <a:gd name="connsiteX18" fmla="*/ 0 w 7060308"/>
              <a:gd name="connsiteY18" fmla="*/ 489542 h 2937250"/>
              <a:gd name="connsiteX19" fmla="*/ 0 w 7060308"/>
              <a:gd name="connsiteY19" fmla="*/ 489542 h 2937250"/>
              <a:gd name="connsiteX20" fmla="*/ 0 w 7060308"/>
              <a:gd name="connsiteY20" fmla="*/ 489551 h 293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060308" h="2937250" fill="none" extrusionOk="0">
                <a:moveTo>
                  <a:pt x="0" y="489551"/>
                </a:moveTo>
                <a:cubicBezTo>
                  <a:pt x="12458" y="206926"/>
                  <a:pt x="204424" y="19023"/>
                  <a:pt x="489551" y="0"/>
                </a:cubicBezTo>
                <a:cubicBezTo>
                  <a:pt x="941122" y="-138790"/>
                  <a:pt x="2366739" y="55134"/>
                  <a:pt x="4118513" y="0"/>
                </a:cubicBezTo>
                <a:lnTo>
                  <a:pt x="4118513" y="0"/>
                </a:lnTo>
                <a:cubicBezTo>
                  <a:pt x="4780664" y="37305"/>
                  <a:pt x="5505825" y="-151272"/>
                  <a:pt x="5883590" y="0"/>
                </a:cubicBezTo>
                <a:cubicBezTo>
                  <a:pt x="6155804" y="-43334"/>
                  <a:pt x="6468772" y="35009"/>
                  <a:pt x="6570757" y="0"/>
                </a:cubicBezTo>
                <a:cubicBezTo>
                  <a:pt x="6824814" y="26263"/>
                  <a:pt x="7078633" y="187857"/>
                  <a:pt x="7060308" y="489551"/>
                </a:cubicBezTo>
                <a:lnTo>
                  <a:pt x="7060308" y="489542"/>
                </a:lnTo>
                <a:cubicBezTo>
                  <a:pt x="7182830" y="322397"/>
                  <a:pt x="7352585" y="258454"/>
                  <a:pt x="7488445" y="110734"/>
                </a:cubicBezTo>
                <a:cubicBezTo>
                  <a:pt x="7330597" y="255670"/>
                  <a:pt x="7168132" y="1097914"/>
                  <a:pt x="7060308" y="1223854"/>
                </a:cubicBezTo>
                <a:cubicBezTo>
                  <a:pt x="7080704" y="1354004"/>
                  <a:pt x="7133213" y="2123949"/>
                  <a:pt x="7060308" y="2447699"/>
                </a:cubicBezTo>
                <a:cubicBezTo>
                  <a:pt x="7069009" y="2718192"/>
                  <a:pt x="6810660" y="2903415"/>
                  <a:pt x="6570757" y="2937250"/>
                </a:cubicBezTo>
                <a:cubicBezTo>
                  <a:pt x="6261536" y="2923782"/>
                  <a:pt x="6009644" y="2983170"/>
                  <a:pt x="5883590" y="2937250"/>
                </a:cubicBezTo>
                <a:cubicBezTo>
                  <a:pt x="5218536" y="2882105"/>
                  <a:pt x="4685522" y="3033681"/>
                  <a:pt x="4118513" y="2937250"/>
                </a:cubicBezTo>
                <a:lnTo>
                  <a:pt x="4118513" y="2937250"/>
                </a:lnTo>
                <a:cubicBezTo>
                  <a:pt x="3270894" y="2823946"/>
                  <a:pt x="1200302" y="2914479"/>
                  <a:pt x="489551" y="2937250"/>
                </a:cubicBezTo>
                <a:cubicBezTo>
                  <a:pt x="237779" y="2925772"/>
                  <a:pt x="-6950" y="2733368"/>
                  <a:pt x="0" y="2447699"/>
                </a:cubicBezTo>
                <a:cubicBezTo>
                  <a:pt x="76322" y="1852585"/>
                  <a:pt x="-36395" y="1466596"/>
                  <a:pt x="0" y="1223854"/>
                </a:cubicBezTo>
                <a:cubicBezTo>
                  <a:pt x="-44167" y="1080379"/>
                  <a:pt x="-9158" y="823114"/>
                  <a:pt x="0" y="489542"/>
                </a:cubicBezTo>
                <a:lnTo>
                  <a:pt x="0" y="489542"/>
                </a:lnTo>
                <a:lnTo>
                  <a:pt x="0" y="489551"/>
                </a:lnTo>
                <a:close/>
              </a:path>
              <a:path w="7060308" h="2937250" stroke="0" extrusionOk="0">
                <a:moveTo>
                  <a:pt x="0" y="489551"/>
                </a:moveTo>
                <a:cubicBezTo>
                  <a:pt x="16681" y="239805"/>
                  <a:pt x="229103" y="-1423"/>
                  <a:pt x="489551" y="0"/>
                </a:cubicBezTo>
                <a:cubicBezTo>
                  <a:pt x="2166299" y="-19614"/>
                  <a:pt x="2933712" y="39674"/>
                  <a:pt x="4118513" y="0"/>
                </a:cubicBezTo>
                <a:lnTo>
                  <a:pt x="4118513" y="0"/>
                </a:lnTo>
                <a:cubicBezTo>
                  <a:pt x="4489207" y="-40278"/>
                  <a:pt x="5225441" y="-103637"/>
                  <a:pt x="5883590" y="0"/>
                </a:cubicBezTo>
                <a:cubicBezTo>
                  <a:pt x="6217165" y="4862"/>
                  <a:pt x="6320191" y="21722"/>
                  <a:pt x="6570757" y="0"/>
                </a:cubicBezTo>
                <a:cubicBezTo>
                  <a:pt x="6806270" y="-18476"/>
                  <a:pt x="7050673" y="202483"/>
                  <a:pt x="7060308" y="489551"/>
                </a:cubicBezTo>
                <a:lnTo>
                  <a:pt x="7060308" y="489542"/>
                </a:lnTo>
                <a:cubicBezTo>
                  <a:pt x="7151475" y="448311"/>
                  <a:pt x="7345456" y="265040"/>
                  <a:pt x="7488445" y="110734"/>
                </a:cubicBezTo>
                <a:cubicBezTo>
                  <a:pt x="7425087" y="477934"/>
                  <a:pt x="7291740" y="915679"/>
                  <a:pt x="7060308" y="1223854"/>
                </a:cubicBezTo>
                <a:cubicBezTo>
                  <a:pt x="7059108" y="1796963"/>
                  <a:pt x="7147196" y="1960466"/>
                  <a:pt x="7060308" y="2447699"/>
                </a:cubicBezTo>
                <a:cubicBezTo>
                  <a:pt x="7093796" y="2732066"/>
                  <a:pt x="6852178" y="2951012"/>
                  <a:pt x="6570757" y="2937250"/>
                </a:cubicBezTo>
                <a:cubicBezTo>
                  <a:pt x="6437038" y="2946452"/>
                  <a:pt x="6051636" y="2885048"/>
                  <a:pt x="5883590" y="2937250"/>
                </a:cubicBezTo>
                <a:cubicBezTo>
                  <a:pt x="5556757" y="3073965"/>
                  <a:pt x="4875191" y="2917882"/>
                  <a:pt x="4118513" y="2937250"/>
                </a:cubicBezTo>
                <a:lnTo>
                  <a:pt x="4118513" y="2937250"/>
                </a:lnTo>
                <a:cubicBezTo>
                  <a:pt x="2336816" y="2965093"/>
                  <a:pt x="1386053" y="2972199"/>
                  <a:pt x="489551" y="2937250"/>
                </a:cubicBezTo>
                <a:cubicBezTo>
                  <a:pt x="196125" y="2960418"/>
                  <a:pt x="885" y="2709570"/>
                  <a:pt x="0" y="2447699"/>
                </a:cubicBezTo>
                <a:cubicBezTo>
                  <a:pt x="-34772" y="2124428"/>
                  <a:pt x="-96950" y="1751024"/>
                  <a:pt x="0" y="1223854"/>
                </a:cubicBezTo>
                <a:cubicBezTo>
                  <a:pt x="-65752" y="942402"/>
                  <a:pt x="56206" y="654537"/>
                  <a:pt x="0" y="489542"/>
                </a:cubicBezTo>
                <a:lnTo>
                  <a:pt x="0" y="489542"/>
                </a:lnTo>
                <a:lnTo>
                  <a:pt x="0" y="489551"/>
                </a:lnTo>
                <a:close/>
              </a:path>
            </a:pathLst>
          </a:custGeom>
          <a:solidFill>
            <a:srgbClr val="CCFFFF"/>
          </a:solidFill>
          <a:ln w="38100">
            <a:solidFill>
              <a:srgbClr val="7030A0"/>
            </a:solidFill>
            <a:extLst>
              <a:ext uri="{C807C97D-BFC1-408E-A445-0C87EB9F89A2}">
                <ask:lineSketchStyleProps xmlns:ask="http://schemas.microsoft.com/office/drawing/2018/sketchyshapes" sd="2882241563">
                  <a:prstGeom prst="wedgeRoundRectCallout">
                    <a:avLst>
                      <a:gd name="adj1" fmla="val 56064"/>
                      <a:gd name="adj2" fmla="val -46230"/>
                      <a:gd name="adj3" fmla="val 16667"/>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600" b="1" i="1" dirty="0" err="1">
                <a:solidFill>
                  <a:prstClr val="black"/>
                </a:solidFill>
                <a:latin typeface="Calibri" panose="020F0502020204030204"/>
              </a:rPr>
              <a:t>Câu</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chuyện</a:t>
            </a:r>
            <a:r>
              <a:rPr lang="vi-VN" sz="3600" b="1" i="1" dirty="0">
                <a:solidFill>
                  <a:prstClr val="black"/>
                </a:solidFill>
                <a:latin typeface="Calibri" panose="020F0502020204030204"/>
              </a:rPr>
              <a:t> khen ngợi </a:t>
            </a:r>
            <a:r>
              <a:rPr lang="en-US" sz="3600" b="1" i="1" dirty="0" err="1">
                <a:solidFill>
                  <a:prstClr val="black"/>
                </a:solidFill>
                <a:latin typeface="Calibri" panose="020F0502020204030204"/>
              </a:rPr>
              <a:t>cô</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bé</a:t>
            </a:r>
            <a:r>
              <a:rPr lang="en-US" sz="3600" b="1" i="1" dirty="0">
                <a:solidFill>
                  <a:prstClr val="black"/>
                </a:solidFill>
                <a:latin typeface="Calibri" panose="020F0502020204030204"/>
              </a:rPr>
              <a:t> Mi - </a:t>
            </a:r>
            <a:r>
              <a:rPr lang="vi-VN" sz="3600" b="1" i="1" dirty="0">
                <a:solidFill>
                  <a:prstClr val="black"/>
                </a:solidFill>
                <a:latin typeface="Calibri" panose="020F0502020204030204"/>
              </a:rPr>
              <a:t>lô</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đã</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vượt</a:t>
            </a:r>
            <a:r>
              <a:rPr lang="en-US" sz="3600" b="1" i="1" dirty="0">
                <a:solidFill>
                  <a:prstClr val="black"/>
                </a:solidFill>
                <a:latin typeface="Calibri" panose="020F0502020204030204"/>
              </a:rPr>
              <a:t> qua </a:t>
            </a:r>
            <a:r>
              <a:rPr lang="en-US" sz="3600" b="1" i="1" dirty="0" err="1">
                <a:solidFill>
                  <a:prstClr val="black"/>
                </a:solidFill>
                <a:latin typeface="Calibri" panose="020F0502020204030204"/>
              </a:rPr>
              <a:t>định</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kiến</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của</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người</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dân</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trên</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đảo</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cố</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gắng</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chăm</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chỉ</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để</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đạt</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được</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ước</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mơ</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trở</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thành</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một</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nghệ</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sĩ</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trống</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nổi</a:t>
            </a:r>
            <a:r>
              <a:rPr lang="en-US" sz="3600" b="1" i="1" dirty="0">
                <a:solidFill>
                  <a:prstClr val="black"/>
                </a:solidFill>
                <a:latin typeface="Calibri" panose="020F0502020204030204"/>
              </a:rPr>
              <a:t> </a:t>
            </a:r>
            <a:r>
              <a:rPr lang="en-US" sz="3600" b="1" i="1" dirty="0" err="1">
                <a:solidFill>
                  <a:prstClr val="black"/>
                </a:solidFill>
                <a:latin typeface="Calibri" panose="020F0502020204030204"/>
              </a:rPr>
              <a:t>tiếng</a:t>
            </a:r>
            <a:r>
              <a:rPr lang="en-US" sz="3600" b="1" i="1" dirty="0">
                <a:solidFill>
                  <a:prstClr val="black"/>
                </a:solidFill>
                <a:latin typeface="Calibri" panose="020F0502020204030204"/>
              </a:rPr>
              <a:t>.</a:t>
            </a:r>
            <a:endParaRPr lang="vi-VN" sz="3600" b="1" i="1" dirty="0">
              <a:solidFill>
                <a:prstClr val="black"/>
              </a:solidFill>
              <a:latin typeface="Calibri" panose="020F0502020204030204"/>
            </a:endParaRPr>
          </a:p>
        </p:txBody>
      </p:sp>
    </p:spTree>
    <p:extLst>
      <p:ext uri="{BB962C8B-B14F-4D97-AF65-F5344CB8AC3E}">
        <p14:creationId xmlns:p14="http://schemas.microsoft.com/office/powerpoint/2010/main" val="1787460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32" presetClass="emph" presetSubtype="0" fill="hold" nodeType="withEffect">
                                  <p:stCondLst>
                                    <p:cond delay="0"/>
                                  </p:stCondLst>
                                  <p:childTnLst>
                                    <p:animRot by="120000">
                                      <p:cBhvr>
                                        <p:cTn id="12" dur="100" fill="hold">
                                          <p:stCondLst>
                                            <p:cond delay="0"/>
                                          </p:stCondLst>
                                        </p:cTn>
                                        <p:tgtEl>
                                          <p:spTgt spid="3"/>
                                        </p:tgtEl>
                                        <p:attrNameLst>
                                          <p:attrName>r</p:attrName>
                                        </p:attrNameLst>
                                      </p:cBhvr>
                                    </p:animRot>
                                    <p:animRot by="-240000">
                                      <p:cBhvr>
                                        <p:cTn id="13" dur="200" fill="hold">
                                          <p:stCondLst>
                                            <p:cond delay="200"/>
                                          </p:stCondLst>
                                        </p:cTn>
                                        <p:tgtEl>
                                          <p:spTgt spid="3"/>
                                        </p:tgtEl>
                                        <p:attrNameLst>
                                          <p:attrName>r</p:attrName>
                                        </p:attrNameLst>
                                      </p:cBhvr>
                                    </p:animRot>
                                    <p:animRot by="240000">
                                      <p:cBhvr>
                                        <p:cTn id="14" dur="200" fill="hold">
                                          <p:stCondLst>
                                            <p:cond delay="400"/>
                                          </p:stCondLst>
                                        </p:cTn>
                                        <p:tgtEl>
                                          <p:spTgt spid="3"/>
                                        </p:tgtEl>
                                        <p:attrNameLst>
                                          <p:attrName>r</p:attrName>
                                        </p:attrNameLst>
                                      </p:cBhvr>
                                    </p:animRot>
                                    <p:animRot by="-240000">
                                      <p:cBhvr>
                                        <p:cTn id="15" dur="200" fill="hold">
                                          <p:stCondLst>
                                            <p:cond delay="600"/>
                                          </p:stCondLst>
                                        </p:cTn>
                                        <p:tgtEl>
                                          <p:spTgt spid="3"/>
                                        </p:tgtEl>
                                        <p:attrNameLst>
                                          <p:attrName>r</p:attrName>
                                        </p:attrNameLst>
                                      </p:cBhvr>
                                    </p:animRot>
                                    <p:animRot by="120000">
                                      <p:cBhvr>
                                        <p:cTn id="16" dur="200" fill="hold">
                                          <p:stCondLst>
                                            <p:cond delay="800"/>
                                          </p:stCondLst>
                                        </p:cTn>
                                        <p:tgtEl>
                                          <p:spTgt spid="3"/>
                                        </p:tgtEl>
                                        <p:attrNameLst>
                                          <p:attrName>r</p:attrName>
                                        </p:attrNameLst>
                                      </p:cBhvr>
                                    </p:animRot>
                                  </p:childTnLst>
                                </p:cTn>
                              </p:par>
                              <p:par>
                                <p:cTn id="17" presetID="14"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subTnLst>
                                    <p:audio>
                                      <p:cMediaNode>
                                        <p:cTn display="0" masterRel="sameClick">
                                          <p:stCondLst>
                                            <p:cond evt="begin" delay="0">
                                              <p:tn val="2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pic>
        <p:nvPicPr>
          <p:cNvPr id="12" name="图形 11">
            <a:extLst>
              <a:ext uri="{FF2B5EF4-FFF2-40B4-BE49-F238E27FC236}">
                <a16:creationId xmlns:a16="http://schemas.microsoft.com/office/drawing/2014/main" id="{670DC349-1E57-4771-ADB7-F074EA31848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0" y="1529043"/>
            <a:ext cx="3294479" cy="3428999"/>
          </a:xfrm>
          <a:prstGeom prst="rect">
            <a:avLst/>
          </a:prstGeom>
          <a:effectLst>
            <a:outerShdw blurRad="12700" dist="12700" algn="l" rotWithShape="0">
              <a:prstClr val="black">
                <a:alpha val="40000"/>
              </a:prstClr>
            </a:outerShdw>
          </a:effectLst>
        </p:spPr>
      </p:pic>
      <p:pic>
        <p:nvPicPr>
          <p:cNvPr id="9" name="图片 8">
            <a:extLst>
              <a:ext uri="{FF2B5EF4-FFF2-40B4-BE49-F238E27FC236}">
                <a16:creationId xmlns:a16="http://schemas.microsoft.com/office/drawing/2014/main" id="{D4437FAE-C0EB-427F-BB31-6D3436D7FBCE}"/>
              </a:ext>
            </a:extLst>
          </p:cNvPr>
          <p:cNvPicPr>
            <a:picLocks noChangeAspect="1"/>
          </p:cNvPicPr>
          <p:nvPr/>
        </p:nvPicPr>
        <p:blipFill>
          <a:blip r:embed="rId14"/>
          <a:stretch>
            <a:fillRect/>
          </a:stretch>
        </p:blipFill>
        <p:spPr>
          <a:xfrm>
            <a:off x="219013" y="2035419"/>
            <a:ext cx="5114987" cy="4554107"/>
          </a:xfrm>
          <a:prstGeom prst="rect">
            <a:avLst/>
          </a:prstGeom>
          <a:effectLst>
            <a:outerShdw blurRad="12700" dist="12700" algn="l" rotWithShape="0">
              <a:prstClr val="black">
                <a:alpha val="40000"/>
              </a:prstClr>
            </a:outerShdw>
          </a:effectLst>
        </p:spPr>
      </p:pic>
      <p:pic>
        <p:nvPicPr>
          <p:cNvPr id="10" name="Picture 9">
            <a:extLst>
              <a:ext uri="{FF2B5EF4-FFF2-40B4-BE49-F238E27FC236}">
                <a16:creationId xmlns:a16="http://schemas.microsoft.com/office/drawing/2014/main" id="{B05385DA-2C7E-5F12-E77E-8DC9B379B5EF}"/>
              </a:ext>
            </a:extLst>
          </p:cNvPr>
          <p:cNvPicPr>
            <a:picLocks noChangeAspect="1"/>
          </p:cNvPicPr>
          <p:nvPr/>
        </p:nvPicPr>
        <p:blipFill>
          <a:blip r:embed="rId15"/>
          <a:stretch>
            <a:fillRect/>
          </a:stretch>
        </p:blipFill>
        <p:spPr>
          <a:xfrm>
            <a:off x="5006824" y="1041868"/>
            <a:ext cx="6407451" cy="3840813"/>
          </a:xfrm>
          <a:prstGeom prst="rect">
            <a:avLst/>
          </a:prstGeom>
        </p:spPr>
      </p:pic>
    </p:spTree>
    <p:extLst>
      <p:ext uri="{BB962C8B-B14F-4D97-AF65-F5344CB8AC3E}">
        <p14:creationId xmlns:p14="http://schemas.microsoft.com/office/powerpoint/2010/main" val="2109294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Graphic 5">
            <a:extLst>
              <a:ext uri="{FF2B5EF4-FFF2-40B4-BE49-F238E27FC236}">
                <a16:creationId xmlns:a16="http://schemas.microsoft.com/office/drawing/2014/main" id="{44ADE73F-433E-7A98-DD28-FECC71B030B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84324" y="2327813"/>
            <a:ext cx="3745571" cy="3852182"/>
          </a:xfrm>
          <a:prstGeom prst="rect">
            <a:avLst/>
          </a:prstGeom>
        </p:spPr>
      </p:pic>
      <p:pic>
        <p:nvPicPr>
          <p:cNvPr id="7" name="Picture 6">
            <a:extLst>
              <a:ext uri="{FF2B5EF4-FFF2-40B4-BE49-F238E27FC236}">
                <a16:creationId xmlns:a16="http://schemas.microsoft.com/office/drawing/2014/main" id="{E05CC81F-75C3-5BDB-6DF4-F635EB1D32A2}"/>
              </a:ext>
            </a:extLst>
          </p:cNvPr>
          <p:cNvPicPr>
            <a:picLocks noChangeAspect="1"/>
          </p:cNvPicPr>
          <p:nvPr/>
        </p:nvPicPr>
        <p:blipFill>
          <a:blip r:embed="rId14"/>
          <a:stretch>
            <a:fillRect/>
          </a:stretch>
        </p:blipFill>
        <p:spPr>
          <a:xfrm>
            <a:off x="3005660" y="692827"/>
            <a:ext cx="8132769" cy="1444877"/>
          </a:xfrm>
          <a:prstGeom prst="rect">
            <a:avLst/>
          </a:prstGeom>
        </p:spPr>
      </p:pic>
    </p:spTree>
    <p:extLst>
      <p:ext uri="{BB962C8B-B14F-4D97-AF65-F5344CB8AC3E}">
        <p14:creationId xmlns:p14="http://schemas.microsoft.com/office/powerpoint/2010/main" val="3326916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1">
            <a:extLst>
              <a:ext uri="{FF2B5EF4-FFF2-40B4-BE49-F238E27FC236}">
                <a16:creationId xmlns:a16="http://schemas.microsoft.com/office/drawing/2014/main" id="{41BC137E-1D45-35EB-E544-4B8A01463272}"/>
              </a:ext>
            </a:extLst>
          </p:cNvPr>
          <p:cNvGrpSpPr/>
          <p:nvPr/>
        </p:nvGrpSpPr>
        <p:grpSpPr>
          <a:xfrm>
            <a:off x="-61586" y="3091671"/>
            <a:ext cx="12315173" cy="3766329"/>
            <a:chOff x="-61586" y="3091671"/>
            <a:chExt cx="12315173" cy="3766329"/>
          </a:xfrm>
        </p:grpSpPr>
        <p:pic>
          <p:nvPicPr>
            <p:cNvPr id="3" name="图形 1">
              <a:extLst>
                <a:ext uri="{FF2B5EF4-FFF2-40B4-BE49-F238E27FC236}">
                  <a16:creationId xmlns:a16="http://schemas.microsoft.com/office/drawing/2014/main" id="{255C2F6D-1E15-5789-3F01-D967870C5D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4" name="图形 18">
              <a:extLst>
                <a:ext uri="{FF2B5EF4-FFF2-40B4-BE49-F238E27FC236}">
                  <a16:creationId xmlns:a16="http://schemas.microsoft.com/office/drawing/2014/main" id="{D03FAD66-7FDE-9461-1DA2-03475BFFD0A8}"/>
                </a:ext>
              </a:extLst>
            </p:cNvPr>
            <p:cNvPicPr>
              <a:picLocks noChangeAspect="1"/>
            </p:cNvPicPr>
            <p:nvPr/>
          </p:nvPicPr>
          <p:blipFill>
            <a:blip r:embed="rId5">
              <a:extLst>
                <a:ext uri="{96DAC541-7B7A-43D3-8B79-37D633B846F1}">
                  <asvg:svgBlip xmlns:asvg="http://schemas.microsoft.com/office/drawing/2016/SVG/main" r:embed="rId6"/>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5" name="图形 2">
              <a:extLst>
                <a:ext uri="{FF2B5EF4-FFF2-40B4-BE49-F238E27FC236}">
                  <a16:creationId xmlns:a16="http://schemas.microsoft.com/office/drawing/2014/main" id="{AFFE6A48-709F-579D-2D05-191A9126169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586" y="4179063"/>
              <a:ext cx="12315173" cy="440656"/>
            </a:xfrm>
            <a:prstGeom prst="rect">
              <a:avLst/>
            </a:prstGeom>
            <a:effectLst/>
          </p:spPr>
        </p:pic>
        <p:pic>
          <p:nvPicPr>
            <p:cNvPr id="6" name="图形 10">
              <a:extLst>
                <a:ext uri="{FF2B5EF4-FFF2-40B4-BE49-F238E27FC236}">
                  <a16:creationId xmlns:a16="http://schemas.microsoft.com/office/drawing/2014/main" id="{A131F77D-0193-CDAB-3532-84C196E673F8}"/>
                </a:ext>
              </a:extLst>
            </p:cNvPr>
            <p:cNvPicPr>
              <a:picLocks noChangeAspect="1"/>
            </p:cNvPicPr>
            <p:nvPr/>
          </p:nvPicPr>
          <p:blipFill>
            <a:blip r:embed="rId9">
              <a:extLst>
                <a:ext uri="{96DAC541-7B7A-43D3-8B79-37D633B846F1}">
                  <asvg:svgBlip xmlns:asvg="http://schemas.microsoft.com/office/drawing/2016/SVG/main" r:embed="rId10"/>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7" name="矩形: 圆角 20">
            <a:extLst>
              <a:ext uri="{FF2B5EF4-FFF2-40B4-BE49-F238E27FC236}">
                <a16:creationId xmlns:a16="http://schemas.microsoft.com/office/drawing/2014/main" id="{EA3C3680-A9E2-B5F7-2C34-2CC24A97ABEB}"/>
              </a:ext>
            </a:extLst>
          </p:cNvPr>
          <p:cNvSpPr/>
          <p:nvPr/>
        </p:nvSpPr>
        <p:spPr>
          <a:xfrm>
            <a:off x="257176" y="114300"/>
            <a:ext cx="11687174" cy="660082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9" name="Picture 8">
            <a:extLst>
              <a:ext uri="{FF2B5EF4-FFF2-40B4-BE49-F238E27FC236}">
                <a16:creationId xmlns:a16="http://schemas.microsoft.com/office/drawing/2014/main" id="{697E2015-B2AF-75A9-9B39-ADF8206D1426}"/>
              </a:ext>
            </a:extLst>
          </p:cNvPr>
          <p:cNvPicPr>
            <a:picLocks noChangeAspect="1"/>
          </p:cNvPicPr>
          <p:nvPr/>
        </p:nvPicPr>
        <p:blipFill>
          <a:blip r:embed="rId11"/>
          <a:stretch>
            <a:fillRect/>
          </a:stretch>
        </p:blipFill>
        <p:spPr>
          <a:xfrm>
            <a:off x="4097989" y="141262"/>
            <a:ext cx="4131612" cy="861496"/>
          </a:xfrm>
          <a:prstGeom prst="rect">
            <a:avLst/>
          </a:prstGeom>
        </p:spPr>
      </p:pic>
      <p:sp>
        <p:nvSpPr>
          <p:cNvPr id="10" name="TextBox 9">
            <a:extLst>
              <a:ext uri="{FF2B5EF4-FFF2-40B4-BE49-F238E27FC236}">
                <a16:creationId xmlns:a16="http://schemas.microsoft.com/office/drawing/2014/main" id="{D74C52EC-3878-EEB3-A657-962F6E8AE882}"/>
              </a:ext>
            </a:extLst>
          </p:cNvPr>
          <p:cNvSpPr txBox="1"/>
          <p:nvPr/>
        </p:nvSpPr>
        <p:spPr>
          <a:xfrm>
            <a:off x="390525" y="1038225"/>
            <a:ext cx="11515725" cy="5586145"/>
          </a:xfrm>
          <a:prstGeom prst="rect">
            <a:avLst/>
          </a:prstGeom>
          <a:noFill/>
        </p:spPr>
        <p:txBody>
          <a:bodyPr wrap="square" rtlCol="0">
            <a:spAutoFit/>
          </a:bodyPr>
          <a:lstStyle/>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Cô bé Mi-lô sống trên một hòn đảo ngập tràn không khí âm nhạc ở Cu-ba. Cô </a:t>
            </a:r>
            <a:r>
              <a:rPr lang="en-US" sz="2100" b="1" i="0" dirty="0" err="1">
                <a:solidFill>
                  <a:srgbClr val="002060"/>
                </a:solidFill>
                <a:effectLst/>
                <a:latin typeface="Calibri" panose="020F0502020204030204" pitchFamily="34" charset="0"/>
                <a:cs typeface="Calibri" panose="020F0502020204030204" pitchFamily="34" charset="0"/>
              </a:rPr>
              <a:t>luôn</a:t>
            </a:r>
            <a:r>
              <a:rPr lang="vi-VN" sz="2100" b="1" i="0" dirty="0">
                <a:solidFill>
                  <a:srgbClr val="002060"/>
                </a:solidFill>
                <a:effectLst/>
                <a:latin typeface="Calibri" panose="020F0502020204030204" pitchFamily="34" charset="0"/>
                <a:cs typeface="Calibri" panose="020F0502020204030204" pitchFamily="34" charset="0"/>
              </a:rPr>
              <a:t> mơ ước được chơi trống trong một ban nhạc.</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Người dân trên đảo ngầm quy ước: chỉ con trai mới được chơi trống. Vì vậy, khi thấy Mi-lô tập chơi trống, mọi người thường hét lên: “Về nhà ngay! Nhạc cụ này không dành cho con gái”. Nhưng Mi-lô vẫn không từ bỏ đam mê. Ban ngày cô chăm chú lắng nghe tất cả những âm thanh xung quanh: tiếng những tàu lá cọ đu đưa trong gió, tiếng vỗ cánh của những chú chim ruồi, âm thanh phát ra khi cô chụm hai chân rồi nhảy vào vũng nước,… Khi màn đêm buông xuống, Mi-lô ngồi trên bãi cát và lắng nghe âm thanh của biển cả. “Tại sao mình không thể trở thành một tay trống nhỉ?” – Cô bé khẽ hỏi những con sóng xô bờ.</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Thế rồi, Mi-lô thuyết phục cha cho cô tham gia một lớp nhạc cụ. Trống tim-pan-ni, trống công-ga, trống bông-gô,… loại nào cô cũng chơi được. Thầy cô nhận ra tài năng của Mi-lô và bắt đầu dạy cô mỗi ngày.</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 Sẽ đến ngày mình được chơi trong một ban nhạc thứ thiệt.– Mi-lô thầm nghĩ.</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Khi chị gái Ku-chi-tô thành lập A</a:t>
            </a:r>
            <a:r>
              <a:rPr lang="en-US" sz="2100" b="1" i="0" dirty="0">
                <a:solidFill>
                  <a:srgbClr val="002060"/>
                </a:solidFill>
                <a:effectLst/>
                <a:latin typeface="Calibri" panose="020F0502020204030204" pitchFamily="34" charset="0"/>
                <a:cs typeface="Calibri" panose="020F0502020204030204" pitchFamily="34" charset="0"/>
              </a:rPr>
              <a:t>-</a:t>
            </a:r>
            <a:r>
              <a:rPr lang="vi-VN" sz="2100" b="1" i="0" dirty="0">
                <a:solidFill>
                  <a:srgbClr val="002060"/>
                </a:solidFill>
                <a:effectLst/>
                <a:latin typeface="Calibri" panose="020F0502020204030204" pitchFamily="34" charset="0"/>
                <a:cs typeface="Calibri" panose="020F0502020204030204" pitchFamily="34" charset="0"/>
              </a:rPr>
              <a:t>na-ca-ô-na, nhóm nhảy nữ đầu tiên của Cu-ba, cô bé Mi-lô 10 tuổi đã gia nhập ban nhạc với vai trò một tay trống. Nghe tiếng trống của Mi-lô, ai cũng muốn nhún nhảy.</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Cứ cố gắng như vậy, cuối cùng Mi-lô đã trở thành một nghệ sĩ trống nổi tiếng thế giới.</a:t>
            </a:r>
          </a:p>
          <a:p>
            <a:pPr algn="r"/>
            <a:r>
              <a:rPr lang="vi-VN" sz="2100" b="1" i="1" dirty="0">
                <a:solidFill>
                  <a:srgbClr val="002060"/>
                </a:solidFill>
                <a:effectLst/>
                <a:latin typeface="Calibri" panose="020F0502020204030204" pitchFamily="34" charset="0"/>
                <a:cs typeface="Calibri" panose="020F0502020204030204" pitchFamily="34" charset="0"/>
              </a:rPr>
              <a:t>(Theo Truyện kể hằng đêm dành cho các cô bé cá tính)</a:t>
            </a:r>
          </a:p>
        </p:txBody>
      </p:sp>
    </p:spTree>
    <p:extLst>
      <p:ext uri="{BB962C8B-B14F-4D97-AF65-F5344CB8AC3E}">
        <p14:creationId xmlns:p14="http://schemas.microsoft.com/office/powerpoint/2010/main" val="7393237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172843" y="395673"/>
            <a:ext cx="5798128" cy="3039608"/>
            <a:chOff x="345739" y="1176848"/>
            <a:chExt cx="5798128" cy="3039608"/>
          </a:xfrm>
        </p:grpSpPr>
        <p:grpSp>
          <p:nvGrpSpPr>
            <p:cNvPr id="5" name="Group 4">
              <a:extLst>
                <a:ext uri="{FF2B5EF4-FFF2-40B4-BE49-F238E27FC236}">
                  <a16:creationId xmlns:a16="http://schemas.microsoft.com/office/drawing/2014/main" id="{4B830D61-15EF-DFF6-BAF3-0856FC8C2B56}"/>
                </a:ext>
              </a:extLst>
            </p:cNvPr>
            <p:cNvGrpSpPr/>
            <p:nvPr/>
          </p:nvGrpSpPr>
          <p:grpSpPr>
            <a:xfrm>
              <a:off x="345739" y="1826547"/>
              <a:ext cx="5798128" cy="2389909"/>
              <a:chOff x="488813" y="2387656"/>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488813" y="2387656"/>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Phân</a:t>
                </a:r>
                <a:r>
                  <a:rPr lang="en-US" sz="3200" dirty="0">
                    <a:solidFill>
                      <a:prstClr val="black"/>
                    </a:solidFill>
                    <a:latin typeface="Calibri" panose="020F0502020204030204"/>
                  </a:rPr>
                  <a:t> </a:t>
                </a:r>
                <a:r>
                  <a:rPr lang="en-US" sz="3200" dirty="0" err="1">
                    <a:solidFill>
                      <a:prstClr val="black"/>
                    </a:solidFill>
                    <a:latin typeface="Calibri" panose="020F0502020204030204"/>
                  </a:rPr>
                  <a:t>công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đoạn</a:t>
                </a:r>
                <a:r>
                  <a:rPr lang="en-US" sz="3200" dirty="0">
                    <a:solidFill>
                      <a:prstClr val="black"/>
                    </a:solidFill>
                    <a:latin typeface="Calibri" panose="020F0502020204030204"/>
                  </a:rPr>
                  <a:t>.</a:t>
                </a:r>
              </a:p>
              <a:p>
                <a:pPr algn="just" defTabSz="914377"/>
                <a:r>
                  <a:rPr lang="en-US" sz="3200" dirty="0">
                    <a:solidFill>
                      <a:prstClr val="black"/>
                    </a:solidFill>
                    <a:latin typeface="Calibri" panose="020F0502020204030204"/>
                  </a:rPr>
                  <a:t>	</a:t>
                </a:r>
                <a:r>
                  <a:rPr lang="en-US" sz="3200" dirty="0" err="1">
                    <a:solidFill>
                      <a:prstClr val="black"/>
                    </a:solidFill>
                    <a:latin typeface="Calibri" panose="020F0502020204030204"/>
                  </a:rPr>
                  <a:t>Tất</a:t>
                </a:r>
                <a:r>
                  <a:rPr lang="en-US" sz="3200" dirty="0">
                    <a:solidFill>
                      <a:prstClr val="black"/>
                    </a:solidFill>
                    <a:latin typeface="Calibri" panose="020F0502020204030204"/>
                  </a:rPr>
                  <a:t> </a:t>
                </a:r>
                <a:r>
                  <a:rPr lang="en-US" sz="3200" dirty="0" err="1">
                    <a:solidFill>
                      <a:prstClr val="black"/>
                    </a:solidFill>
                    <a:latin typeface="Calibri" panose="020F0502020204030204"/>
                  </a:rPr>
                  <a:t>cả</a:t>
                </a:r>
                <a:r>
                  <a:rPr lang="en-US" sz="3200" dirty="0">
                    <a:solidFill>
                      <a:prstClr val="black"/>
                    </a:solidFill>
                    <a:latin typeface="Calibri" panose="020F0502020204030204"/>
                  </a:rPr>
                  <a:t> </a:t>
                </a:r>
                <a:r>
                  <a:rPr lang="en-US" sz="3200" dirty="0" err="1">
                    <a:solidFill>
                      <a:prstClr val="black"/>
                    </a:solidFill>
                    <a:latin typeface="Calibri" panose="020F0502020204030204"/>
                  </a:rPr>
                  <a:t>thành</a:t>
                </a:r>
                <a:r>
                  <a:rPr lang="en-US" sz="3200" dirty="0">
                    <a:solidFill>
                      <a:prstClr val="black"/>
                    </a:solidFill>
                    <a:latin typeface="Calibri" panose="020F0502020204030204"/>
                  </a:rPr>
                  <a:t> </a:t>
                </a:r>
                <a:r>
                  <a:rPr lang="en-US" sz="3200" dirty="0" err="1">
                    <a:solidFill>
                      <a:prstClr val="black"/>
                    </a:solidFill>
                    <a:latin typeface="Calibri" panose="020F0502020204030204"/>
                  </a:rPr>
                  <a:t>viên</a:t>
                </a:r>
                <a:r>
                  <a:rPr lang="en-US" sz="3200" dirty="0">
                    <a:solidFill>
                      <a:prstClr val="black"/>
                    </a:solidFill>
                    <a:latin typeface="Calibri" panose="020F0502020204030204"/>
                  </a:rPr>
                  <a:t> </a:t>
                </a:r>
                <a:r>
                  <a:rPr lang="en-US" sz="3200" dirty="0" err="1">
                    <a:solidFill>
                      <a:prstClr val="black"/>
                    </a:solidFill>
                    <a:latin typeface="Calibri" panose="020F0502020204030204"/>
                  </a:rPr>
                  <a:t>đều</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4"/>
              <a:stretch>
                <a:fillRect/>
              </a:stretch>
            </p:blipFill>
            <p:spPr>
              <a:xfrm flipH="1">
                <a:off x="907221" y="3078729"/>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4"/>
              <a:stretch>
                <a:fillRect/>
              </a:stretch>
            </p:blipFill>
            <p:spPr>
              <a:xfrm flipH="1">
                <a:off x="907221" y="3516368"/>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6600" dirty="0" err="1">
                  <a:solidFill>
                    <a:prstClr val="black"/>
                  </a:solidFill>
                </a:rPr>
                <a:t>Yêu</a:t>
              </a:r>
              <a:r>
                <a:rPr lang="en-US" sz="6600" dirty="0">
                  <a:solidFill>
                    <a:prstClr val="black"/>
                  </a:solidFill>
                </a:rPr>
                <a:t> </a:t>
              </a:r>
              <a:r>
                <a:rPr lang="en-US" sz="6600" dirty="0" err="1">
                  <a:solidFill>
                    <a:prstClr val="black"/>
                  </a:solidFill>
                </a:rPr>
                <a:t>cầu</a:t>
              </a:r>
              <a:endParaRPr lang="en-US" sz="6600" dirty="0">
                <a:solidFill>
                  <a:prstClr val="black"/>
                </a:solidFill>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29" name="Picture 2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0" name="Picture 2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1" name="Picture 3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2" name="Picture 3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33" name="Picture 3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34" name="Picture 3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36" name="Picture 35"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37" name="Picture 36"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latin typeface="Calibri" panose="020F0502020204030204" pitchFamily="34" charset="0"/>
                  <a:cs typeface="Calibri" panose="020F0502020204030204" pitchFamily="34" charset="0"/>
                </a:rPr>
                <a:t>Tiêu</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chí</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đánh</a:t>
              </a:r>
              <a:r>
                <a:rPr lang="en-US" sz="5400" b="1" dirty="0">
                  <a:solidFill>
                    <a:prstClr val="black"/>
                  </a:solidFill>
                  <a:latin typeface="Calibri" panose="020F0502020204030204" pitchFamily="34" charset="0"/>
                  <a:cs typeface="Calibri" panose="020F0502020204030204" pitchFamily="34" charset="0"/>
                </a:rPr>
                <a:t> </a:t>
              </a:r>
              <a:r>
                <a:rPr lang="en-US" sz="5400" b="1" dirty="0" err="1">
                  <a:solidFill>
                    <a:prstClr val="black"/>
                  </a:solidFill>
                  <a:latin typeface="Calibri" panose="020F0502020204030204" pitchFamily="34" charset="0"/>
                  <a:cs typeface="Calibri" panose="020F0502020204030204" pitchFamily="34" charset="0"/>
                </a:rPr>
                <a:t>giá</a:t>
              </a:r>
              <a:endParaRPr lang="en-US" sz="5400" b="1" dirty="0">
                <a:solidFill>
                  <a:prstClr val="black"/>
                </a:solidFill>
                <a:latin typeface="Calibri" panose="020F0502020204030204" pitchFamily="34" charset="0"/>
                <a:cs typeface="Calibri" panose="020F0502020204030204" pitchFamily="34" charset="0"/>
              </a:endParaRPr>
            </a:p>
          </p:txBody>
        </p:sp>
      </p:gr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431" y="3049363"/>
            <a:ext cx="2977476" cy="3097952"/>
          </a:xfrm>
          <a:prstGeom prst="rect">
            <a:avLst/>
          </a:prstGeom>
        </p:spPr>
      </p:pic>
      <p:pic>
        <p:nvPicPr>
          <p:cNvPr id="2" name="Picture 1">
            <a:extLst>
              <a:ext uri="{FF2B5EF4-FFF2-40B4-BE49-F238E27FC236}">
                <a16:creationId xmlns:a16="http://schemas.microsoft.com/office/drawing/2014/main" id="{D631ECB7-82F4-52AD-AB59-0EE708ED95CF}"/>
              </a:ext>
            </a:extLst>
          </p:cNvPr>
          <p:cNvPicPr>
            <a:picLocks noChangeAspect="1"/>
          </p:cNvPicPr>
          <p:nvPr/>
        </p:nvPicPr>
        <p:blipFill>
          <a:blip r:embed="rId8"/>
          <a:stretch>
            <a:fillRect/>
          </a:stretch>
        </p:blipFill>
        <p:spPr>
          <a:xfrm>
            <a:off x="5627679" y="0"/>
            <a:ext cx="6114818" cy="1286367"/>
          </a:xfrm>
          <a:prstGeom prst="rect">
            <a:avLst/>
          </a:prstGeom>
        </p:spPr>
      </p:pic>
    </p:spTree>
    <p:extLst>
      <p:ext uri="{BB962C8B-B14F-4D97-AF65-F5344CB8AC3E}">
        <p14:creationId xmlns:p14="http://schemas.microsoft.com/office/powerpoint/2010/main" val="17312110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grpSp>
        <p:nvGrpSpPr>
          <p:cNvPr id="28" name="Group 27">
            <a:extLst>
              <a:ext uri="{FF2B5EF4-FFF2-40B4-BE49-F238E27FC236}">
                <a16:creationId xmlns:a16="http://schemas.microsoft.com/office/drawing/2014/main" id="{C04EF09E-19B3-93DF-4838-38F6576CA29C}"/>
              </a:ext>
            </a:extLst>
          </p:cNvPr>
          <p:cNvGrpSpPr/>
          <p:nvPr/>
        </p:nvGrpSpPr>
        <p:grpSpPr>
          <a:xfrm>
            <a:off x="4843320" y="2006600"/>
            <a:ext cx="6840681" cy="3352800"/>
            <a:chOff x="535741" y="1548973"/>
            <a:chExt cx="6840681" cy="3352800"/>
          </a:xfrm>
        </p:grpSpPr>
        <p:grpSp>
          <p:nvGrpSpPr>
            <p:cNvPr id="29" name="Group 28">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31"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to, </a:t>
                </a:r>
                <a:r>
                  <a:rPr lang="en-US" sz="3200" dirty="0" err="1">
                    <a:solidFill>
                      <a:prstClr val="black"/>
                    </a:solidFill>
                    <a:latin typeface="Calibri" panose="020F0502020204030204"/>
                  </a:rPr>
                  <a:t>rõ</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ngắt</a:t>
                </a:r>
                <a:r>
                  <a:rPr lang="en-US" sz="3200" dirty="0">
                    <a:solidFill>
                      <a:prstClr val="black"/>
                    </a:solidFill>
                    <a:latin typeface="Calibri" panose="020F0502020204030204"/>
                  </a:rPr>
                  <a:t>, </a:t>
                </a:r>
                <a:r>
                  <a:rPr lang="en-US" sz="3200" dirty="0" err="1">
                    <a:solidFill>
                      <a:prstClr val="black"/>
                    </a:solidFill>
                    <a:latin typeface="Calibri" panose="020F0502020204030204"/>
                  </a:rPr>
                  <a:t>nghỉ</a:t>
                </a:r>
                <a:r>
                  <a:rPr lang="en-US" sz="3200" dirty="0">
                    <a:solidFill>
                      <a:prstClr val="black"/>
                    </a:solidFill>
                    <a:latin typeface="Calibri" panose="020F0502020204030204"/>
                  </a:rPr>
                  <a:t> </a:t>
                </a:r>
                <a:r>
                  <a:rPr lang="en-US" sz="3200" dirty="0" err="1">
                    <a:solidFill>
                      <a:prstClr val="black"/>
                    </a:solidFill>
                    <a:latin typeface="Calibri" panose="020F0502020204030204"/>
                  </a:rPr>
                  <a:t>đúng</a:t>
                </a:r>
                <a:r>
                  <a:rPr lang="en-US" sz="3200" dirty="0">
                    <a:solidFill>
                      <a:prstClr val="black"/>
                    </a:solidFill>
                    <a:latin typeface="Calibri" panose="020F0502020204030204"/>
                  </a:rPr>
                  <a:t> </a:t>
                </a:r>
                <a:r>
                  <a:rPr lang="en-US" sz="3200" dirty="0" err="1">
                    <a:solidFill>
                      <a:prstClr val="black"/>
                    </a:solidFill>
                    <a:latin typeface="Calibri" panose="020F0502020204030204"/>
                  </a:rPr>
                  <a:t>chỗ</a:t>
                </a:r>
                <a:r>
                  <a:rPr lang="en-US" sz="3200" dirty="0">
                    <a:solidFill>
                      <a:prstClr val="black"/>
                    </a:solidFill>
                    <a:latin typeface="Calibri" panose="020F0502020204030204"/>
                  </a:rPr>
                  <a:t>.</a:t>
                </a:r>
              </a:p>
              <a:p>
                <a:pPr marL="514338" indent="-514338" algn="just" defTabSz="914377">
                  <a:buFontTx/>
                  <a:buAutoNum type="arabicPeriod"/>
                </a:pPr>
                <a:r>
                  <a:rPr lang="en-US" sz="3200" dirty="0" err="1">
                    <a:solidFill>
                      <a:prstClr val="black"/>
                    </a:solidFill>
                    <a:latin typeface="Calibri" panose="020F0502020204030204"/>
                  </a:rPr>
                  <a:t>Thể</a:t>
                </a:r>
                <a:r>
                  <a:rPr lang="en-US" sz="3200" dirty="0">
                    <a:solidFill>
                      <a:prstClr val="black"/>
                    </a:solidFill>
                    <a:latin typeface="Calibri" panose="020F0502020204030204"/>
                  </a:rPr>
                  <a:t> </a:t>
                </a:r>
                <a:r>
                  <a:rPr lang="en-US" sz="3200" dirty="0" err="1">
                    <a:solidFill>
                      <a:prstClr val="black"/>
                    </a:solidFill>
                    <a:latin typeface="Calibri" panose="020F0502020204030204"/>
                  </a:rPr>
                  <a:t>hiện</a:t>
                </a:r>
                <a:r>
                  <a:rPr lang="en-US" sz="3200" dirty="0">
                    <a:solidFill>
                      <a:prstClr val="black"/>
                    </a:solidFill>
                    <a:latin typeface="Calibri" panose="020F0502020204030204"/>
                  </a:rPr>
                  <a:t> </a:t>
                </a:r>
                <a:r>
                  <a:rPr lang="en-US" sz="3200" dirty="0" err="1">
                    <a:solidFill>
                      <a:prstClr val="black"/>
                    </a:solidFill>
                    <a:latin typeface="Calibri" panose="020F0502020204030204"/>
                  </a:rPr>
                  <a:t>giọng</a:t>
                </a:r>
                <a:r>
                  <a:rPr lang="en-US" sz="3200" dirty="0">
                    <a:solidFill>
                      <a:prstClr val="black"/>
                    </a:solidFill>
                    <a:latin typeface="Calibri" panose="020F0502020204030204"/>
                  </a:rPr>
                  <a:t>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phù</a:t>
                </a:r>
                <a:r>
                  <a:rPr lang="en-US" sz="3200" dirty="0">
                    <a:solidFill>
                      <a:prstClr val="black"/>
                    </a:solidFill>
                    <a:latin typeface="Calibri" panose="020F0502020204030204"/>
                  </a:rPr>
                  <a:t> </a:t>
                </a:r>
                <a:r>
                  <a:rPr lang="en-US" sz="3200" dirty="0" err="1">
                    <a:solidFill>
                      <a:prstClr val="black"/>
                    </a:solidFill>
                    <a:latin typeface="Calibri" panose="020F0502020204030204"/>
                  </a:rPr>
                  <a:t>hợp</a:t>
                </a:r>
                <a:endParaRPr lang="en-US" sz="3200" dirty="0">
                  <a:solidFill>
                    <a:prstClr val="black"/>
                  </a:solidFill>
                  <a:latin typeface="Calibri" panose="020F0502020204030204"/>
                </a:endParaRPr>
              </a:p>
            </p:txBody>
          </p:sp>
          <p:grpSp>
            <p:nvGrpSpPr>
              <p:cNvPr id="32" name="Group 31">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33" name="Picture 32"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34" name="Picture 33"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36" name="Picture 35"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7" name="Picture 36"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8" name="Picture 37"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9" name="Picture 3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40" name="Picture 3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41" name="Picture 4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42" name="Picture 4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43" name="Picture 4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44" name="Picture 4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30" name="Rectangle: Rounded Corners 12">
              <a:extLst>
                <a:ext uri="{FF2B5EF4-FFF2-40B4-BE49-F238E27FC236}">
                  <a16:creationId xmlns:a16="http://schemas.microsoft.com/office/drawing/2014/main" id="{A9E21E7E-833F-7618-04DB-B71746A83192}"/>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5400" b="1" dirty="0" err="1">
                  <a:solidFill>
                    <a:prstClr val="black"/>
                  </a:solidFill>
                </a:rPr>
                <a:t>Tiêu</a:t>
              </a:r>
              <a:r>
                <a:rPr lang="en-US" sz="5400" b="1" dirty="0">
                  <a:solidFill>
                    <a:prstClr val="black"/>
                  </a:solidFill>
                </a:rPr>
                <a:t> </a:t>
              </a:r>
              <a:r>
                <a:rPr lang="en-US" sz="5400" b="1" dirty="0" err="1">
                  <a:solidFill>
                    <a:prstClr val="black"/>
                  </a:solidFill>
                </a:rPr>
                <a:t>chí</a:t>
              </a:r>
              <a:r>
                <a:rPr lang="en-US" sz="5400" b="1" dirty="0">
                  <a:solidFill>
                    <a:prstClr val="black"/>
                  </a:solidFill>
                </a:rPr>
                <a:t> </a:t>
              </a:r>
              <a:r>
                <a:rPr lang="en-US" sz="5400" b="1" dirty="0" err="1">
                  <a:solidFill>
                    <a:prstClr val="black"/>
                  </a:solidFill>
                </a:rPr>
                <a:t>đánh</a:t>
              </a:r>
              <a:r>
                <a:rPr lang="en-US" sz="5400" b="1" dirty="0">
                  <a:solidFill>
                    <a:prstClr val="black"/>
                  </a:solidFill>
                </a:rPr>
                <a:t> </a:t>
              </a:r>
              <a:r>
                <a:rPr lang="en-US" sz="5400" b="1" dirty="0" err="1">
                  <a:solidFill>
                    <a:prstClr val="black"/>
                  </a:solidFill>
                </a:rPr>
                <a:t>giá</a:t>
              </a:r>
              <a:endParaRPr lang="en-US" sz="5400" b="1" dirty="0">
                <a:solidFill>
                  <a:prstClr val="black"/>
                </a:solidFill>
              </a:endParaRPr>
            </a:p>
          </p:txBody>
        </p:sp>
      </p:grpSp>
      <p:pic>
        <p:nvPicPr>
          <p:cNvPr id="2" name="Picture 1">
            <a:extLst>
              <a:ext uri="{FF2B5EF4-FFF2-40B4-BE49-F238E27FC236}">
                <a16:creationId xmlns:a16="http://schemas.microsoft.com/office/drawing/2014/main" id="{99CAEA37-8EEB-9CAC-DFA5-2627FD77F93D}"/>
              </a:ext>
            </a:extLst>
          </p:cNvPr>
          <p:cNvPicPr>
            <a:picLocks noChangeAspect="1"/>
          </p:cNvPicPr>
          <p:nvPr/>
        </p:nvPicPr>
        <p:blipFill>
          <a:blip r:embed="rId6"/>
          <a:stretch>
            <a:fillRect/>
          </a:stretch>
        </p:blipFill>
        <p:spPr>
          <a:xfrm>
            <a:off x="5319453" y="196728"/>
            <a:ext cx="6114818" cy="1286367"/>
          </a:xfrm>
          <a:prstGeom prst="rect">
            <a:avLst/>
          </a:prstGeom>
        </p:spPr>
      </p:pic>
    </p:spTree>
    <p:extLst>
      <p:ext uri="{BB962C8B-B14F-4D97-AF65-F5344CB8AC3E}">
        <p14:creationId xmlns:p14="http://schemas.microsoft.com/office/powerpoint/2010/main" val="12147419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Graphic 4">
            <a:extLst>
              <a:ext uri="{FF2B5EF4-FFF2-40B4-BE49-F238E27FC236}">
                <a16:creationId xmlns:a16="http://schemas.microsoft.com/office/drawing/2014/main" id="{0368E12B-59BC-2037-9882-9CB4C69ACB3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079555" y="2090881"/>
            <a:ext cx="1755321" cy="3415244"/>
          </a:xfrm>
          <a:prstGeom prst="rect">
            <a:avLst/>
          </a:prstGeom>
        </p:spPr>
      </p:pic>
      <p:pic>
        <p:nvPicPr>
          <p:cNvPr id="8" name="Graphic 7">
            <a:extLst>
              <a:ext uri="{FF2B5EF4-FFF2-40B4-BE49-F238E27FC236}">
                <a16:creationId xmlns:a16="http://schemas.microsoft.com/office/drawing/2014/main" id="{D75268D3-B471-104F-6DCD-6F5CC90CA5D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55444" y="2115932"/>
            <a:ext cx="1395413" cy="3201243"/>
          </a:xfrm>
          <a:prstGeom prst="rect">
            <a:avLst/>
          </a:prstGeom>
        </p:spPr>
      </p:pic>
      <p:pic>
        <p:nvPicPr>
          <p:cNvPr id="9" name="Graphic 8">
            <a:extLst>
              <a:ext uri="{FF2B5EF4-FFF2-40B4-BE49-F238E27FC236}">
                <a16:creationId xmlns:a16="http://schemas.microsoft.com/office/drawing/2014/main" id="{2A8B97A7-4E67-ADA9-B94E-3859740C54A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329628" y="2231860"/>
            <a:ext cx="1511999" cy="3298904"/>
          </a:xfrm>
          <a:prstGeom prst="rect">
            <a:avLst/>
          </a:prstGeom>
        </p:spPr>
      </p:pic>
      <p:pic>
        <p:nvPicPr>
          <p:cNvPr id="10" name="Picture 9">
            <a:extLst>
              <a:ext uri="{FF2B5EF4-FFF2-40B4-BE49-F238E27FC236}">
                <a16:creationId xmlns:a16="http://schemas.microsoft.com/office/drawing/2014/main" id="{13FC7895-D2D5-7498-FE81-BD0D61F2B91F}"/>
              </a:ext>
            </a:extLst>
          </p:cNvPr>
          <p:cNvPicPr>
            <a:picLocks noChangeAspect="1"/>
          </p:cNvPicPr>
          <p:nvPr/>
        </p:nvPicPr>
        <p:blipFill>
          <a:blip r:embed="rId18"/>
          <a:stretch>
            <a:fillRect/>
          </a:stretch>
        </p:blipFill>
        <p:spPr>
          <a:xfrm>
            <a:off x="3104864" y="700972"/>
            <a:ext cx="6023370" cy="2353260"/>
          </a:xfrm>
          <a:prstGeom prst="rect">
            <a:avLst/>
          </a:prstGeom>
        </p:spPr>
      </p:pic>
    </p:spTree>
    <p:extLst>
      <p:ext uri="{BB962C8B-B14F-4D97-AF65-F5344CB8AC3E}">
        <p14:creationId xmlns:p14="http://schemas.microsoft.com/office/powerpoint/2010/main" val="33991221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8">
              <a:extLst>
                <a:ext uri="{96DAC541-7B7A-43D3-8B79-37D633B846F1}">
                  <asvg:svgBlip xmlns:asvg="http://schemas.microsoft.com/office/drawing/2016/SVG/main" r:embed="rId9"/>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2">
              <a:extLst>
                <a:ext uri="{96DAC541-7B7A-43D3-8B79-37D633B846F1}">
                  <asvg:svgBlip xmlns:asvg="http://schemas.microsoft.com/office/drawing/2016/SVG/main" r:embed="rId13"/>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571665" y="392986"/>
            <a:ext cx="10877550" cy="6072027"/>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Rectangle: Rounded Corners 3">
            <a:extLst>
              <a:ext uri="{FF2B5EF4-FFF2-40B4-BE49-F238E27FC236}">
                <a16:creationId xmlns:a16="http://schemas.microsoft.com/office/drawing/2014/main" id="{FB17CA89-7E1A-E7EC-FAD6-1FF3A1C3B7E7}"/>
              </a:ext>
            </a:extLst>
          </p:cNvPr>
          <p:cNvSpPr/>
          <p:nvPr/>
        </p:nvSpPr>
        <p:spPr>
          <a:xfrm>
            <a:off x="986318" y="813005"/>
            <a:ext cx="10184030" cy="1067511"/>
          </a:xfrm>
          <a:custGeom>
            <a:avLst/>
            <a:gdLst>
              <a:gd name="connsiteX0" fmla="*/ 0 w 10184030"/>
              <a:gd name="connsiteY0" fmla="*/ 177922 h 1067511"/>
              <a:gd name="connsiteX1" fmla="*/ 177922 w 10184030"/>
              <a:gd name="connsiteY1" fmla="*/ 0 h 1067511"/>
              <a:gd name="connsiteX2" fmla="*/ 10006108 w 10184030"/>
              <a:gd name="connsiteY2" fmla="*/ 0 h 1067511"/>
              <a:gd name="connsiteX3" fmla="*/ 10184030 w 10184030"/>
              <a:gd name="connsiteY3" fmla="*/ 177922 h 1067511"/>
              <a:gd name="connsiteX4" fmla="*/ 10184030 w 10184030"/>
              <a:gd name="connsiteY4" fmla="*/ 889589 h 1067511"/>
              <a:gd name="connsiteX5" fmla="*/ 10006108 w 10184030"/>
              <a:gd name="connsiteY5" fmla="*/ 1067511 h 1067511"/>
              <a:gd name="connsiteX6" fmla="*/ 177922 w 10184030"/>
              <a:gd name="connsiteY6" fmla="*/ 1067511 h 1067511"/>
              <a:gd name="connsiteX7" fmla="*/ 0 w 10184030"/>
              <a:gd name="connsiteY7" fmla="*/ 889589 h 1067511"/>
              <a:gd name="connsiteX8" fmla="*/ 0 w 10184030"/>
              <a:gd name="connsiteY8" fmla="*/ 177922 h 106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84030" h="1067511" fill="none" extrusionOk="0">
                <a:moveTo>
                  <a:pt x="0" y="177922"/>
                </a:moveTo>
                <a:cubicBezTo>
                  <a:pt x="18617" y="84769"/>
                  <a:pt x="90562" y="-11320"/>
                  <a:pt x="177922" y="0"/>
                </a:cubicBezTo>
                <a:cubicBezTo>
                  <a:pt x="3988343" y="10359"/>
                  <a:pt x="8293383" y="166365"/>
                  <a:pt x="10006108" y="0"/>
                </a:cubicBezTo>
                <a:cubicBezTo>
                  <a:pt x="10098458" y="3428"/>
                  <a:pt x="10199472" y="83051"/>
                  <a:pt x="10184030" y="177922"/>
                </a:cubicBezTo>
                <a:cubicBezTo>
                  <a:pt x="10164721" y="258670"/>
                  <a:pt x="10197915" y="706085"/>
                  <a:pt x="10184030" y="889589"/>
                </a:cubicBezTo>
                <a:cubicBezTo>
                  <a:pt x="10193894" y="977143"/>
                  <a:pt x="10107278" y="1065569"/>
                  <a:pt x="10006108" y="1067511"/>
                </a:cubicBezTo>
                <a:cubicBezTo>
                  <a:pt x="5781015" y="1079918"/>
                  <a:pt x="3189394" y="1098247"/>
                  <a:pt x="177922" y="1067511"/>
                </a:cubicBezTo>
                <a:cubicBezTo>
                  <a:pt x="85080" y="1064578"/>
                  <a:pt x="-530" y="994387"/>
                  <a:pt x="0" y="889589"/>
                </a:cubicBezTo>
                <a:cubicBezTo>
                  <a:pt x="-15892" y="577918"/>
                  <a:pt x="-24660" y="279073"/>
                  <a:pt x="0" y="177922"/>
                </a:cubicBezTo>
                <a:close/>
              </a:path>
              <a:path w="10184030" h="1067511" stroke="0" extrusionOk="0">
                <a:moveTo>
                  <a:pt x="0" y="177922"/>
                </a:moveTo>
                <a:cubicBezTo>
                  <a:pt x="1707" y="79186"/>
                  <a:pt x="68387" y="4081"/>
                  <a:pt x="177922" y="0"/>
                </a:cubicBezTo>
                <a:cubicBezTo>
                  <a:pt x="3400349" y="39558"/>
                  <a:pt x="8787682" y="-110770"/>
                  <a:pt x="10006108" y="0"/>
                </a:cubicBezTo>
                <a:cubicBezTo>
                  <a:pt x="10113000" y="-1257"/>
                  <a:pt x="10186961" y="61821"/>
                  <a:pt x="10184030" y="177922"/>
                </a:cubicBezTo>
                <a:cubicBezTo>
                  <a:pt x="10197298" y="380750"/>
                  <a:pt x="10198259" y="676011"/>
                  <a:pt x="10184030" y="889589"/>
                </a:cubicBezTo>
                <a:cubicBezTo>
                  <a:pt x="10179382" y="970546"/>
                  <a:pt x="10114370" y="1064291"/>
                  <a:pt x="10006108" y="1067511"/>
                </a:cubicBezTo>
                <a:cubicBezTo>
                  <a:pt x="6503307" y="1122018"/>
                  <a:pt x="3503700" y="935137"/>
                  <a:pt x="177922" y="1067511"/>
                </a:cubicBezTo>
                <a:cubicBezTo>
                  <a:pt x="63605" y="1057686"/>
                  <a:pt x="6241" y="987929"/>
                  <a:pt x="0" y="889589"/>
                </a:cubicBezTo>
                <a:cubicBezTo>
                  <a:pt x="-9836" y="778335"/>
                  <a:pt x="-60439" y="493701"/>
                  <a:pt x="0" y="177922"/>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3600" b="1" dirty="0">
                <a:solidFill>
                  <a:srgbClr val="FF0000"/>
                </a:solidFill>
                <a:latin typeface="Calibri" panose="020F0502020204030204"/>
              </a:rPr>
              <a:t>1. </a:t>
            </a:r>
            <a:r>
              <a:rPr lang="vi-VN" sz="3600" b="1" dirty="0">
                <a:solidFill>
                  <a:srgbClr val="FF0000"/>
                </a:solidFill>
                <a:latin typeface="Calibri" panose="020F0502020204030204"/>
              </a:rPr>
              <a:t>Những sự vật nào dưới đây được gọi là nhạc cụ?</a:t>
            </a:r>
            <a:endParaRPr lang="en-US" sz="3600" b="1" dirty="0">
              <a:solidFill>
                <a:srgbClr val="FF0000"/>
              </a:solidFill>
              <a:latin typeface="Calibri" panose="020F0502020204030204"/>
            </a:endParaRPr>
          </a:p>
        </p:txBody>
      </p:sp>
      <p:graphicFrame>
        <p:nvGraphicFramePr>
          <p:cNvPr id="8" name="Table 7">
            <a:extLst>
              <a:ext uri="{FF2B5EF4-FFF2-40B4-BE49-F238E27FC236}">
                <a16:creationId xmlns:a16="http://schemas.microsoft.com/office/drawing/2014/main" id="{093B4E77-0D4D-9C6F-7E7E-6C1896EDDA90}"/>
              </a:ext>
            </a:extLst>
          </p:cNvPr>
          <p:cNvGraphicFramePr>
            <a:graphicFrameLocks noGrp="1"/>
          </p:cNvGraphicFramePr>
          <p:nvPr>
            <p:extLst>
              <p:ext uri="{D42A27DB-BD31-4B8C-83A1-F6EECF244321}">
                <p14:modId xmlns:p14="http://schemas.microsoft.com/office/powerpoint/2010/main" val="3717519036"/>
              </p:ext>
            </p:extLst>
          </p:nvPr>
        </p:nvGraphicFramePr>
        <p:xfrm>
          <a:off x="986318" y="2167847"/>
          <a:ext cx="10397448" cy="2034108"/>
        </p:xfrm>
        <a:graphic>
          <a:graphicData uri="http://schemas.openxmlformats.org/drawingml/2006/table">
            <a:tbl>
              <a:tblPr/>
              <a:tblGrid>
                <a:gridCol w="2599362">
                  <a:extLst>
                    <a:ext uri="{9D8B030D-6E8A-4147-A177-3AD203B41FA5}">
                      <a16:colId xmlns:a16="http://schemas.microsoft.com/office/drawing/2014/main" val="1306412218"/>
                    </a:ext>
                  </a:extLst>
                </a:gridCol>
                <a:gridCol w="2599362">
                  <a:extLst>
                    <a:ext uri="{9D8B030D-6E8A-4147-A177-3AD203B41FA5}">
                      <a16:colId xmlns:a16="http://schemas.microsoft.com/office/drawing/2014/main" val="18735722"/>
                    </a:ext>
                  </a:extLst>
                </a:gridCol>
                <a:gridCol w="2599362">
                  <a:extLst>
                    <a:ext uri="{9D8B030D-6E8A-4147-A177-3AD203B41FA5}">
                      <a16:colId xmlns:a16="http://schemas.microsoft.com/office/drawing/2014/main" val="1378519844"/>
                    </a:ext>
                  </a:extLst>
                </a:gridCol>
                <a:gridCol w="2599362">
                  <a:extLst>
                    <a:ext uri="{9D8B030D-6E8A-4147-A177-3AD203B41FA5}">
                      <a16:colId xmlns:a16="http://schemas.microsoft.com/office/drawing/2014/main" val="3176511347"/>
                    </a:ext>
                  </a:extLst>
                </a:gridCol>
              </a:tblGrid>
              <a:tr h="1017054">
                <a:tc>
                  <a:txBody>
                    <a:bodyPr/>
                    <a:lstStyle/>
                    <a:p>
                      <a:pPr rtl="0" fontAlgn="t" latinLnBrk="0"/>
                      <a:r>
                        <a:rPr lang="en-US" sz="3200" b="0" dirty="0">
                          <a:effectLst/>
                          <a:latin typeface="Calibri" panose="020F0502020204030204" pitchFamily="34" charset="0"/>
                          <a:cs typeface="Calibri" panose="020F0502020204030204" pitchFamily="34" charset="0"/>
                        </a:rPr>
                        <a:t>A. </a:t>
                      </a:r>
                      <a:r>
                        <a:rPr lang="en-US" sz="3200" b="0" dirty="0" err="1">
                          <a:effectLst/>
                          <a:latin typeface="Calibri" panose="020F0502020204030204" pitchFamily="34" charset="0"/>
                          <a:cs typeface="Calibri" panose="020F0502020204030204" pitchFamily="34" charset="0"/>
                        </a:rPr>
                        <a:t>trống</a:t>
                      </a:r>
                      <a:r>
                        <a:rPr lang="en-US" sz="3200" b="0" dirty="0">
                          <a:effectLst/>
                          <a:latin typeface="Calibri" panose="020F0502020204030204" pitchFamily="34" charset="0"/>
                          <a:cs typeface="Calibri" panose="020F0502020204030204" pitchFamily="34" charset="0"/>
                        </a:rPr>
                        <a:t> </a:t>
                      </a:r>
                      <a:r>
                        <a:rPr lang="en-US" sz="3200" b="0" dirty="0" err="1">
                          <a:effectLst/>
                          <a:latin typeface="Calibri" panose="020F0502020204030204" pitchFamily="34" charset="0"/>
                          <a:cs typeface="Calibri" panose="020F0502020204030204" pitchFamily="34" charset="0"/>
                        </a:rPr>
                        <a:t>đồng</a:t>
                      </a:r>
                      <a:endParaRPr lang="en-US" sz="3200" b="0" dirty="0">
                        <a:effectLst/>
                        <a:latin typeface="Calibri" panose="020F0502020204030204" pitchFamily="34" charset="0"/>
                        <a:cs typeface="Calibri" panose="020F0502020204030204" pitchFamily="34" charset="0"/>
                      </a:endParaRPr>
                    </a:p>
                  </a:txBody>
                  <a:tcPr marL="31750" marR="31750" marT="31750" marB="31750">
                    <a:lnL>
                      <a:noFill/>
                    </a:lnL>
                    <a:lnR>
                      <a:noFill/>
                    </a:lnR>
                    <a:lnT>
                      <a:noFill/>
                    </a:lnT>
                    <a:lnB>
                      <a:noFill/>
                    </a:lnB>
                    <a:solidFill>
                      <a:srgbClr val="FFFFFF"/>
                    </a:solidFill>
                  </a:tcPr>
                </a:tc>
                <a:tc>
                  <a:txBody>
                    <a:bodyPr/>
                    <a:lstStyle/>
                    <a:p>
                      <a:pPr rtl="0" fontAlgn="t" latinLnBrk="0"/>
                      <a:r>
                        <a:rPr lang="en-US" sz="3200" b="0" dirty="0">
                          <a:effectLst/>
                          <a:latin typeface="Calibri" panose="020F0502020204030204" pitchFamily="34" charset="0"/>
                          <a:cs typeface="Calibri" panose="020F0502020204030204" pitchFamily="34" charset="0"/>
                        </a:rPr>
                        <a:t>B. pi-a-no</a:t>
                      </a:r>
                    </a:p>
                  </a:txBody>
                  <a:tcPr marL="31750" marR="31750" marT="31750" marB="31750">
                    <a:lnL>
                      <a:noFill/>
                    </a:lnL>
                    <a:lnR>
                      <a:noFill/>
                    </a:lnR>
                    <a:lnT>
                      <a:noFill/>
                    </a:lnT>
                    <a:lnB>
                      <a:noFill/>
                    </a:lnB>
                    <a:solidFill>
                      <a:srgbClr val="FFFFFF"/>
                    </a:solidFill>
                  </a:tcPr>
                </a:tc>
                <a:tc>
                  <a:txBody>
                    <a:bodyPr/>
                    <a:lstStyle/>
                    <a:p>
                      <a:pPr rtl="0" fontAlgn="t" latinLnBrk="0"/>
                      <a:r>
                        <a:rPr lang="en-US" sz="3200" b="0">
                          <a:effectLst/>
                          <a:latin typeface="Calibri" panose="020F0502020204030204" pitchFamily="34" charset="0"/>
                          <a:cs typeface="Calibri" panose="020F0502020204030204" pitchFamily="34" charset="0"/>
                        </a:rPr>
                        <a:t>C. sáo trúc</a:t>
                      </a:r>
                    </a:p>
                  </a:txBody>
                  <a:tcPr marL="31750" marR="31750" marT="31750" marB="31750">
                    <a:lnL>
                      <a:noFill/>
                    </a:lnL>
                    <a:lnR>
                      <a:noFill/>
                    </a:lnR>
                    <a:lnT>
                      <a:noFill/>
                    </a:lnT>
                    <a:lnB>
                      <a:noFill/>
                    </a:lnB>
                    <a:solidFill>
                      <a:srgbClr val="FFFFFF"/>
                    </a:solidFill>
                  </a:tcPr>
                </a:tc>
                <a:tc>
                  <a:txBody>
                    <a:bodyPr/>
                    <a:lstStyle/>
                    <a:p>
                      <a:pPr rtl="0" fontAlgn="t" latinLnBrk="0"/>
                      <a:r>
                        <a:rPr lang="en-US" sz="3200" b="0">
                          <a:effectLst/>
                          <a:latin typeface="Calibri" panose="020F0502020204030204" pitchFamily="34" charset="0"/>
                          <a:cs typeface="Calibri" panose="020F0502020204030204" pitchFamily="34" charset="0"/>
                        </a:rPr>
                        <a:t>D. ghi-ta</a:t>
                      </a:r>
                    </a:p>
                  </a:txBody>
                  <a:tcPr marL="31750" marR="31750" marT="31750" marB="31750">
                    <a:lnL>
                      <a:noFill/>
                    </a:lnL>
                    <a:lnR>
                      <a:noFill/>
                    </a:lnR>
                    <a:lnT>
                      <a:noFill/>
                    </a:lnT>
                    <a:lnB>
                      <a:noFill/>
                    </a:lnB>
                    <a:solidFill>
                      <a:srgbClr val="FFFFFF"/>
                    </a:solidFill>
                  </a:tcPr>
                </a:tc>
                <a:extLst>
                  <a:ext uri="{0D108BD9-81ED-4DB2-BD59-A6C34878D82A}">
                    <a16:rowId xmlns:a16="http://schemas.microsoft.com/office/drawing/2014/main" val="3803503398"/>
                  </a:ext>
                </a:extLst>
              </a:tr>
              <a:tr h="1017054">
                <a:tc>
                  <a:txBody>
                    <a:bodyPr/>
                    <a:lstStyle/>
                    <a:p>
                      <a:pPr algn="just" rtl="0" fontAlgn="t" latinLnBrk="0"/>
                      <a:r>
                        <a:rPr lang="en-US" sz="3200" b="0">
                          <a:effectLst/>
                          <a:latin typeface="Calibri" panose="020F0502020204030204" pitchFamily="34" charset="0"/>
                          <a:cs typeface="Calibri" panose="020F0502020204030204" pitchFamily="34" charset="0"/>
                        </a:rPr>
                        <a:t>E. chuông</a:t>
                      </a:r>
                    </a:p>
                  </a:txBody>
                  <a:tcPr marL="31750" marR="31750" marT="31750" marB="31750">
                    <a:lnL>
                      <a:noFill/>
                    </a:lnL>
                    <a:lnR>
                      <a:noFill/>
                    </a:lnR>
                    <a:lnT>
                      <a:noFill/>
                    </a:lnT>
                    <a:lnB>
                      <a:noFill/>
                    </a:lnB>
                    <a:solidFill>
                      <a:srgbClr val="FFFFFF"/>
                    </a:solidFill>
                  </a:tcPr>
                </a:tc>
                <a:tc>
                  <a:txBody>
                    <a:bodyPr/>
                    <a:lstStyle/>
                    <a:p>
                      <a:pPr algn="just" rtl="0" fontAlgn="t" latinLnBrk="0"/>
                      <a:r>
                        <a:rPr lang="en-US" sz="3200" b="0">
                          <a:effectLst/>
                          <a:latin typeface="Calibri" panose="020F0502020204030204" pitchFamily="34" charset="0"/>
                          <a:cs typeface="Calibri" panose="020F0502020204030204" pitchFamily="34" charset="0"/>
                        </a:rPr>
                        <a:t>G. vi-ô-lông</a:t>
                      </a:r>
                    </a:p>
                  </a:txBody>
                  <a:tcPr marL="31750" marR="31750" marT="31750" marB="31750">
                    <a:lnL>
                      <a:noFill/>
                    </a:lnL>
                    <a:lnR>
                      <a:noFill/>
                    </a:lnR>
                    <a:lnT>
                      <a:noFill/>
                    </a:lnT>
                    <a:lnB>
                      <a:noFill/>
                    </a:lnB>
                    <a:solidFill>
                      <a:srgbClr val="FFFFFF"/>
                    </a:solidFill>
                  </a:tcPr>
                </a:tc>
                <a:tc>
                  <a:txBody>
                    <a:bodyPr/>
                    <a:lstStyle/>
                    <a:p>
                      <a:pPr algn="just" rtl="0" fontAlgn="t" latinLnBrk="0"/>
                      <a:r>
                        <a:rPr lang="en-US" sz="3200" b="0" dirty="0">
                          <a:effectLst/>
                          <a:latin typeface="Calibri" panose="020F0502020204030204" pitchFamily="34" charset="0"/>
                          <a:cs typeface="Calibri" panose="020F0502020204030204" pitchFamily="34" charset="0"/>
                        </a:rPr>
                        <a:t>H. </a:t>
                      </a:r>
                      <a:r>
                        <a:rPr lang="en-US" sz="3200" b="0" dirty="0" err="1">
                          <a:effectLst/>
                          <a:latin typeface="Calibri" panose="020F0502020204030204" pitchFamily="34" charset="0"/>
                          <a:cs typeface="Calibri" panose="020F0502020204030204" pitchFamily="34" charset="0"/>
                        </a:rPr>
                        <a:t>còi</a:t>
                      </a:r>
                      <a:endParaRPr lang="en-US" sz="3200" b="0" dirty="0">
                        <a:effectLst/>
                        <a:latin typeface="Calibri" panose="020F0502020204030204" pitchFamily="34" charset="0"/>
                        <a:cs typeface="Calibri" panose="020F0502020204030204" pitchFamily="34" charset="0"/>
                      </a:endParaRPr>
                    </a:p>
                  </a:txBody>
                  <a:tcPr marL="31750" marR="31750" marT="31750" marB="31750">
                    <a:lnL>
                      <a:noFill/>
                    </a:lnL>
                    <a:lnR>
                      <a:noFill/>
                    </a:lnR>
                    <a:lnT>
                      <a:noFill/>
                    </a:lnT>
                    <a:lnB>
                      <a:noFill/>
                    </a:lnB>
                    <a:solidFill>
                      <a:srgbClr val="FFFFFF"/>
                    </a:solidFill>
                  </a:tcPr>
                </a:tc>
                <a:tc>
                  <a:txBody>
                    <a:bodyPr/>
                    <a:lstStyle/>
                    <a:p>
                      <a:pPr algn="just" rtl="0" fontAlgn="t" latinLnBrk="0"/>
                      <a:r>
                        <a:rPr lang="vi-VN" sz="3200" b="0" dirty="0">
                          <a:effectLst/>
                          <a:latin typeface="Calibri" panose="020F0502020204030204" pitchFamily="34" charset="0"/>
                          <a:cs typeface="Calibri" panose="020F0502020204030204" pitchFamily="34" charset="0"/>
                        </a:rPr>
                        <a:t>I. trống cơm</a:t>
                      </a:r>
                    </a:p>
                  </a:txBody>
                  <a:tcPr marL="31750" marR="31750" marT="31750" marB="31750">
                    <a:lnL>
                      <a:noFill/>
                    </a:lnL>
                    <a:lnR>
                      <a:noFill/>
                    </a:lnR>
                    <a:lnT>
                      <a:noFill/>
                    </a:lnT>
                    <a:lnB>
                      <a:noFill/>
                    </a:lnB>
                    <a:solidFill>
                      <a:srgbClr val="FFFFFF"/>
                    </a:solidFill>
                  </a:tcPr>
                </a:tc>
                <a:extLst>
                  <a:ext uri="{0D108BD9-81ED-4DB2-BD59-A6C34878D82A}">
                    <a16:rowId xmlns:a16="http://schemas.microsoft.com/office/drawing/2014/main" val="3973982580"/>
                  </a:ext>
                </a:extLst>
              </a:tr>
            </a:tbl>
          </a:graphicData>
        </a:graphic>
      </p:graphicFrame>
      <p:sp>
        <p:nvSpPr>
          <p:cNvPr id="9" name="Oval 8">
            <a:extLst>
              <a:ext uri="{FF2B5EF4-FFF2-40B4-BE49-F238E27FC236}">
                <a16:creationId xmlns:a16="http://schemas.microsoft.com/office/drawing/2014/main" id="{24687CD2-0150-3131-326F-49A1778A56F2}"/>
              </a:ext>
            </a:extLst>
          </p:cNvPr>
          <p:cNvSpPr/>
          <p:nvPr/>
        </p:nvSpPr>
        <p:spPr>
          <a:xfrm>
            <a:off x="3462391" y="2178122"/>
            <a:ext cx="554805" cy="5548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1C9101B9-94DB-4AFE-330F-BEED2591378D}"/>
              </a:ext>
            </a:extLst>
          </p:cNvPr>
          <p:cNvSpPr/>
          <p:nvPr/>
        </p:nvSpPr>
        <p:spPr>
          <a:xfrm>
            <a:off x="6072027" y="2167847"/>
            <a:ext cx="554805" cy="5548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F80E5AAB-4893-0D8C-CC33-C1AA3FA1E716}"/>
              </a:ext>
            </a:extLst>
          </p:cNvPr>
          <p:cNvSpPr/>
          <p:nvPr/>
        </p:nvSpPr>
        <p:spPr>
          <a:xfrm>
            <a:off x="8681663" y="2239767"/>
            <a:ext cx="554805" cy="5548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DAB0F9B1-A12A-72D3-F456-62999A8249E0}"/>
              </a:ext>
            </a:extLst>
          </p:cNvPr>
          <p:cNvSpPr/>
          <p:nvPr/>
        </p:nvSpPr>
        <p:spPr>
          <a:xfrm>
            <a:off x="3462391" y="3246634"/>
            <a:ext cx="554805" cy="5548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325CC1B7-C23B-6B5E-40C4-E963621BCDF7}"/>
              </a:ext>
            </a:extLst>
          </p:cNvPr>
          <p:cNvSpPr/>
          <p:nvPr/>
        </p:nvSpPr>
        <p:spPr>
          <a:xfrm>
            <a:off x="8486454" y="3195263"/>
            <a:ext cx="554805" cy="55480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026" name="Picture 2">
            <a:extLst>
              <a:ext uri="{FF2B5EF4-FFF2-40B4-BE49-F238E27FC236}">
                <a16:creationId xmlns:a16="http://schemas.microsoft.com/office/drawing/2014/main" id="{6BE806A4-D1DA-8397-2AD8-1424E4883F8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4677" y="3901870"/>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769DC1-D2AE-C0C5-30AE-C42C6CC427CB}"/>
              </a:ext>
            </a:extLst>
          </p:cNvPr>
          <p:cNvSpPr txBox="1"/>
          <p:nvPr/>
        </p:nvSpPr>
        <p:spPr>
          <a:xfrm>
            <a:off x="4868333" y="6025694"/>
            <a:ext cx="1782758" cy="461665"/>
          </a:xfrm>
          <a:prstGeom prst="rect">
            <a:avLst/>
          </a:prstGeom>
          <a:noFill/>
        </p:spPr>
        <p:txBody>
          <a:bodyPr wrap="square" rtlCol="0">
            <a:spAutoFit/>
          </a:bodyPr>
          <a:lstStyle/>
          <a:p>
            <a:r>
              <a:rPr lang="en-US" sz="2400" b="1" dirty="0" err="1">
                <a:effectLst/>
                <a:latin typeface="Calibri" panose="020F0502020204030204" pitchFamily="34" charset="0"/>
                <a:cs typeface="Calibri" panose="020F0502020204030204" pitchFamily="34" charset="0"/>
              </a:rPr>
              <a:t>trống</a:t>
            </a:r>
            <a:r>
              <a:rPr lang="en-US" sz="2400" b="1" dirty="0">
                <a:effectLst/>
                <a:latin typeface="Calibri" panose="020F0502020204030204" pitchFamily="34" charset="0"/>
                <a:cs typeface="Calibri" panose="020F0502020204030204" pitchFamily="34" charset="0"/>
              </a:rPr>
              <a:t> </a:t>
            </a:r>
            <a:r>
              <a:rPr lang="en-US" sz="2400" b="1" dirty="0" err="1">
                <a:effectLst/>
                <a:latin typeface="Calibri" panose="020F0502020204030204" pitchFamily="34" charset="0"/>
                <a:cs typeface="Calibri" panose="020F0502020204030204" pitchFamily="34" charset="0"/>
              </a:rPr>
              <a:t>đồng</a:t>
            </a:r>
            <a:endParaRPr lang="vi-VN" sz="2400" b="1" dirty="0"/>
          </a:p>
        </p:txBody>
      </p:sp>
    </p:spTree>
    <p:extLst>
      <p:ext uri="{BB962C8B-B14F-4D97-AF65-F5344CB8AC3E}">
        <p14:creationId xmlns:p14="http://schemas.microsoft.com/office/powerpoint/2010/main" val="3951085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subTnLst>
                                    <p:audio>
                                      <p:cMediaNode>
                                        <p:cTn display="0" masterRel="sameClick">
                                          <p:stCondLst>
                                            <p:cond evt="begin" delay="0">
                                              <p:tn val="30"/>
                                            </p:cond>
                                          </p:stCondLst>
                                          <p:endCondLst>
                                            <p:cond evt="onStopAudio" delay="0">
                                              <p:tgtEl>
                                                <p:sldTgt/>
                                              </p:tgtEl>
                                            </p:cond>
                                          </p:endCondLst>
                                        </p:cTn>
                                        <p:tgtEl>
                                          <p:sndTgt r:embed="rId4"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subTnLst>
                                    <p:audio>
                                      <p:cMediaNode>
                                        <p:cTn display="0" masterRel="sameClick">
                                          <p:stCondLst>
                                            <p:cond evt="begin" delay="0">
                                              <p:tn val="40"/>
                                            </p:cond>
                                          </p:stCondLst>
                                          <p:endCondLst>
                                            <p:cond evt="onStopAudio" delay="0">
                                              <p:tgtEl>
                                                <p:sldTgt/>
                                              </p:tgtEl>
                                            </p:cond>
                                          </p:endCondLst>
                                        </p:cTn>
                                        <p:tgtEl>
                                          <p:sndTgt r:embed="rId4" name="chimes.wav"/>
                                        </p:tgtEl>
                                      </p:cMediaNode>
                                    </p:audio>
                                  </p:sub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00"/>
                                        <p:tgtEl>
                                          <p:spTgt spid="14"/>
                                        </p:tgtEl>
                                      </p:cBhvr>
                                    </p:animEffect>
                                  </p:childTnLst>
                                  <p:subTnLst>
                                    <p:audio>
                                      <p:cMediaNode>
                                        <p:cTn display="0" masterRel="sameClick">
                                          <p:stCondLst>
                                            <p:cond evt="begin" delay="0">
                                              <p:tn val="45"/>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2" grpId="0" animBg="1"/>
      <p:bldP spid="13" grpId="0" animBg="1"/>
      <p:bldP spid="14" grpId="0" animBg="1"/>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482884"/>
            <a:ext cx="10877550" cy="6072027"/>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Rectangle: Rounded Corners 3">
            <a:extLst>
              <a:ext uri="{FF2B5EF4-FFF2-40B4-BE49-F238E27FC236}">
                <a16:creationId xmlns:a16="http://schemas.microsoft.com/office/drawing/2014/main" id="{FB17CA89-7E1A-E7EC-FAD6-1FF3A1C3B7E7}"/>
              </a:ext>
            </a:extLst>
          </p:cNvPr>
          <p:cNvSpPr/>
          <p:nvPr/>
        </p:nvSpPr>
        <p:spPr>
          <a:xfrm>
            <a:off x="1003985" y="714521"/>
            <a:ext cx="10184030" cy="1067511"/>
          </a:xfrm>
          <a:custGeom>
            <a:avLst/>
            <a:gdLst>
              <a:gd name="connsiteX0" fmla="*/ 0 w 10184030"/>
              <a:gd name="connsiteY0" fmla="*/ 177922 h 1067511"/>
              <a:gd name="connsiteX1" fmla="*/ 177922 w 10184030"/>
              <a:gd name="connsiteY1" fmla="*/ 0 h 1067511"/>
              <a:gd name="connsiteX2" fmla="*/ 10006108 w 10184030"/>
              <a:gd name="connsiteY2" fmla="*/ 0 h 1067511"/>
              <a:gd name="connsiteX3" fmla="*/ 10184030 w 10184030"/>
              <a:gd name="connsiteY3" fmla="*/ 177922 h 1067511"/>
              <a:gd name="connsiteX4" fmla="*/ 10184030 w 10184030"/>
              <a:gd name="connsiteY4" fmla="*/ 889589 h 1067511"/>
              <a:gd name="connsiteX5" fmla="*/ 10006108 w 10184030"/>
              <a:gd name="connsiteY5" fmla="*/ 1067511 h 1067511"/>
              <a:gd name="connsiteX6" fmla="*/ 177922 w 10184030"/>
              <a:gd name="connsiteY6" fmla="*/ 1067511 h 1067511"/>
              <a:gd name="connsiteX7" fmla="*/ 0 w 10184030"/>
              <a:gd name="connsiteY7" fmla="*/ 889589 h 1067511"/>
              <a:gd name="connsiteX8" fmla="*/ 0 w 10184030"/>
              <a:gd name="connsiteY8" fmla="*/ 177922 h 106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84030" h="1067511" fill="none" extrusionOk="0">
                <a:moveTo>
                  <a:pt x="0" y="177922"/>
                </a:moveTo>
                <a:cubicBezTo>
                  <a:pt x="18617" y="84769"/>
                  <a:pt x="90562" y="-11320"/>
                  <a:pt x="177922" y="0"/>
                </a:cubicBezTo>
                <a:cubicBezTo>
                  <a:pt x="3988343" y="10359"/>
                  <a:pt x="8293383" y="166365"/>
                  <a:pt x="10006108" y="0"/>
                </a:cubicBezTo>
                <a:cubicBezTo>
                  <a:pt x="10098458" y="3428"/>
                  <a:pt x="10199472" y="83051"/>
                  <a:pt x="10184030" y="177922"/>
                </a:cubicBezTo>
                <a:cubicBezTo>
                  <a:pt x="10164721" y="258670"/>
                  <a:pt x="10197915" y="706085"/>
                  <a:pt x="10184030" y="889589"/>
                </a:cubicBezTo>
                <a:cubicBezTo>
                  <a:pt x="10193894" y="977143"/>
                  <a:pt x="10107278" y="1065569"/>
                  <a:pt x="10006108" y="1067511"/>
                </a:cubicBezTo>
                <a:cubicBezTo>
                  <a:pt x="5781015" y="1079918"/>
                  <a:pt x="3189394" y="1098247"/>
                  <a:pt x="177922" y="1067511"/>
                </a:cubicBezTo>
                <a:cubicBezTo>
                  <a:pt x="85080" y="1064578"/>
                  <a:pt x="-530" y="994387"/>
                  <a:pt x="0" y="889589"/>
                </a:cubicBezTo>
                <a:cubicBezTo>
                  <a:pt x="-15892" y="577918"/>
                  <a:pt x="-24660" y="279073"/>
                  <a:pt x="0" y="177922"/>
                </a:cubicBezTo>
                <a:close/>
              </a:path>
              <a:path w="10184030" h="1067511" stroke="0" extrusionOk="0">
                <a:moveTo>
                  <a:pt x="0" y="177922"/>
                </a:moveTo>
                <a:cubicBezTo>
                  <a:pt x="1707" y="79186"/>
                  <a:pt x="68387" y="4081"/>
                  <a:pt x="177922" y="0"/>
                </a:cubicBezTo>
                <a:cubicBezTo>
                  <a:pt x="3400349" y="39558"/>
                  <a:pt x="8787682" y="-110770"/>
                  <a:pt x="10006108" y="0"/>
                </a:cubicBezTo>
                <a:cubicBezTo>
                  <a:pt x="10113000" y="-1257"/>
                  <a:pt x="10186961" y="61821"/>
                  <a:pt x="10184030" y="177922"/>
                </a:cubicBezTo>
                <a:cubicBezTo>
                  <a:pt x="10197298" y="380750"/>
                  <a:pt x="10198259" y="676011"/>
                  <a:pt x="10184030" y="889589"/>
                </a:cubicBezTo>
                <a:cubicBezTo>
                  <a:pt x="10179382" y="970546"/>
                  <a:pt x="10114370" y="1064291"/>
                  <a:pt x="10006108" y="1067511"/>
                </a:cubicBezTo>
                <a:cubicBezTo>
                  <a:pt x="6503307" y="1122018"/>
                  <a:pt x="3503700" y="935137"/>
                  <a:pt x="177922" y="1067511"/>
                </a:cubicBezTo>
                <a:cubicBezTo>
                  <a:pt x="63605" y="1057686"/>
                  <a:pt x="6241" y="987929"/>
                  <a:pt x="0" y="889589"/>
                </a:cubicBezTo>
                <a:cubicBezTo>
                  <a:pt x="-9836" y="778335"/>
                  <a:pt x="-60439" y="493701"/>
                  <a:pt x="0" y="177922"/>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3600" b="1" dirty="0">
                <a:solidFill>
                  <a:srgbClr val="FF0000"/>
                </a:solidFill>
                <a:latin typeface="Calibri" panose="020F0502020204030204"/>
              </a:rPr>
              <a:t>2. </a:t>
            </a:r>
            <a:r>
              <a:rPr lang="en-US" sz="3600" b="1" dirty="0" err="1">
                <a:solidFill>
                  <a:srgbClr val="FF0000"/>
                </a:solidFill>
                <a:latin typeface="Calibri" panose="020F0502020204030204"/>
              </a:rPr>
              <a:t>Tìm</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từ</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ngữ</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phù</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hợp</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với</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các</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cột</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trong</a:t>
            </a:r>
            <a:r>
              <a:rPr lang="en-US" sz="3600" b="1" dirty="0">
                <a:solidFill>
                  <a:srgbClr val="FF0000"/>
                </a:solidFill>
                <a:latin typeface="Calibri" panose="020F0502020204030204"/>
              </a:rPr>
              <a:t> </a:t>
            </a:r>
            <a:r>
              <a:rPr lang="en-US" sz="3600" b="1" dirty="0" err="1">
                <a:solidFill>
                  <a:srgbClr val="FF0000"/>
                </a:solidFill>
                <a:latin typeface="Calibri" panose="020F0502020204030204"/>
              </a:rPr>
              <a:t>bảng</a:t>
            </a:r>
            <a:r>
              <a:rPr lang="en-US" sz="3600" b="1" dirty="0">
                <a:solidFill>
                  <a:srgbClr val="FF0000"/>
                </a:solidFill>
                <a:latin typeface="Calibri" panose="020F0502020204030204"/>
              </a:rPr>
              <a:t>. </a:t>
            </a:r>
          </a:p>
        </p:txBody>
      </p:sp>
      <p:pic>
        <p:nvPicPr>
          <p:cNvPr id="16" name="Picture 15">
            <a:extLst>
              <a:ext uri="{FF2B5EF4-FFF2-40B4-BE49-F238E27FC236}">
                <a16:creationId xmlns:a16="http://schemas.microsoft.com/office/drawing/2014/main" id="{F23426F0-EB62-098C-A233-B19A040F7599}"/>
              </a:ext>
            </a:extLst>
          </p:cNvPr>
          <p:cNvPicPr>
            <a:picLocks noChangeAspect="1"/>
          </p:cNvPicPr>
          <p:nvPr/>
        </p:nvPicPr>
        <p:blipFill>
          <a:blip r:embed="rId12"/>
          <a:stretch>
            <a:fillRect/>
          </a:stretch>
        </p:blipFill>
        <p:spPr>
          <a:xfrm>
            <a:off x="904339" y="1997789"/>
            <a:ext cx="10583697" cy="3046822"/>
          </a:xfrm>
          <a:prstGeom prst="rect">
            <a:avLst/>
          </a:prstGeom>
        </p:spPr>
      </p:pic>
      <p:sp>
        <p:nvSpPr>
          <p:cNvPr id="17" name="Rectangle: Rounded Corners 16">
            <a:extLst>
              <a:ext uri="{FF2B5EF4-FFF2-40B4-BE49-F238E27FC236}">
                <a16:creationId xmlns:a16="http://schemas.microsoft.com/office/drawing/2014/main" id="{597C5946-AA63-E189-4255-41CE16946E4F}"/>
              </a:ext>
            </a:extLst>
          </p:cNvPr>
          <p:cNvSpPr/>
          <p:nvPr/>
        </p:nvSpPr>
        <p:spPr>
          <a:xfrm>
            <a:off x="4633645" y="3277456"/>
            <a:ext cx="2280863" cy="4520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sáng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tác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nhạc</a:t>
            </a:r>
            <a:endParaRPr lang="en-US" sz="2800" b="1" dirty="0">
              <a:solidFill>
                <a:srgbClr val="FF0000"/>
              </a:solidFill>
              <a:latin typeface="Calibri" panose="020F0502020204030204" pitchFamily="34" charset="0"/>
              <a:cs typeface="Calibri" panose="020F0502020204030204" pitchFamily="34" charset="0"/>
            </a:endParaRPr>
          </a:p>
        </p:txBody>
      </p:sp>
      <p:sp>
        <p:nvSpPr>
          <p:cNvPr id="18" name="Rectangle: Rounded Corners 17">
            <a:extLst>
              <a:ext uri="{FF2B5EF4-FFF2-40B4-BE49-F238E27FC236}">
                <a16:creationId xmlns:a16="http://schemas.microsoft.com/office/drawing/2014/main" id="{B4FBBE73-1309-DE16-DD47-EF9378E00826}"/>
              </a:ext>
            </a:extLst>
          </p:cNvPr>
          <p:cNvSpPr/>
          <p:nvPr/>
        </p:nvSpPr>
        <p:spPr>
          <a:xfrm>
            <a:off x="8044665" y="3236360"/>
            <a:ext cx="2969232" cy="4520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bài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hát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bản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nhạc</a:t>
            </a:r>
            <a:endParaRPr lang="en-US" sz="2800" b="1" dirty="0">
              <a:solidFill>
                <a:srgbClr val="FF0000"/>
              </a:solidFill>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id="{E6D04040-76A9-3C48-D0A1-193646ED1BAB}"/>
              </a:ext>
            </a:extLst>
          </p:cNvPr>
          <p:cNvSpPr/>
          <p:nvPr/>
        </p:nvSpPr>
        <p:spPr>
          <a:xfrm>
            <a:off x="4695290" y="3821986"/>
            <a:ext cx="2280863" cy="4520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viết</a:t>
            </a:r>
            <a:endParaRPr lang="en-US" sz="2800" b="1" dirty="0">
              <a:solidFill>
                <a:srgbClr val="FF0000"/>
              </a:solidFill>
              <a:latin typeface="Calibri" panose="020F0502020204030204" pitchFamily="34" charset="0"/>
              <a:cs typeface="Calibri" panose="020F0502020204030204" pitchFamily="34" charset="0"/>
            </a:endParaRPr>
          </a:p>
        </p:txBody>
      </p:sp>
      <p:sp>
        <p:nvSpPr>
          <p:cNvPr id="23" name="Rectangle: Rounded Corners 22">
            <a:extLst>
              <a:ext uri="{FF2B5EF4-FFF2-40B4-BE49-F238E27FC236}">
                <a16:creationId xmlns:a16="http://schemas.microsoft.com/office/drawing/2014/main" id="{702658B7-EF62-0A4B-4B5D-355A8D582246}"/>
              </a:ext>
            </a:extLst>
          </p:cNvPr>
          <p:cNvSpPr/>
          <p:nvPr/>
        </p:nvSpPr>
        <p:spPr>
          <a:xfrm>
            <a:off x="8106310" y="3780890"/>
            <a:ext cx="2969232" cy="4520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truyện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kí</a:t>
            </a:r>
            <a:r>
              <a:rPr lang="en-US" sz="2800" b="1" dirty="0">
                <a:solidFill>
                  <a:srgbClr val="FF0000"/>
                </a:solidFill>
                <a:latin typeface="Calibri" panose="020F0502020204030204" pitchFamily="34" charset="0"/>
                <a:cs typeface="Calibri" panose="020F0502020204030204" pitchFamily="34" charset="0"/>
              </a:rPr>
              <a:t>,..</a:t>
            </a:r>
          </a:p>
        </p:txBody>
      </p:sp>
      <p:sp>
        <p:nvSpPr>
          <p:cNvPr id="24" name="Rectangle: Rounded Corners 23">
            <a:extLst>
              <a:ext uri="{FF2B5EF4-FFF2-40B4-BE49-F238E27FC236}">
                <a16:creationId xmlns:a16="http://schemas.microsoft.com/office/drawing/2014/main" id="{92A622DF-5D18-0DB8-23EB-618A1962671C}"/>
              </a:ext>
            </a:extLst>
          </p:cNvPr>
          <p:cNvSpPr/>
          <p:nvPr/>
        </p:nvSpPr>
        <p:spPr>
          <a:xfrm>
            <a:off x="4685016" y="4417887"/>
            <a:ext cx="2280863" cy="4520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thiết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kế</a:t>
            </a:r>
            <a:endParaRPr lang="en-US" sz="2800" b="1" dirty="0">
              <a:solidFill>
                <a:srgbClr val="FF0000"/>
              </a:solidFill>
              <a:latin typeface="Calibri" panose="020F050202020403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4164F8FB-640B-FCD9-384A-71F7BC5B0D82}"/>
              </a:ext>
            </a:extLst>
          </p:cNvPr>
          <p:cNvSpPr/>
          <p:nvPr/>
        </p:nvSpPr>
        <p:spPr>
          <a:xfrm>
            <a:off x="8096036" y="4376791"/>
            <a:ext cx="2969232" cy="45206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bản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vẽ</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kĩ</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thuật</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23623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barn(inVertical)">
                                      <p:cBhvr>
                                        <p:cTn id="4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18" grpId="0" animBg="1"/>
      <p:bldP spid="20" grpId="0" animBg="1"/>
      <p:bldP spid="23" grpId="0" animBg="1"/>
      <p:bldP spid="24"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Rectangle: Rounded Corners 3">
            <a:extLst>
              <a:ext uri="{FF2B5EF4-FFF2-40B4-BE49-F238E27FC236}">
                <a16:creationId xmlns:a16="http://schemas.microsoft.com/office/drawing/2014/main" id="{BF3F8824-B109-16F0-CDA2-8026C4BD52FE}"/>
              </a:ext>
            </a:extLst>
          </p:cNvPr>
          <p:cNvSpPr/>
          <p:nvPr/>
        </p:nvSpPr>
        <p:spPr>
          <a:xfrm>
            <a:off x="986318" y="813005"/>
            <a:ext cx="10312400" cy="1269795"/>
          </a:xfrm>
          <a:custGeom>
            <a:avLst/>
            <a:gdLst>
              <a:gd name="connsiteX0" fmla="*/ 0 w 10312400"/>
              <a:gd name="connsiteY0" fmla="*/ 211636 h 1269795"/>
              <a:gd name="connsiteX1" fmla="*/ 180164 w 10312400"/>
              <a:gd name="connsiteY1" fmla="*/ 0 h 1269795"/>
              <a:gd name="connsiteX2" fmla="*/ 10132235 w 10312400"/>
              <a:gd name="connsiteY2" fmla="*/ 0 h 1269795"/>
              <a:gd name="connsiteX3" fmla="*/ 10312400 w 10312400"/>
              <a:gd name="connsiteY3" fmla="*/ 211636 h 1269795"/>
              <a:gd name="connsiteX4" fmla="*/ 10312400 w 10312400"/>
              <a:gd name="connsiteY4" fmla="*/ 1058158 h 1269795"/>
              <a:gd name="connsiteX5" fmla="*/ 10132235 w 10312400"/>
              <a:gd name="connsiteY5" fmla="*/ 1269795 h 1269795"/>
              <a:gd name="connsiteX6" fmla="*/ 180164 w 10312400"/>
              <a:gd name="connsiteY6" fmla="*/ 1269795 h 1269795"/>
              <a:gd name="connsiteX7" fmla="*/ 0 w 10312400"/>
              <a:gd name="connsiteY7" fmla="*/ 1058158 h 1269795"/>
              <a:gd name="connsiteX8" fmla="*/ 0 w 10312400"/>
              <a:gd name="connsiteY8" fmla="*/ 211636 h 1269795"/>
              <a:gd name="connsiteX0" fmla="*/ 0 w 10312400"/>
              <a:gd name="connsiteY0" fmla="*/ 211636 h 1269795"/>
              <a:gd name="connsiteX1" fmla="*/ 180164 w 10312400"/>
              <a:gd name="connsiteY1" fmla="*/ 0 h 1269795"/>
              <a:gd name="connsiteX2" fmla="*/ 10132235 w 10312400"/>
              <a:gd name="connsiteY2" fmla="*/ 0 h 1269795"/>
              <a:gd name="connsiteX3" fmla="*/ 10312400 w 10312400"/>
              <a:gd name="connsiteY3" fmla="*/ 211636 h 1269795"/>
              <a:gd name="connsiteX4" fmla="*/ 10312400 w 10312400"/>
              <a:gd name="connsiteY4" fmla="*/ 1058158 h 1269795"/>
              <a:gd name="connsiteX5" fmla="*/ 10132235 w 10312400"/>
              <a:gd name="connsiteY5" fmla="*/ 1269795 h 1269795"/>
              <a:gd name="connsiteX6" fmla="*/ 180164 w 10312400"/>
              <a:gd name="connsiteY6" fmla="*/ 1269795 h 1269795"/>
              <a:gd name="connsiteX7" fmla="*/ 0 w 10312400"/>
              <a:gd name="connsiteY7" fmla="*/ 1058158 h 1269795"/>
              <a:gd name="connsiteX8" fmla="*/ 0 w 10312400"/>
              <a:gd name="connsiteY8" fmla="*/ 211636 h 1269795"/>
              <a:gd name="connsiteX0" fmla="*/ 0 w 10312400"/>
              <a:gd name="connsiteY0" fmla="*/ 211636 h 1269795"/>
              <a:gd name="connsiteX1" fmla="*/ 180164 w 10312400"/>
              <a:gd name="connsiteY1" fmla="*/ 0 h 1269795"/>
              <a:gd name="connsiteX2" fmla="*/ 10132235 w 10312400"/>
              <a:gd name="connsiteY2" fmla="*/ 0 h 1269795"/>
              <a:gd name="connsiteX3" fmla="*/ 10312400 w 10312400"/>
              <a:gd name="connsiteY3" fmla="*/ 211636 h 1269795"/>
              <a:gd name="connsiteX4" fmla="*/ 10312400 w 10312400"/>
              <a:gd name="connsiteY4" fmla="*/ 1058158 h 1269795"/>
              <a:gd name="connsiteX5" fmla="*/ 10132235 w 10312400"/>
              <a:gd name="connsiteY5" fmla="*/ 1269795 h 1269795"/>
              <a:gd name="connsiteX6" fmla="*/ 180164 w 10312400"/>
              <a:gd name="connsiteY6" fmla="*/ 1269795 h 1269795"/>
              <a:gd name="connsiteX7" fmla="*/ 0 w 10312400"/>
              <a:gd name="connsiteY7" fmla="*/ 1058158 h 1269795"/>
              <a:gd name="connsiteX8" fmla="*/ 0 w 10312400"/>
              <a:gd name="connsiteY8" fmla="*/ 211636 h 126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2400" h="1269795" fill="none" extrusionOk="0">
                <a:moveTo>
                  <a:pt x="0" y="211636"/>
                </a:moveTo>
                <a:cubicBezTo>
                  <a:pt x="30657" y="104073"/>
                  <a:pt x="110617" y="-33102"/>
                  <a:pt x="180164" y="0"/>
                </a:cubicBezTo>
                <a:cubicBezTo>
                  <a:pt x="3925395" y="450760"/>
                  <a:pt x="8211462" y="-95560"/>
                  <a:pt x="10132235" y="0"/>
                </a:cubicBezTo>
                <a:cubicBezTo>
                  <a:pt x="10201130" y="18346"/>
                  <a:pt x="10363695" y="106623"/>
                  <a:pt x="10312400" y="211636"/>
                </a:cubicBezTo>
                <a:cubicBezTo>
                  <a:pt x="10282488" y="351994"/>
                  <a:pt x="10358283" y="866110"/>
                  <a:pt x="10312400" y="1058158"/>
                </a:cubicBezTo>
                <a:cubicBezTo>
                  <a:pt x="10338870" y="1144406"/>
                  <a:pt x="10267630" y="1245473"/>
                  <a:pt x="10132235" y="1269795"/>
                </a:cubicBezTo>
                <a:cubicBezTo>
                  <a:pt x="8190773" y="1282202"/>
                  <a:pt x="2163442" y="1300531"/>
                  <a:pt x="180164" y="1269795"/>
                </a:cubicBezTo>
                <a:cubicBezTo>
                  <a:pt x="109646" y="1253598"/>
                  <a:pt x="-3335" y="1217279"/>
                  <a:pt x="0" y="1058158"/>
                </a:cubicBezTo>
                <a:cubicBezTo>
                  <a:pt x="-38558" y="716991"/>
                  <a:pt x="-52410" y="339937"/>
                  <a:pt x="0" y="211636"/>
                </a:cubicBezTo>
                <a:close/>
              </a:path>
              <a:path w="10312400" h="1269795" stroke="0" extrusionOk="0">
                <a:moveTo>
                  <a:pt x="0" y="211636"/>
                </a:moveTo>
                <a:cubicBezTo>
                  <a:pt x="28873" y="76037"/>
                  <a:pt x="80993" y="-11589"/>
                  <a:pt x="180164" y="0"/>
                </a:cubicBezTo>
                <a:cubicBezTo>
                  <a:pt x="3418040" y="-212266"/>
                  <a:pt x="8864604" y="24538"/>
                  <a:pt x="10132235" y="0"/>
                </a:cubicBezTo>
                <a:cubicBezTo>
                  <a:pt x="10259968" y="18332"/>
                  <a:pt x="10328827" y="86524"/>
                  <a:pt x="10312400" y="211636"/>
                </a:cubicBezTo>
                <a:cubicBezTo>
                  <a:pt x="10300469" y="434866"/>
                  <a:pt x="10287006" y="776028"/>
                  <a:pt x="10312400" y="1058158"/>
                </a:cubicBezTo>
                <a:cubicBezTo>
                  <a:pt x="10313824" y="1133740"/>
                  <a:pt x="10240851" y="1271105"/>
                  <a:pt x="10132235" y="1269795"/>
                </a:cubicBezTo>
                <a:cubicBezTo>
                  <a:pt x="6310169" y="369432"/>
                  <a:pt x="3081861" y="831484"/>
                  <a:pt x="180164" y="1269795"/>
                </a:cubicBezTo>
                <a:cubicBezTo>
                  <a:pt x="93673" y="1261572"/>
                  <a:pt x="28277" y="1175410"/>
                  <a:pt x="0" y="1058158"/>
                </a:cubicBezTo>
                <a:cubicBezTo>
                  <a:pt x="-50289" y="871007"/>
                  <a:pt x="-132237" y="548587"/>
                  <a:pt x="0" y="211636"/>
                </a:cubicBezTo>
                <a:close/>
              </a:path>
              <a:path w="10312400" h="1269795" fill="none" stroke="0" extrusionOk="0">
                <a:moveTo>
                  <a:pt x="0" y="211636"/>
                </a:moveTo>
                <a:cubicBezTo>
                  <a:pt x="30396" y="93641"/>
                  <a:pt x="87926" y="4978"/>
                  <a:pt x="180164" y="0"/>
                </a:cubicBezTo>
                <a:cubicBezTo>
                  <a:pt x="4343979" y="131970"/>
                  <a:pt x="8339111" y="308244"/>
                  <a:pt x="10132235" y="0"/>
                </a:cubicBezTo>
                <a:cubicBezTo>
                  <a:pt x="10228819" y="-10251"/>
                  <a:pt x="10353345" y="93600"/>
                  <a:pt x="10312400" y="211636"/>
                </a:cubicBezTo>
                <a:cubicBezTo>
                  <a:pt x="10312172" y="283152"/>
                  <a:pt x="10303099" y="833085"/>
                  <a:pt x="10312400" y="1058158"/>
                </a:cubicBezTo>
                <a:cubicBezTo>
                  <a:pt x="10312764" y="1146794"/>
                  <a:pt x="10264327" y="1255161"/>
                  <a:pt x="10132235" y="1269795"/>
                </a:cubicBezTo>
                <a:cubicBezTo>
                  <a:pt x="7366940" y="1825910"/>
                  <a:pt x="4146438" y="1446738"/>
                  <a:pt x="180164" y="1269795"/>
                </a:cubicBezTo>
                <a:cubicBezTo>
                  <a:pt x="65684" y="1272060"/>
                  <a:pt x="13747" y="1188853"/>
                  <a:pt x="0" y="1058158"/>
                </a:cubicBezTo>
                <a:cubicBezTo>
                  <a:pt x="-30896" y="696048"/>
                  <a:pt x="-44183" y="341127"/>
                  <a:pt x="0" y="211636"/>
                </a:cubicBezTo>
                <a:close/>
              </a:path>
              <a:path w="10312400" h="1269795" fill="none" stroke="0" extrusionOk="0">
                <a:moveTo>
                  <a:pt x="0" y="211636"/>
                </a:moveTo>
                <a:cubicBezTo>
                  <a:pt x="31755" y="101230"/>
                  <a:pt x="86943" y="-17143"/>
                  <a:pt x="180164" y="0"/>
                </a:cubicBezTo>
                <a:cubicBezTo>
                  <a:pt x="4222199" y="207817"/>
                  <a:pt x="8258733" y="15878"/>
                  <a:pt x="10132235" y="0"/>
                </a:cubicBezTo>
                <a:cubicBezTo>
                  <a:pt x="10227707" y="7755"/>
                  <a:pt x="10347004" y="101386"/>
                  <a:pt x="10312400" y="211636"/>
                </a:cubicBezTo>
                <a:cubicBezTo>
                  <a:pt x="10276911" y="328803"/>
                  <a:pt x="10341753" y="812676"/>
                  <a:pt x="10312400" y="1058158"/>
                </a:cubicBezTo>
                <a:cubicBezTo>
                  <a:pt x="10321475" y="1142891"/>
                  <a:pt x="10258137" y="1254697"/>
                  <a:pt x="10132235" y="1269795"/>
                </a:cubicBezTo>
                <a:cubicBezTo>
                  <a:pt x="7690749" y="1324302"/>
                  <a:pt x="4146049" y="1137421"/>
                  <a:pt x="180164" y="1269795"/>
                </a:cubicBezTo>
                <a:cubicBezTo>
                  <a:pt x="90501" y="1261800"/>
                  <a:pt x="1623" y="1201900"/>
                  <a:pt x="0" y="1058158"/>
                </a:cubicBezTo>
                <a:cubicBezTo>
                  <a:pt x="-32290" y="728539"/>
                  <a:pt x="-53495" y="340058"/>
                  <a:pt x="0" y="211636"/>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custGeom>
                    <a:avLst/>
                    <a:gdLst>
                      <a:gd name="connsiteX0" fmla="*/ 0 w 10312400"/>
                      <a:gd name="connsiteY0" fmla="*/ 211636 h 1269795"/>
                      <a:gd name="connsiteX1" fmla="*/ 180164 w 10312400"/>
                      <a:gd name="connsiteY1" fmla="*/ 0 h 1269795"/>
                      <a:gd name="connsiteX2" fmla="*/ 10132235 w 10312400"/>
                      <a:gd name="connsiteY2" fmla="*/ 0 h 1269795"/>
                      <a:gd name="connsiteX3" fmla="*/ 10312400 w 10312400"/>
                      <a:gd name="connsiteY3" fmla="*/ 211636 h 1269795"/>
                      <a:gd name="connsiteX4" fmla="*/ 10312400 w 10312400"/>
                      <a:gd name="connsiteY4" fmla="*/ 1058158 h 1269795"/>
                      <a:gd name="connsiteX5" fmla="*/ 10132235 w 10312400"/>
                      <a:gd name="connsiteY5" fmla="*/ 1269795 h 1269795"/>
                      <a:gd name="connsiteX6" fmla="*/ 180164 w 10312400"/>
                      <a:gd name="connsiteY6" fmla="*/ 1269795 h 1269795"/>
                      <a:gd name="connsiteX7" fmla="*/ 0 w 10312400"/>
                      <a:gd name="connsiteY7" fmla="*/ 1058158 h 1269795"/>
                      <a:gd name="connsiteX8" fmla="*/ 0 w 10312400"/>
                      <a:gd name="connsiteY8" fmla="*/ 211636 h 1269795"/>
                      <a:gd name="connsiteX0" fmla="*/ 0 w 10312400"/>
                      <a:gd name="connsiteY0" fmla="*/ 211636 h 1269795"/>
                      <a:gd name="connsiteX1" fmla="*/ 180164 w 10312400"/>
                      <a:gd name="connsiteY1" fmla="*/ 0 h 1269795"/>
                      <a:gd name="connsiteX2" fmla="*/ 10132235 w 10312400"/>
                      <a:gd name="connsiteY2" fmla="*/ 0 h 1269795"/>
                      <a:gd name="connsiteX3" fmla="*/ 10312400 w 10312400"/>
                      <a:gd name="connsiteY3" fmla="*/ 211636 h 1269795"/>
                      <a:gd name="connsiteX4" fmla="*/ 10312400 w 10312400"/>
                      <a:gd name="connsiteY4" fmla="*/ 1058158 h 1269795"/>
                      <a:gd name="connsiteX5" fmla="*/ 10132235 w 10312400"/>
                      <a:gd name="connsiteY5" fmla="*/ 1269795 h 1269795"/>
                      <a:gd name="connsiteX6" fmla="*/ 180164 w 10312400"/>
                      <a:gd name="connsiteY6" fmla="*/ 1269795 h 1269795"/>
                      <a:gd name="connsiteX7" fmla="*/ 0 w 10312400"/>
                      <a:gd name="connsiteY7" fmla="*/ 1058158 h 1269795"/>
                      <a:gd name="connsiteX8" fmla="*/ 0 w 10312400"/>
                      <a:gd name="connsiteY8" fmla="*/ 211636 h 126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2400" h="1269795" fill="none" extrusionOk="0">
                        <a:moveTo>
                          <a:pt x="0" y="211636"/>
                        </a:moveTo>
                        <a:cubicBezTo>
                          <a:pt x="26047" y="102807"/>
                          <a:pt x="99690" y="-21758"/>
                          <a:pt x="180164" y="0"/>
                        </a:cubicBezTo>
                        <a:cubicBezTo>
                          <a:pt x="3973208" y="265607"/>
                          <a:pt x="8297187" y="39354"/>
                          <a:pt x="10132235" y="0"/>
                        </a:cubicBezTo>
                        <a:cubicBezTo>
                          <a:pt x="10216617" y="9370"/>
                          <a:pt x="10346755" y="102901"/>
                          <a:pt x="10312400" y="211636"/>
                        </a:cubicBezTo>
                        <a:cubicBezTo>
                          <a:pt x="10291258" y="314483"/>
                          <a:pt x="10331915" y="844377"/>
                          <a:pt x="10312400" y="1058158"/>
                        </a:cubicBezTo>
                        <a:cubicBezTo>
                          <a:pt x="10325717" y="1158688"/>
                          <a:pt x="10249808" y="1257379"/>
                          <a:pt x="10132235" y="1269795"/>
                        </a:cubicBezTo>
                        <a:cubicBezTo>
                          <a:pt x="8190773" y="1282202"/>
                          <a:pt x="2163442" y="1300531"/>
                          <a:pt x="180164" y="1269795"/>
                        </a:cubicBezTo>
                        <a:cubicBezTo>
                          <a:pt x="92369" y="1262943"/>
                          <a:pt x="-2083" y="1201855"/>
                          <a:pt x="0" y="1058158"/>
                        </a:cubicBezTo>
                        <a:cubicBezTo>
                          <a:pt x="-30113" y="705878"/>
                          <a:pt x="-45181" y="337834"/>
                          <a:pt x="0" y="211636"/>
                        </a:cubicBezTo>
                        <a:close/>
                      </a:path>
                      <a:path w="10312400" h="1269795" stroke="0" extrusionOk="0">
                        <a:moveTo>
                          <a:pt x="0" y="211636"/>
                        </a:moveTo>
                        <a:cubicBezTo>
                          <a:pt x="17364" y="83734"/>
                          <a:pt x="75066" y="-3291"/>
                          <a:pt x="180164" y="0"/>
                        </a:cubicBezTo>
                        <a:cubicBezTo>
                          <a:pt x="3428197" y="-107623"/>
                          <a:pt x="8894761" y="-114726"/>
                          <a:pt x="10132235" y="0"/>
                        </a:cubicBezTo>
                        <a:cubicBezTo>
                          <a:pt x="10255278" y="13561"/>
                          <a:pt x="10327790" y="85524"/>
                          <a:pt x="10312400" y="211636"/>
                        </a:cubicBezTo>
                        <a:cubicBezTo>
                          <a:pt x="10308510" y="440582"/>
                          <a:pt x="10297072" y="783130"/>
                          <a:pt x="10312400" y="1058158"/>
                        </a:cubicBezTo>
                        <a:cubicBezTo>
                          <a:pt x="10309088" y="1149742"/>
                          <a:pt x="10241283" y="1268906"/>
                          <a:pt x="10132235" y="1269795"/>
                        </a:cubicBezTo>
                        <a:cubicBezTo>
                          <a:pt x="6429987" y="789800"/>
                          <a:pt x="3161579" y="879529"/>
                          <a:pt x="180164" y="1269795"/>
                        </a:cubicBezTo>
                        <a:cubicBezTo>
                          <a:pt x="75450" y="1259415"/>
                          <a:pt x="26051" y="1175382"/>
                          <a:pt x="0" y="1058158"/>
                        </a:cubicBezTo>
                        <a:cubicBezTo>
                          <a:pt x="-23496" y="907424"/>
                          <a:pt x="-85320" y="574125"/>
                          <a:pt x="0" y="211636"/>
                        </a:cubicBezTo>
                        <a:close/>
                      </a:path>
                      <a:path w="10312400" h="1269795" fill="none" stroke="0" extrusionOk="0">
                        <a:moveTo>
                          <a:pt x="0" y="211636"/>
                        </a:moveTo>
                        <a:cubicBezTo>
                          <a:pt x="31774" y="97261"/>
                          <a:pt x="88499" y="-12306"/>
                          <a:pt x="180164" y="0"/>
                        </a:cubicBezTo>
                        <a:cubicBezTo>
                          <a:pt x="4283867" y="-44600"/>
                          <a:pt x="8139258" y="39980"/>
                          <a:pt x="10132235" y="0"/>
                        </a:cubicBezTo>
                        <a:cubicBezTo>
                          <a:pt x="10236379" y="2528"/>
                          <a:pt x="10329419" y="90372"/>
                          <a:pt x="10312400" y="211636"/>
                        </a:cubicBezTo>
                        <a:cubicBezTo>
                          <a:pt x="10290814" y="309714"/>
                          <a:pt x="10333364" y="817635"/>
                          <a:pt x="10312400" y="1058158"/>
                        </a:cubicBezTo>
                        <a:cubicBezTo>
                          <a:pt x="10318850" y="1149130"/>
                          <a:pt x="10246546" y="1263664"/>
                          <a:pt x="10132235" y="1269795"/>
                        </a:cubicBezTo>
                        <a:cubicBezTo>
                          <a:pt x="7690749" y="1324302"/>
                          <a:pt x="4146049" y="1137421"/>
                          <a:pt x="180164" y="1269795"/>
                        </a:cubicBezTo>
                        <a:cubicBezTo>
                          <a:pt x="71024" y="1257047"/>
                          <a:pt x="9352" y="1182934"/>
                          <a:pt x="0" y="1058158"/>
                        </a:cubicBezTo>
                        <a:cubicBezTo>
                          <a:pt x="-16289" y="689470"/>
                          <a:pt x="-46409" y="337690"/>
                          <a:pt x="0" y="211636"/>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defTabSz="914377"/>
            <a:r>
              <a:rPr lang="en-US" sz="3600" b="1" dirty="0">
                <a:solidFill>
                  <a:srgbClr val="FF0000"/>
                </a:solidFill>
                <a:latin typeface="Calibri" panose="020F0502020204030204"/>
              </a:rPr>
              <a:t>3. </a:t>
            </a:r>
            <a:r>
              <a:rPr lang="vi-VN" sz="3600" b="1" dirty="0">
                <a:solidFill>
                  <a:srgbClr val="FF0000"/>
                </a:solidFill>
                <a:latin typeface="Calibri" panose="020F0502020204030204"/>
              </a:rPr>
              <a:t>Viết 2 đến 3 câu văn nói về một nghề em muốn được làm khi lớn lên.</a:t>
            </a:r>
            <a:endParaRPr lang="en-US" sz="3600" b="1" dirty="0">
              <a:solidFill>
                <a:srgbClr val="FF0000"/>
              </a:solidFill>
              <a:latin typeface="Calibri" panose="020F0502020204030204"/>
            </a:endParaRPr>
          </a:p>
        </p:txBody>
      </p:sp>
      <p:sp>
        <p:nvSpPr>
          <p:cNvPr id="6" name="Rectangle: Rounded Corners 6">
            <a:extLst>
              <a:ext uri="{FF2B5EF4-FFF2-40B4-BE49-F238E27FC236}">
                <a16:creationId xmlns:a16="http://schemas.microsoft.com/office/drawing/2014/main" id="{A24C3841-48DB-AEB3-20BD-CC275A88A735}"/>
              </a:ext>
            </a:extLst>
          </p:cNvPr>
          <p:cNvSpPr/>
          <p:nvPr/>
        </p:nvSpPr>
        <p:spPr>
          <a:xfrm>
            <a:off x="952500" y="2299555"/>
            <a:ext cx="10312400" cy="3745439"/>
          </a:xfrm>
          <a:custGeom>
            <a:avLst/>
            <a:gdLst>
              <a:gd name="connsiteX0" fmla="*/ 0 w 10312400"/>
              <a:gd name="connsiteY0" fmla="*/ 624252 h 3745439"/>
              <a:gd name="connsiteX1" fmla="*/ 693537 w 10312400"/>
              <a:gd name="connsiteY1" fmla="*/ 0 h 3745439"/>
              <a:gd name="connsiteX2" fmla="*/ 1506734 w 10312400"/>
              <a:gd name="connsiteY2" fmla="*/ 0 h 3745439"/>
              <a:gd name="connsiteX3" fmla="*/ 2230677 w 10312400"/>
              <a:gd name="connsiteY3" fmla="*/ 0 h 3745439"/>
              <a:gd name="connsiteX4" fmla="*/ 3133125 w 10312400"/>
              <a:gd name="connsiteY4" fmla="*/ 0 h 3745439"/>
              <a:gd name="connsiteX5" fmla="*/ 4303336 w 10312400"/>
              <a:gd name="connsiteY5" fmla="*/ 0 h 3745439"/>
              <a:gd name="connsiteX6" fmla="*/ 5295038 w 10312400"/>
              <a:gd name="connsiteY6" fmla="*/ 0 h 3745439"/>
              <a:gd name="connsiteX7" fmla="*/ 6108235 w 10312400"/>
              <a:gd name="connsiteY7" fmla="*/ 0 h 3745439"/>
              <a:gd name="connsiteX8" fmla="*/ 7099937 w 10312400"/>
              <a:gd name="connsiteY8" fmla="*/ 0 h 3745439"/>
              <a:gd name="connsiteX9" fmla="*/ 8002386 w 10312400"/>
              <a:gd name="connsiteY9" fmla="*/ 0 h 3745439"/>
              <a:gd name="connsiteX10" fmla="*/ 9618862 w 10312400"/>
              <a:gd name="connsiteY10" fmla="*/ 0 h 3745439"/>
              <a:gd name="connsiteX11" fmla="*/ 10312400 w 10312400"/>
              <a:gd name="connsiteY11" fmla="*/ 624252 h 3745439"/>
              <a:gd name="connsiteX12" fmla="*/ 10312400 w 10312400"/>
              <a:gd name="connsiteY12" fmla="*/ 1431594 h 3745439"/>
              <a:gd name="connsiteX13" fmla="*/ 10312400 w 10312400"/>
              <a:gd name="connsiteY13" fmla="*/ 2238936 h 3745439"/>
              <a:gd name="connsiteX14" fmla="*/ 10312400 w 10312400"/>
              <a:gd name="connsiteY14" fmla="*/ 3121186 h 3745439"/>
              <a:gd name="connsiteX15" fmla="*/ 9618862 w 10312400"/>
              <a:gd name="connsiteY15" fmla="*/ 3745439 h 3745439"/>
              <a:gd name="connsiteX16" fmla="*/ 8716413 w 10312400"/>
              <a:gd name="connsiteY16" fmla="*/ 3745439 h 3745439"/>
              <a:gd name="connsiteX17" fmla="*/ 7635457 w 10312400"/>
              <a:gd name="connsiteY17" fmla="*/ 3745439 h 3745439"/>
              <a:gd name="connsiteX18" fmla="*/ 6554500 w 10312400"/>
              <a:gd name="connsiteY18" fmla="*/ 3745439 h 3745439"/>
              <a:gd name="connsiteX19" fmla="*/ 5562798 w 10312400"/>
              <a:gd name="connsiteY19" fmla="*/ 3745439 h 3745439"/>
              <a:gd name="connsiteX20" fmla="*/ 4571095 w 10312400"/>
              <a:gd name="connsiteY20" fmla="*/ 3745439 h 3745439"/>
              <a:gd name="connsiteX21" fmla="*/ 3579393 w 10312400"/>
              <a:gd name="connsiteY21" fmla="*/ 3745439 h 3745439"/>
              <a:gd name="connsiteX22" fmla="*/ 2587690 w 10312400"/>
              <a:gd name="connsiteY22" fmla="*/ 3745439 h 3745439"/>
              <a:gd name="connsiteX23" fmla="*/ 1774493 w 10312400"/>
              <a:gd name="connsiteY23" fmla="*/ 3745439 h 3745439"/>
              <a:gd name="connsiteX24" fmla="*/ 693537 w 10312400"/>
              <a:gd name="connsiteY24" fmla="*/ 3745439 h 3745439"/>
              <a:gd name="connsiteX25" fmla="*/ 0 w 10312400"/>
              <a:gd name="connsiteY25" fmla="*/ 3121186 h 3745439"/>
              <a:gd name="connsiteX26" fmla="*/ 0 w 10312400"/>
              <a:gd name="connsiteY26" fmla="*/ 2288874 h 3745439"/>
              <a:gd name="connsiteX27" fmla="*/ 0 w 10312400"/>
              <a:gd name="connsiteY27" fmla="*/ 1506502 h 3745439"/>
              <a:gd name="connsiteX28" fmla="*/ 0 w 10312400"/>
              <a:gd name="connsiteY28" fmla="*/ 624252 h 3745439"/>
              <a:gd name="connsiteX0" fmla="*/ 0 w 10312400"/>
              <a:gd name="connsiteY0" fmla="*/ 624252 h 3745439"/>
              <a:gd name="connsiteX1" fmla="*/ 693537 w 10312400"/>
              <a:gd name="connsiteY1" fmla="*/ 0 h 3745439"/>
              <a:gd name="connsiteX2" fmla="*/ 1863745 w 10312400"/>
              <a:gd name="connsiteY2" fmla="*/ 0 h 3745439"/>
              <a:gd name="connsiteX3" fmla="*/ 2587690 w 10312400"/>
              <a:gd name="connsiteY3" fmla="*/ 0 h 3745439"/>
              <a:gd name="connsiteX4" fmla="*/ 3400885 w 10312400"/>
              <a:gd name="connsiteY4" fmla="*/ 0 h 3745439"/>
              <a:gd name="connsiteX5" fmla="*/ 4214082 w 10312400"/>
              <a:gd name="connsiteY5" fmla="*/ 0 h 3745439"/>
              <a:gd name="connsiteX6" fmla="*/ 5205784 w 10312400"/>
              <a:gd name="connsiteY6" fmla="*/ 0 h 3745439"/>
              <a:gd name="connsiteX7" fmla="*/ 6286741 w 10312400"/>
              <a:gd name="connsiteY7" fmla="*/ 0 h 3745439"/>
              <a:gd name="connsiteX8" fmla="*/ 7099937 w 10312400"/>
              <a:gd name="connsiteY8" fmla="*/ 0 h 3745439"/>
              <a:gd name="connsiteX9" fmla="*/ 7569210 w 10312400"/>
              <a:gd name="connsiteY9" fmla="*/ 0 h 3745439"/>
              <a:gd name="connsiteX10" fmla="*/ 8002386 w 10312400"/>
              <a:gd name="connsiteY10" fmla="*/ 0 h 3745439"/>
              <a:gd name="connsiteX11" fmla="*/ 9618862 w 10312400"/>
              <a:gd name="connsiteY11" fmla="*/ 0 h 3745439"/>
              <a:gd name="connsiteX12" fmla="*/ 10312400 w 10312400"/>
              <a:gd name="connsiteY12" fmla="*/ 624252 h 3745439"/>
              <a:gd name="connsiteX13" fmla="*/ 10312400 w 10312400"/>
              <a:gd name="connsiteY13" fmla="*/ 1481532 h 3745439"/>
              <a:gd name="connsiteX14" fmla="*/ 10312400 w 10312400"/>
              <a:gd name="connsiteY14" fmla="*/ 2238936 h 3745439"/>
              <a:gd name="connsiteX15" fmla="*/ 10312400 w 10312400"/>
              <a:gd name="connsiteY15" fmla="*/ 3121186 h 3745439"/>
              <a:gd name="connsiteX16" fmla="*/ 9618862 w 10312400"/>
              <a:gd name="connsiteY16" fmla="*/ 3745439 h 3745439"/>
              <a:gd name="connsiteX17" fmla="*/ 8448654 w 10312400"/>
              <a:gd name="connsiteY17" fmla="*/ 3745439 h 3745439"/>
              <a:gd name="connsiteX18" fmla="*/ 7456949 w 10312400"/>
              <a:gd name="connsiteY18" fmla="*/ 3745439 h 3745439"/>
              <a:gd name="connsiteX19" fmla="*/ 6643754 w 10312400"/>
              <a:gd name="connsiteY19" fmla="*/ 3745439 h 3745439"/>
              <a:gd name="connsiteX20" fmla="*/ 5919811 w 10312400"/>
              <a:gd name="connsiteY20" fmla="*/ 3745439 h 3745439"/>
              <a:gd name="connsiteX21" fmla="*/ 5106615 w 10312400"/>
              <a:gd name="connsiteY21" fmla="*/ 3745439 h 3745439"/>
              <a:gd name="connsiteX22" fmla="*/ 4114912 w 10312400"/>
              <a:gd name="connsiteY22" fmla="*/ 3745439 h 3745439"/>
              <a:gd name="connsiteX23" fmla="*/ 2944702 w 10312400"/>
              <a:gd name="connsiteY23" fmla="*/ 3745439 h 3745439"/>
              <a:gd name="connsiteX24" fmla="*/ 1774493 w 10312400"/>
              <a:gd name="connsiteY24" fmla="*/ 3745439 h 3745439"/>
              <a:gd name="connsiteX25" fmla="*/ 693537 w 10312400"/>
              <a:gd name="connsiteY25" fmla="*/ 3745439 h 3745439"/>
              <a:gd name="connsiteX26" fmla="*/ 0 w 10312400"/>
              <a:gd name="connsiteY26" fmla="*/ 3121186 h 3745439"/>
              <a:gd name="connsiteX27" fmla="*/ 0 w 10312400"/>
              <a:gd name="connsiteY27" fmla="*/ 2338813 h 3745439"/>
              <a:gd name="connsiteX28" fmla="*/ 0 w 10312400"/>
              <a:gd name="connsiteY28" fmla="*/ 1481532 h 3745439"/>
              <a:gd name="connsiteX29" fmla="*/ 0 w 10312400"/>
              <a:gd name="connsiteY29" fmla="*/ 624252 h 3745439"/>
              <a:gd name="connsiteX0" fmla="*/ 0 w 10312400"/>
              <a:gd name="connsiteY0" fmla="*/ 624252 h 3745439"/>
              <a:gd name="connsiteX1" fmla="*/ 693537 w 10312400"/>
              <a:gd name="connsiteY1" fmla="*/ 0 h 3745439"/>
              <a:gd name="connsiteX2" fmla="*/ 1506734 w 10312400"/>
              <a:gd name="connsiteY2" fmla="*/ 0 h 3745439"/>
              <a:gd name="connsiteX3" fmla="*/ 2230677 w 10312400"/>
              <a:gd name="connsiteY3" fmla="*/ 0 h 3745439"/>
              <a:gd name="connsiteX4" fmla="*/ 3133125 w 10312400"/>
              <a:gd name="connsiteY4" fmla="*/ 0 h 3745439"/>
              <a:gd name="connsiteX5" fmla="*/ 4303336 w 10312400"/>
              <a:gd name="connsiteY5" fmla="*/ 0 h 3745439"/>
              <a:gd name="connsiteX6" fmla="*/ 5295038 w 10312400"/>
              <a:gd name="connsiteY6" fmla="*/ 0 h 3745439"/>
              <a:gd name="connsiteX7" fmla="*/ 6108235 w 10312400"/>
              <a:gd name="connsiteY7" fmla="*/ 0 h 3745439"/>
              <a:gd name="connsiteX8" fmla="*/ 7099937 w 10312400"/>
              <a:gd name="connsiteY8" fmla="*/ 0 h 3745439"/>
              <a:gd name="connsiteX9" fmla="*/ 8002386 w 10312400"/>
              <a:gd name="connsiteY9" fmla="*/ 0 h 3745439"/>
              <a:gd name="connsiteX10" fmla="*/ 9618862 w 10312400"/>
              <a:gd name="connsiteY10" fmla="*/ 0 h 3745439"/>
              <a:gd name="connsiteX11" fmla="*/ 10312400 w 10312400"/>
              <a:gd name="connsiteY11" fmla="*/ 624252 h 3745439"/>
              <a:gd name="connsiteX12" fmla="*/ 10312400 w 10312400"/>
              <a:gd name="connsiteY12" fmla="*/ 1431594 h 3745439"/>
              <a:gd name="connsiteX13" fmla="*/ 10312400 w 10312400"/>
              <a:gd name="connsiteY13" fmla="*/ 2238936 h 3745439"/>
              <a:gd name="connsiteX14" fmla="*/ 10312400 w 10312400"/>
              <a:gd name="connsiteY14" fmla="*/ 3121186 h 3745439"/>
              <a:gd name="connsiteX15" fmla="*/ 9618862 w 10312400"/>
              <a:gd name="connsiteY15" fmla="*/ 3745439 h 3745439"/>
              <a:gd name="connsiteX16" fmla="*/ 8716413 w 10312400"/>
              <a:gd name="connsiteY16" fmla="*/ 3745439 h 3745439"/>
              <a:gd name="connsiteX17" fmla="*/ 7635457 w 10312400"/>
              <a:gd name="connsiteY17" fmla="*/ 3745439 h 3745439"/>
              <a:gd name="connsiteX18" fmla="*/ 6554500 w 10312400"/>
              <a:gd name="connsiteY18" fmla="*/ 3745439 h 3745439"/>
              <a:gd name="connsiteX19" fmla="*/ 5562798 w 10312400"/>
              <a:gd name="connsiteY19" fmla="*/ 3745439 h 3745439"/>
              <a:gd name="connsiteX20" fmla="*/ 4571095 w 10312400"/>
              <a:gd name="connsiteY20" fmla="*/ 3745439 h 3745439"/>
              <a:gd name="connsiteX21" fmla="*/ 3579393 w 10312400"/>
              <a:gd name="connsiteY21" fmla="*/ 3745439 h 3745439"/>
              <a:gd name="connsiteX22" fmla="*/ 2587690 w 10312400"/>
              <a:gd name="connsiteY22" fmla="*/ 3745439 h 3745439"/>
              <a:gd name="connsiteX23" fmla="*/ 1774493 w 10312400"/>
              <a:gd name="connsiteY23" fmla="*/ 3745439 h 3745439"/>
              <a:gd name="connsiteX24" fmla="*/ 693537 w 10312400"/>
              <a:gd name="connsiteY24" fmla="*/ 3745439 h 3745439"/>
              <a:gd name="connsiteX25" fmla="*/ 0 w 10312400"/>
              <a:gd name="connsiteY25" fmla="*/ 3121186 h 3745439"/>
              <a:gd name="connsiteX26" fmla="*/ 0 w 10312400"/>
              <a:gd name="connsiteY26" fmla="*/ 2288874 h 3745439"/>
              <a:gd name="connsiteX27" fmla="*/ 0 w 10312400"/>
              <a:gd name="connsiteY27" fmla="*/ 1506502 h 3745439"/>
              <a:gd name="connsiteX28" fmla="*/ 0 w 10312400"/>
              <a:gd name="connsiteY28" fmla="*/ 624252 h 37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312400" h="3745439" fill="none" extrusionOk="0">
                <a:moveTo>
                  <a:pt x="0" y="624252"/>
                </a:moveTo>
                <a:cubicBezTo>
                  <a:pt x="-143230" y="335548"/>
                  <a:pt x="333384" y="-10382"/>
                  <a:pt x="693537" y="0"/>
                </a:cubicBezTo>
                <a:cubicBezTo>
                  <a:pt x="1094488" y="-54667"/>
                  <a:pt x="1246173" y="31026"/>
                  <a:pt x="1506734" y="0"/>
                </a:cubicBezTo>
                <a:cubicBezTo>
                  <a:pt x="1885684" y="-24046"/>
                  <a:pt x="1941867" y="67696"/>
                  <a:pt x="2230677" y="0"/>
                </a:cubicBezTo>
                <a:cubicBezTo>
                  <a:pt x="2607681" y="-129028"/>
                  <a:pt x="2744619" y="45002"/>
                  <a:pt x="3133125" y="0"/>
                </a:cubicBezTo>
                <a:cubicBezTo>
                  <a:pt x="3473289" y="-153686"/>
                  <a:pt x="3992291" y="125523"/>
                  <a:pt x="4303336" y="0"/>
                </a:cubicBezTo>
                <a:cubicBezTo>
                  <a:pt x="4698394" y="-18282"/>
                  <a:pt x="4967074" y="46674"/>
                  <a:pt x="5295038" y="0"/>
                </a:cubicBezTo>
                <a:cubicBezTo>
                  <a:pt x="5559671" y="-36002"/>
                  <a:pt x="5919353" y="72878"/>
                  <a:pt x="6108235" y="0"/>
                </a:cubicBezTo>
                <a:cubicBezTo>
                  <a:pt x="6259327" y="-113053"/>
                  <a:pt x="6743285" y="-86941"/>
                  <a:pt x="7099937" y="0"/>
                </a:cubicBezTo>
                <a:cubicBezTo>
                  <a:pt x="7541926" y="2309"/>
                  <a:pt x="7728148" y="19593"/>
                  <a:pt x="8002386" y="0"/>
                </a:cubicBezTo>
                <a:cubicBezTo>
                  <a:pt x="8458896" y="23854"/>
                  <a:pt x="8989111" y="182872"/>
                  <a:pt x="9618862" y="0"/>
                </a:cubicBezTo>
                <a:cubicBezTo>
                  <a:pt x="9994025" y="173378"/>
                  <a:pt x="10152868" y="195571"/>
                  <a:pt x="10312400" y="624252"/>
                </a:cubicBezTo>
                <a:cubicBezTo>
                  <a:pt x="10472250" y="826717"/>
                  <a:pt x="10178205" y="1047139"/>
                  <a:pt x="10312400" y="1431594"/>
                </a:cubicBezTo>
                <a:cubicBezTo>
                  <a:pt x="10407791" y="1772367"/>
                  <a:pt x="10229077" y="2018545"/>
                  <a:pt x="10312400" y="2238936"/>
                </a:cubicBezTo>
                <a:cubicBezTo>
                  <a:pt x="10269305" y="2430426"/>
                  <a:pt x="10232252" y="2908459"/>
                  <a:pt x="10312400" y="3121186"/>
                </a:cubicBezTo>
                <a:cubicBezTo>
                  <a:pt x="10325801" y="3384657"/>
                  <a:pt x="10015358" y="3794428"/>
                  <a:pt x="9618862" y="3745439"/>
                </a:cubicBezTo>
                <a:cubicBezTo>
                  <a:pt x="9269894" y="3716071"/>
                  <a:pt x="9145694" y="3684080"/>
                  <a:pt x="8716413" y="3745439"/>
                </a:cubicBezTo>
                <a:cubicBezTo>
                  <a:pt x="8364612" y="3685212"/>
                  <a:pt x="7954639" y="3719909"/>
                  <a:pt x="7635457" y="3745439"/>
                </a:cubicBezTo>
                <a:cubicBezTo>
                  <a:pt x="7356185" y="3839561"/>
                  <a:pt x="6841998" y="3654048"/>
                  <a:pt x="6554500" y="3745439"/>
                </a:cubicBezTo>
                <a:cubicBezTo>
                  <a:pt x="6325179" y="3786874"/>
                  <a:pt x="5890322" y="3586276"/>
                  <a:pt x="5562798" y="3745439"/>
                </a:cubicBezTo>
                <a:cubicBezTo>
                  <a:pt x="5315328" y="3789221"/>
                  <a:pt x="4761557" y="3686592"/>
                  <a:pt x="4571095" y="3745439"/>
                </a:cubicBezTo>
                <a:cubicBezTo>
                  <a:pt x="4374526" y="3860668"/>
                  <a:pt x="4100174" y="3540252"/>
                  <a:pt x="3579393" y="3745439"/>
                </a:cubicBezTo>
                <a:cubicBezTo>
                  <a:pt x="3205632" y="3883520"/>
                  <a:pt x="2828808" y="3671764"/>
                  <a:pt x="2587690" y="3745439"/>
                </a:cubicBezTo>
                <a:cubicBezTo>
                  <a:pt x="2236489" y="3858031"/>
                  <a:pt x="2033308" y="3782580"/>
                  <a:pt x="1774493" y="3745439"/>
                </a:cubicBezTo>
                <a:cubicBezTo>
                  <a:pt x="1560322" y="3890263"/>
                  <a:pt x="1218068" y="3845089"/>
                  <a:pt x="693537" y="3745439"/>
                </a:cubicBezTo>
                <a:cubicBezTo>
                  <a:pt x="175187" y="3852920"/>
                  <a:pt x="-12998" y="3506409"/>
                  <a:pt x="0" y="3121186"/>
                </a:cubicBezTo>
                <a:cubicBezTo>
                  <a:pt x="8104" y="2805780"/>
                  <a:pt x="86746" y="2621836"/>
                  <a:pt x="0" y="2288874"/>
                </a:cubicBezTo>
                <a:cubicBezTo>
                  <a:pt x="-81994" y="1941529"/>
                  <a:pt x="143070" y="1652087"/>
                  <a:pt x="0" y="1506502"/>
                </a:cubicBezTo>
                <a:cubicBezTo>
                  <a:pt x="-14197" y="1299156"/>
                  <a:pt x="127703" y="1141734"/>
                  <a:pt x="0" y="624252"/>
                </a:cubicBezTo>
                <a:close/>
              </a:path>
              <a:path w="10312400" h="3745439" stroke="0" extrusionOk="0">
                <a:moveTo>
                  <a:pt x="0" y="624252"/>
                </a:moveTo>
                <a:cubicBezTo>
                  <a:pt x="158526" y="265684"/>
                  <a:pt x="458073" y="-73773"/>
                  <a:pt x="693537" y="0"/>
                </a:cubicBezTo>
                <a:cubicBezTo>
                  <a:pt x="1005748" y="-187573"/>
                  <a:pt x="1291022" y="19801"/>
                  <a:pt x="1863745" y="0"/>
                </a:cubicBezTo>
                <a:cubicBezTo>
                  <a:pt x="2510157" y="-46454"/>
                  <a:pt x="2330265" y="80699"/>
                  <a:pt x="2587690" y="0"/>
                </a:cubicBezTo>
                <a:cubicBezTo>
                  <a:pt x="2913628" y="-126722"/>
                  <a:pt x="3098032" y="136032"/>
                  <a:pt x="3400885" y="0"/>
                </a:cubicBezTo>
                <a:cubicBezTo>
                  <a:pt x="3796022" y="-63411"/>
                  <a:pt x="3964724" y="60264"/>
                  <a:pt x="4214082" y="0"/>
                </a:cubicBezTo>
                <a:cubicBezTo>
                  <a:pt x="4491159" y="84801"/>
                  <a:pt x="4891364" y="158202"/>
                  <a:pt x="5205784" y="0"/>
                </a:cubicBezTo>
                <a:cubicBezTo>
                  <a:pt x="5570415" y="30980"/>
                  <a:pt x="6046192" y="138549"/>
                  <a:pt x="6286741" y="0"/>
                </a:cubicBezTo>
                <a:cubicBezTo>
                  <a:pt x="6608474" y="-38913"/>
                  <a:pt x="6884594" y="-58329"/>
                  <a:pt x="7099937" y="0"/>
                </a:cubicBezTo>
                <a:cubicBezTo>
                  <a:pt x="7238929" y="-20263"/>
                  <a:pt x="7426950" y="21148"/>
                  <a:pt x="7569210" y="0"/>
                </a:cubicBezTo>
                <a:cubicBezTo>
                  <a:pt x="7711470" y="-21148"/>
                  <a:pt x="7865545" y="21819"/>
                  <a:pt x="8002386" y="0"/>
                </a:cubicBezTo>
                <a:cubicBezTo>
                  <a:pt x="8371414" y="-2216"/>
                  <a:pt x="9331030" y="16188"/>
                  <a:pt x="9618862" y="0"/>
                </a:cubicBezTo>
                <a:cubicBezTo>
                  <a:pt x="10093386" y="14686"/>
                  <a:pt x="10396751" y="182177"/>
                  <a:pt x="10312400" y="624252"/>
                </a:cubicBezTo>
                <a:cubicBezTo>
                  <a:pt x="10380554" y="854859"/>
                  <a:pt x="10239451" y="1197515"/>
                  <a:pt x="10312400" y="1481532"/>
                </a:cubicBezTo>
                <a:cubicBezTo>
                  <a:pt x="10344353" y="1767419"/>
                  <a:pt x="10233666" y="1916548"/>
                  <a:pt x="10312400" y="2238936"/>
                </a:cubicBezTo>
                <a:cubicBezTo>
                  <a:pt x="10450388" y="2463655"/>
                  <a:pt x="10156632" y="2766588"/>
                  <a:pt x="10312400" y="3121186"/>
                </a:cubicBezTo>
                <a:cubicBezTo>
                  <a:pt x="10398352" y="3447837"/>
                  <a:pt x="9911338" y="3713885"/>
                  <a:pt x="9618862" y="3745439"/>
                </a:cubicBezTo>
                <a:cubicBezTo>
                  <a:pt x="9200765" y="3822152"/>
                  <a:pt x="8781779" y="3754169"/>
                  <a:pt x="8448654" y="3745439"/>
                </a:cubicBezTo>
                <a:cubicBezTo>
                  <a:pt x="8090980" y="3758011"/>
                  <a:pt x="7669325" y="3704442"/>
                  <a:pt x="7456949" y="3745439"/>
                </a:cubicBezTo>
                <a:cubicBezTo>
                  <a:pt x="7235304" y="3844249"/>
                  <a:pt x="6829618" y="3770188"/>
                  <a:pt x="6643754" y="3745439"/>
                </a:cubicBezTo>
                <a:cubicBezTo>
                  <a:pt x="6511809" y="3780934"/>
                  <a:pt x="6263581" y="3772323"/>
                  <a:pt x="5919811" y="3745439"/>
                </a:cubicBezTo>
                <a:cubicBezTo>
                  <a:pt x="5659125" y="3729288"/>
                  <a:pt x="5298976" y="3728968"/>
                  <a:pt x="5106615" y="3745439"/>
                </a:cubicBezTo>
                <a:cubicBezTo>
                  <a:pt x="5045226" y="3780571"/>
                  <a:pt x="4630342" y="3632394"/>
                  <a:pt x="4114912" y="3745439"/>
                </a:cubicBezTo>
                <a:cubicBezTo>
                  <a:pt x="3826538" y="3863098"/>
                  <a:pt x="3506870" y="3693962"/>
                  <a:pt x="2944702" y="3745439"/>
                </a:cubicBezTo>
                <a:cubicBezTo>
                  <a:pt x="2456217" y="3858595"/>
                  <a:pt x="2004747" y="3674316"/>
                  <a:pt x="1774493" y="3745439"/>
                </a:cubicBezTo>
                <a:cubicBezTo>
                  <a:pt x="1437689" y="3875033"/>
                  <a:pt x="941632" y="3720495"/>
                  <a:pt x="693537" y="3745439"/>
                </a:cubicBezTo>
                <a:cubicBezTo>
                  <a:pt x="388275" y="3664820"/>
                  <a:pt x="-91158" y="3477282"/>
                  <a:pt x="0" y="3121186"/>
                </a:cubicBezTo>
                <a:cubicBezTo>
                  <a:pt x="18067" y="2942857"/>
                  <a:pt x="92379" y="2571555"/>
                  <a:pt x="0" y="2338813"/>
                </a:cubicBezTo>
                <a:cubicBezTo>
                  <a:pt x="-37988" y="2079873"/>
                  <a:pt x="161920" y="1931998"/>
                  <a:pt x="0" y="1481532"/>
                </a:cubicBezTo>
                <a:cubicBezTo>
                  <a:pt x="-3778" y="1020927"/>
                  <a:pt x="53023" y="929087"/>
                  <a:pt x="0" y="624252"/>
                </a:cubicBezTo>
                <a:close/>
              </a:path>
              <a:path w="10312400" h="3745439" fill="none" stroke="0" extrusionOk="0">
                <a:moveTo>
                  <a:pt x="0" y="624252"/>
                </a:moveTo>
                <a:cubicBezTo>
                  <a:pt x="-20168" y="389066"/>
                  <a:pt x="370577" y="-11628"/>
                  <a:pt x="693537" y="0"/>
                </a:cubicBezTo>
                <a:cubicBezTo>
                  <a:pt x="1116879" y="-78180"/>
                  <a:pt x="1180156" y="44572"/>
                  <a:pt x="1506734" y="0"/>
                </a:cubicBezTo>
                <a:cubicBezTo>
                  <a:pt x="1805417" y="-41053"/>
                  <a:pt x="1889923" y="65454"/>
                  <a:pt x="2230677" y="0"/>
                </a:cubicBezTo>
                <a:cubicBezTo>
                  <a:pt x="2598947" y="-49260"/>
                  <a:pt x="2707450" y="78587"/>
                  <a:pt x="3133125" y="0"/>
                </a:cubicBezTo>
                <a:cubicBezTo>
                  <a:pt x="3617967" y="-202079"/>
                  <a:pt x="3995983" y="183469"/>
                  <a:pt x="4303336" y="0"/>
                </a:cubicBezTo>
                <a:cubicBezTo>
                  <a:pt x="4747733" y="-22554"/>
                  <a:pt x="4989941" y="205434"/>
                  <a:pt x="5295038" y="0"/>
                </a:cubicBezTo>
                <a:cubicBezTo>
                  <a:pt x="5549233" y="-60422"/>
                  <a:pt x="5950657" y="51130"/>
                  <a:pt x="6108235" y="0"/>
                </a:cubicBezTo>
                <a:cubicBezTo>
                  <a:pt x="6293000" y="-137760"/>
                  <a:pt x="6679519" y="-111499"/>
                  <a:pt x="7099937" y="0"/>
                </a:cubicBezTo>
                <a:cubicBezTo>
                  <a:pt x="7577988" y="-18369"/>
                  <a:pt x="7769742" y="708"/>
                  <a:pt x="8002386" y="0"/>
                </a:cubicBezTo>
                <a:cubicBezTo>
                  <a:pt x="8386407" y="-5505"/>
                  <a:pt x="8983515" y="23065"/>
                  <a:pt x="9618862" y="0"/>
                </a:cubicBezTo>
                <a:cubicBezTo>
                  <a:pt x="10099126" y="-53614"/>
                  <a:pt x="10384705" y="381579"/>
                  <a:pt x="10312400" y="624252"/>
                </a:cubicBezTo>
                <a:cubicBezTo>
                  <a:pt x="10387418" y="724661"/>
                  <a:pt x="10168603" y="1032555"/>
                  <a:pt x="10312400" y="1431594"/>
                </a:cubicBezTo>
                <a:cubicBezTo>
                  <a:pt x="10425858" y="1768280"/>
                  <a:pt x="10222521" y="1984273"/>
                  <a:pt x="10312400" y="2238936"/>
                </a:cubicBezTo>
                <a:cubicBezTo>
                  <a:pt x="10284574" y="2460864"/>
                  <a:pt x="10246443" y="2808393"/>
                  <a:pt x="10312400" y="3121186"/>
                </a:cubicBezTo>
                <a:cubicBezTo>
                  <a:pt x="10286096" y="3483127"/>
                  <a:pt x="9928381" y="3625973"/>
                  <a:pt x="9618862" y="3745439"/>
                </a:cubicBezTo>
                <a:cubicBezTo>
                  <a:pt x="9417974" y="3818154"/>
                  <a:pt x="8997337" y="3739199"/>
                  <a:pt x="8716413" y="3745439"/>
                </a:cubicBezTo>
                <a:cubicBezTo>
                  <a:pt x="8324648" y="3650670"/>
                  <a:pt x="8051725" y="3743071"/>
                  <a:pt x="7635457" y="3745439"/>
                </a:cubicBezTo>
                <a:cubicBezTo>
                  <a:pt x="7231677" y="3782498"/>
                  <a:pt x="6807087" y="3693426"/>
                  <a:pt x="6554500" y="3745439"/>
                </a:cubicBezTo>
                <a:cubicBezTo>
                  <a:pt x="6203418" y="3774100"/>
                  <a:pt x="5795481" y="3654656"/>
                  <a:pt x="5562798" y="3745439"/>
                </a:cubicBezTo>
                <a:cubicBezTo>
                  <a:pt x="5285735" y="3875519"/>
                  <a:pt x="4861407" y="3728849"/>
                  <a:pt x="4571095" y="3745439"/>
                </a:cubicBezTo>
                <a:cubicBezTo>
                  <a:pt x="4271658" y="3789078"/>
                  <a:pt x="4014274" y="3716482"/>
                  <a:pt x="3579393" y="3745439"/>
                </a:cubicBezTo>
                <a:cubicBezTo>
                  <a:pt x="3110798" y="3837416"/>
                  <a:pt x="2954762" y="3744172"/>
                  <a:pt x="2587690" y="3745439"/>
                </a:cubicBezTo>
                <a:cubicBezTo>
                  <a:pt x="2300264" y="3859515"/>
                  <a:pt x="1986684" y="3633819"/>
                  <a:pt x="1774493" y="3745439"/>
                </a:cubicBezTo>
                <a:cubicBezTo>
                  <a:pt x="1488245" y="3803783"/>
                  <a:pt x="1147346" y="3570223"/>
                  <a:pt x="693537" y="3745439"/>
                </a:cubicBezTo>
                <a:cubicBezTo>
                  <a:pt x="255898" y="3906717"/>
                  <a:pt x="-92118" y="3405980"/>
                  <a:pt x="0" y="3121186"/>
                </a:cubicBezTo>
                <a:cubicBezTo>
                  <a:pt x="-59682" y="2921192"/>
                  <a:pt x="72033" y="2586590"/>
                  <a:pt x="0" y="2288874"/>
                </a:cubicBezTo>
                <a:cubicBezTo>
                  <a:pt x="-52803" y="1962206"/>
                  <a:pt x="116551" y="1747831"/>
                  <a:pt x="0" y="1506502"/>
                </a:cubicBezTo>
                <a:cubicBezTo>
                  <a:pt x="-129045" y="1268793"/>
                  <a:pt x="-49821" y="1025137"/>
                  <a:pt x="0" y="624252"/>
                </a:cubicBezTo>
                <a:close/>
              </a:path>
              <a:path w="10312400" h="3745439" fill="none" stroke="0" extrusionOk="0">
                <a:moveTo>
                  <a:pt x="0" y="624252"/>
                </a:moveTo>
                <a:cubicBezTo>
                  <a:pt x="-49170" y="420617"/>
                  <a:pt x="331282" y="-24616"/>
                  <a:pt x="693537" y="0"/>
                </a:cubicBezTo>
                <a:cubicBezTo>
                  <a:pt x="1110980" y="-61560"/>
                  <a:pt x="1211431" y="28873"/>
                  <a:pt x="1506734" y="0"/>
                </a:cubicBezTo>
                <a:cubicBezTo>
                  <a:pt x="1858140" y="-23775"/>
                  <a:pt x="1928680" y="56172"/>
                  <a:pt x="2230677" y="0"/>
                </a:cubicBezTo>
                <a:cubicBezTo>
                  <a:pt x="2592465" y="-94842"/>
                  <a:pt x="2744321" y="15403"/>
                  <a:pt x="3133125" y="0"/>
                </a:cubicBezTo>
                <a:cubicBezTo>
                  <a:pt x="3560612" y="-196234"/>
                  <a:pt x="3968962" y="123330"/>
                  <a:pt x="4303336" y="0"/>
                </a:cubicBezTo>
                <a:cubicBezTo>
                  <a:pt x="4755211" y="-105454"/>
                  <a:pt x="4991275" y="110783"/>
                  <a:pt x="5295038" y="0"/>
                </a:cubicBezTo>
                <a:cubicBezTo>
                  <a:pt x="5552229" y="-101621"/>
                  <a:pt x="5954094" y="47302"/>
                  <a:pt x="6108235" y="0"/>
                </a:cubicBezTo>
                <a:cubicBezTo>
                  <a:pt x="6284785" y="-131373"/>
                  <a:pt x="6708701" y="-83386"/>
                  <a:pt x="7099937" y="0"/>
                </a:cubicBezTo>
                <a:cubicBezTo>
                  <a:pt x="7546601" y="-17259"/>
                  <a:pt x="7761876" y="-24823"/>
                  <a:pt x="8002386" y="0"/>
                </a:cubicBezTo>
                <a:cubicBezTo>
                  <a:pt x="8508986" y="48440"/>
                  <a:pt x="8992586" y="131231"/>
                  <a:pt x="9618862" y="0"/>
                </a:cubicBezTo>
                <a:cubicBezTo>
                  <a:pt x="10030565" y="96341"/>
                  <a:pt x="10239648" y="263478"/>
                  <a:pt x="10312400" y="624252"/>
                </a:cubicBezTo>
                <a:cubicBezTo>
                  <a:pt x="10392708" y="777026"/>
                  <a:pt x="10199350" y="1057135"/>
                  <a:pt x="10312400" y="1431594"/>
                </a:cubicBezTo>
                <a:cubicBezTo>
                  <a:pt x="10408999" y="1781867"/>
                  <a:pt x="10250159" y="1985771"/>
                  <a:pt x="10312400" y="2238936"/>
                </a:cubicBezTo>
                <a:cubicBezTo>
                  <a:pt x="10289903" y="2420080"/>
                  <a:pt x="10227980" y="2851974"/>
                  <a:pt x="10312400" y="3121186"/>
                </a:cubicBezTo>
                <a:cubicBezTo>
                  <a:pt x="10303334" y="3434834"/>
                  <a:pt x="9958116" y="3739510"/>
                  <a:pt x="9618862" y="3745439"/>
                </a:cubicBezTo>
                <a:cubicBezTo>
                  <a:pt x="9298911" y="3773803"/>
                  <a:pt x="9126737" y="3701334"/>
                  <a:pt x="8716413" y="3745439"/>
                </a:cubicBezTo>
                <a:cubicBezTo>
                  <a:pt x="8338289" y="3763395"/>
                  <a:pt x="8023458" y="3726600"/>
                  <a:pt x="7635457" y="3745439"/>
                </a:cubicBezTo>
                <a:cubicBezTo>
                  <a:pt x="7295755" y="3795184"/>
                  <a:pt x="6836238" y="3684442"/>
                  <a:pt x="6554500" y="3745439"/>
                </a:cubicBezTo>
                <a:cubicBezTo>
                  <a:pt x="6286475" y="3753525"/>
                  <a:pt x="5844038" y="3587603"/>
                  <a:pt x="5562798" y="3745439"/>
                </a:cubicBezTo>
                <a:cubicBezTo>
                  <a:pt x="5292658" y="3817730"/>
                  <a:pt x="4776693" y="3680818"/>
                  <a:pt x="4571095" y="3745439"/>
                </a:cubicBezTo>
                <a:cubicBezTo>
                  <a:pt x="4314486" y="3830254"/>
                  <a:pt x="4103249" y="3636366"/>
                  <a:pt x="3579393" y="3745439"/>
                </a:cubicBezTo>
                <a:cubicBezTo>
                  <a:pt x="3085354" y="3846663"/>
                  <a:pt x="2843303" y="3766140"/>
                  <a:pt x="2587690" y="3745439"/>
                </a:cubicBezTo>
                <a:cubicBezTo>
                  <a:pt x="2252900" y="3880328"/>
                  <a:pt x="1961705" y="3751401"/>
                  <a:pt x="1774493" y="3745439"/>
                </a:cubicBezTo>
                <a:cubicBezTo>
                  <a:pt x="1635858" y="3894614"/>
                  <a:pt x="1186445" y="3772194"/>
                  <a:pt x="693537" y="3745439"/>
                </a:cubicBezTo>
                <a:cubicBezTo>
                  <a:pt x="169677" y="3894433"/>
                  <a:pt x="-52901" y="3432628"/>
                  <a:pt x="0" y="3121186"/>
                </a:cubicBezTo>
                <a:cubicBezTo>
                  <a:pt x="-64101" y="2832195"/>
                  <a:pt x="101343" y="2615937"/>
                  <a:pt x="0" y="2288874"/>
                </a:cubicBezTo>
                <a:cubicBezTo>
                  <a:pt x="-106971" y="2000937"/>
                  <a:pt x="102199" y="1702663"/>
                  <a:pt x="0" y="1506502"/>
                </a:cubicBezTo>
                <a:cubicBezTo>
                  <a:pt x="-117548" y="1270691"/>
                  <a:pt x="105320" y="1039180"/>
                  <a:pt x="0" y="624252"/>
                </a:cubicBezTo>
                <a:close/>
              </a:path>
            </a:pathLst>
          </a:custGeom>
          <a:solidFill>
            <a:srgbClr val="FFFFCC"/>
          </a:solidFill>
          <a:ln w="38100">
            <a:solidFill>
              <a:srgbClr val="00B050"/>
            </a:solidFill>
            <a:extLst>
              <a:ext uri="{C807C97D-BFC1-408E-A445-0C87EB9F89A2}">
                <ask:lineSketchStyleProps xmlns:ask="http://schemas.microsoft.com/office/drawing/2018/sketchyshapes" sd="1666995049">
                  <a:custGeom>
                    <a:avLst/>
                    <a:gdLst>
                      <a:gd name="connsiteX0" fmla="*/ 0 w 10312400"/>
                      <a:gd name="connsiteY0" fmla="*/ 624252 h 3745439"/>
                      <a:gd name="connsiteX1" fmla="*/ 693537 w 10312400"/>
                      <a:gd name="connsiteY1" fmla="*/ 0 h 3745439"/>
                      <a:gd name="connsiteX2" fmla="*/ 1506734 w 10312400"/>
                      <a:gd name="connsiteY2" fmla="*/ 0 h 3745439"/>
                      <a:gd name="connsiteX3" fmla="*/ 2230677 w 10312400"/>
                      <a:gd name="connsiteY3" fmla="*/ 0 h 3745439"/>
                      <a:gd name="connsiteX4" fmla="*/ 3133125 w 10312400"/>
                      <a:gd name="connsiteY4" fmla="*/ 0 h 3745439"/>
                      <a:gd name="connsiteX5" fmla="*/ 4303336 w 10312400"/>
                      <a:gd name="connsiteY5" fmla="*/ 0 h 3745439"/>
                      <a:gd name="connsiteX6" fmla="*/ 5295038 w 10312400"/>
                      <a:gd name="connsiteY6" fmla="*/ 0 h 3745439"/>
                      <a:gd name="connsiteX7" fmla="*/ 6108235 w 10312400"/>
                      <a:gd name="connsiteY7" fmla="*/ 0 h 3745439"/>
                      <a:gd name="connsiteX8" fmla="*/ 7099937 w 10312400"/>
                      <a:gd name="connsiteY8" fmla="*/ 0 h 3745439"/>
                      <a:gd name="connsiteX9" fmla="*/ 8002386 w 10312400"/>
                      <a:gd name="connsiteY9" fmla="*/ 0 h 3745439"/>
                      <a:gd name="connsiteX10" fmla="*/ 9618862 w 10312400"/>
                      <a:gd name="connsiteY10" fmla="*/ 0 h 3745439"/>
                      <a:gd name="connsiteX11" fmla="*/ 10312400 w 10312400"/>
                      <a:gd name="connsiteY11" fmla="*/ 624252 h 3745439"/>
                      <a:gd name="connsiteX12" fmla="*/ 10312400 w 10312400"/>
                      <a:gd name="connsiteY12" fmla="*/ 1431594 h 3745439"/>
                      <a:gd name="connsiteX13" fmla="*/ 10312400 w 10312400"/>
                      <a:gd name="connsiteY13" fmla="*/ 2238936 h 3745439"/>
                      <a:gd name="connsiteX14" fmla="*/ 10312400 w 10312400"/>
                      <a:gd name="connsiteY14" fmla="*/ 3121186 h 3745439"/>
                      <a:gd name="connsiteX15" fmla="*/ 9618862 w 10312400"/>
                      <a:gd name="connsiteY15" fmla="*/ 3745439 h 3745439"/>
                      <a:gd name="connsiteX16" fmla="*/ 8716413 w 10312400"/>
                      <a:gd name="connsiteY16" fmla="*/ 3745439 h 3745439"/>
                      <a:gd name="connsiteX17" fmla="*/ 7635457 w 10312400"/>
                      <a:gd name="connsiteY17" fmla="*/ 3745439 h 3745439"/>
                      <a:gd name="connsiteX18" fmla="*/ 6554500 w 10312400"/>
                      <a:gd name="connsiteY18" fmla="*/ 3745439 h 3745439"/>
                      <a:gd name="connsiteX19" fmla="*/ 5562798 w 10312400"/>
                      <a:gd name="connsiteY19" fmla="*/ 3745439 h 3745439"/>
                      <a:gd name="connsiteX20" fmla="*/ 4571095 w 10312400"/>
                      <a:gd name="connsiteY20" fmla="*/ 3745439 h 3745439"/>
                      <a:gd name="connsiteX21" fmla="*/ 3579393 w 10312400"/>
                      <a:gd name="connsiteY21" fmla="*/ 3745439 h 3745439"/>
                      <a:gd name="connsiteX22" fmla="*/ 2587690 w 10312400"/>
                      <a:gd name="connsiteY22" fmla="*/ 3745439 h 3745439"/>
                      <a:gd name="connsiteX23" fmla="*/ 1774493 w 10312400"/>
                      <a:gd name="connsiteY23" fmla="*/ 3745439 h 3745439"/>
                      <a:gd name="connsiteX24" fmla="*/ 693537 w 10312400"/>
                      <a:gd name="connsiteY24" fmla="*/ 3745439 h 3745439"/>
                      <a:gd name="connsiteX25" fmla="*/ 0 w 10312400"/>
                      <a:gd name="connsiteY25" fmla="*/ 3121186 h 3745439"/>
                      <a:gd name="connsiteX26" fmla="*/ 0 w 10312400"/>
                      <a:gd name="connsiteY26" fmla="*/ 2288874 h 3745439"/>
                      <a:gd name="connsiteX27" fmla="*/ 0 w 10312400"/>
                      <a:gd name="connsiteY27" fmla="*/ 1506502 h 3745439"/>
                      <a:gd name="connsiteX28" fmla="*/ 0 w 10312400"/>
                      <a:gd name="connsiteY28" fmla="*/ 624252 h 3745439"/>
                      <a:gd name="connsiteX0" fmla="*/ 0 w 10312400"/>
                      <a:gd name="connsiteY0" fmla="*/ 624252 h 3745439"/>
                      <a:gd name="connsiteX1" fmla="*/ 693537 w 10312400"/>
                      <a:gd name="connsiteY1" fmla="*/ 0 h 3745439"/>
                      <a:gd name="connsiteX2" fmla="*/ 1863745 w 10312400"/>
                      <a:gd name="connsiteY2" fmla="*/ 0 h 3745439"/>
                      <a:gd name="connsiteX3" fmla="*/ 2587690 w 10312400"/>
                      <a:gd name="connsiteY3" fmla="*/ 0 h 3745439"/>
                      <a:gd name="connsiteX4" fmla="*/ 3400885 w 10312400"/>
                      <a:gd name="connsiteY4" fmla="*/ 0 h 3745439"/>
                      <a:gd name="connsiteX5" fmla="*/ 4214082 w 10312400"/>
                      <a:gd name="connsiteY5" fmla="*/ 0 h 3745439"/>
                      <a:gd name="connsiteX6" fmla="*/ 5205784 w 10312400"/>
                      <a:gd name="connsiteY6" fmla="*/ 0 h 3745439"/>
                      <a:gd name="connsiteX7" fmla="*/ 6286741 w 10312400"/>
                      <a:gd name="connsiteY7" fmla="*/ 0 h 3745439"/>
                      <a:gd name="connsiteX8" fmla="*/ 7099937 w 10312400"/>
                      <a:gd name="connsiteY8" fmla="*/ 0 h 3745439"/>
                      <a:gd name="connsiteX9" fmla="*/ 8002386 w 10312400"/>
                      <a:gd name="connsiteY9" fmla="*/ 0 h 3745439"/>
                      <a:gd name="connsiteX10" fmla="*/ 9618862 w 10312400"/>
                      <a:gd name="connsiteY10" fmla="*/ 0 h 3745439"/>
                      <a:gd name="connsiteX11" fmla="*/ 10312400 w 10312400"/>
                      <a:gd name="connsiteY11" fmla="*/ 624252 h 3745439"/>
                      <a:gd name="connsiteX12" fmla="*/ 10312400 w 10312400"/>
                      <a:gd name="connsiteY12" fmla="*/ 1481532 h 3745439"/>
                      <a:gd name="connsiteX13" fmla="*/ 10312400 w 10312400"/>
                      <a:gd name="connsiteY13" fmla="*/ 2238936 h 3745439"/>
                      <a:gd name="connsiteX14" fmla="*/ 10312400 w 10312400"/>
                      <a:gd name="connsiteY14" fmla="*/ 3121186 h 3745439"/>
                      <a:gd name="connsiteX15" fmla="*/ 9618862 w 10312400"/>
                      <a:gd name="connsiteY15" fmla="*/ 3745439 h 3745439"/>
                      <a:gd name="connsiteX16" fmla="*/ 8448654 w 10312400"/>
                      <a:gd name="connsiteY16" fmla="*/ 3745439 h 3745439"/>
                      <a:gd name="connsiteX17" fmla="*/ 7456949 w 10312400"/>
                      <a:gd name="connsiteY17" fmla="*/ 3745439 h 3745439"/>
                      <a:gd name="connsiteX18" fmla="*/ 6643754 w 10312400"/>
                      <a:gd name="connsiteY18" fmla="*/ 3745439 h 3745439"/>
                      <a:gd name="connsiteX19" fmla="*/ 5919811 w 10312400"/>
                      <a:gd name="connsiteY19" fmla="*/ 3745439 h 3745439"/>
                      <a:gd name="connsiteX20" fmla="*/ 5106615 w 10312400"/>
                      <a:gd name="connsiteY20" fmla="*/ 3745439 h 3745439"/>
                      <a:gd name="connsiteX21" fmla="*/ 4114912 w 10312400"/>
                      <a:gd name="connsiteY21" fmla="*/ 3745439 h 3745439"/>
                      <a:gd name="connsiteX22" fmla="*/ 2944702 w 10312400"/>
                      <a:gd name="connsiteY22" fmla="*/ 3745439 h 3745439"/>
                      <a:gd name="connsiteX23" fmla="*/ 1774493 w 10312400"/>
                      <a:gd name="connsiteY23" fmla="*/ 3745439 h 3745439"/>
                      <a:gd name="connsiteX24" fmla="*/ 693537 w 10312400"/>
                      <a:gd name="connsiteY24" fmla="*/ 3745439 h 3745439"/>
                      <a:gd name="connsiteX25" fmla="*/ 0 w 10312400"/>
                      <a:gd name="connsiteY25" fmla="*/ 3121186 h 3745439"/>
                      <a:gd name="connsiteX26" fmla="*/ 0 w 10312400"/>
                      <a:gd name="connsiteY26" fmla="*/ 2338813 h 3745439"/>
                      <a:gd name="connsiteX27" fmla="*/ 0 w 10312400"/>
                      <a:gd name="connsiteY27" fmla="*/ 1481532 h 3745439"/>
                      <a:gd name="connsiteX28" fmla="*/ 0 w 10312400"/>
                      <a:gd name="connsiteY28" fmla="*/ 624252 h 3745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312400" h="3745439" fill="none" extrusionOk="0">
                        <a:moveTo>
                          <a:pt x="0" y="624252"/>
                        </a:moveTo>
                        <a:cubicBezTo>
                          <a:pt x="-102688" y="342900"/>
                          <a:pt x="323998" y="-30515"/>
                          <a:pt x="693537" y="0"/>
                        </a:cubicBezTo>
                        <a:cubicBezTo>
                          <a:pt x="1072189" y="-63904"/>
                          <a:pt x="1215965" y="32924"/>
                          <a:pt x="1506734" y="0"/>
                        </a:cubicBezTo>
                        <a:cubicBezTo>
                          <a:pt x="1863012" y="-27963"/>
                          <a:pt x="1942502" y="60609"/>
                          <a:pt x="2230677" y="0"/>
                        </a:cubicBezTo>
                        <a:cubicBezTo>
                          <a:pt x="2561837" y="-92212"/>
                          <a:pt x="2739885" y="49852"/>
                          <a:pt x="3133125" y="0"/>
                        </a:cubicBezTo>
                        <a:cubicBezTo>
                          <a:pt x="3491958" y="-139953"/>
                          <a:pt x="3948869" y="113463"/>
                          <a:pt x="4303336" y="0"/>
                        </a:cubicBezTo>
                        <a:cubicBezTo>
                          <a:pt x="4679623" y="-98376"/>
                          <a:pt x="5026625" y="84909"/>
                          <a:pt x="5295038" y="0"/>
                        </a:cubicBezTo>
                        <a:cubicBezTo>
                          <a:pt x="5545962" y="-82580"/>
                          <a:pt x="5923189" y="42486"/>
                          <a:pt x="6108235" y="0"/>
                        </a:cubicBezTo>
                        <a:cubicBezTo>
                          <a:pt x="6272633" y="-81816"/>
                          <a:pt x="6715463" y="-50910"/>
                          <a:pt x="7099937" y="0"/>
                        </a:cubicBezTo>
                        <a:cubicBezTo>
                          <a:pt x="7542301" y="-16584"/>
                          <a:pt x="7735071" y="25810"/>
                          <a:pt x="8002386" y="0"/>
                        </a:cubicBezTo>
                        <a:cubicBezTo>
                          <a:pt x="8396271" y="3073"/>
                          <a:pt x="9007566" y="138617"/>
                          <a:pt x="9618862" y="0"/>
                        </a:cubicBezTo>
                        <a:cubicBezTo>
                          <a:pt x="9996096" y="116367"/>
                          <a:pt x="10213020" y="224739"/>
                          <a:pt x="10312400" y="624252"/>
                        </a:cubicBezTo>
                        <a:cubicBezTo>
                          <a:pt x="10418253" y="838593"/>
                          <a:pt x="10205046" y="1054213"/>
                          <a:pt x="10312400" y="1431594"/>
                        </a:cubicBezTo>
                        <a:cubicBezTo>
                          <a:pt x="10395116" y="1783482"/>
                          <a:pt x="10268344" y="2014319"/>
                          <a:pt x="10312400" y="2238936"/>
                        </a:cubicBezTo>
                        <a:cubicBezTo>
                          <a:pt x="10293747" y="2448926"/>
                          <a:pt x="10243643" y="2902905"/>
                          <a:pt x="10312400" y="3121186"/>
                        </a:cubicBezTo>
                        <a:cubicBezTo>
                          <a:pt x="10322433" y="3412018"/>
                          <a:pt x="9988803" y="3759169"/>
                          <a:pt x="9618862" y="3745439"/>
                        </a:cubicBezTo>
                        <a:cubicBezTo>
                          <a:pt x="9292509" y="3744039"/>
                          <a:pt x="9139110" y="3686754"/>
                          <a:pt x="8716413" y="3745439"/>
                        </a:cubicBezTo>
                        <a:cubicBezTo>
                          <a:pt x="8339604" y="3773212"/>
                          <a:pt x="7995924" y="3721511"/>
                          <a:pt x="7635457" y="3745439"/>
                        </a:cubicBezTo>
                        <a:cubicBezTo>
                          <a:pt x="7284026" y="3784711"/>
                          <a:pt x="6851695" y="3685857"/>
                          <a:pt x="6554500" y="3745439"/>
                        </a:cubicBezTo>
                        <a:cubicBezTo>
                          <a:pt x="6292253" y="3777250"/>
                          <a:pt x="5848015" y="3660072"/>
                          <a:pt x="5562798" y="3745439"/>
                        </a:cubicBezTo>
                        <a:cubicBezTo>
                          <a:pt x="5304867" y="3791946"/>
                          <a:pt x="4774531" y="3689861"/>
                          <a:pt x="4571095" y="3745439"/>
                        </a:cubicBezTo>
                        <a:cubicBezTo>
                          <a:pt x="4357013" y="3841159"/>
                          <a:pt x="4063055" y="3587476"/>
                          <a:pt x="3579393" y="3745439"/>
                        </a:cubicBezTo>
                        <a:cubicBezTo>
                          <a:pt x="3149677" y="3846748"/>
                          <a:pt x="2891844" y="3696667"/>
                          <a:pt x="2587690" y="3745439"/>
                        </a:cubicBezTo>
                        <a:cubicBezTo>
                          <a:pt x="2238551" y="3850025"/>
                          <a:pt x="2021120" y="3729727"/>
                          <a:pt x="1774493" y="3745439"/>
                        </a:cubicBezTo>
                        <a:cubicBezTo>
                          <a:pt x="1555379" y="3872262"/>
                          <a:pt x="1211234" y="3793033"/>
                          <a:pt x="693537" y="3745439"/>
                        </a:cubicBezTo>
                        <a:cubicBezTo>
                          <a:pt x="197325" y="3842368"/>
                          <a:pt x="-47449" y="3483754"/>
                          <a:pt x="0" y="3121186"/>
                        </a:cubicBezTo>
                        <a:cubicBezTo>
                          <a:pt x="-26348" y="2796010"/>
                          <a:pt x="78103" y="2604652"/>
                          <a:pt x="0" y="2288874"/>
                        </a:cubicBezTo>
                        <a:cubicBezTo>
                          <a:pt x="-76831" y="1968848"/>
                          <a:pt x="114799" y="1676617"/>
                          <a:pt x="0" y="1506502"/>
                        </a:cubicBezTo>
                        <a:cubicBezTo>
                          <a:pt x="-80991" y="1316554"/>
                          <a:pt x="78673" y="1077345"/>
                          <a:pt x="0" y="624252"/>
                        </a:cubicBezTo>
                        <a:close/>
                      </a:path>
                      <a:path w="10312400" h="3745439" stroke="0" extrusionOk="0">
                        <a:moveTo>
                          <a:pt x="0" y="624252"/>
                        </a:moveTo>
                        <a:cubicBezTo>
                          <a:pt x="95844" y="311911"/>
                          <a:pt x="419805" y="-31479"/>
                          <a:pt x="693537" y="0"/>
                        </a:cubicBezTo>
                        <a:cubicBezTo>
                          <a:pt x="1068618" y="-136441"/>
                          <a:pt x="1297383" y="31713"/>
                          <a:pt x="1863745" y="0"/>
                        </a:cubicBezTo>
                        <a:cubicBezTo>
                          <a:pt x="2456164" y="-40972"/>
                          <a:pt x="2310469" y="73132"/>
                          <a:pt x="2587690" y="0"/>
                        </a:cubicBezTo>
                        <a:cubicBezTo>
                          <a:pt x="2904262" y="-67530"/>
                          <a:pt x="3092613" y="118343"/>
                          <a:pt x="3400885" y="0"/>
                        </a:cubicBezTo>
                        <a:cubicBezTo>
                          <a:pt x="3743539" y="-73320"/>
                          <a:pt x="3973262" y="50012"/>
                          <a:pt x="4214082" y="0"/>
                        </a:cubicBezTo>
                        <a:cubicBezTo>
                          <a:pt x="4455485" y="13018"/>
                          <a:pt x="4852579" y="129554"/>
                          <a:pt x="5205784" y="0"/>
                        </a:cubicBezTo>
                        <a:cubicBezTo>
                          <a:pt x="5592625" y="-13089"/>
                          <a:pt x="5983210" y="107108"/>
                          <a:pt x="6286741" y="0"/>
                        </a:cubicBezTo>
                        <a:cubicBezTo>
                          <a:pt x="6628345" y="-60870"/>
                          <a:pt x="6896839" y="-16623"/>
                          <a:pt x="7099937" y="0"/>
                        </a:cubicBezTo>
                        <a:cubicBezTo>
                          <a:pt x="7258407" y="-3"/>
                          <a:pt x="7622383" y="2361"/>
                          <a:pt x="8002386" y="0"/>
                        </a:cubicBezTo>
                        <a:cubicBezTo>
                          <a:pt x="8401629" y="-91982"/>
                          <a:pt x="9286186" y="99765"/>
                          <a:pt x="9618862" y="0"/>
                        </a:cubicBezTo>
                        <a:cubicBezTo>
                          <a:pt x="10004941" y="33214"/>
                          <a:pt x="10404540" y="166470"/>
                          <a:pt x="10312400" y="624252"/>
                        </a:cubicBezTo>
                        <a:cubicBezTo>
                          <a:pt x="10415096" y="845640"/>
                          <a:pt x="10260777" y="1217940"/>
                          <a:pt x="10312400" y="1481532"/>
                        </a:cubicBezTo>
                        <a:cubicBezTo>
                          <a:pt x="10323440" y="1783161"/>
                          <a:pt x="10238392" y="1925233"/>
                          <a:pt x="10312400" y="2238936"/>
                        </a:cubicBezTo>
                        <a:cubicBezTo>
                          <a:pt x="10430573" y="2474982"/>
                          <a:pt x="10204106" y="2820245"/>
                          <a:pt x="10312400" y="3121186"/>
                        </a:cubicBezTo>
                        <a:cubicBezTo>
                          <a:pt x="10348976" y="3451921"/>
                          <a:pt x="9934038" y="3667290"/>
                          <a:pt x="9618862" y="3745439"/>
                        </a:cubicBezTo>
                        <a:cubicBezTo>
                          <a:pt x="9248924" y="3842903"/>
                          <a:pt x="8740583" y="3784039"/>
                          <a:pt x="8448654" y="3745439"/>
                        </a:cubicBezTo>
                        <a:cubicBezTo>
                          <a:pt x="8069349" y="3722655"/>
                          <a:pt x="7695470" y="3661191"/>
                          <a:pt x="7456949" y="3745439"/>
                        </a:cubicBezTo>
                        <a:cubicBezTo>
                          <a:pt x="7230309" y="3831813"/>
                          <a:pt x="6804135" y="3772763"/>
                          <a:pt x="6643754" y="3745439"/>
                        </a:cubicBezTo>
                        <a:cubicBezTo>
                          <a:pt x="6472518" y="3800540"/>
                          <a:pt x="6224738" y="3743416"/>
                          <a:pt x="5919811" y="3745439"/>
                        </a:cubicBezTo>
                        <a:cubicBezTo>
                          <a:pt x="5653970" y="3735775"/>
                          <a:pt x="5291356" y="3730067"/>
                          <a:pt x="5106615" y="3745439"/>
                        </a:cubicBezTo>
                        <a:cubicBezTo>
                          <a:pt x="4968432" y="3744082"/>
                          <a:pt x="4578029" y="3655167"/>
                          <a:pt x="4114912" y="3745439"/>
                        </a:cubicBezTo>
                        <a:cubicBezTo>
                          <a:pt x="3767491" y="3828814"/>
                          <a:pt x="3515496" y="3682715"/>
                          <a:pt x="2944702" y="3745439"/>
                        </a:cubicBezTo>
                        <a:cubicBezTo>
                          <a:pt x="2478118" y="3850801"/>
                          <a:pt x="2075496" y="3646662"/>
                          <a:pt x="1774493" y="3745439"/>
                        </a:cubicBezTo>
                        <a:cubicBezTo>
                          <a:pt x="1381333" y="3891354"/>
                          <a:pt x="1018106" y="3733503"/>
                          <a:pt x="693537" y="3745439"/>
                        </a:cubicBezTo>
                        <a:cubicBezTo>
                          <a:pt x="381229" y="3695043"/>
                          <a:pt x="-79683" y="3482839"/>
                          <a:pt x="0" y="3121186"/>
                        </a:cubicBezTo>
                        <a:cubicBezTo>
                          <a:pt x="-4514" y="2900106"/>
                          <a:pt x="40241" y="2575013"/>
                          <a:pt x="0" y="2338813"/>
                        </a:cubicBezTo>
                        <a:cubicBezTo>
                          <a:pt x="-57505" y="2116893"/>
                          <a:pt x="101389" y="1873152"/>
                          <a:pt x="0" y="1481532"/>
                        </a:cubicBezTo>
                        <a:cubicBezTo>
                          <a:pt x="-18064" y="1052544"/>
                          <a:pt x="71100" y="927057"/>
                          <a:pt x="0" y="624252"/>
                        </a:cubicBezTo>
                        <a:close/>
                      </a:path>
                      <a:path w="10312400" h="3745439" fill="none" stroke="0" extrusionOk="0">
                        <a:moveTo>
                          <a:pt x="0" y="624252"/>
                        </a:moveTo>
                        <a:cubicBezTo>
                          <a:pt x="-6956" y="406981"/>
                          <a:pt x="349921" y="-40141"/>
                          <a:pt x="693537" y="0"/>
                        </a:cubicBezTo>
                        <a:cubicBezTo>
                          <a:pt x="1080474" y="-82210"/>
                          <a:pt x="1181040" y="27518"/>
                          <a:pt x="1506734" y="0"/>
                        </a:cubicBezTo>
                        <a:cubicBezTo>
                          <a:pt x="1807590" y="-20103"/>
                          <a:pt x="1927510" y="52561"/>
                          <a:pt x="2230677" y="0"/>
                        </a:cubicBezTo>
                        <a:cubicBezTo>
                          <a:pt x="2567759" y="-61689"/>
                          <a:pt x="2705187" y="71157"/>
                          <a:pt x="3133125" y="0"/>
                        </a:cubicBezTo>
                        <a:cubicBezTo>
                          <a:pt x="3627323" y="-140148"/>
                          <a:pt x="3999057" y="142280"/>
                          <a:pt x="4303336" y="0"/>
                        </a:cubicBezTo>
                        <a:cubicBezTo>
                          <a:pt x="4732151" y="-113162"/>
                          <a:pt x="4995877" y="138205"/>
                          <a:pt x="5295038" y="0"/>
                        </a:cubicBezTo>
                        <a:cubicBezTo>
                          <a:pt x="5542592" y="-104007"/>
                          <a:pt x="5939587" y="37849"/>
                          <a:pt x="6108235" y="0"/>
                        </a:cubicBezTo>
                        <a:cubicBezTo>
                          <a:pt x="6312181" y="-116142"/>
                          <a:pt x="6643075" y="-44649"/>
                          <a:pt x="7099937" y="0"/>
                        </a:cubicBezTo>
                        <a:cubicBezTo>
                          <a:pt x="7560606" y="-27110"/>
                          <a:pt x="7786972" y="-7673"/>
                          <a:pt x="8002386" y="0"/>
                        </a:cubicBezTo>
                        <a:cubicBezTo>
                          <a:pt x="8376199" y="5574"/>
                          <a:pt x="8993358" y="53547"/>
                          <a:pt x="9618862" y="0"/>
                        </a:cubicBezTo>
                        <a:cubicBezTo>
                          <a:pt x="10083597" y="5604"/>
                          <a:pt x="10352769" y="336548"/>
                          <a:pt x="10312400" y="624252"/>
                        </a:cubicBezTo>
                        <a:cubicBezTo>
                          <a:pt x="10385063" y="785178"/>
                          <a:pt x="10214512" y="1081423"/>
                          <a:pt x="10312400" y="1431594"/>
                        </a:cubicBezTo>
                        <a:cubicBezTo>
                          <a:pt x="10438917" y="1791056"/>
                          <a:pt x="10288631" y="1982450"/>
                          <a:pt x="10312400" y="2238936"/>
                        </a:cubicBezTo>
                        <a:cubicBezTo>
                          <a:pt x="10315528" y="2445553"/>
                          <a:pt x="10258995" y="2820305"/>
                          <a:pt x="10312400" y="3121186"/>
                        </a:cubicBezTo>
                        <a:cubicBezTo>
                          <a:pt x="10305054" y="3507419"/>
                          <a:pt x="9897904" y="3668775"/>
                          <a:pt x="9618862" y="3745439"/>
                        </a:cubicBezTo>
                        <a:cubicBezTo>
                          <a:pt x="9347943" y="3838912"/>
                          <a:pt x="9065401" y="3741218"/>
                          <a:pt x="8716413" y="3745439"/>
                        </a:cubicBezTo>
                        <a:cubicBezTo>
                          <a:pt x="8325904" y="3714222"/>
                          <a:pt x="8052508" y="3730253"/>
                          <a:pt x="7635457" y="3745439"/>
                        </a:cubicBezTo>
                        <a:cubicBezTo>
                          <a:pt x="7303820" y="3805146"/>
                          <a:pt x="6825973" y="3724040"/>
                          <a:pt x="6554500" y="3745439"/>
                        </a:cubicBezTo>
                        <a:cubicBezTo>
                          <a:pt x="6238920" y="3740026"/>
                          <a:pt x="5824965" y="3667318"/>
                          <a:pt x="5562798" y="3745439"/>
                        </a:cubicBezTo>
                        <a:cubicBezTo>
                          <a:pt x="5275662" y="3842723"/>
                          <a:pt x="4844334" y="3665460"/>
                          <a:pt x="4571095" y="3745439"/>
                        </a:cubicBezTo>
                        <a:cubicBezTo>
                          <a:pt x="4264273" y="3774772"/>
                          <a:pt x="4066832" y="3710869"/>
                          <a:pt x="3579393" y="3745439"/>
                        </a:cubicBezTo>
                        <a:cubicBezTo>
                          <a:pt x="3073180" y="3842574"/>
                          <a:pt x="2910954" y="3720062"/>
                          <a:pt x="2587690" y="3745439"/>
                        </a:cubicBezTo>
                        <a:cubicBezTo>
                          <a:pt x="2270234" y="3813819"/>
                          <a:pt x="1994525" y="3665559"/>
                          <a:pt x="1774493" y="3745439"/>
                        </a:cubicBezTo>
                        <a:cubicBezTo>
                          <a:pt x="1613009" y="3848572"/>
                          <a:pt x="1188156" y="3676406"/>
                          <a:pt x="693537" y="3745439"/>
                        </a:cubicBezTo>
                        <a:cubicBezTo>
                          <a:pt x="251759" y="3837766"/>
                          <a:pt x="-96424" y="3394144"/>
                          <a:pt x="0" y="3121186"/>
                        </a:cubicBezTo>
                        <a:cubicBezTo>
                          <a:pt x="-82883" y="2837485"/>
                          <a:pt x="130070" y="2624890"/>
                          <a:pt x="0" y="2288874"/>
                        </a:cubicBezTo>
                        <a:cubicBezTo>
                          <a:pt x="-95819" y="2002108"/>
                          <a:pt x="83522" y="1719489"/>
                          <a:pt x="0" y="1506502"/>
                        </a:cubicBezTo>
                        <a:cubicBezTo>
                          <a:pt x="-118676" y="1292984"/>
                          <a:pt x="28654" y="989032"/>
                          <a:pt x="0" y="624252"/>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just" defTabSz="914377"/>
            <a:r>
              <a:rPr lang="en-US" sz="3200" dirty="0">
                <a:solidFill>
                  <a:prstClr val="black"/>
                </a:solidFill>
                <a:latin typeface="Calibri" panose="020F0502020204030204"/>
              </a:rPr>
              <a:t>	</a:t>
            </a:r>
            <a:r>
              <a:rPr lang="vi-VN" sz="3200" dirty="0">
                <a:solidFill>
                  <a:prstClr val="black"/>
                </a:solidFill>
                <a:latin typeface="Calibri" panose="020F0502020204030204"/>
              </a:rPr>
              <a:t>Gợi ý:</a:t>
            </a:r>
          </a:p>
          <a:p>
            <a:pPr marL="457200" indent="-457200" algn="just" defTabSz="914377">
              <a:buFontTx/>
              <a:buChar char="-"/>
            </a:pPr>
            <a:r>
              <a:rPr lang="vi-VN" sz="3200" dirty="0">
                <a:solidFill>
                  <a:srgbClr val="FF0000"/>
                </a:solidFill>
                <a:latin typeface="Calibri" panose="020F0502020204030204"/>
              </a:rPr>
              <a:t>Giới thiệu nghề con yêu thích?</a:t>
            </a:r>
          </a:p>
          <a:p>
            <a:pPr marL="457200" indent="-457200" algn="just" defTabSz="914377">
              <a:buFontTx/>
              <a:buChar char="-"/>
            </a:pPr>
            <a:r>
              <a:rPr lang="vi-VN" sz="3200" dirty="0">
                <a:solidFill>
                  <a:srgbClr val="FF0000"/>
                </a:solidFill>
                <a:latin typeface="Calibri" panose="020F0502020204030204"/>
              </a:rPr>
              <a:t>Công việc của nghề ấy</a:t>
            </a:r>
          </a:p>
          <a:p>
            <a:pPr marL="457200" indent="-457200" algn="just" defTabSz="914377">
              <a:buFontTx/>
              <a:buChar char="-"/>
            </a:pPr>
            <a:r>
              <a:rPr lang="vi-VN" sz="3200" dirty="0">
                <a:solidFill>
                  <a:srgbClr val="FF0000"/>
                </a:solidFill>
                <a:latin typeface="Calibri" panose="020F0502020204030204"/>
              </a:rPr>
              <a:t>Sản phẩm</a:t>
            </a:r>
          </a:p>
          <a:p>
            <a:pPr algn="just" defTabSz="914377"/>
            <a:r>
              <a:rPr lang="vi-VN" sz="3200" dirty="0">
                <a:solidFill>
                  <a:srgbClr val="0000CC"/>
                </a:solidFill>
                <a:latin typeface="Calibri" panose="020F0502020204030204"/>
              </a:rPr>
              <a:t>Tham khảo: </a:t>
            </a:r>
            <a:r>
              <a:rPr lang="vi-VN" sz="3200" dirty="0">
                <a:solidFill>
                  <a:schemeClr val="tx1"/>
                </a:solidFill>
                <a:latin typeface="Calibri" panose="020F0502020204030204"/>
              </a:rPr>
              <a:t>Lớn lên, em muốn </a:t>
            </a:r>
            <a:r>
              <a:rPr lang="vi-VN" sz="3200" dirty="0">
                <a:solidFill>
                  <a:prstClr val="black"/>
                </a:solidFill>
                <a:latin typeface="Calibri" panose="020F0502020204030204"/>
              </a:rPr>
              <a:t>làm bác sĩ giỏi chữa bệnh cứu người. Em tự nhủ sẽ chăm chỉ học tập để ước mơ ấy trở thành sự thật.</a:t>
            </a:r>
          </a:p>
          <a:p>
            <a:pPr algn="just" defTabSz="914377"/>
            <a:endParaRPr lang="en-US" sz="3200" dirty="0">
              <a:solidFill>
                <a:prstClr val="black"/>
              </a:solidFill>
              <a:latin typeface="Calibri" panose="020F0502020204030204"/>
            </a:endParaRPr>
          </a:p>
        </p:txBody>
      </p:sp>
    </p:spTree>
    <p:extLst>
      <p:ext uri="{BB962C8B-B14F-4D97-AF65-F5344CB8AC3E}">
        <p14:creationId xmlns:p14="http://schemas.microsoft.com/office/powerpoint/2010/main" val="2578289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图形 23">
            <a:extLst>
              <a:ext uri="{FF2B5EF4-FFF2-40B4-BE49-F238E27FC236}">
                <a16:creationId xmlns:a16="http://schemas.microsoft.com/office/drawing/2014/main" id="{EE674AA9-7014-4733-B969-3B7AF8C982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6822" y="1588671"/>
            <a:ext cx="1853247" cy="580147"/>
          </a:xfrm>
          <a:prstGeom prst="rect">
            <a:avLst/>
          </a:prstGeom>
          <a:effectLst>
            <a:outerShdw blurRad="25400" dist="25400" dir="18900000" algn="bl" rotWithShape="0">
              <a:prstClr val="black">
                <a:alpha val="40000"/>
              </a:prstClr>
            </a:outerShdw>
          </a:effectLst>
        </p:spPr>
      </p:pic>
      <p:pic>
        <p:nvPicPr>
          <p:cNvPr id="14" name="图形 13">
            <a:extLst>
              <a:ext uri="{FF2B5EF4-FFF2-40B4-BE49-F238E27FC236}">
                <a16:creationId xmlns:a16="http://schemas.microsoft.com/office/drawing/2014/main" id="{E2C24CD3-479A-4412-8E1B-0A8457B766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4752" y="3215619"/>
            <a:ext cx="1095375" cy="342900"/>
          </a:xfrm>
          <a:prstGeom prst="rect">
            <a:avLst/>
          </a:prstGeom>
          <a:effectLst>
            <a:outerShdw blurRad="25400" dist="25400" dir="18900000" algn="bl" rotWithShape="0">
              <a:prstClr val="black">
                <a:alpha val="40000"/>
              </a:prstClr>
            </a:outerShdw>
          </a:effectLst>
        </p:spPr>
      </p:pic>
      <p:grpSp>
        <p:nvGrpSpPr>
          <p:cNvPr id="2" name="组合 1">
            <a:extLst>
              <a:ext uri="{FF2B5EF4-FFF2-40B4-BE49-F238E27FC236}">
                <a16:creationId xmlns:a16="http://schemas.microsoft.com/office/drawing/2014/main" id="{A7C618CC-6E90-4423-A8AC-5A63D81FF408}"/>
              </a:ext>
            </a:extLst>
          </p:cNvPr>
          <p:cNvGrpSpPr/>
          <p:nvPr/>
        </p:nvGrpSpPr>
        <p:grpSpPr>
          <a:xfrm>
            <a:off x="-123172" y="5053821"/>
            <a:ext cx="12438345" cy="1804179"/>
            <a:chOff x="-123172" y="5053821"/>
            <a:chExt cx="12438345" cy="1804179"/>
          </a:xfrm>
        </p:grpSpPr>
        <p:pic>
          <p:nvPicPr>
            <p:cNvPr id="4" name="图形 3">
              <a:extLst>
                <a:ext uri="{FF2B5EF4-FFF2-40B4-BE49-F238E27FC236}">
                  <a16:creationId xmlns:a16="http://schemas.microsoft.com/office/drawing/2014/main" id="{0136BB94-21FF-437D-9A87-B2BC7FBB56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5053821"/>
              <a:ext cx="12192000" cy="1412905"/>
            </a:xfrm>
            <a:prstGeom prst="rect">
              <a:avLst/>
            </a:prstGeom>
            <a:effectLst>
              <a:outerShdw blurRad="12700" dist="12700" dir="16200000" rotWithShape="0">
                <a:prstClr val="black">
                  <a:alpha val="40000"/>
                </a:prstClr>
              </a:outerShdw>
            </a:effectLst>
          </p:spPr>
        </p:pic>
        <p:pic>
          <p:nvPicPr>
            <p:cNvPr id="5" name="图形 4">
              <a:extLst>
                <a:ext uri="{FF2B5EF4-FFF2-40B4-BE49-F238E27FC236}">
                  <a16:creationId xmlns:a16="http://schemas.microsoft.com/office/drawing/2014/main" id="{A32C13A6-CE34-41E7-994C-59E35AD739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172" y="5861918"/>
              <a:ext cx="12438345" cy="580147"/>
            </a:xfrm>
            <a:prstGeom prst="rect">
              <a:avLst/>
            </a:prstGeom>
            <a:effectLst/>
          </p:spPr>
        </p:pic>
        <p:pic>
          <p:nvPicPr>
            <p:cNvPr id="6" name="图形 5">
              <a:extLst>
                <a:ext uri="{FF2B5EF4-FFF2-40B4-BE49-F238E27FC236}">
                  <a16:creationId xmlns:a16="http://schemas.microsoft.com/office/drawing/2014/main" id="{6B26EA02-B081-45A8-81A8-5FA19E8809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586" y="5931663"/>
              <a:ext cx="12315173" cy="440656"/>
            </a:xfrm>
            <a:prstGeom prst="rect">
              <a:avLst/>
            </a:prstGeom>
            <a:effectLst/>
          </p:spPr>
        </p:pic>
        <p:pic>
          <p:nvPicPr>
            <p:cNvPr id="8" name="图形 7">
              <a:extLst>
                <a:ext uri="{FF2B5EF4-FFF2-40B4-BE49-F238E27FC236}">
                  <a16:creationId xmlns:a16="http://schemas.microsoft.com/office/drawing/2014/main" id="{40F167AE-54D9-4A8B-8405-EBD8F212D7A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6278732"/>
              <a:ext cx="12192000" cy="579268"/>
            </a:xfrm>
            <a:prstGeom prst="rect">
              <a:avLst/>
            </a:prstGeom>
            <a:effectLst/>
          </p:spPr>
        </p:pic>
        <p:pic>
          <p:nvPicPr>
            <p:cNvPr id="15" name="图形 14">
              <a:extLst>
                <a:ext uri="{FF2B5EF4-FFF2-40B4-BE49-F238E27FC236}">
                  <a16:creationId xmlns:a16="http://schemas.microsoft.com/office/drawing/2014/main" id="{1CF801EC-6D00-419D-B848-C58E52B919C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15834" y="5539770"/>
              <a:ext cx="1122605" cy="1192768"/>
            </a:xfrm>
            <a:prstGeom prst="rect">
              <a:avLst/>
            </a:prstGeom>
            <a:effectLst>
              <a:outerShdw blurRad="25400" dist="25400" dir="18900000" algn="bl" rotWithShape="0">
                <a:prstClr val="black">
                  <a:alpha val="40000"/>
                </a:prstClr>
              </a:outerShdw>
            </a:effectLst>
          </p:spPr>
        </p:pic>
      </p:grpSp>
      <p:pic>
        <p:nvPicPr>
          <p:cNvPr id="16" name="图形 15">
            <a:extLst>
              <a:ext uri="{FF2B5EF4-FFF2-40B4-BE49-F238E27FC236}">
                <a16:creationId xmlns:a16="http://schemas.microsoft.com/office/drawing/2014/main" id="{9816B3FD-0898-47FB-9D0D-0EF30D728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68679"/>
            <a:ext cx="2171700" cy="1657350"/>
          </a:xfrm>
          <a:prstGeom prst="rect">
            <a:avLst/>
          </a:prstGeom>
          <a:effectLst>
            <a:outerShdw blurRad="25400" dist="25400" dir="2700000" algn="tl" rotWithShape="0">
              <a:prstClr val="black">
                <a:alpha val="40000"/>
              </a:prstClr>
            </a:outerShdw>
          </a:effectLst>
        </p:spPr>
      </p:pic>
      <p:pic>
        <p:nvPicPr>
          <p:cNvPr id="7" name="图形 6">
            <a:extLst>
              <a:ext uri="{FF2B5EF4-FFF2-40B4-BE49-F238E27FC236}">
                <a16:creationId xmlns:a16="http://schemas.microsoft.com/office/drawing/2014/main" id="{C6281ACA-CF0B-4565-A983-DDF253614A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585963" y="535571"/>
            <a:ext cx="4368327" cy="5616420"/>
          </a:xfrm>
          <a:prstGeom prst="rect">
            <a:avLst/>
          </a:prstGeom>
          <a:effectLst>
            <a:outerShdw blurRad="25400" dist="25400" dir="18900000" algn="bl" rotWithShape="0">
              <a:prstClr val="black">
                <a:alpha val="40000"/>
              </a:prstClr>
            </a:outerShdw>
          </a:effectLst>
        </p:spPr>
      </p:pic>
      <p:pic>
        <p:nvPicPr>
          <p:cNvPr id="20" name="Picture 19">
            <a:extLst>
              <a:ext uri="{FF2B5EF4-FFF2-40B4-BE49-F238E27FC236}">
                <a16:creationId xmlns:a16="http://schemas.microsoft.com/office/drawing/2014/main" id="{B4A9C1E3-4CAE-7756-E53D-C9E248D5339A}"/>
              </a:ext>
            </a:extLst>
          </p:cNvPr>
          <p:cNvPicPr>
            <a:picLocks noChangeAspect="1"/>
          </p:cNvPicPr>
          <p:nvPr/>
        </p:nvPicPr>
        <p:blipFill>
          <a:blip r:embed="rId20"/>
          <a:stretch>
            <a:fillRect/>
          </a:stretch>
        </p:blipFill>
        <p:spPr>
          <a:xfrm>
            <a:off x="-403719" y="1433055"/>
            <a:ext cx="11376122" cy="3560373"/>
          </a:xfrm>
          <a:prstGeom prst="rect">
            <a:avLst/>
          </a:prstGeom>
        </p:spPr>
      </p:pic>
    </p:spTree>
    <p:extLst>
      <p:ext uri="{BB962C8B-B14F-4D97-AF65-F5344CB8AC3E}">
        <p14:creationId xmlns:p14="http://schemas.microsoft.com/office/powerpoint/2010/main" val="31679876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352814" y="486672"/>
            <a:ext cx="11553825" cy="618172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Picture 5">
            <a:extLst>
              <a:ext uri="{FF2B5EF4-FFF2-40B4-BE49-F238E27FC236}">
                <a16:creationId xmlns:a16="http://schemas.microsoft.com/office/drawing/2014/main" id="{2F513527-2056-27F1-9D7B-F021075AD2A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33500" y="444429"/>
            <a:ext cx="9734550" cy="1193871"/>
          </a:xfrm>
          <a:prstGeom prst="rect">
            <a:avLst/>
          </a:prstGeom>
        </p:spPr>
      </p:pic>
      <p:pic>
        <p:nvPicPr>
          <p:cNvPr id="14" name="Picture 21">
            <a:extLst>
              <a:ext uri="{FF2B5EF4-FFF2-40B4-BE49-F238E27FC236}">
                <a16:creationId xmlns:a16="http://schemas.microsoft.com/office/drawing/2014/main" id="{4EE3BF45-2480-B050-41C3-A1C5770AC9ED}"/>
              </a:ext>
            </a:extLst>
          </p:cNvPr>
          <p:cNvPicPr>
            <a:picLocks noChangeAspect="1"/>
          </p:cNvPicPr>
          <p:nvPr/>
        </p:nvPicPr>
        <p:blipFill>
          <a:blip r:embed="rId14"/>
          <a:srcRect/>
          <a:stretch>
            <a:fillRect/>
          </a:stretch>
        </p:blipFill>
        <p:spPr>
          <a:xfrm>
            <a:off x="11026863" y="114242"/>
            <a:ext cx="1165137" cy="1434014"/>
          </a:xfrm>
          <a:prstGeom prst="rect">
            <a:avLst/>
          </a:prstGeom>
        </p:spPr>
      </p:pic>
      <p:sp>
        <p:nvSpPr>
          <p:cNvPr id="15" name="TextBox 14">
            <a:extLst>
              <a:ext uri="{FF2B5EF4-FFF2-40B4-BE49-F238E27FC236}">
                <a16:creationId xmlns:a16="http://schemas.microsoft.com/office/drawing/2014/main" id="{CC3296DC-0853-2DCA-1466-09FC3565FF27}"/>
              </a:ext>
            </a:extLst>
          </p:cNvPr>
          <p:cNvSpPr txBox="1"/>
          <p:nvPr/>
        </p:nvSpPr>
        <p:spPr>
          <a:xfrm>
            <a:off x="1742879" y="538086"/>
            <a:ext cx="9467851" cy="1046440"/>
          </a:xfrm>
          <a:prstGeom prst="rect">
            <a:avLst/>
          </a:prstGeom>
          <a:noFill/>
        </p:spPr>
        <p:txBody>
          <a:bodyPr wrap="square">
            <a:spAutoFit/>
          </a:bodyPr>
          <a:lstStyle/>
          <a:p>
            <a:pPr marL="457200" indent="-457200" algn="just">
              <a:buFont typeface="Arial" panose="020B0604020202020204" pitchFamily="34" charset="0"/>
              <a:buChar char="•"/>
            </a:pPr>
            <a:r>
              <a:rPr lang="vi-VN" sz="3100" b="1" dirty="0">
                <a:solidFill>
                  <a:srgbClr val="000000"/>
                </a:solidFill>
                <a:latin typeface="Calibri" panose="020F0502020204030204" pitchFamily="34" charset="0"/>
                <a:cs typeface="Calibri" panose="020F0502020204030204" pitchFamily="34" charset="0"/>
              </a:rPr>
              <a:t>Trao đổi với bạn về một nhạc cụ em yêu thích.</a:t>
            </a:r>
            <a:endParaRPr lang="en-US" sz="3100" b="1" dirty="0">
              <a:solidFill>
                <a:srgbClr val="000000"/>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100" b="1" dirty="0">
                <a:solidFill>
                  <a:srgbClr val="000000"/>
                </a:solidFill>
                <a:latin typeface="Calibri" panose="020F0502020204030204" pitchFamily="34" charset="0"/>
                <a:cs typeface="Calibri" panose="020F0502020204030204" pitchFamily="34" charset="0"/>
              </a:rPr>
              <a:t>Theo em, nam hay nữ chơi nhạc cụ đó thì phù hợp?</a:t>
            </a:r>
            <a:endParaRPr lang="en-US" sz="3100" b="1" dirty="0">
              <a:latin typeface="Calibri" panose="020F0502020204030204" pitchFamily="34" charset="0"/>
              <a:cs typeface="Calibri" panose="020F0502020204030204" pitchFamily="34" charset="0"/>
            </a:endParaRPr>
          </a:p>
        </p:txBody>
      </p:sp>
      <p:pic>
        <p:nvPicPr>
          <p:cNvPr id="16" name="Picture 7">
            <a:extLst>
              <a:ext uri="{FF2B5EF4-FFF2-40B4-BE49-F238E27FC236}">
                <a16:creationId xmlns:a16="http://schemas.microsoft.com/office/drawing/2014/main" id="{CC368CE8-44FF-E8FA-37C7-F7A7202B91CC}"/>
              </a:ext>
            </a:extLst>
          </p:cNvPr>
          <p:cNvPicPr>
            <a:picLocks noChangeAspect="1"/>
          </p:cNvPicPr>
          <p:nvPr/>
        </p:nvPicPr>
        <p:blipFill>
          <a:blip r:embed="rId15"/>
          <a:srcRect/>
          <a:stretch>
            <a:fillRect/>
          </a:stretch>
        </p:blipFill>
        <p:spPr>
          <a:xfrm>
            <a:off x="3070763" y="3906100"/>
            <a:ext cx="1098008" cy="2672638"/>
          </a:xfrm>
          <a:prstGeom prst="rect">
            <a:avLst/>
          </a:prstGeom>
          <a:effectLst>
            <a:glow rad="25400">
              <a:schemeClr val="accent4">
                <a:lumMod val="40000"/>
                <a:lumOff val="60000"/>
              </a:schemeClr>
            </a:glow>
          </a:effectLst>
        </p:spPr>
      </p:pic>
      <p:pic>
        <p:nvPicPr>
          <p:cNvPr id="17" name="Picture 28">
            <a:extLst>
              <a:ext uri="{FF2B5EF4-FFF2-40B4-BE49-F238E27FC236}">
                <a16:creationId xmlns:a16="http://schemas.microsoft.com/office/drawing/2014/main" id="{EDD77F8B-5023-7925-A3E4-BC40D199AAE1}"/>
              </a:ext>
            </a:extLst>
          </p:cNvPr>
          <p:cNvPicPr>
            <a:picLocks noChangeAspect="1"/>
          </p:cNvPicPr>
          <p:nvPr/>
        </p:nvPicPr>
        <p:blipFill>
          <a:blip r:embed="rId16"/>
          <a:srcRect/>
          <a:stretch>
            <a:fillRect/>
          </a:stretch>
        </p:blipFill>
        <p:spPr>
          <a:xfrm>
            <a:off x="4267035" y="3817300"/>
            <a:ext cx="1395922" cy="2822422"/>
          </a:xfrm>
          <a:prstGeom prst="rect">
            <a:avLst/>
          </a:prstGeom>
          <a:effectLst>
            <a:glow rad="25400">
              <a:schemeClr val="accent4">
                <a:lumMod val="40000"/>
                <a:lumOff val="60000"/>
              </a:schemeClr>
            </a:glow>
          </a:effectLst>
        </p:spPr>
      </p:pic>
      <p:pic>
        <p:nvPicPr>
          <p:cNvPr id="18" name="Picture 3">
            <a:extLst>
              <a:ext uri="{FF2B5EF4-FFF2-40B4-BE49-F238E27FC236}">
                <a16:creationId xmlns:a16="http://schemas.microsoft.com/office/drawing/2014/main" id="{7D2D2BA8-5331-5138-C2B8-85DFD2D5F42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flipH="1">
            <a:off x="-20728" y="1605406"/>
            <a:ext cx="3586218" cy="2474981"/>
          </a:xfrm>
          <a:prstGeom prst="rect">
            <a:avLst/>
          </a:prstGeom>
        </p:spPr>
      </p:pic>
      <p:sp>
        <p:nvSpPr>
          <p:cNvPr id="24" name="Rectangle: Diagonal Corners Rounded 23">
            <a:extLst>
              <a:ext uri="{FF2B5EF4-FFF2-40B4-BE49-F238E27FC236}">
                <a16:creationId xmlns:a16="http://schemas.microsoft.com/office/drawing/2014/main" id="{66D22476-1677-7FF7-9EC2-3AFECD27A99D}"/>
              </a:ext>
            </a:extLst>
          </p:cNvPr>
          <p:cNvSpPr/>
          <p:nvPr/>
        </p:nvSpPr>
        <p:spPr>
          <a:xfrm>
            <a:off x="5919588" y="2894144"/>
            <a:ext cx="5607982" cy="1725575"/>
          </a:xfrm>
          <a:prstGeom prst="round2Diag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Diagonal Corners Rounded 24">
            <a:extLst>
              <a:ext uri="{FF2B5EF4-FFF2-40B4-BE49-F238E27FC236}">
                <a16:creationId xmlns:a16="http://schemas.microsoft.com/office/drawing/2014/main" id="{6EA28BBB-4883-20CD-C07A-430BEE57FCE8}"/>
              </a:ext>
            </a:extLst>
          </p:cNvPr>
          <p:cNvSpPr/>
          <p:nvPr/>
        </p:nvSpPr>
        <p:spPr>
          <a:xfrm>
            <a:off x="6225301" y="3126266"/>
            <a:ext cx="5613885" cy="2168453"/>
          </a:xfrm>
          <a:prstGeom prst="round2Diag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AC8D343-E1AF-07CA-DB66-E8E262D6A06B}"/>
              </a:ext>
            </a:extLst>
          </p:cNvPr>
          <p:cNvSpPr txBox="1"/>
          <p:nvPr/>
        </p:nvSpPr>
        <p:spPr>
          <a:xfrm>
            <a:off x="6324600" y="3179440"/>
            <a:ext cx="5317445" cy="2062103"/>
          </a:xfrm>
          <a:prstGeom prst="rect">
            <a:avLst/>
          </a:prstGeom>
          <a:noFill/>
        </p:spPr>
        <p:txBody>
          <a:bodyPr wrap="square">
            <a:spAutoFit/>
          </a:bodyPr>
          <a:lstStyle/>
          <a:p>
            <a:pPr algn="just"/>
            <a:r>
              <a:rPr lang="en-US" sz="3200" b="1" i="1" dirty="0" err="1">
                <a:solidFill>
                  <a:srgbClr val="FF0000"/>
                </a:solidFill>
                <a:latin typeface="Calibri" panose="020F0502020204030204" pitchFamily="34" charset="0"/>
                <a:cs typeface="Calibri" panose="020F0502020204030204" pitchFamily="34" charset="0"/>
              </a:rPr>
              <a:t>Mẫu</a:t>
            </a:r>
            <a:r>
              <a:rPr lang="en-US" sz="3200" b="1" i="1" dirty="0">
                <a:solidFill>
                  <a:srgbClr val="FF0000"/>
                </a:solidFill>
                <a:latin typeface="Calibri" panose="020F0502020204030204" pitchFamily="34" charset="0"/>
                <a:cs typeface="Calibri" panose="020F0502020204030204" pitchFamily="34" charset="0"/>
              </a:rPr>
              <a:t>: </a:t>
            </a:r>
            <a:r>
              <a:rPr lang="vi-VN" sz="3200" b="1" i="1" dirty="0">
                <a:solidFill>
                  <a:srgbClr val="FF0000"/>
                </a:solidFill>
                <a:latin typeface="Calibri" panose="020F0502020204030204" pitchFamily="34" charset="0"/>
                <a:cs typeface="Calibri" panose="020F0502020204030204" pitchFamily="34" charset="0"/>
              </a:rPr>
              <a:t>Nhạc cụ em yêu thích là đàn ghi-ta.</a:t>
            </a:r>
          </a:p>
          <a:p>
            <a:pPr algn="just"/>
            <a:r>
              <a:rPr lang="vi-VN" sz="3200" b="1" i="1" dirty="0">
                <a:solidFill>
                  <a:srgbClr val="FF0000"/>
                </a:solidFill>
                <a:latin typeface="Calibri" panose="020F0502020204030204" pitchFamily="34" charset="0"/>
                <a:cs typeface="Calibri" panose="020F0502020204030204" pitchFamily="34" charset="0"/>
              </a:rPr>
              <a:t>Cả nam và nữ đều có thể chơi đàn ghi-ta.</a:t>
            </a:r>
            <a:endParaRPr lang="en-US" sz="3200" b="1" dirty="0">
              <a:solidFill>
                <a:schemeClr val="accent1">
                  <a:lumMod val="50000"/>
                </a:schemeClr>
              </a:solidFill>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6129F954-93AE-FD4F-480E-BCD82424DD11}"/>
              </a:ext>
            </a:extLst>
          </p:cNvPr>
          <p:cNvPicPr>
            <a:picLocks noChangeAspect="1"/>
          </p:cNvPicPr>
          <p:nvPr/>
        </p:nvPicPr>
        <p:blipFill>
          <a:blip r:embed="rId19"/>
          <a:stretch>
            <a:fillRect/>
          </a:stretch>
        </p:blipFill>
        <p:spPr>
          <a:xfrm>
            <a:off x="0" y="2074096"/>
            <a:ext cx="3590855" cy="1566808"/>
          </a:xfrm>
          <a:prstGeom prst="rect">
            <a:avLst/>
          </a:prstGeom>
        </p:spPr>
      </p:pic>
      <p:sp>
        <p:nvSpPr>
          <p:cNvPr id="28" name="TextBox 27">
            <a:extLst>
              <a:ext uri="{FF2B5EF4-FFF2-40B4-BE49-F238E27FC236}">
                <a16:creationId xmlns:a16="http://schemas.microsoft.com/office/drawing/2014/main" id="{F6DBC0BC-7E29-C14B-EB9F-3FDF08744053}"/>
              </a:ext>
            </a:extLst>
          </p:cNvPr>
          <p:cNvSpPr txBox="1"/>
          <p:nvPr/>
        </p:nvSpPr>
        <p:spPr>
          <a:xfrm>
            <a:off x="0" y="1922015"/>
            <a:ext cx="3592857" cy="1569660"/>
          </a:xfrm>
          <a:prstGeom prst="rect">
            <a:avLst/>
          </a:prstGeom>
          <a:noFill/>
        </p:spPr>
        <p:txBody>
          <a:bodyPr wrap="square" rtlCol="0">
            <a:spAutoFit/>
          </a:bodyPr>
          <a:lstStyle/>
          <a:p>
            <a:pPr algn="ctr">
              <a:defRPr/>
            </a:pPr>
            <a:r>
              <a:rPr lang="en-US" sz="4800" dirty="0">
                <a:ln w="12700">
                  <a:solidFill>
                    <a:sysClr val="windowText" lastClr="000000"/>
                  </a:solidFill>
                </a:ln>
                <a:solidFill>
                  <a:srgbClr val="FF0000"/>
                </a:solidFill>
                <a:latin typeface="UTM Cookies" panose="02040603050506020204" pitchFamily="18" charset="0"/>
              </a:rPr>
              <a:t>CHIA </a:t>
            </a:r>
            <a:r>
              <a:rPr lang="en-US" sz="4800" dirty="0" err="1">
                <a:ln w="12700">
                  <a:solidFill>
                    <a:sysClr val="windowText" lastClr="000000"/>
                  </a:solidFill>
                </a:ln>
                <a:solidFill>
                  <a:srgbClr val="FF0000"/>
                </a:solidFill>
                <a:latin typeface="UTM Cookies" panose="02040603050506020204" pitchFamily="18" charset="0"/>
              </a:rPr>
              <a:t>SẺ</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TRƯỚC</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LỚP</a:t>
            </a:r>
            <a:endParaRPr lang="en-US" sz="4800" dirty="0">
              <a:ln w="12700">
                <a:solidFill>
                  <a:sysClr val="windowText" lastClr="000000"/>
                </a:solidFill>
              </a:ln>
              <a:solidFill>
                <a:srgbClr val="FF0000"/>
              </a:solidFill>
              <a:latin typeface="UTM Cookies" panose="02040603050506020204" pitchFamily="18" charset="0"/>
            </a:endParaRPr>
          </a:p>
        </p:txBody>
      </p:sp>
    </p:spTree>
    <p:extLst>
      <p:ext uri="{BB962C8B-B14F-4D97-AF65-F5344CB8AC3E}">
        <p14:creationId xmlns:p14="http://schemas.microsoft.com/office/powerpoint/2010/main" val="34327102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500"/>
                                        <p:tgtEl>
                                          <p:spTgt spid="15"/>
                                        </p:tgtEl>
                                      </p:cBhvr>
                                    </p:animEffect>
                                  </p:childTnLst>
                                </p:cTn>
                              </p:par>
                              <p:par>
                                <p:cTn id="8" presetID="2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right)">
                                      <p:cBhvr>
                                        <p:cTn id="10" dur="500"/>
                                        <p:tgtEl>
                                          <p:spTgt spid="13"/>
                                        </p:tgtEl>
                                      </p:cBhvr>
                                    </p:animEffect>
                                  </p:childTnLst>
                                </p:cTn>
                              </p:par>
                              <p:par>
                                <p:cTn id="11" presetID="22" presetClass="entr" presetSubtype="2"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right)">
                                      <p:cBhvr>
                                        <p:cTn id="13" dur="500"/>
                                        <p:tgtEl>
                                          <p:spTgt spid="14"/>
                                        </p:tgtEl>
                                      </p:cBhvr>
                                    </p:animEffect>
                                  </p:childTnLst>
                                </p:cTn>
                              </p:par>
                              <p:par>
                                <p:cTn id="14" presetID="16" presetClass="entr" presetSubtype="21"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par>
                                <p:cTn id="17" presetID="16" presetClass="entr" presetSubtype="21"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arn(inVertic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500" fill="hold"/>
                                        <p:tgtEl>
                                          <p:spTgt spid="24"/>
                                        </p:tgtEl>
                                        <p:attrNameLst>
                                          <p:attrName>ppt_w</p:attrName>
                                        </p:attrNameLst>
                                      </p:cBhvr>
                                      <p:tavLst>
                                        <p:tav tm="0">
                                          <p:val>
                                            <p:fltVal val="0"/>
                                          </p:val>
                                        </p:tav>
                                        <p:tav tm="100000">
                                          <p:val>
                                            <p:strVal val="#ppt_w"/>
                                          </p:val>
                                        </p:tav>
                                      </p:tavLst>
                                    </p:anim>
                                    <p:anim calcmode="lin" valueType="num">
                                      <p:cBhvr>
                                        <p:cTn id="53" dur="500" fill="hold"/>
                                        <p:tgtEl>
                                          <p:spTgt spid="24"/>
                                        </p:tgtEl>
                                        <p:attrNameLst>
                                          <p:attrName>ppt_h</p:attrName>
                                        </p:attrNameLst>
                                      </p:cBhvr>
                                      <p:tavLst>
                                        <p:tav tm="0">
                                          <p:val>
                                            <p:fltVal val="0"/>
                                          </p:val>
                                        </p:tav>
                                        <p:tav tm="100000">
                                          <p:val>
                                            <p:strVal val="#ppt_h"/>
                                          </p:val>
                                        </p:tav>
                                      </p:tavLst>
                                    </p:anim>
                                    <p:animEffect transition="in" filter="fade">
                                      <p:cBhvr>
                                        <p:cTn id="5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4" grpId="0" animBg="1"/>
      <p:bldP spid="25" grpId="0" animBg="1"/>
      <p:bldP spid="26"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400050" y="180976"/>
            <a:ext cx="11553825" cy="641985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Picture 4">
            <a:extLst>
              <a:ext uri="{FF2B5EF4-FFF2-40B4-BE49-F238E27FC236}">
                <a16:creationId xmlns:a16="http://schemas.microsoft.com/office/drawing/2014/main" id="{B61D2E82-E6DD-F022-2115-7E9C2962ED67}"/>
              </a:ext>
            </a:extLst>
          </p:cNvPr>
          <p:cNvPicPr>
            <a:picLocks noChangeAspect="1"/>
          </p:cNvPicPr>
          <p:nvPr/>
        </p:nvPicPr>
        <p:blipFill>
          <a:blip r:embed="rId13"/>
          <a:stretch>
            <a:fillRect/>
          </a:stretch>
        </p:blipFill>
        <p:spPr>
          <a:xfrm>
            <a:off x="490538" y="330220"/>
            <a:ext cx="11439525" cy="4695824"/>
          </a:xfrm>
          <a:prstGeom prst="rect">
            <a:avLst/>
          </a:prstGeom>
        </p:spPr>
      </p:pic>
      <p:sp>
        <p:nvSpPr>
          <p:cNvPr id="6" name="Rectangle: Rounded Corners 5">
            <a:extLst>
              <a:ext uri="{FF2B5EF4-FFF2-40B4-BE49-F238E27FC236}">
                <a16:creationId xmlns:a16="http://schemas.microsoft.com/office/drawing/2014/main" id="{83802EA0-882E-63DA-63D4-4D3565D81767}"/>
              </a:ext>
            </a:extLst>
          </p:cNvPr>
          <p:cNvSpPr/>
          <p:nvPr/>
        </p:nvSpPr>
        <p:spPr>
          <a:xfrm>
            <a:off x="533401" y="5026044"/>
            <a:ext cx="11353800" cy="1069956"/>
          </a:xfrm>
          <a:custGeom>
            <a:avLst/>
            <a:gdLst>
              <a:gd name="connsiteX0" fmla="*/ 0 w 11353800"/>
              <a:gd name="connsiteY0" fmla="*/ 127721 h 1069956"/>
              <a:gd name="connsiteX1" fmla="*/ 127721 w 11353800"/>
              <a:gd name="connsiteY1" fmla="*/ 0 h 1069956"/>
              <a:gd name="connsiteX2" fmla="*/ 11226079 w 11353800"/>
              <a:gd name="connsiteY2" fmla="*/ 0 h 1069956"/>
              <a:gd name="connsiteX3" fmla="*/ 11353800 w 11353800"/>
              <a:gd name="connsiteY3" fmla="*/ 127721 h 1069956"/>
              <a:gd name="connsiteX4" fmla="*/ 11353800 w 11353800"/>
              <a:gd name="connsiteY4" fmla="*/ 942235 h 1069956"/>
              <a:gd name="connsiteX5" fmla="*/ 11226079 w 11353800"/>
              <a:gd name="connsiteY5" fmla="*/ 1069956 h 1069956"/>
              <a:gd name="connsiteX6" fmla="*/ 127721 w 11353800"/>
              <a:gd name="connsiteY6" fmla="*/ 1069956 h 1069956"/>
              <a:gd name="connsiteX7" fmla="*/ 0 w 11353800"/>
              <a:gd name="connsiteY7" fmla="*/ 942235 h 1069956"/>
              <a:gd name="connsiteX8" fmla="*/ 0 w 11353800"/>
              <a:gd name="connsiteY8" fmla="*/ 127721 h 106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3800" h="1069956" fill="none" extrusionOk="0">
                <a:moveTo>
                  <a:pt x="0" y="127721"/>
                </a:moveTo>
                <a:cubicBezTo>
                  <a:pt x="-3113" y="68093"/>
                  <a:pt x="52248" y="-3317"/>
                  <a:pt x="127721" y="0"/>
                </a:cubicBezTo>
                <a:cubicBezTo>
                  <a:pt x="3218461" y="-35273"/>
                  <a:pt x="9015969" y="-144294"/>
                  <a:pt x="11226079" y="0"/>
                </a:cubicBezTo>
                <a:cubicBezTo>
                  <a:pt x="11308756" y="3695"/>
                  <a:pt x="11344282" y="49158"/>
                  <a:pt x="11353800" y="127721"/>
                </a:cubicBezTo>
                <a:cubicBezTo>
                  <a:pt x="11345852" y="432562"/>
                  <a:pt x="11417755" y="571712"/>
                  <a:pt x="11353800" y="942235"/>
                </a:cubicBezTo>
                <a:cubicBezTo>
                  <a:pt x="11358516" y="1009207"/>
                  <a:pt x="11299886" y="1066412"/>
                  <a:pt x="11226079" y="1069956"/>
                </a:cubicBezTo>
                <a:cubicBezTo>
                  <a:pt x="6070942" y="1147481"/>
                  <a:pt x="2236676" y="1026253"/>
                  <a:pt x="127721" y="1069956"/>
                </a:cubicBezTo>
                <a:cubicBezTo>
                  <a:pt x="44433" y="1066423"/>
                  <a:pt x="-10868" y="1012624"/>
                  <a:pt x="0" y="942235"/>
                </a:cubicBezTo>
                <a:cubicBezTo>
                  <a:pt x="70003" y="796333"/>
                  <a:pt x="40056" y="508187"/>
                  <a:pt x="0" y="127721"/>
                </a:cubicBezTo>
                <a:close/>
              </a:path>
              <a:path w="11353800" h="1069956" stroke="0" extrusionOk="0">
                <a:moveTo>
                  <a:pt x="0" y="127721"/>
                </a:moveTo>
                <a:cubicBezTo>
                  <a:pt x="-3461" y="45223"/>
                  <a:pt x="48597" y="6954"/>
                  <a:pt x="127721" y="0"/>
                </a:cubicBezTo>
                <a:cubicBezTo>
                  <a:pt x="2016968" y="-95379"/>
                  <a:pt x="9835874" y="58096"/>
                  <a:pt x="11226079" y="0"/>
                </a:cubicBezTo>
                <a:cubicBezTo>
                  <a:pt x="11288387" y="-5794"/>
                  <a:pt x="11346808" y="52158"/>
                  <a:pt x="11353800" y="127721"/>
                </a:cubicBezTo>
                <a:cubicBezTo>
                  <a:pt x="11402893" y="406487"/>
                  <a:pt x="11340085" y="537204"/>
                  <a:pt x="11353800" y="942235"/>
                </a:cubicBezTo>
                <a:cubicBezTo>
                  <a:pt x="11355689" y="1010527"/>
                  <a:pt x="11292250" y="1065606"/>
                  <a:pt x="11226079" y="1069956"/>
                </a:cubicBezTo>
                <a:cubicBezTo>
                  <a:pt x="9157021" y="1010050"/>
                  <a:pt x="2817765" y="1152470"/>
                  <a:pt x="127721" y="1069956"/>
                </a:cubicBezTo>
                <a:cubicBezTo>
                  <a:pt x="48360" y="1072137"/>
                  <a:pt x="-4001" y="1016834"/>
                  <a:pt x="0" y="942235"/>
                </a:cubicBezTo>
                <a:cubicBezTo>
                  <a:pt x="-50799" y="763755"/>
                  <a:pt x="-72062" y="514140"/>
                  <a:pt x="0" y="127721"/>
                </a:cubicBezTo>
                <a:close/>
              </a:path>
            </a:pathLst>
          </a:custGeom>
          <a:solidFill>
            <a:schemeClr val="accent4">
              <a:lumMod val="20000"/>
              <a:lumOff val="80000"/>
            </a:schemeClr>
          </a:solidFill>
          <a:ln w="28575">
            <a:solidFill>
              <a:srgbClr val="002060"/>
            </a:solidFill>
            <a:extLst>
              <a:ext uri="{C807C97D-BFC1-408E-A445-0C87EB9F89A2}">
                <ask:lineSketchStyleProps xmlns:ask="http://schemas.microsoft.com/office/drawing/2018/sketchyshapes" sd="3906556544">
                  <a:prstGeom prst="roundRect">
                    <a:avLst>
                      <a:gd name="adj" fmla="val 1193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Calibri" panose="020F0502020204030204" pitchFamily="34" charset="0"/>
                <a:cs typeface="Calibri" panose="020F0502020204030204" pitchFamily="34" charset="0"/>
              </a:rPr>
              <a:t>Tranh minh hoạ bài đọc vẽ một cô bé đang chơi trống như một nghệ sĩ thực thụ trong một khung cảnh rất đẹp, cô bé này là ai? </a:t>
            </a:r>
          </a:p>
        </p:txBody>
      </p:sp>
      <p:sp>
        <p:nvSpPr>
          <p:cNvPr id="7" name="Rectangle: Rounded Corners 6">
            <a:extLst>
              <a:ext uri="{FF2B5EF4-FFF2-40B4-BE49-F238E27FC236}">
                <a16:creationId xmlns:a16="http://schemas.microsoft.com/office/drawing/2014/main" id="{BFFD4436-8593-A94A-E820-F9FE9EE08218}"/>
              </a:ext>
            </a:extLst>
          </p:cNvPr>
          <p:cNvSpPr/>
          <p:nvPr/>
        </p:nvSpPr>
        <p:spPr>
          <a:xfrm>
            <a:off x="533400" y="5138816"/>
            <a:ext cx="11353800" cy="876300"/>
          </a:xfrm>
          <a:custGeom>
            <a:avLst/>
            <a:gdLst>
              <a:gd name="connsiteX0" fmla="*/ 0 w 11353800"/>
              <a:gd name="connsiteY0" fmla="*/ 104604 h 876300"/>
              <a:gd name="connsiteX1" fmla="*/ 104604 w 11353800"/>
              <a:gd name="connsiteY1" fmla="*/ 0 h 876300"/>
              <a:gd name="connsiteX2" fmla="*/ 11249196 w 11353800"/>
              <a:gd name="connsiteY2" fmla="*/ 0 h 876300"/>
              <a:gd name="connsiteX3" fmla="*/ 11353800 w 11353800"/>
              <a:gd name="connsiteY3" fmla="*/ 104604 h 876300"/>
              <a:gd name="connsiteX4" fmla="*/ 11353800 w 11353800"/>
              <a:gd name="connsiteY4" fmla="*/ 771696 h 876300"/>
              <a:gd name="connsiteX5" fmla="*/ 11249196 w 11353800"/>
              <a:gd name="connsiteY5" fmla="*/ 876300 h 876300"/>
              <a:gd name="connsiteX6" fmla="*/ 104604 w 11353800"/>
              <a:gd name="connsiteY6" fmla="*/ 876300 h 876300"/>
              <a:gd name="connsiteX7" fmla="*/ 0 w 11353800"/>
              <a:gd name="connsiteY7" fmla="*/ 771696 h 876300"/>
              <a:gd name="connsiteX8" fmla="*/ 0 w 11353800"/>
              <a:gd name="connsiteY8" fmla="*/ 104604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3800" h="876300" fill="none" extrusionOk="0">
                <a:moveTo>
                  <a:pt x="0" y="104604"/>
                </a:moveTo>
                <a:cubicBezTo>
                  <a:pt x="-551" y="48763"/>
                  <a:pt x="40798" y="-4055"/>
                  <a:pt x="104604" y="0"/>
                </a:cubicBezTo>
                <a:cubicBezTo>
                  <a:pt x="2053365" y="-35273"/>
                  <a:pt x="6964059" y="-144294"/>
                  <a:pt x="11249196" y="0"/>
                </a:cubicBezTo>
                <a:cubicBezTo>
                  <a:pt x="11314596" y="2322"/>
                  <a:pt x="11347315" y="41365"/>
                  <a:pt x="11353800" y="104604"/>
                </a:cubicBezTo>
                <a:cubicBezTo>
                  <a:pt x="11326335" y="329650"/>
                  <a:pt x="11353231" y="587272"/>
                  <a:pt x="11353800" y="771696"/>
                </a:cubicBezTo>
                <a:cubicBezTo>
                  <a:pt x="11354832" y="828687"/>
                  <a:pt x="11309187" y="873894"/>
                  <a:pt x="11249196" y="876300"/>
                </a:cubicBezTo>
                <a:cubicBezTo>
                  <a:pt x="7476456" y="953825"/>
                  <a:pt x="5137531" y="832597"/>
                  <a:pt x="104604" y="876300"/>
                </a:cubicBezTo>
                <a:cubicBezTo>
                  <a:pt x="44458" y="875642"/>
                  <a:pt x="-1899" y="829441"/>
                  <a:pt x="0" y="771696"/>
                </a:cubicBezTo>
                <a:cubicBezTo>
                  <a:pt x="-45842" y="700347"/>
                  <a:pt x="-25932" y="413781"/>
                  <a:pt x="0" y="104604"/>
                </a:cubicBezTo>
                <a:close/>
              </a:path>
              <a:path w="11353800" h="876300" stroke="0" extrusionOk="0">
                <a:moveTo>
                  <a:pt x="0" y="104604"/>
                </a:moveTo>
                <a:cubicBezTo>
                  <a:pt x="-223" y="46063"/>
                  <a:pt x="41705" y="4154"/>
                  <a:pt x="104604" y="0"/>
                </a:cubicBezTo>
                <a:cubicBezTo>
                  <a:pt x="4681807" y="-95379"/>
                  <a:pt x="9023036" y="58096"/>
                  <a:pt x="11249196" y="0"/>
                </a:cubicBezTo>
                <a:cubicBezTo>
                  <a:pt x="11299469" y="-5279"/>
                  <a:pt x="11346003" y="41229"/>
                  <a:pt x="11353800" y="104604"/>
                </a:cubicBezTo>
                <a:cubicBezTo>
                  <a:pt x="11352880" y="301836"/>
                  <a:pt x="11368280" y="671066"/>
                  <a:pt x="11353800" y="771696"/>
                </a:cubicBezTo>
                <a:cubicBezTo>
                  <a:pt x="11361209" y="820660"/>
                  <a:pt x="11303086" y="872434"/>
                  <a:pt x="11249196" y="876300"/>
                </a:cubicBezTo>
                <a:cubicBezTo>
                  <a:pt x="9839524" y="816394"/>
                  <a:pt x="3759178" y="958814"/>
                  <a:pt x="104604" y="876300"/>
                </a:cubicBezTo>
                <a:cubicBezTo>
                  <a:pt x="45627" y="876598"/>
                  <a:pt x="-1528" y="831018"/>
                  <a:pt x="0" y="771696"/>
                </a:cubicBezTo>
                <a:cubicBezTo>
                  <a:pt x="13784" y="655556"/>
                  <a:pt x="-49610" y="363983"/>
                  <a:pt x="0" y="104604"/>
                </a:cubicBezTo>
                <a:close/>
              </a:path>
            </a:pathLst>
          </a:custGeom>
          <a:solidFill>
            <a:schemeClr val="accent4">
              <a:lumMod val="20000"/>
              <a:lumOff val="80000"/>
            </a:schemeClr>
          </a:solidFill>
          <a:ln w="28575">
            <a:solidFill>
              <a:srgbClr val="002060"/>
            </a:solidFill>
            <a:extLst>
              <a:ext uri="{C807C97D-BFC1-408E-A445-0C87EB9F89A2}">
                <ask:lineSketchStyleProps xmlns:ask="http://schemas.microsoft.com/office/drawing/2018/sketchyshapes" sd="3906556544">
                  <a:prstGeom prst="roundRect">
                    <a:avLst>
                      <a:gd name="adj" fmla="val 1193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Calibri" panose="020F0502020204030204" pitchFamily="34" charset="0"/>
                <a:cs typeface="Calibri" panose="020F0502020204030204" pitchFamily="34" charset="0"/>
              </a:rPr>
              <a:t>Quê hương của cô ở đâu? Cô có phải là nghệ sĩ trống không? </a:t>
            </a:r>
          </a:p>
        </p:txBody>
      </p:sp>
    </p:spTree>
    <p:extLst>
      <p:ext uri="{BB962C8B-B14F-4D97-AF65-F5344CB8AC3E}">
        <p14:creationId xmlns:p14="http://schemas.microsoft.com/office/powerpoint/2010/main" val="32456649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190500"/>
            <a:ext cx="10877550" cy="606106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形 7">
            <a:extLst>
              <a:ext uri="{FF2B5EF4-FFF2-40B4-BE49-F238E27FC236}">
                <a16:creationId xmlns:a16="http://schemas.microsoft.com/office/drawing/2014/main" id="{1756ECC9-83DE-457C-950A-C9F50CF3752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705052" y="2889534"/>
            <a:ext cx="3649166" cy="3701766"/>
          </a:xfrm>
          <a:prstGeom prst="rect">
            <a:avLst/>
          </a:prstGeom>
          <a:effectLst>
            <a:outerShdw blurRad="25400" dist="25400" dir="2700000" algn="tl" rotWithShape="0">
              <a:prstClr val="black">
                <a:alpha val="40000"/>
              </a:prstClr>
            </a:outerShdw>
          </a:effectLst>
        </p:spPr>
      </p:pic>
      <p:grpSp>
        <p:nvGrpSpPr>
          <p:cNvPr id="13" name="Group 12">
            <a:extLst>
              <a:ext uri="{FF2B5EF4-FFF2-40B4-BE49-F238E27FC236}">
                <a16:creationId xmlns:a16="http://schemas.microsoft.com/office/drawing/2014/main" id="{80402182-88B9-B611-7D60-4631BCC5B870}"/>
              </a:ext>
            </a:extLst>
          </p:cNvPr>
          <p:cNvGrpSpPr/>
          <p:nvPr/>
        </p:nvGrpSpPr>
        <p:grpSpPr>
          <a:xfrm>
            <a:off x="4295774" y="2295524"/>
            <a:ext cx="3698329" cy="4091701"/>
            <a:chOff x="4696770" y="781585"/>
            <a:chExt cx="3318433" cy="4028994"/>
          </a:xfrm>
        </p:grpSpPr>
        <p:pic>
          <p:nvPicPr>
            <p:cNvPr id="14" name="Picture 13">
              <a:extLst>
                <a:ext uri="{FF2B5EF4-FFF2-40B4-BE49-F238E27FC236}">
                  <a16:creationId xmlns:a16="http://schemas.microsoft.com/office/drawing/2014/main" id="{EEFCE64C-78F7-F242-B3D9-4010855A02B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76324" y="781585"/>
              <a:ext cx="2359327" cy="3232189"/>
            </a:xfrm>
            <a:prstGeom prst="rect">
              <a:avLst/>
            </a:prstGeom>
            <a:effectLst>
              <a:glow rad="101600">
                <a:schemeClr val="bg1">
                  <a:alpha val="60000"/>
                </a:schemeClr>
              </a:glow>
            </a:effectLst>
          </p:spPr>
        </p:pic>
        <p:pic>
          <p:nvPicPr>
            <p:cNvPr id="15" name="Picture 14">
              <a:extLst>
                <a:ext uri="{FF2B5EF4-FFF2-40B4-BE49-F238E27FC236}">
                  <a16:creationId xmlns:a16="http://schemas.microsoft.com/office/drawing/2014/main" id="{85CDCD95-05F8-3538-B082-AA4C69270A12}"/>
                </a:ext>
              </a:extLst>
            </p:cNvPr>
            <p:cNvPicPr>
              <a:picLocks noChangeAspect="1"/>
            </p:cNvPicPr>
            <p:nvPr/>
          </p:nvPicPr>
          <p:blipFill rotWithShape="1">
            <a:blip r:embed="rId15"/>
            <a:srcRect t="6041"/>
            <a:stretch/>
          </p:blipFill>
          <p:spPr>
            <a:xfrm>
              <a:off x="4696770" y="1692613"/>
              <a:ext cx="3318433" cy="3117966"/>
            </a:xfrm>
            <a:prstGeom prst="rect">
              <a:avLst/>
            </a:prstGeom>
            <a:effectLst>
              <a:outerShdw blurRad="50800" dist="38100" dir="16200000" rotWithShape="0">
                <a:prstClr val="black">
                  <a:alpha val="40000"/>
                </a:prstClr>
              </a:outerShdw>
            </a:effectLst>
          </p:spPr>
        </p:pic>
      </p:grpSp>
      <p:pic>
        <p:nvPicPr>
          <p:cNvPr id="18" name="Picture 17">
            <a:extLst>
              <a:ext uri="{FF2B5EF4-FFF2-40B4-BE49-F238E27FC236}">
                <a16:creationId xmlns:a16="http://schemas.microsoft.com/office/drawing/2014/main" id="{AB9AE905-C169-4244-98DF-C449E5B230E1}"/>
              </a:ext>
            </a:extLst>
          </p:cNvPr>
          <p:cNvPicPr>
            <a:picLocks noChangeAspect="1"/>
          </p:cNvPicPr>
          <p:nvPr/>
        </p:nvPicPr>
        <p:blipFill>
          <a:blip r:embed="rId16"/>
          <a:stretch>
            <a:fillRect/>
          </a:stretch>
        </p:blipFill>
        <p:spPr>
          <a:xfrm>
            <a:off x="420132" y="708212"/>
            <a:ext cx="11351736" cy="1536325"/>
          </a:xfrm>
          <a:prstGeom prst="rect">
            <a:avLst/>
          </a:prstGeom>
        </p:spPr>
      </p:pic>
    </p:spTree>
    <p:extLst>
      <p:ext uri="{BB962C8B-B14F-4D97-AF65-F5344CB8AC3E}">
        <p14:creationId xmlns:p14="http://schemas.microsoft.com/office/powerpoint/2010/main" val="39298958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657225" y="606435"/>
            <a:ext cx="10877550" cy="5645130"/>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4" name="Group 3">
            <a:extLst>
              <a:ext uri="{FF2B5EF4-FFF2-40B4-BE49-F238E27FC236}">
                <a16:creationId xmlns:a16="http://schemas.microsoft.com/office/drawing/2014/main" id="{AA5C14D0-7EC8-81AA-A25F-BBDABD0C7427}"/>
              </a:ext>
            </a:extLst>
          </p:cNvPr>
          <p:cNvGrpSpPr/>
          <p:nvPr/>
        </p:nvGrpSpPr>
        <p:grpSpPr>
          <a:xfrm>
            <a:off x="2659846" y="2535855"/>
            <a:ext cx="3172408" cy="1636095"/>
            <a:chOff x="139959" y="1387023"/>
            <a:chExt cx="3172408" cy="1636095"/>
          </a:xfrm>
        </p:grpSpPr>
        <p:sp>
          <p:nvSpPr>
            <p:cNvPr id="7" name="Rectangle: Rounded Corners 6">
              <a:extLst>
                <a:ext uri="{FF2B5EF4-FFF2-40B4-BE49-F238E27FC236}">
                  <a16:creationId xmlns:a16="http://schemas.microsoft.com/office/drawing/2014/main" id="{82316067-7CB8-3FD2-A484-BD8FFE7CC658}"/>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latin typeface="UTM Duepuntozero" panose="02040603050506020204" pitchFamily="18" charset="0"/>
                </a:rPr>
                <a:t>Mắt</a:t>
              </a:r>
              <a:r>
                <a:rPr lang="en-US" sz="4800" b="1" dirty="0">
                  <a:solidFill>
                    <a:srgbClr val="002060"/>
                  </a:solidFill>
                  <a:latin typeface="UTM Duepuntozero" panose="02040603050506020204" pitchFamily="18" charset="0"/>
                </a:rPr>
                <a:t> </a:t>
              </a:r>
              <a:r>
                <a:rPr lang="en-US" sz="4800" b="1" dirty="0" err="1">
                  <a:solidFill>
                    <a:srgbClr val="002060"/>
                  </a:solidFill>
                  <a:latin typeface="UTM Duepuntozero" panose="02040603050506020204" pitchFamily="18" charset="0"/>
                </a:rPr>
                <a:t>dõi</a:t>
              </a:r>
              <a:endParaRPr lang="en-US" sz="4800" b="1" dirty="0">
                <a:solidFill>
                  <a:srgbClr val="002060"/>
                </a:solidFill>
                <a:latin typeface="UTM Duepuntozero" panose="02040603050506020204" pitchFamily="18" charset="0"/>
              </a:endParaRPr>
            </a:p>
          </p:txBody>
        </p:sp>
        <p:pic>
          <p:nvPicPr>
            <p:cNvPr id="8" name="Picture 7">
              <a:extLst>
                <a:ext uri="{FF2B5EF4-FFF2-40B4-BE49-F238E27FC236}">
                  <a16:creationId xmlns:a16="http://schemas.microsoft.com/office/drawing/2014/main" id="{D6732D7B-F419-E360-8536-5079F604BB7A}"/>
                </a:ext>
              </a:extLst>
            </p:cNvPr>
            <p:cNvPicPr>
              <a:picLocks noChangeAspect="1"/>
            </p:cNvPicPr>
            <p:nvPr/>
          </p:nvPicPr>
          <p:blipFill>
            <a:blip r:embed="rId13"/>
            <a:stretch>
              <a:fillRect/>
            </a:stretch>
          </p:blipFill>
          <p:spPr>
            <a:xfrm>
              <a:off x="139959" y="1387023"/>
              <a:ext cx="947057" cy="947057"/>
            </a:xfrm>
            <a:prstGeom prst="rect">
              <a:avLst/>
            </a:prstGeom>
          </p:spPr>
        </p:pic>
      </p:grpSp>
      <p:grpSp>
        <p:nvGrpSpPr>
          <p:cNvPr id="9" name="Group 8">
            <a:extLst>
              <a:ext uri="{FF2B5EF4-FFF2-40B4-BE49-F238E27FC236}">
                <a16:creationId xmlns:a16="http://schemas.microsoft.com/office/drawing/2014/main" id="{1BCFB810-146D-0E7C-11E1-2D26B05CDDA4}"/>
              </a:ext>
            </a:extLst>
          </p:cNvPr>
          <p:cNvGrpSpPr/>
          <p:nvPr/>
        </p:nvGrpSpPr>
        <p:grpSpPr>
          <a:xfrm>
            <a:off x="4263933" y="4348807"/>
            <a:ext cx="3397434" cy="1559458"/>
            <a:chOff x="4424729" y="3902060"/>
            <a:chExt cx="3397434" cy="1559458"/>
          </a:xfrm>
        </p:grpSpPr>
        <p:sp>
          <p:nvSpPr>
            <p:cNvPr id="10" name="Rectangle: Rounded Corners 9">
              <a:extLst>
                <a:ext uri="{FF2B5EF4-FFF2-40B4-BE49-F238E27FC236}">
                  <a16:creationId xmlns:a16="http://schemas.microsoft.com/office/drawing/2014/main" id="{24B85FF6-FECE-8B6B-D609-B0F27C783A7F}"/>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Tai </a:t>
              </a:r>
              <a:r>
                <a:rPr lang="en-US" sz="4800" b="1" dirty="0" err="1">
                  <a:solidFill>
                    <a:srgbClr val="002060"/>
                  </a:solidFill>
                  <a:latin typeface="UTM Duepuntozero" panose="02040603050506020204" pitchFamily="18" charset="0"/>
                </a:rPr>
                <a:t>nghe</a:t>
              </a:r>
              <a:endParaRPr lang="en-US" sz="4800" b="1" dirty="0">
                <a:solidFill>
                  <a:srgbClr val="002060"/>
                </a:solidFill>
                <a:latin typeface="UTM Duepuntozero" panose="02040603050506020204" pitchFamily="18" charset="0"/>
              </a:endParaRPr>
            </a:p>
          </p:txBody>
        </p:sp>
        <p:pic>
          <p:nvPicPr>
            <p:cNvPr id="12" name="Picture 11">
              <a:extLst>
                <a:ext uri="{FF2B5EF4-FFF2-40B4-BE49-F238E27FC236}">
                  <a16:creationId xmlns:a16="http://schemas.microsoft.com/office/drawing/2014/main" id="{3C60721D-240F-9A6F-0A0C-26882FED7592}"/>
                </a:ext>
              </a:extLst>
            </p:cNvPr>
            <p:cNvPicPr>
              <a:picLocks noChangeAspect="1"/>
            </p:cNvPicPr>
            <p:nvPr/>
          </p:nvPicPr>
          <p:blipFill>
            <a:blip r:embed="rId14"/>
            <a:stretch>
              <a:fillRect/>
            </a:stretch>
          </p:blipFill>
          <p:spPr>
            <a:xfrm>
              <a:off x="4424729" y="3902060"/>
              <a:ext cx="1083597" cy="1083597"/>
            </a:xfrm>
            <a:prstGeom prst="rect">
              <a:avLst/>
            </a:prstGeom>
          </p:spPr>
        </p:pic>
      </p:grpSp>
      <p:grpSp>
        <p:nvGrpSpPr>
          <p:cNvPr id="15" name="Group 14">
            <a:extLst>
              <a:ext uri="{FF2B5EF4-FFF2-40B4-BE49-F238E27FC236}">
                <a16:creationId xmlns:a16="http://schemas.microsoft.com/office/drawing/2014/main" id="{EA193670-F0FD-EDED-B7CF-F55F6D461969}"/>
              </a:ext>
            </a:extLst>
          </p:cNvPr>
          <p:cNvGrpSpPr/>
          <p:nvPr/>
        </p:nvGrpSpPr>
        <p:grpSpPr>
          <a:xfrm>
            <a:off x="6218059" y="2750391"/>
            <a:ext cx="3329164" cy="1371679"/>
            <a:chOff x="8110962" y="1828720"/>
            <a:chExt cx="3329164" cy="1371679"/>
          </a:xfrm>
        </p:grpSpPr>
        <p:sp>
          <p:nvSpPr>
            <p:cNvPr id="16" name="Rectangle: Rounded Corners 15">
              <a:extLst>
                <a:ext uri="{FF2B5EF4-FFF2-40B4-BE49-F238E27FC236}">
                  <a16:creationId xmlns:a16="http://schemas.microsoft.com/office/drawing/2014/main" id="{FE9EFAAD-2AB2-63E7-6B68-1FB5E4FEA130}"/>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Tay </a:t>
              </a:r>
              <a:r>
                <a:rPr lang="en-US" sz="4800" b="1" dirty="0" err="1">
                  <a:solidFill>
                    <a:srgbClr val="002060"/>
                  </a:solidFill>
                  <a:latin typeface="UTM Duepuntozero" panose="02040603050506020204" pitchFamily="18" charset="0"/>
                </a:rPr>
                <a:t>dò</a:t>
              </a:r>
              <a:endParaRPr lang="en-US" sz="4800" b="1" dirty="0">
                <a:solidFill>
                  <a:srgbClr val="002060"/>
                </a:solidFill>
                <a:latin typeface="UTM Duepuntozero" panose="02040603050506020204" pitchFamily="18" charset="0"/>
              </a:endParaRPr>
            </a:p>
          </p:txBody>
        </p:sp>
        <p:pic>
          <p:nvPicPr>
            <p:cNvPr id="17" name="Picture 16">
              <a:extLst>
                <a:ext uri="{FF2B5EF4-FFF2-40B4-BE49-F238E27FC236}">
                  <a16:creationId xmlns:a16="http://schemas.microsoft.com/office/drawing/2014/main" id="{7866F959-6D0D-ED55-2919-30AC1AD6042F}"/>
                </a:ext>
              </a:extLst>
            </p:cNvPr>
            <p:cNvPicPr>
              <a:picLocks noChangeAspect="1"/>
            </p:cNvPicPr>
            <p:nvPr/>
          </p:nvPicPr>
          <p:blipFill>
            <a:blip r:embed="rId15"/>
            <a:stretch>
              <a:fillRect/>
            </a:stretch>
          </p:blipFill>
          <p:spPr>
            <a:xfrm>
              <a:off x="8110962" y="1828720"/>
              <a:ext cx="1023707" cy="1023707"/>
            </a:xfrm>
            <a:prstGeom prst="rect">
              <a:avLst/>
            </a:prstGeom>
          </p:spPr>
        </p:pic>
      </p:grpSp>
      <p:pic>
        <p:nvPicPr>
          <p:cNvPr id="28" name="Picture 27">
            <a:extLst>
              <a:ext uri="{FF2B5EF4-FFF2-40B4-BE49-F238E27FC236}">
                <a16:creationId xmlns:a16="http://schemas.microsoft.com/office/drawing/2014/main" id="{4778782B-635E-7F66-3A7A-81A6B067043F}"/>
              </a:ext>
            </a:extLst>
          </p:cNvPr>
          <p:cNvPicPr>
            <a:picLocks noChangeAspect="1"/>
          </p:cNvPicPr>
          <p:nvPr/>
        </p:nvPicPr>
        <p:blipFill>
          <a:blip r:embed="rId16"/>
          <a:stretch>
            <a:fillRect/>
          </a:stretch>
        </p:blipFill>
        <p:spPr>
          <a:xfrm>
            <a:off x="3823515" y="862900"/>
            <a:ext cx="4621169" cy="1493649"/>
          </a:xfrm>
          <a:prstGeom prst="rect">
            <a:avLst/>
          </a:prstGeom>
        </p:spPr>
      </p:pic>
    </p:spTree>
    <p:extLst>
      <p:ext uri="{BB962C8B-B14F-4D97-AF65-F5344CB8AC3E}">
        <p14:creationId xmlns:p14="http://schemas.microsoft.com/office/powerpoint/2010/main" val="35684189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6000">
                                          <p:cBhvr additive="base">
                                            <p:cTn id="7"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66000">
                                          <p:cBhvr additive="base">
                                            <p:cTn id="12" dur="1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14:bounceEnd="66000">
                                          <p:cBhvr additive="base">
                                            <p:cTn id="17" dur="1000" fill="hold"/>
                                            <p:tgtEl>
                                              <p:spTgt spid="15"/>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ppt_x"/>
                                              </p:val>
                                            </p:tav>
                                            <p:tav tm="100000">
                                              <p:val>
                                                <p:strVal val="#ppt_x"/>
                                              </p:val>
                                            </p:tav>
                                          </p:tavLst>
                                        </p:anim>
                                        <p:anim calcmode="lin" valueType="num">
                                          <p:cBhvr additive="base">
                                            <p:cTn id="13" dur="1000" fill="hold"/>
                                            <p:tgtEl>
                                              <p:spTgt spid="9"/>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1000" fill="hold"/>
                                            <p:tgtEl>
                                              <p:spTgt spid="15"/>
                                            </p:tgtEl>
                                            <p:attrNameLst>
                                              <p:attrName>ppt_x</p:attrName>
                                            </p:attrNameLst>
                                          </p:cBhvr>
                                          <p:tavLst>
                                            <p:tav tm="0">
                                              <p:val>
                                                <p:strVal val="#ppt_x"/>
                                              </p:val>
                                            </p:tav>
                                            <p:tav tm="100000">
                                              <p:val>
                                                <p:strVal val="#ppt_x"/>
                                              </p:val>
                                            </p:tav>
                                          </p:tavLst>
                                        </p:anim>
                                        <p:anim calcmode="lin" valueType="num">
                                          <p:cBhvr additive="base">
                                            <p:cTn id="1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6">
              <a:extLst>
                <a:ext uri="{96DAC541-7B7A-43D3-8B79-37D633B846F1}">
                  <asvg:svgBlip xmlns:asvg="http://schemas.microsoft.com/office/drawing/2016/SVG/main" r:embed="rId7"/>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0">
              <a:extLst>
                <a:ext uri="{96DAC541-7B7A-43D3-8B79-37D633B846F1}">
                  <asvg:svgBlip xmlns:asvg="http://schemas.microsoft.com/office/drawing/2016/SVG/main" r:embed="rId11"/>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257176" y="114300"/>
            <a:ext cx="11687174" cy="660082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Picture 11">
            <a:extLst>
              <a:ext uri="{FF2B5EF4-FFF2-40B4-BE49-F238E27FC236}">
                <a16:creationId xmlns:a16="http://schemas.microsoft.com/office/drawing/2014/main" id="{020AE93C-08F9-9B77-9DDC-A5FFA99D3AB9}"/>
              </a:ext>
            </a:extLst>
          </p:cNvPr>
          <p:cNvPicPr>
            <a:picLocks noChangeAspect="1"/>
          </p:cNvPicPr>
          <p:nvPr/>
        </p:nvPicPr>
        <p:blipFill>
          <a:blip r:embed="rId12"/>
          <a:stretch>
            <a:fillRect/>
          </a:stretch>
        </p:blipFill>
        <p:spPr>
          <a:xfrm>
            <a:off x="9397999" y="156313"/>
            <a:ext cx="2403475" cy="973987"/>
          </a:xfrm>
          <a:prstGeom prst="rect">
            <a:avLst/>
          </a:prstGeom>
        </p:spPr>
      </p:pic>
      <p:pic>
        <p:nvPicPr>
          <p:cNvPr id="13" name="Picture 12">
            <a:extLst>
              <a:ext uri="{FF2B5EF4-FFF2-40B4-BE49-F238E27FC236}">
                <a16:creationId xmlns:a16="http://schemas.microsoft.com/office/drawing/2014/main" id="{9511CDA2-DDE7-0814-389A-F7606A29E006}"/>
              </a:ext>
            </a:extLst>
          </p:cNvPr>
          <p:cNvPicPr>
            <a:picLocks noChangeAspect="1"/>
          </p:cNvPicPr>
          <p:nvPr/>
        </p:nvPicPr>
        <p:blipFill>
          <a:blip r:embed="rId13"/>
          <a:stretch>
            <a:fillRect/>
          </a:stretch>
        </p:blipFill>
        <p:spPr>
          <a:xfrm>
            <a:off x="4097989" y="141262"/>
            <a:ext cx="4131612" cy="861496"/>
          </a:xfrm>
          <a:prstGeom prst="rect">
            <a:avLst/>
          </a:prstGeom>
        </p:spPr>
      </p:pic>
      <p:sp>
        <p:nvSpPr>
          <p:cNvPr id="18" name="TextBox 17">
            <a:extLst>
              <a:ext uri="{FF2B5EF4-FFF2-40B4-BE49-F238E27FC236}">
                <a16:creationId xmlns:a16="http://schemas.microsoft.com/office/drawing/2014/main" id="{1F6BF669-167A-C335-F40E-449BB3D0BFB2}"/>
              </a:ext>
            </a:extLst>
          </p:cNvPr>
          <p:cNvSpPr txBox="1"/>
          <p:nvPr/>
        </p:nvSpPr>
        <p:spPr>
          <a:xfrm>
            <a:off x="285749" y="1044771"/>
            <a:ext cx="11515725" cy="5586145"/>
          </a:xfrm>
          <a:prstGeom prst="rect">
            <a:avLst/>
          </a:prstGeom>
          <a:noFill/>
        </p:spPr>
        <p:txBody>
          <a:bodyPr wrap="square" rtlCol="0">
            <a:spAutoFit/>
          </a:bodyPr>
          <a:lstStyle/>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Cô bé Mi-lô sống trên một hòn đảo ngập tràn không khí âm nhạc ở Cu-ba. Cô </a:t>
            </a:r>
            <a:r>
              <a:rPr lang="en-US" sz="2100" b="1" i="0" dirty="0" err="1">
                <a:solidFill>
                  <a:srgbClr val="002060"/>
                </a:solidFill>
                <a:effectLst/>
                <a:latin typeface="Calibri" panose="020F0502020204030204" pitchFamily="34" charset="0"/>
                <a:cs typeface="Calibri" panose="020F0502020204030204" pitchFamily="34" charset="0"/>
              </a:rPr>
              <a:t>luôn</a:t>
            </a:r>
            <a:r>
              <a:rPr lang="vi-VN" sz="2100" b="1" i="0" dirty="0">
                <a:solidFill>
                  <a:srgbClr val="002060"/>
                </a:solidFill>
                <a:effectLst/>
                <a:latin typeface="Calibri" panose="020F0502020204030204" pitchFamily="34" charset="0"/>
                <a:cs typeface="Calibri" panose="020F0502020204030204" pitchFamily="34" charset="0"/>
              </a:rPr>
              <a:t> mơ ước được chơi trống trong một ban nhạc.</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Người dân trên đảo ngầm quy ước: chỉ con trai mới được chơi trống. Vì vậy, khi thấy Mi-lô tập chơi trống, mọi người thường hét lên: “Về nhà ngay! Nhạc cụ này không dành cho con gái”. Nhưng Mi-lô vẫn không từ bỏ đam mê. Ban ngày cô chăm chú lắng nghe tất cả những âm thanh xung quanh: tiếng những tàu lá cọ đu đưa trong gió, tiếng vỗ cánh của những chú chim ruồi, âm thanh phát ra khi cô chụm hai chân rồi nhảy vào vũng nước,… Khi màn đêm buông xuống, Mi-lô ngồi trên bãi cát và lắng nghe âm thanh của biển cả. “Tại sao mình không thể trở thành một tay trống nhỉ?” – Cô bé khẽ hỏi những con sóng xô bờ.</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Thế rồi, Mi-lô thuyết phục cha cho cô tham gia một lớp nhạc cụ. Trống tim-pan-ni, trống công-ga, trống bông-gô,… loại nào cô cũng chơi được. Thầy cô nhận ra tài năng của Mi-lô và bắt đầu dạy cô mỗi ngày.</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 Sẽ đến ngày mình được chơi trong một ban nhạc thứ thiệt.– Mi-lô thầm nghĩ.</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Khi chị gái Ku-chi-tô thành lập A</a:t>
            </a:r>
            <a:r>
              <a:rPr lang="en-US" sz="2100" b="1" i="0" dirty="0">
                <a:solidFill>
                  <a:srgbClr val="002060"/>
                </a:solidFill>
                <a:effectLst/>
                <a:latin typeface="Calibri" panose="020F0502020204030204" pitchFamily="34" charset="0"/>
                <a:cs typeface="Calibri" panose="020F0502020204030204" pitchFamily="34" charset="0"/>
              </a:rPr>
              <a:t>-</a:t>
            </a:r>
            <a:r>
              <a:rPr lang="vi-VN" sz="2100" b="1" i="0" dirty="0">
                <a:solidFill>
                  <a:srgbClr val="002060"/>
                </a:solidFill>
                <a:effectLst/>
                <a:latin typeface="Calibri" panose="020F0502020204030204" pitchFamily="34" charset="0"/>
                <a:cs typeface="Calibri" panose="020F0502020204030204" pitchFamily="34" charset="0"/>
              </a:rPr>
              <a:t>na-ca-ô-na, nhóm nhảy nữ đầu tiên của Cu-ba, cô bé Mi-lô 10 tuổi đã gia nhập ban nhạc với vai trò một tay trống. Nghe tiếng trống của Mi-lô, ai cũng muốn nhún nhảy.</a:t>
            </a:r>
          </a:p>
          <a:p>
            <a:pPr algn="just"/>
            <a:r>
              <a:rPr lang="en-US" sz="2100" b="1" i="0" dirty="0">
                <a:solidFill>
                  <a:srgbClr val="002060"/>
                </a:solidFill>
                <a:effectLst/>
                <a:latin typeface="Calibri" panose="020F0502020204030204" pitchFamily="34" charset="0"/>
                <a:cs typeface="Calibri" panose="020F0502020204030204" pitchFamily="34" charset="0"/>
              </a:rPr>
              <a:t>   </a:t>
            </a:r>
            <a:r>
              <a:rPr lang="vi-VN" sz="2100" b="1" i="0" dirty="0">
                <a:solidFill>
                  <a:srgbClr val="002060"/>
                </a:solidFill>
                <a:effectLst/>
                <a:latin typeface="Calibri" panose="020F0502020204030204" pitchFamily="34" charset="0"/>
                <a:cs typeface="Calibri" panose="020F0502020204030204" pitchFamily="34" charset="0"/>
              </a:rPr>
              <a:t>Cứ cố gắng như vậy, cuối cùng Mi-lô đã trở thành một nghệ sĩ trống nổi tiếng thế giới.</a:t>
            </a:r>
          </a:p>
          <a:p>
            <a:pPr algn="r"/>
            <a:r>
              <a:rPr lang="vi-VN" sz="2100" b="1" i="1" dirty="0">
                <a:solidFill>
                  <a:srgbClr val="002060"/>
                </a:solidFill>
                <a:effectLst/>
                <a:latin typeface="Calibri" panose="020F0502020204030204" pitchFamily="34" charset="0"/>
                <a:cs typeface="Calibri" panose="020F0502020204030204" pitchFamily="34" charset="0"/>
              </a:rPr>
              <a:t>(Theo Truyện kể hằng đêm dành cho các cô bé cá tính)</a:t>
            </a:r>
          </a:p>
        </p:txBody>
      </p:sp>
      <p:sp>
        <p:nvSpPr>
          <p:cNvPr id="4" name="Oval 3">
            <a:extLst>
              <a:ext uri="{FF2B5EF4-FFF2-40B4-BE49-F238E27FC236}">
                <a16:creationId xmlns:a16="http://schemas.microsoft.com/office/drawing/2014/main" id="{2910B703-1D3B-854C-34A0-15729C3756CE}"/>
              </a:ext>
            </a:extLst>
          </p:cNvPr>
          <p:cNvSpPr/>
          <p:nvPr/>
        </p:nvSpPr>
        <p:spPr>
          <a:xfrm>
            <a:off x="131763" y="1066011"/>
            <a:ext cx="330200" cy="329658"/>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endParaRPr lang="vi-VN" b="1" dirty="0">
              <a:solidFill>
                <a:schemeClr val="bg1"/>
              </a:solidFill>
            </a:endParaRPr>
          </a:p>
        </p:txBody>
      </p:sp>
      <p:sp>
        <p:nvSpPr>
          <p:cNvPr id="5" name="Oval 4">
            <a:extLst>
              <a:ext uri="{FF2B5EF4-FFF2-40B4-BE49-F238E27FC236}">
                <a16:creationId xmlns:a16="http://schemas.microsoft.com/office/drawing/2014/main" id="{FFF074E9-60D5-9A18-A527-052E7E2A18C6}"/>
              </a:ext>
            </a:extLst>
          </p:cNvPr>
          <p:cNvSpPr/>
          <p:nvPr/>
        </p:nvSpPr>
        <p:spPr>
          <a:xfrm>
            <a:off x="153989" y="1706208"/>
            <a:ext cx="330200" cy="329658"/>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endParaRPr lang="vi-VN" b="1" dirty="0">
              <a:solidFill>
                <a:schemeClr val="bg1"/>
              </a:solidFill>
            </a:endParaRPr>
          </a:p>
        </p:txBody>
      </p:sp>
      <p:sp>
        <p:nvSpPr>
          <p:cNvPr id="6" name="Oval 5">
            <a:extLst>
              <a:ext uri="{FF2B5EF4-FFF2-40B4-BE49-F238E27FC236}">
                <a16:creationId xmlns:a16="http://schemas.microsoft.com/office/drawing/2014/main" id="{4472069F-1AF7-08DF-CCFC-D7711911E41F}"/>
              </a:ext>
            </a:extLst>
          </p:cNvPr>
          <p:cNvSpPr/>
          <p:nvPr/>
        </p:nvSpPr>
        <p:spPr>
          <a:xfrm>
            <a:off x="120649" y="3966443"/>
            <a:ext cx="330200" cy="329658"/>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endParaRPr lang="vi-VN" b="1" dirty="0">
              <a:solidFill>
                <a:schemeClr val="bg1"/>
              </a:solidFill>
            </a:endParaRPr>
          </a:p>
        </p:txBody>
      </p:sp>
      <p:sp>
        <p:nvSpPr>
          <p:cNvPr id="7" name="Oval 6">
            <a:extLst>
              <a:ext uri="{FF2B5EF4-FFF2-40B4-BE49-F238E27FC236}">
                <a16:creationId xmlns:a16="http://schemas.microsoft.com/office/drawing/2014/main" id="{74112782-C821-ED53-E9CB-5D788351152E}"/>
              </a:ext>
            </a:extLst>
          </p:cNvPr>
          <p:cNvSpPr/>
          <p:nvPr/>
        </p:nvSpPr>
        <p:spPr>
          <a:xfrm>
            <a:off x="120649" y="4937168"/>
            <a:ext cx="330200" cy="329658"/>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4</a:t>
            </a:r>
            <a:endParaRPr lang="vi-VN" b="1" dirty="0">
              <a:solidFill>
                <a:schemeClr val="bg1"/>
              </a:solidFill>
            </a:endParaRPr>
          </a:p>
        </p:txBody>
      </p:sp>
      <p:sp>
        <p:nvSpPr>
          <p:cNvPr id="8" name="Oval 7">
            <a:extLst>
              <a:ext uri="{FF2B5EF4-FFF2-40B4-BE49-F238E27FC236}">
                <a16:creationId xmlns:a16="http://schemas.microsoft.com/office/drawing/2014/main" id="{4ECBBF3E-7EFB-B497-3856-DBDCC2C5E826}"/>
              </a:ext>
            </a:extLst>
          </p:cNvPr>
          <p:cNvSpPr/>
          <p:nvPr/>
        </p:nvSpPr>
        <p:spPr>
          <a:xfrm>
            <a:off x="120649" y="5897584"/>
            <a:ext cx="330200" cy="329658"/>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5</a:t>
            </a:r>
            <a:endParaRPr lang="vi-VN" b="1" dirty="0">
              <a:solidFill>
                <a:schemeClr val="bg1"/>
              </a:solidFill>
            </a:endParaRPr>
          </a:p>
        </p:txBody>
      </p:sp>
    </p:spTree>
    <p:extLst>
      <p:ext uri="{BB962C8B-B14F-4D97-AF65-F5344CB8AC3E}">
        <p14:creationId xmlns:p14="http://schemas.microsoft.com/office/powerpoint/2010/main" val="2420876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inVertical)">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animBg="1"/>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a16="http://schemas.microsoft.com/office/drawing/2014/main" id="{8D1EF42D-6353-4756-A9DB-1B4369CDC802}"/>
              </a:ext>
            </a:extLst>
          </p:cNvPr>
          <p:cNvGrpSpPr/>
          <p:nvPr/>
        </p:nvGrpSpPr>
        <p:grpSpPr>
          <a:xfrm>
            <a:off x="-61586" y="3091671"/>
            <a:ext cx="12315173" cy="3766329"/>
            <a:chOff x="-61586" y="3091671"/>
            <a:chExt cx="12315173" cy="3766329"/>
          </a:xfrm>
        </p:grpSpPr>
        <p:pic>
          <p:nvPicPr>
            <p:cNvPr id="2" name="图形 1">
              <a:extLst>
                <a:ext uri="{FF2B5EF4-FFF2-40B4-BE49-F238E27FC236}">
                  <a16:creationId xmlns:a16="http://schemas.microsoft.com/office/drawing/2014/main" id="{C7E67B6C-1A8B-4FF9-B3A5-41918125DB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3091671"/>
              <a:ext cx="12192000" cy="1412905"/>
            </a:xfrm>
            <a:prstGeom prst="rect">
              <a:avLst/>
            </a:prstGeom>
            <a:effectLst>
              <a:outerShdw blurRad="12700" dist="12700" dir="16200000" rotWithShape="0">
                <a:prstClr val="black">
                  <a:alpha val="40000"/>
                </a:prstClr>
              </a:outerShdw>
            </a:effectLst>
          </p:spPr>
        </p:pic>
        <p:pic>
          <p:nvPicPr>
            <p:cNvPr id="19" name="图形 18">
              <a:extLst>
                <a:ext uri="{FF2B5EF4-FFF2-40B4-BE49-F238E27FC236}">
                  <a16:creationId xmlns:a16="http://schemas.microsoft.com/office/drawing/2014/main" id="{68359D0F-DC2C-488D-BF45-12A131C87F19}"/>
                </a:ext>
              </a:extLst>
            </p:cNvPr>
            <p:cNvPicPr>
              <a:picLocks noChangeAspect="1"/>
            </p:cNvPicPr>
            <p:nvPr/>
          </p:nvPicPr>
          <p:blipFill>
            <a:blip r:embed="rId7">
              <a:extLst>
                <a:ext uri="{96DAC541-7B7A-43D3-8B79-37D633B846F1}">
                  <asvg:svgBlip xmlns:asvg="http://schemas.microsoft.com/office/drawing/2016/SVG/main" r:embed="rId8"/>
                </a:ext>
              </a:extLst>
            </a:blip>
            <a:srcRect l="990" r="990"/>
            <a:stretch>
              <a:fillRect/>
            </a:stretch>
          </p:blipFill>
          <p:spPr>
            <a:xfrm>
              <a:off x="0" y="4109318"/>
              <a:ext cx="12192000" cy="580147"/>
            </a:xfrm>
            <a:custGeom>
              <a:avLst/>
              <a:gdLst>
                <a:gd name="connsiteX0" fmla="*/ 0 w 12192000"/>
                <a:gd name="connsiteY0" fmla="*/ 0 h 580147"/>
                <a:gd name="connsiteX1" fmla="*/ 12192000 w 12192000"/>
                <a:gd name="connsiteY1" fmla="*/ 0 h 580147"/>
                <a:gd name="connsiteX2" fmla="*/ 12192000 w 12192000"/>
                <a:gd name="connsiteY2" fmla="*/ 580147 h 580147"/>
                <a:gd name="connsiteX3" fmla="*/ 0 w 12192000"/>
                <a:gd name="connsiteY3" fmla="*/ 580147 h 580147"/>
              </a:gdLst>
              <a:ahLst/>
              <a:cxnLst>
                <a:cxn ang="0">
                  <a:pos x="connsiteX0" y="connsiteY0"/>
                </a:cxn>
                <a:cxn ang="0">
                  <a:pos x="connsiteX1" y="connsiteY1"/>
                </a:cxn>
                <a:cxn ang="0">
                  <a:pos x="connsiteX2" y="connsiteY2"/>
                </a:cxn>
                <a:cxn ang="0">
                  <a:pos x="connsiteX3" y="connsiteY3"/>
                </a:cxn>
              </a:cxnLst>
              <a:rect l="l" t="t" r="r" b="b"/>
              <a:pathLst>
                <a:path w="12192000" h="580147">
                  <a:moveTo>
                    <a:pt x="0" y="0"/>
                  </a:moveTo>
                  <a:lnTo>
                    <a:pt x="12192000" y="0"/>
                  </a:lnTo>
                  <a:lnTo>
                    <a:pt x="12192000" y="580147"/>
                  </a:lnTo>
                  <a:lnTo>
                    <a:pt x="0" y="580147"/>
                  </a:lnTo>
                  <a:close/>
                </a:path>
              </a:pathLst>
            </a:custGeom>
            <a:effectLst/>
          </p:spPr>
        </p:pic>
        <p:pic>
          <p:nvPicPr>
            <p:cNvPr id="3" name="图形 2">
              <a:extLst>
                <a:ext uri="{FF2B5EF4-FFF2-40B4-BE49-F238E27FC236}">
                  <a16:creationId xmlns:a16="http://schemas.microsoft.com/office/drawing/2014/main" id="{69B8EC36-E391-4A52-ACD9-AF2BA40B72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86" y="4179063"/>
              <a:ext cx="12315173" cy="440656"/>
            </a:xfrm>
            <a:prstGeom prst="rect">
              <a:avLst/>
            </a:prstGeom>
            <a:effectLst/>
          </p:spPr>
        </p:pic>
        <p:pic>
          <p:nvPicPr>
            <p:cNvPr id="11" name="图形 10">
              <a:extLst>
                <a:ext uri="{FF2B5EF4-FFF2-40B4-BE49-F238E27FC236}">
                  <a16:creationId xmlns:a16="http://schemas.microsoft.com/office/drawing/2014/main" id="{D1796016-B941-4733-8ED7-617EA2703FA5}"/>
                </a:ext>
              </a:extLst>
            </p:cNvPr>
            <p:cNvPicPr>
              <a:picLocks noChangeAspect="1"/>
            </p:cNvPicPr>
            <p:nvPr/>
          </p:nvPicPr>
          <p:blipFill>
            <a:blip r:embed="rId11">
              <a:extLst>
                <a:ext uri="{96DAC541-7B7A-43D3-8B79-37D633B846F1}">
                  <asvg:svgBlip xmlns:asvg="http://schemas.microsoft.com/office/drawing/2016/SVG/main" r:embed="rId12"/>
                </a:ext>
              </a:extLst>
            </a:blip>
            <a:srcRect b="58455"/>
            <a:stretch>
              <a:fillRect/>
            </a:stretch>
          </p:blipFill>
          <p:spPr>
            <a:xfrm>
              <a:off x="0" y="4526132"/>
              <a:ext cx="12192000" cy="2331868"/>
            </a:xfrm>
            <a:custGeom>
              <a:avLst/>
              <a:gdLst>
                <a:gd name="connsiteX0" fmla="*/ 0 w 12192000"/>
                <a:gd name="connsiteY0" fmla="*/ 0 h 769768"/>
                <a:gd name="connsiteX1" fmla="*/ 12192000 w 12192000"/>
                <a:gd name="connsiteY1" fmla="*/ 0 h 769768"/>
                <a:gd name="connsiteX2" fmla="*/ 12192000 w 12192000"/>
                <a:gd name="connsiteY2" fmla="*/ 769768 h 769768"/>
                <a:gd name="connsiteX3" fmla="*/ 0 w 12192000"/>
                <a:gd name="connsiteY3" fmla="*/ 769768 h 769768"/>
              </a:gdLst>
              <a:ahLst/>
              <a:cxnLst>
                <a:cxn ang="0">
                  <a:pos x="connsiteX0" y="connsiteY0"/>
                </a:cxn>
                <a:cxn ang="0">
                  <a:pos x="connsiteX1" y="connsiteY1"/>
                </a:cxn>
                <a:cxn ang="0">
                  <a:pos x="connsiteX2" y="connsiteY2"/>
                </a:cxn>
                <a:cxn ang="0">
                  <a:pos x="connsiteX3" y="connsiteY3"/>
                </a:cxn>
              </a:cxnLst>
              <a:rect l="l" t="t" r="r" b="b"/>
              <a:pathLst>
                <a:path w="12192000" h="769768">
                  <a:moveTo>
                    <a:pt x="0" y="0"/>
                  </a:moveTo>
                  <a:lnTo>
                    <a:pt x="12192000" y="0"/>
                  </a:lnTo>
                  <a:lnTo>
                    <a:pt x="12192000" y="769768"/>
                  </a:lnTo>
                  <a:lnTo>
                    <a:pt x="0" y="769768"/>
                  </a:lnTo>
                  <a:close/>
                </a:path>
              </a:pathLst>
            </a:custGeom>
            <a:effectLst/>
          </p:spPr>
        </p:pic>
      </p:grpSp>
      <p:sp>
        <p:nvSpPr>
          <p:cNvPr id="21" name="矩形: 圆角 20">
            <a:extLst>
              <a:ext uri="{FF2B5EF4-FFF2-40B4-BE49-F238E27FC236}">
                <a16:creationId xmlns:a16="http://schemas.microsoft.com/office/drawing/2014/main" id="{FF624E0F-5ADC-4579-B434-86DD0AD89DCC}"/>
              </a:ext>
            </a:extLst>
          </p:cNvPr>
          <p:cNvSpPr/>
          <p:nvPr/>
        </p:nvSpPr>
        <p:spPr>
          <a:xfrm>
            <a:off x="295275" y="606434"/>
            <a:ext cx="11696700" cy="6099165"/>
          </a:xfrm>
          <a:prstGeom prst="roundRect">
            <a:avLst>
              <a:gd name="adj" fmla="val 10593"/>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pic>
        <p:nvPicPr>
          <p:cNvPr id="4" name="Graphic 3">
            <a:extLst>
              <a:ext uri="{FF2B5EF4-FFF2-40B4-BE49-F238E27FC236}">
                <a16:creationId xmlns:a16="http://schemas.microsoft.com/office/drawing/2014/main" id="{1CBFF47A-EBD0-85A1-8AEC-F126178F9A0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a:off x="1233703" y="2279849"/>
            <a:ext cx="3314917" cy="2727703"/>
          </a:xfrm>
          <a:prstGeom prst="rect">
            <a:avLst/>
          </a:prstGeom>
        </p:spPr>
      </p:pic>
      <p:sp>
        <p:nvSpPr>
          <p:cNvPr id="5" name="Rectangle: Rounded Corners 4">
            <a:extLst>
              <a:ext uri="{FF2B5EF4-FFF2-40B4-BE49-F238E27FC236}">
                <a16:creationId xmlns:a16="http://schemas.microsoft.com/office/drawing/2014/main" id="{ABE5316E-2694-C3FF-9DE3-F15196DBF780}"/>
              </a:ext>
            </a:extLst>
          </p:cNvPr>
          <p:cNvSpPr/>
          <p:nvPr/>
        </p:nvSpPr>
        <p:spPr>
          <a:xfrm>
            <a:off x="4920094" y="1830397"/>
            <a:ext cx="4042931" cy="771525"/>
          </a:xfrm>
          <a:custGeom>
            <a:avLst/>
            <a:gdLst>
              <a:gd name="connsiteX0" fmla="*/ 0 w 4042931"/>
              <a:gd name="connsiteY0" fmla="*/ 300038 h 771525"/>
              <a:gd name="connsiteX1" fmla="*/ 300038 w 4042931"/>
              <a:gd name="connsiteY1" fmla="*/ 0 h 771525"/>
              <a:gd name="connsiteX2" fmla="*/ 919752 w 4042931"/>
              <a:gd name="connsiteY2" fmla="*/ 0 h 771525"/>
              <a:gd name="connsiteX3" fmla="*/ 1608323 w 4042931"/>
              <a:gd name="connsiteY3" fmla="*/ 0 h 771525"/>
              <a:gd name="connsiteX4" fmla="*/ 2262465 w 4042931"/>
              <a:gd name="connsiteY4" fmla="*/ 0 h 771525"/>
              <a:gd name="connsiteX5" fmla="*/ 3019893 w 4042931"/>
              <a:gd name="connsiteY5" fmla="*/ 0 h 771525"/>
              <a:gd name="connsiteX6" fmla="*/ 3742893 w 4042931"/>
              <a:gd name="connsiteY6" fmla="*/ 0 h 771525"/>
              <a:gd name="connsiteX7" fmla="*/ 4042931 w 4042931"/>
              <a:gd name="connsiteY7" fmla="*/ 300038 h 771525"/>
              <a:gd name="connsiteX8" fmla="*/ 4042931 w 4042931"/>
              <a:gd name="connsiteY8" fmla="*/ 471487 h 771525"/>
              <a:gd name="connsiteX9" fmla="*/ 3742893 w 4042931"/>
              <a:gd name="connsiteY9" fmla="*/ 771525 h 771525"/>
              <a:gd name="connsiteX10" fmla="*/ 3157608 w 4042931"/>
              <a:gd name="connsiteY10" fmla="*/ 771525 h 771525"/>
              <a:gd name="connsiteX11" fmla="*/ 2400180 w 4042931"/>
              <a:gd name="connsiteY11" fmla="*/ 771525 h 771525"/>
              <a:gd name="connsiteX12" fmla="*/ 1780466 w 4042931"/>
              <a:gd name="connsiteY12" fmla="*/ 771525 h 771525"/>
              <a:gd name="connsiteX13" fmla="*/ 1160752 w 4042931"/>
              <a:gd name="connsiteY13" fmla="*/ 771525 h 771525"/>
              <a:gd name="connsiteX14" fmla="*/ 300038 w 4042931"/>
              <a:gd name="connsiteY14" fmla="*/ 771525 h 771525"/>
              <a:gd name="connsiteX15" fmla="*/ 0 w 4042931"/>
              <a:gd name="connsiteY15" fmla="*/ 471487 h 771525"/>
              <a:gd name="connsiteX16" fmla="*/ 0 w 4042931"/>
              <a:gd name="connsiteY16" fmla="*/ 300038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2931" h="771525" fill="none" extrusionOk="0">
                <a:moveTo>
                  <a:pt x="0" y="300038"/>
                </a:moveTo>
                <a:cubicBezTo>
                  <a:pt x="29596" y="111921"/>
                  <a:pt x="126662" y="-37515"/>
                  <a:pt x="300038" y="0"/>
                </a:cubicBezTo>
                <a:cubicBezTo>
                  <a:pt x="566057" y="26936"/>
                  <a:pt x="747434" y="-10399"/>
                  <a:pt x="919752" y="0"/>
                </a:cubicBezTo>
                <a:cubicBezTo>
                  <a:pt x="1092070" y="10399"/>
                  <a:pt x="1361238" y="-13974"/>
                  <a:pt x="1608323" y="0"/>
                </a:cubicBezTo>
                <a:cubicBezTo>
                  <a:pt x="1855408" y="13974"/>
                  <a:pt x="2081266" y="-31014"/>
                  <a:pt x="2262465" y="0"/>
                </a:cubicBezTo>
                <a:cubicBezTo>
                  <a:pt x="2443664" y="31014"/>
                  <a:pt x="2806689" y="-31586"/>
                  <a:pt x="3019893" y="0"/>
                </a:cubicBezTo>
                <a:cubicBezTo>
                  <a:pt x="3233097" y="31586"/>
                  <a:pt x="3535644" y="6041"/>
                  <a:pt x="3742893" y="0"/>
                </a:cubicBezTo>
                <a:cubicBezTo>
                  <a:pt x="3901538" y="-4697"/>
                  <a:pt x="4059859" y="102877"/>
                  <a:pt x="4042931" y="300038"/>
                </a:cubicBezTo>
                <a:cubicBezTo>
                  <a:pt x="4036903" y="355572"/>
                  <a:pt x="4050554" y="434090"/>
                  <a:pt x="4042931" y="471487"/>
                </a:cubicBezTo>
                <a:cubicBezTo>
                  <a:pt x="4082417" y="644608"/>
                  <a:pt x="3902043" y="788169"/>
                  <a:pt x="3742893" y="771525"/>
                </a:cubicBezTo>
                <a:cubicBezTo>
                  <a:pt x="3520778" y="755730"/>
                  <a:pt x="3406795" y="760027"/>
                  <a:pt x="3157608" y="771525"/>
                </a:cubicBezTo>
                <a:cubicBezTo>
                  <a:pt x="2908422" y="783023"/>
                  <a:pt x="2573499" y="803798"/>
                  <a:pt x="2400180" y="771525"/>
                </a:cubicBezTo>
                <a:cubicBezTo>
                  <a:pt x="2226861" y="739252"/>
                  <a:pt x="2011737" y="794951"/>
                  <a:pt x="1780466" y="771525"/>
                </a:cubicBezTo>
                <a:cubicBezTo>
                  <a:pt x="1549195" y="748099"/>
                  <a:pt x="1467974" y="760794"/>
                  <a:pt x="1160752" y="771525"/>
                </a:cubicBezTo>
                <a:cubicBezTo>
                  <a:pt x="853530" y="782256"/>
                  <a:pt x="479172" y="784451"/>
                  <a:pt x="300038" y="771525"/>
                </a:cubicBezTo>
                <a:cubicBezTo>
                  <a:pt x="160451" y="793739"/>
                  <a:pt x="10164" y="610839"/>
                  <a:pt x="0" y="471487"/>
                </a:cubicBezTo>
                <a:cubicBezTo>
                  <a:pt x="-68" y="420229"/>
                  <a:pt x="6082" y="384263"/>
                  <a:pt x="0" y="300038"/>
                </a:cubicBezTo>
                <a:close/>
              </a:path>
              <a:path w="4042931" h="771525" stroke="0" extrusionOk="0">
                <a:moveTo>
                  <a:pt x="0" y="300038"/>
                </a:moveTo>
                <a:cubicBezTo>
                  <a:pt x="-912" y="114796"/>
                  <a:pt x="154944" y="11334"/>
                  <a:pt x="300038" y="0"/>
                </a:cubicBezTo>
                <a:cubicBezTo>
                  <a:pt x="617486" y="-30278"/>
                  <a:pt x="900101" y="19348"/>
                  <a:pt x="1057466" y="0"/>
                </a:cubicBezTo>
                <a:cubicBezTo>
                  <a:pt x="1214831" y="-19348"/>
                  <a:pt x="1436689" y="-9871"/>
                  <a:pt x="1642751" y="0"/>
                </a:cubicBezTo>
                <a:cubicBezTo>
                  <a:pt x="1848813" y="9871"/>
                  <a:pt x="2097016" y="-32630"/>
                  <a:pt x="2296894" y="0"/>
                </a:cubicBezTo>
                <a:cubicBezTo>
                  <a:pt x="2496772" y="32630"/>
                  <a:pt x="2829576" y="8841"/>
                  <a:pt x="2985465" y="0"/>
                </a:cubicBezTo>
                <a:cubicBezTo>
                  <a:pt x="3141354" y="-8841"/>
                  <a:pt x="3542984" y="-5530"/>
                  <a:pt x="3742893" y="0"/>
                </a:cubicBezTo>
                <a:cubicBezTo>
                  <a:pt x="3905848" y="-19439"/>
                  <a:pt x="4064714" y="143979"/>
                  <a:pt x="4042931" y="300038"/>
                </a:cubicBezTo>
                <a:cubicBezTo>
                  <a:pt x="4040800" y="378370"/>
                  <a:pt x="4042501" y="430034"/>
                  <a:pt x="4042931" y="471487"/>
                </a:cubicBezTo>
                <a:cubicBezTo>
                  <a:pt x="4066449" y="639837"/>
                  <a:pt x="3914792" y="743071"/>
                  <a:pt x="3742893" y="771525"/>
                </a:cubicBezTo>
                <a:cubicBezTo>
                  <a:pt x="3515471" y="752654"/>
                  <a:pt x="3368570" y="746700"/>
                  <a:pt x="3088751" y="771525"/>
                </a:cubicBezTo>
                <a:cubicBezTo>
                  <a:pt x="2808932" y="796350"/>
                  <a:pt x="2718826" y="757660"/>
                  <a:pt x="2400180" y="771525"/>
                </a:cubicBezTo>
                <a:cubicBezTo>
                  <a:pt x="2081534" y="785390"/>
                  <a:pt x="2020802" y="764043"/>
                  <a:pt x="1746037" y="771525"/>
                </a:cubicBezTo>
                <a:cubicBezTo>
                  <a:pt x="1471272" y="779007"/>
                  <a:pt x="1275506" y="744141"/>
                  <a:pt x="988609" y="771525"/>
                </a:cubicBezTo>
                <a:cubicBezTo>
                  <a:pt x="701712" y="798909"/>
                  <a:pt x="465230" y="783773"/>
                  <a:pt x="300038" y="771525"/>
                </a:cubicBezTo>
                <a:cubicBezTo>
                  <a:pt x="143545" y="787279"/>
                  <a:pt x="4250" y="639216"/>
                  <a:pt x="0" y="471487"/>
                </a:cubicBezTo>
                <a:cubicBezTo>
                  <a:pt x="-4349" y="402091"/>
                  <a:pt x="2294" y="382123"/>
                  <a:pt x="0" y="300038"/>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888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err="1">
                <a:solidFill>
                  <a:srgbClr val="7030A0"/>
                </a:solidFill>
                <a:latin typeface="Calibri" panose="020F0502020204030204" pitchFamily="34" charset="0"/>
                <a:cs typeface="Calibri" panose="020F0502020204030204" pitchFamily="34" charset="0"/>
              </a:rPr>
              <a:t>trống</a:t>
            </a:r>
            <a:r>
              <a:rPr lang="en-US" sz="4000" b="1" dirty="0">
                <a:solidFill>
                  <a:srgbClr val="7030A0"/>
                </a:solidFill>
                <a:latin typeface="Calibri" panose="020F0502020204030204" pitchFamily="34" charset="0"/>
                <a:cs typeface="Calibri" panose="020F0502020204030204" pitchFamily="34" charset="0"/>
              </a:rPr>
              <a:t> </a:t>
            </a:r>
            <a:r>
              <a:rPr lang="en-US" sz="4000" b="1" dirty="0" err="1">
                <a:solidFill>
                  <a:srgbClr val="7030A0"/>
                </a:solidFill>
                <a:latin typeface="Calibri" panose="020F0502020204030204" pitchFamily="34" charset="0"/>
                <a:cs typeface="Calibri" panose="020F0502020204030204" pitchFamily="34" charset="0"/>
              </a:rPr>
              <a:t>tim</a:t>
            </a:r>
            <a:r>
              <a:rPr lang="en-US" sz="4000" b="1" dirty="0">
                <a:solidFill>
                  <a:srgbClr val="7030A0"/>
                </a:solidFill>
                <a:latin typeface="Calibri" panose="020F0502020204030204" pitchFamily="34" charset="0"/>
                <a:cs typeface="Calibri" panose="020F0502020204030204" pitchFamily="34" charset="0"/>
              </a:rPr>
              <a:t>-pan-</a:t>
            </a:r>
            <a:r>
              <a:rPr lang="en-US" sz="4000" b="1" dirty="0" err="1">
                <a:solidFill>
                  <a:srgbClr val="7030A0"/>
                </a:solidFill>
                <a:latin typeface="Calibri" panose="020F0502020204030204" pitchFamily="34" charset="0"/>
                <a:cs typeface="Calibri" panose="020F0502020204030204" pitchFamily="34" charset="0"/>
              </a:rPr>
              <a:t>ni</a:t>
            </a:r>
            <a:endParaRPr lang="en-US" sz="4000" b="1" dirty="0">
              <a:solidFill>
                <a:srgbClr val="7030A0"/>
              </a:solidFill>
              <a:latin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FF6E955A-56C0-2FF1-2174-B3DFC03ACAD3}"/>
              </a:ext>
            </a:extLst>
          </p:cNvPr>
          <p:cNvSpPr/>
          <p:nvPr/>
        </p:nvSpPr>
        <p:spPr>
          <a:xfrm>
            <a:off x="4047255" y="818150"/>
            <a:ext cx="2725019" cy="771525"/>
          </a:xfrm>
          <a:custGeom>
            <a:avLst/>
            <a:gdLst>
              <a:gd name="connsiteX0" fmla="*/ 0 w 2725019"/>
              <a:gd name="connsiteY0" fmla="*/ 370178 h 771525"/>
              <a:gd name="connsiteX1" fmla="*/ 370178 w 2725019"/>
              <a:gd name="connsiteY1" fmla="*/ 0 h 771525"/>
              <a:gd name="connsiteX2" fmla="*/ 1011886 w 2725019"/>
              <a:gd name="connsiteY2" fmla="*/ 0 h 771525"/>
              <a:gd name="connsiteX3" fmla="*/ 1633747 w 2725019"/>
              <a:gd name="connsiteY3" fmla="*/ 0 h 771525"/>
              <a:gd name="connsiteX4" fmla="*/ 2354841 w 2725019"/>
              <a:gd name="connsiteY4" fmla="*/ 0 h 771525"/>
              <a:gd name="connsiteX5" fmla="*/ 2725019 w 2725019"/>
              <a:gd name="connsiteY5" fmla="*/ 370178 h 771525"/>
              <a:gd name="connsiteX6" fmla="*/ 2725019 w 2725019"/>
              <a:gd name="connsiteY6" fmla="*/ 401347 h 771525"/>
              <a:gd name="connsiteX7" fmla="*/ 2354841 w 2725019"/>
              <a:gd name="connsiteY7" fmla="*/ 771525 h 771525"/>
              <a:gd name="connsiteX8" fmla="*/ 1673440 w 2725019"/>
              <a:gd name="connsiteY8" fmla="*/ 771525 h 771525"/>
              <a:gd name="connsiteX9" fmla="*/ 1031732 w 2725019"/>
              <a:gd name="connsiteY9" fmla="*/ 771525 h 771525"/>
              <a:gd name="connsiteX10" fmla="*/ 370178 w 2725019"/>
              <a:gd name="connsiteY10" fmla="*/ 771525 h 771525"/>
              <a:gd name="connsiteX11" fmla="*/ 0 w 2725019"/>
              <a:gd name="connsiteY11" fmla="*/ 401347 h 771525"/>
              <a:gd name="connsiteX12" fmla="*/ 0 w 2725019"/>
              <a:gd name="connsiteY12" fmla="*/ 370178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5019" h="771525" fill="none" extrusionOk="0">
                <a:moveTo>
                  <a:pt x="0" y="370178"/>
                </a:moveTo>
                <a:cubicBezTo>
                  <a:pt x="-3706" y="189971"/>
                  <a:pt x="148687" y="-15302"/>
                  <a:pt x="370178" y="0"/>
                </a:cubicBezTo>
                <a:cubicBezTo>
                  <a:pt x="647148" y="20984"/>
                  <a:pt x="692790" y="-16426"/>
                  <a:pt x="1011886" y="0"/>
                </a:cubicBezTo>
                <a:cubicBezTo>
                  <a:pt x="1330982" y="16426"/>
                  <a:pt x="1324958" y="30036"/>
                  <a:pt x="1633747" y="0"/>
                </a:cubicBezTo>
                <a:cubicBezTo>
                  <a:pt x="1942536" y="-30036"/>
                  <a:pt x="2166434" y="31014"/>
                  <a:pt x="2354841" y="0"/>
                </a:cubicBezTo>
                <a:cubicBezTo>
                  <a:pt x="2549989" y="8337"/>
                  <a:pt x="2737987" y="145166"/>
                  <a:pt x="2725019" y="370178"/>
                </a:cubicBezTo>
                <a:cubicBezTo>
                  <a:pt x="2725950" y="380888"/>
                  <a:pt x="2724969" y="386415"/>
                  <a:pt x="2725019" y="401347"/>
                </a:cubicBezTo>
                <a:cubicBezTo>
                  <a:pt x="2737971" y="606356"/>
                  <a:pt x="2605605" y="775924"/>
                  <a:pt x="2354841" y="771525"/>
                </a:cubicBezTo>
                <a:cubicBezTo>
                  <a:pt x="2213935" y="758787"/>
                  <a:pt x="1961232" y="804414"/>
                  <a:pt x="1673440" y="771525"/>
                </a:cubicBezTo>
                <a:cubicBezTo>
                  <a:pt x="1385648" y="738636"/>
                  <a:pt x="1174582" y="796131"/>
                  <a:pt x="1031732" y="771525"/>
                </a:cubicBezTo>
                <a:cubicBezTo>
                  <a:pt x="888882" y="746919"/>
                  <a:pt x="597926" y="765112"/>
                  <a:pt x="370178" y="771525"/>
                </a:cubicBezTo>
                <a:cubicBezTo>
                  <a:pt x="130486" y="779016"/>
                  <a:pt x="19432" y="587769"/>
                  <a:pt x="0" y="401347"/>
                </a:cubicBezTo>
                <a:cubicBezTo>
                  <a:pt x="111" y="393287"/>
                  <a:pt x="-259" y="380784"/>
                  <a:pt x="0" y="370178"/>
                </a:cubicBezTo>
                <a:close/>
              </a:path>
              <a:path w="2725019" h="771525" stroke="0" extrusionOk="0">
                <a:moveTo>
                  <a:pt x="0" y="370178"/>
                </a:moveTo>
                <a:cubicBezTo>
                  <a:pt x="-2080" y="121190"/>
                  <a:pt x="201601" y="19723"/>
                  <a:pt x="370178" y="0"/>
                </a:cubicBezTo>
                <a:cubicBezTo>
                  <a:pt x="635130" y="-2374"/>
                  <a:pt x="909151" y="13397"/>
                  <a:pt x="1071426" y="0"/>
                </a:cubicBezTo>
                <a:cubicBezTo>
                  <a:pt x="1233701" y="-13397"/>
                  <a:pt x="1505231" y="24450"/>
                  <a:pt x="1673440" y="0"/>
                </a:cubicBezTo>
                <a:cubicBezTo>
                  <a:pt x="1841649" y="-24450"/>
                  <a:pt x="2094446" y="-15363"/>
                  <a:pt x="2354841" y="0"/>
                </a:cubicBezTo>
                <a:cubicBezTo>
                  <a:pt x="2523567" y="-3498"/>
                  <a:pt x="2731543" y="167960"/>
                  <a:pt x="2725019" y="370178"/>
                </a:cubicBezTo>
                <a:cubicBezTo>
                  <a:pt x="2725896" y="378466"/>
                  <a:pt x="2724026" y="393270"/>
                  <a:pt x="2725019" y="401347"/>
                </a:cubicBezTo>
                <a:cubicBezTo>
                  <a:pt x="2728596" y="622172"/>
                  <a:pt x="2584528" y="791943"/>
                  <a:pt x="2354841" y="771525"/>
                </a:cubicBezTo>
                <a:cubicBezTo>
                  <a:pt x="2041166" y="772108"/>
                  <a:pt x="1910816" y="738843"/>
                  <a:pt x="1693287" y="771525"/>
                </a:cubicBezTo>
                <a:cubicBezTo>
                  <a:pt x="1475758" y="804207"/>
                  <a:pt x="1290454" y="783964"/>
                  <a:pt x="1051579" y="771525"/>
                </a:cubicBezTo>
                <a:cubicBezTo>
                  <a:pt x="812704" y="759086"/>
                  <a:pt x="508356" y="748452"/>
                  <a:pt x="370178" y="771525"/>
                </a:cubicBezTo>
                <a:cubicBezTo>
                  <a:pt x="180169" y="811342"/>
                  <a:pt x="5763" y="599141"/>
                  <a:pt x="0" y="401347"/>
                </a:cubicBezTo>
                <a:cubicBezTo>
                  <a:pt x="1430" y="394762"/>
                  <a:pt x="-459" y="384900"/>
                  <a:pt x="0" y="370178"/>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47980"/>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err="1">
                <a:solidFill>
                  <a:srgbClr val="7030A0"/>
                </a:solidFill>
                <a:latin typeface="Calibri" panose="020F0502020204030204" pitchFamily="34" charset="0"/>
                <a:cs typeface="Calibri" panose="020F0502020204030204" pitchFamily="34" charset="0"/>
              </a:rPr>
              <a:t>chơi</a:t>
            </a:r>
            <a:r>
              <a:rPr lang="en-US" sz="4000" b="1" dirty="0">
                <a:solidFill>
                  <a:srgbClr val="7030A0"/>
                </a:solidFill>
                <a:latin typeface="Calibri" panose="020F0502020204030204" pitchFamily="34" charset="0"/>
                <a:cs typeface="Calibri" panose="020F0502020204030204" pitchFamily="34" charset="0"/>
              </a:rPr>
              <a:t> </a:t>
            </a:r>
            <a:r>
              <a:rPr lang="en-US" sz="4000" b="1" dirty="0" err="1">
                <a:solidFill>
                  <a:srgbClr val="7030A0"/>
                </a:solidFill>
                <a:latin typeface="Calibri" panose="020F0502020204030204" pitchFamily="34" charset="0"/>
                <a:cs typeface="Calibri" panose="020F0502020204030204" pitchFamily="34" charset="0"/>
              </a:rPr>
              <a:t>trống</a:t>
            </a:r>
            <a:endParaRPr lang="en-US" sz="4000" b="1" dirty="0">
              <a:solidFill>
                <a:srgbClr val="7030A0"/>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F6D9CAC-83C5-EC3D-19EC-32DD6578EB1A}"/>
              </a:ext>
            </a:extLst>
          </p:cNvPr>
          <p:cNvSpPr/>
          <p:nvPr/>
        </p:nvSpPr>
        <p:spPr>
          <a:xfrm>
            <a:off x="6582637" y="2889674"/>
            <a:ext cx="3237637" cy="682201"/>
          </a:xfrm>
          <a:custGeom>
            <a:avLst/>
            <a:gdLst>
              <a:gd name="connsiteX0" fmla="*/ 0 w 3237637"/>
              <a:gd name="connsiteY0" fmla="*/ 258411 h 682201"/>
              <a:gd name="connsiteX1" fmla="*/ 258411 w 3237637"/>
              <a:gd name="connsiteY1" fmla="*/ 0 h 682201"/>
              <a:gd name="connsiteX2" fmla="*/ 938615 w 3237637"/>
              <a:gd name="connsiteY2" fmla="*/ 0 h 682201"/>
              <a:gd name="connsiteX3" fmla="*/ 1646027 w 3237637"/>
              <a:gd name="connsiteY3" fmla="*/ 0 h 682201"/>
              <a:gd name="connsiteX4" fmla="*/ 2380647 w 3237637"/>
              <a:gd name="connsiteY4" fmla="*/ 0 h 682201"/>
              <a:gd name="connsiteX5" fmla="*/ 2979226 w 3237637"/>
              <a:gd name="connsiteY5" fmla="*/ 0 h 682201"/>
              <a:gd name="connsiteX6" fmla="*/ 3237637 w 3237637"/>
              <a:gd name="connsiteY6" fmla="*/ 258411 h 682201"/>
              <a:gd name="connsiteX7" fmla="*/ 3237637 w 3237637"/>
              <a:gd name="connsiteY7" fmla="*/ 423790 h 682201"/>
              <a:gd name="connsiteX8" fmla="*/ 2979226 w 3237637"/>
              <a:gd name="connsiteY8" fmla="*/ 682201 h 682201"/>
              <a:gd name="connsiteX9" fmla="*/ 2244606 w 3237637"/>
              <a:gd name="connsiteY9" fmla="*/ 682201 h 682201"/>
              <a:gd name="connsiteX10" fmla="*/ 1591610 w 3237637"/>
              <a:gd name="connsiteY10" fmla="*/ 682201 h 682201"/>
              <a:gd name="connsiteX11" fmla="*/ 911407 w 3237637"/>
              <a:gd name="connsiteY11" fmla="*/ 682201 h 682201"/>
              <a:gd name="connsiteX12" fmla="*/ 258411 w 3237637"/>
              <a:gd name="connsiteY12" fmla="*/ 682201 h 682201"/>
              <a:gd name="connsiteX13" fmla="*/ 0 w 3237637"/>
              <a:gd name="connsiteY13" fmla="*/ 423790 h 682201"/>
              <a:gd name="connsiteX14" fmla="*/ 0 w 3237637"/>
              <a:gd name="connsiteY14" fmla="*/ 258411 h 68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7637" h="682201" fill="none" extrusionOk="0">
                <a:moveTo>
                  <a:pt x="0" y="258411"/>
                </a:moveTo>
                <a:cubicBezTo>
                  <a:pt x="11095" y="88721"/>
                  <a:pt x="108718" y="-781"/>
                  <a:pt x="258411" y="0"/>
                </a:cubicBezTo>
                <a:cubicBezTo>
                  <a:pt x="480603" y="-20429"/>
                  <a:pt x="736641" y="14623"/>
                  <a:pt x="938615" y="0"/>
                </a:cubicBezTo>
                <a:cubicBezTo>
                  <a:pt x="1140589" y="-14623"/>
                  <a:pt x="1355318" y="-4682"/>
                  <a:pt x="1646027" y="0"/>
                </a:cubicBezTo>
                <a:cubicBezTo>
                  <a:pt x="1936736" y="4682"/>
                  <a:pt x="2205193" y="-20612"/>
                  <a:pt x="2380647" y="0"/>
                </a:cubicBezTo>
                <a:cubicBezTo>
                  <a:pt x="2556101" y="20612"/>
                  <a:pt x="2740021" y="-18796"/>
                  <a:pt x="2979226" y="0"/>
                </a:cubicBezTo>
                <a:cubicBezTo>
                  <a:pt x="3141652" y="860"/>
                  <a:pt x="3244047" y="116304"/>
                  <a:pt x="3237637" y="258411"/>
                </a:cubicBezTo>
                <a:cubicBezTo>
                  <a:pt x="3235367" y="296959"/>
                  <a:pt x="3237175" y="366617"/>
                  <a:pt x="3237637" y="423790"/>
                </a:cubicBezTo>
                <a:cubicBezTo>
                  <a:pt x="3210261" y="548293"/>
                  <a:pt x="3131426" y="664577"/>
                  <a:pt x="2979226" y="682201"/>
                </a:cubicBezTo>
                <a:cubicBezTo>
                  <a:pt x="2822336" y="663195"/>
                  <a:pt x="2603593" y="656827"/>
                  <a:pt x="2244606" y="682201"/>
                </a:cubicBezTo>
                <a:cubicBezTo>
                  <a:pt x="1885619" y="707575"/>
                  <a:pt x="1837814" y="656517"/>
                  <a:pt x="1591610" y="682201"/>
                </a:cubicBezTo>
                <a:cubicBezTo>
                  <a:pt x="1345406" y="707885"/>
                  <a:pt x="1131162" y="664469"/>
                  <a:pt x="911407" y="682201"/>
                </a:cubicBezTo>
                <a:cubicBezTo>
                  <a:pt x="691652" y="699933"/>
                  <a:pt x="404702" y="695702"/>
                  <a:pt x="258411" y="682201"/>
                </a:cubicBezTo>
                <a:cubicBezTo>
                  <a:pt x="147194" y="680031"/>
                  <a:pt x="-10801" y="564273"/>
                  <a:pt x="0" y="423790"/>
                </a:cubicBezTo>
                <a:cubicBezTo>
                  <a:pt x="4732" y="379764"/>
                  <a:pt x="3929" y="321701"/>
                  <a:pt x="0" y="258411"/>
                </a:cubicBezTo>
                <a:close/>
              </a:path>
              <a:path w="3237637" h="682201" stroke="0" extrusionOk="0">
                <a:moveTo>
                  <a:pt x="0" y="258411"/>
                </a:moveTo>
                <a:cubicBezTo>
                  <a:pt x="-1536" y="82806"/>
                  <a:pt x="133306" y="9684"/>
                  <a:pt x="258411" y="0"/>
                </a:cubicBezTo>
                <a:cubicBezTo>
                  <a:pt x="542853" y="-27982"/>
                  <a:pt x="705397" y="-25934"/>
                  <a:pt x="993031" y="0"/>
                </a:cubicBezTo>
                <a:cubicBezTo>
                  <a:pt x="1280665" y="25934"/>
                  <a:pt x="1315748" y="19443"/>
                  <a:pt x="1591610" y="0"/>
                </a:cubicBezTo>
                <a:cubicBezTo>
                  <a:pt x="1867472" y="-19443"/>
                  <a:pt x="2092821" y="-30764"/>
                  <a:pt x="2244606" y="0"/>
                </a:cubicBezTo>
                <a:cubicBezTo>
                  <a:pt x="2396391" y="30764"/>
                  <a:pt x="2701543" y="-6383"/>
                  <a:pt x="2979226" y="0"/>
                </a:cubicBezTo>
                <a:cubicBezTo>
                  <a:pt x="3137524" y="14859"/>
                  <a:pt x="3213405" y="110508"/>
                  <a:pt x="3237637" y="258411"/>
                </a:cubicBezTo>
                <a:cubicBezTo>
                  <a:pt x="3242060" y="337170"/>
                  <a:pt x="3243349" y="350637"/>
                  <a:pt x="3237637" y="423790"/>
                </a:cubicBezTo>
                <a:cubicBezTo>
                  <a:pt x="3253981" y="555373"/>
                  <a:pt x="3138656" y="659596"/>
                  <a:pt x="2979226" y="682201"/>
                </a:cubicBezTo>
                <a:cubicBezTo>
                  <a:pt x="2834220" y="682689"/>
                  <a:pt x="2491534" y="696349"/>
                  <a:pt x="2353439" y="682201"/>
                </a:cubicBezTo>
                <a:cubicBezTo>
                  <a:pt x="2215344" y="668053"/>
                  <a:pt x="1853433" y="655081"/>
                  <a:pt x="1618819" y="682201"/>
                </a:cubicBezTo>
                <a:cubicBezTo>
                  <a:pt x="1384205" y="709321"/>
                  <a:pt x="1235507" y="681435"/>
                  <a:pt x="938615" y="682201"/>
                </a:cubicBezTo>
                <a:cubicBezTo>
                  <a:pt x="641723" y="682967"/>
                  <a:pt x="466433" y="703213"/>
                  <a:pt x="258411" y="682201"/>
                </a:cubicBezTo>
                <a:cubicBezTo>
                  <a:pt x="124269" y="679284"/>
                  <a:pt x="7063" y="568472"/>
                  <a:pt x="0" y="423790"/>
                </a:cubicBezTo>
                <a:cubicBezTo>
                  <a:pt x="-3014" y="385021"/>
                  <a:pt x="-6412" y="298746"/>
                  <a:pt x="0" y="258411"/>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err="1">
                <a:solidFill>
                  <a:srgbClr val="7030A0"/>
                </a:solidFill>
                <a:latin typeface="Calibri" panose="020F0502020204030204" pitchFamily="34" charset="0"/>
                <a:cs typeface="Calibri" panose="020F0502020204030204" pitchFamily="34" charset="0"/>
              </a:rPr>
              <a:t>trống</a:t>
            </a:r>
            <a:r>
              <a:rPr lang="en-US" sz="4000" b="1" dirty="0">
                <a:solidFill>
                  <a:srgbClr val="7030A0"/>
                </a:solidFill>
                <a:latin typeface="Calibri" panose="020F0502020204030204" pitchFamily="34" charset="0"/>
                <a:cs typeface="Calibri" panose="020F0502020204030204" pitchFamily="34" charset="0"/>
              </a:rPr>
              <a:t> </a:t>
            </a:r>
            <a:r>
              <a:rPr lang="en-US" sz="4000" b="1" dirty="0" err="1">
                <a:solidFill>
                  <a:srgbClr val="7030A0"/>
                </a:solidFill>
                <a:latin typeface="Calibri" panose="020F0502020204030204" pitchFamily="34" charset="0"/>
                <a:cs typeface="Calibri" panose="020F0502020204030204" pitchFamily="34" charset="0"/>
              </a:rPr>
              <a:t>công</a:t>
            </a:r>
            <a:r>
              <a:rPr lang="en-US" sz="4000" b="1" dirty="0">
                <a:solidFill>
                  <a:srgbClr val="7030A0"/>
                </a:solidFill>
                <a:latin typeface="Calibri" panose="020F0502020204030204" pitchFamily="34" charset="0"/>
                <a:cs typeface="Calibri" panose="020F0502020204030204" pitchFamily="34" charset="0"/>
              </a:rPr>
              <a:t>-ga</a:t>
            </a:r>
          </a:p>
        </p:txBody>
      </p:sp>
      <p:pic>
        <p:nvPicPr>
          <p:cNvPr id="9" name="Picture 8">
            <a:extLst>
              <a:ext uri="{FF2B5EF4-FFF2-40B4-BE49-F238E27FC236}">
                <a16:creationId xmlns:a16="http://schemas.microsoft.com/office/drawing/2014/main" id="{076467BD-025E-E3B5-1C57-7EB697856E60}"/>
              </a:ext>
            </a:extLst>
          </p:cNvPr>
          <p:cNvPicPr>
            <a:picLocks noChangeAspect="1"/>
          </p:cNvPicPr>
          <p:nvPr/>
        </p:nvPicPr>
        <p:blipFill>
          <a:blip r:embed="rId15"/>
          <a:stretch>
            <a:fillRect/>
          </a:stretch>
        </p:blipFill>
        <p:spPr>
          <a:xfrm>
            <a:off x="1541796" y="1152525"/>
            <a:ext cx="2939715" cy="904528"/>
          </a:xfrm>
          <a:prstGeom prst="rect">
            <a:avLst/>
          </a:prstGeom>
        </p:spPr>
      </p:pic>
      <p:sp>
        <p:nvSpPr>
          <p:cNvPr id="14" name="Rectangle: Rounded Corners 13">
            <a:extLst>
              <a:ext uri="{FF2B5EF4-FFF2-40B4-BE49-F238E27FC236}">
                <a16:creationId xmlns:a16="http://schemas.microsoft.com/office/drawing/2014/main" id="{F1F441B6-3EA3-5B67-6DB7-DE1DD7E2DE1F}"/>
              </a:ext>
            </a:extLst>
          </p:cNvPr>
          <p:cNvSpPr/>
          <p:nvPr/>
        </p:nvSpPr>
        <p:spPr>
          <a:xfrm>
            <a:off x="7106512" y="3842175"/>
            <a:ext cx="3751988" cy="691726"/>
          </a:xfrm>
          <a:custGeom>
            <a:avLst/>
            <a:gdLst>
              <a:gd name="connsiteX0" fmla="*/ 0 w 3751988"/>
              <a:gd name="connsiteY0" fmla="*/ 262019 h 691726"/>
              <a:gd name="connsiteX1" fmla="*/ 262019 w 3751988"/>
              <a:gd name="connsiteY1" fmla="*/ 0 h 691726"/>
              <a:gd name="connsiteX2" fmla="*/ 843050 w 3751988"/>
              <a:gd name="connsiteY2" fmla="*/ 0 h 691726"/>
              <a:gd name="connsiteX3" fmla="*/ 1488640 w 3751988"/>
              <a:gd name="connsiteY3" fmla="*/ 0 h 691726"/>
              <a:gd name="connsiteX4" fmla="*/ 2101951 w 3751988"/>
              <a:gd name="connsiteY4" fmla="*/ 0 h 691726"/>
              <a:gd name="connsiteX5" fmla="*/ 2812100 w 3751988"/>
              <a:gd name="connsiteY5" fmla="*/ 0 h 691726"/>
              <a:gd name="connsiteX6" fmla="*/ 3489969 w 3751988"/>
              <a:gd name="connsiteY6" fmla="*/ 0 h 691726"/>
              <a:gd name="connsiteX7" fmla="*/ 3751988 w 3751988"/>
              <a:gd name="connsiteY7" fmla="*/ 262019 h 691726"/>
              <a:gd name="connsiteX8" fmla="*/ 3751988 w 3751988"/>
              <a:gd name="connsiteY8" fmla="*/ 429707 h 691726"/>
              <a:gd name="connsiteX9" fmla="*/ 3489969 w 3751988"/>
              <a:gd name="connsiteY9" fmla="*/ 691726 h 691726"/>
              <a:gd name="connsiteX10" fmla="*/ 2941218 w 3751988"/>
              <a:gd name="connsiteY10" fmla="*/ 691726 h 691726"/>
              <a:gd name="connsiteX11" fmla="*/ 2231069 w 3751988"/>
              <a:gd name="connsiteY11" fmla="*/ 691726 h 691726"/>
              <a:gd name="connsiteX12" fmla="*/ 1650037 w 3751988"/>
              <a:gd name="connsiteY12" fmla="*/ 691726 h 691726"/>
              <a:gd name="connsiteX13" fmla="*/ 1069006 w 3751988"/>
              <a:gd name="connsiteY13" fmla="*/ 691726 h 691726"/>
              <a:gd name="connsiteX14" fmla="*/ 262019 w 3751988"/>
              <a:gd name="connsiteY14" fmla="*/ 691726 h 691726"/>
              <a:gd name="connsiteX15" fmla="*/ 0 w 3751988"/>
              <a:gd name="connsiteY15" fmla="*/ 429707 h 691726"/>
              <a:gd name="connsiteX16" fmla="*/ 0 w 3751988"/>
              <a:gd name="connsiteY16" fmla="*/ 262019 h 69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51988" h="691726" fill="none" extrusionOk="0">
                <a:moveTo>
                  <a:pt x="0" y="262019"/>
                </a:moveTo>
                <a:cubicBezTo>
                  <a:pt x="4038" y="114253"/>
                  <a:pt x="110352" y="-34032"/>
                  <a:pt x="262019" y="0"/>
                </a:cubicBezTo>
                <a:cubicBezTo>
                  <a:pt x="428661" y="-11444"/>
                  <a:pt x="592769" y="-22347"/>
                  <a:pt x="843050" y="0"/>
                </a:cubicBezTo>
                <a:cubicBezTo>
                  <a:pt x="1093331" y="22347"/>
                  <a:pt x="1339557" y="-20173"/>
                  <a:pt x="1488640" y="0"/>
                </a:cubicBezTo>
                <a:cubicBezTo>
                  <a:pt x="1637723" y="20173"/>
                  <a:pt x="1965893" y="-11899"/>
                  <a:pt x="2101951" y="0"/>
                </a:cubicBezTo>
                <a:cubicBezTo>
                  <a:pt x="2238009" y="11899"/>
                  <a:pt x="2486939" y="23945"/>
                  <a:pt x="2812100" y="0"/>
                </a:cubicBezTo>
                <a:cubicBezTo>
                  <a:pt x="3137261" y="-23945"/>
                  <a:pt x="3222364" y="32764"/>
                  <a:pt x="3489969" y="0"/>
                </a:cubicBezTo>
                <a:cubicBezTo>
                  <a:pt x="3623230" y="-7617"/>
                  <a:pt x="3767581" y="88336"/>
                  <a:pt x="3751988" y="262019"/>
                </a:cubicBezTo>
                <a:cubicBezTo>
                  <a:pt x="3751638" y="316236"/>
                  <a:pt x="3753129" y="380024"/>
                  <a:pt x="3751988" y="429707"/>
                </a:cubicBezTo>
                <a:cubicBezTo>
                  <a:pt x="3765933" y="577035"/>
                  <a:pt x="3627483" y="709993"/>
                  <a:pt x="3489969" y="691726"/>
                </a:cubicBezTo>
                <a:cubicBezTo>
                  <a:pt x="3221514" y="706740"/>
                  <a:pt x="3214623" y="716148"/>
                  <a:pt x="2941218" y="691726"/>
                </a:cubicBezTo>
                <a:cubicBezTo>
                  <a:pt x="2667813" y="667304"/>
                  <a:pt x="2505642" y="710244"/>
                  <a:pt x="2231069" y="691726"/>
                </a:cubicBezTo>
                <a:cubicBezTo>
                  <a:pt x="1956496" y="673208"/>
                  <a:pt x="1789214" y="668433"/>
                  <a:pt x="1650037" y="691726"/>
                </a:cubicBezTo>
                <a:cubicBezTo>
                  <a:pt x="1510860" y="715019"/>
                  <a:pt x="1218055" y="664897"/>
                  <a:pt x="1069006" y="691726"/>
                </a:cubicBezTo>
                <a:cubicBezTo>
                  <a:pt x="919957" y="718555"/>
                  <a:pt x="459548" y="676385"/>
                  <a:pt x="262019" y="691726"/>
                </a:cubicBezTo>
                <a:cubicBezTo>
                  <a:pt x="135490" y="707188"/>
                  <a:pt x="12625" y="541678"/>
                  <a:pt x="0" y="429707"/>
                </a:cubicBezTo>
                <a:cubicBezTo>
                  <a:pt x="3185" y="359575"/>
                  <a:pt x="8004" y="319546"/>
                  <a:pt x="0" y="262019"/>
                </a:cubicBezTo>
                <a:close/>
              </a:path>
              <a:path w="3751988" h="691726" stroke="0" extrusionOk="0">
                <a:moveTo>
                  <a:pt x="0" y="262019"/>
                </a:moveTo>
                <a:cubicBezTo>
                  <a:pt x="-1167" y="92325"/>
                  <a:pt x="147226" y="16451"/>
                  <a:pt x="262019" y="0"/>
                </a:cubicBezTo>
                <a:cubicBezTo>
                  <a:pt x="408806" y="20019"/>
                  <a:pt x="775541" y="565"/>
                  <a:pt x="972168" y="0"/>
                </a:cubicBezTo>
                <a:cubicBezTo>
                  <a:pt x="1168795" y="-565"/>
                  <a:pt x="1325908" y="16284"/>
                  <a:pt x="1520920" y="0"/>
                </a:cubicBezTo>
                <a:cubicBezTo>
                  <a:pt x="1715932" y="-16284"/>
                  <a:pt x="1836803" y="10107"/>
                  <a:pt x="2134230" y="0"/>
                </a:cubicBezTo>
                <a:cubicBezTo>
                  <a:pt x="2431657" y="-10107"/>
                  <a:pt x="2564825" y="15113"/>
                  <a:pt x="2779820" y="0"/>
                </a:cubicBezTo>
                <a:cubicBezTo>
                  <a:pt x="2994815" y="-15113"/>
                  <a:pt x="3319685" y="-30190"/>
                  <a:pt x="3489969" y="0"/>
                </a:cubicBezTo>
                <a:cubicBezTo>
                  <a:pt x="3632081" y="-18352"/>
                  <a:pt x="3780781" y="130061"/>
                  <a:pt x="3751988" y="262019"/>
                </a:cubicBezTo>
                <a:cubicBezTo>
                  <a:pt x="3747856" y="340627"/>
                  <a:pt x="3757311" y="363505"/>
                  <a:pt x="3751988" y="429707"/>
                </a:cubicBezTo>
                <a:cubicBezTo>
                  <a:pt x="3786282" y="578272"/>
                  <a:pt x="3636036" y="685487"/>
                  <a:pt x="3489969" y="691726"/>
                </a:cubicBezTo>
                <a:cubicBezTo>
                  <a:pt x="3228223" y="703095"/>
                  <a:pt x="3125562" y="687853"/>
                  <a:pt x="2876659" y="691726"/>
                </a:cubicBezTo>
                <a:cubicBezTo>
                  <a:pt x="2627756" y="695600"/>
                  <a:pt x="2373184" y="688912"/>
                  <a:pt x="2231069" y="691726"/>
                </a:cubicBezTo>
                <a:cubicBezTo>
                  <a:pt x="2088954" y="694541"/>
                  <a:pt x="1840386" y="672350"/>
                  <a:pt x="1617758" y="691726"/>
                </a:cubicBezTo>
                <a:cubicBezTo>
                  <a:pt x="1395130" y="711102"/>
                  <a:pt x="1073757" y="690615"/>
                  <a:pt x="907609" y="691726"/>
                </a:cubicBezTo>
                <a:cubicBezTo>
                  <a:pt x="741461" y="692837"/>
                  <a:pt x="581721" y="713408"/>
                  <a:pt x="262019" y="691726"/>
                </a:cubicBezTo>
                <a:cubicBezTo>
                  <a:pt x="123589" y="702462"/>
                  <a:pt x="31080" y="589214"/>
                  <a:pt x="0" y="429707"/>
                </a:cubicBezTo>
                <a:cubicBezTo>
                  <a:pt x="-4529" y="360260"/>
                  <a:pt x="8262" y="323834"/>
                  <a:pt x="0" y="262019"/>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err="1">
                <a:solidFill>
                  <a:srgbClr val="7030A0"/>
                </a:solidFill>
                <a:latin typeface="Calibri" panose="020F0502020204030204" pitchFamily="34" charset="0"/>
                <a:cs typeface="Calibri" panose="020F0502020204030204" pitchFamily="34" charset="0"/>
              </a:rPr>
              <a:t>trống</a:t>
            </a:r>
            <a:r>
              <a:rPr lang="en-US" sz="4000" b="1" dirty="0">
                <a:solidFill>
                  <a:srgbClr val="7030A0"/>
                </a:solidFill>
                <a:latin typeface="Calibri" panose="020F0502020204030204" pitchFamily="34" charset="0"/>
                <a:cs typeface="Calibri" panose="020F0502020204030204" pitchFamily="34" charset="0"/>
              </a:rPr>
              <a:t> </a:t>
            </a:r>
            <a:r>
              <a:rPr lang="en-US" sz="4000" b="1" dirty="0" err="1">
                <a:solidFill>
                  <a:srgbClr val="7030A0"/>
                </a:solidFill>
                <a:latin typeface="Calibri" panose="020F0502020204030204" pitchFamily="34" charset="0"/>
                <a:cs typeface="Calibri" panose="020F0502020204030204" pitchFamily="34" charset="0"/>
              </a:rPr>
              <a:t>bông-gô</a:t>
            </a:r>
            <a:endParaRPr lang="en-US" sz="4000" b="1" dirty="0">
              <a:solidFill>
                <a:srgbClr val="7030A0"/>
              </a:solidFill>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973CF44E-446E-1F7A-2687-92CFDA78D8A3}"/>
              </a:ext>
            </a:extLst>
          </p:cNvPr>
          <p:cNvSpPr/>
          <p:nvPr/>
        </p:nvSpPr>
        <p:spPr>
          <a:xfrm>
            <a:off x="8153399" y="4766099"/>
            <a:ext cx="2543175" cy="710775"/>
          </a:xfrm>
          <a:custGeom>
            <a:avLst/>
            <a:gdLst>
              <a:gd name="connsiteX0" fmla="*/ 0 w 2543175"/>
              <a:gd name="connsiteY0" fmla="*/ 269234 h 710775"/>
              <a:gd name="connsiteX1" fmla="*/ 269234 w 2543175"/>
              <a:gd name="connsiteY1" fmla="*/ 0 h 710775"/>
              <a:gd name="connsiteX2" fmla="*/ 917423 w 2543175"/>
              <a:gd name="connsiteY2" fmla="*/ 0 h 710775"/>
              <a:gd name="connsiteX3" fmla="*/ 1545564 w 2543175"/>
              <a:gd name="connsiteY3" fmla="*/ 0 h 710775"/>
              <a:gd name="connsiteX4" fmla="*/ 2273941 w 2543175"/>
              <a:gd name="connsiteY4" fmla="*/ 0 h 710775"/>
              <a:gd name="connsiteX5" fmla="*/ 2543175 w 2543175"/>
              <a:gd name="connsiteY5" fmla="*/ 269234 h 710775"/>
              <a:gd name="connsiteX6" fmla="*/ 2543175 w 2543175"/>
              <a:gd name="connsiteY6" fmla="*/ 441541 h 710775"/>
              <a:gd name="connsiteX7" fmla="*/ 2273941 w 2543175"/>
              <a:gd name="connsiteY7" fmla="*/ 710775 h 710775"/>
              <a:gd name="connsiteX8" fmla="*/ 1585658 w 2543175"/>
              <a:gd name="connsiteY8" fmla="*/ 710775 h 710775"/>
              <a:gd name="connsiteX9" fmla="*/ 937470 w 2543175"/>
              <a:gd name="connsiteY9" fmla="*/ 710775 h 710775"/>
              <a:gd name="connsiteX10" fmla="*/ 269234 w 2543175"/>
              <a:gd name="connsiteY10" fmla="*/ 710775 h 710775"/>
              <a:gd name="connsiteX11" fmla="*/ 0 w 2543175"/>
              <a:gd name="connsiteY11" fmla="*/ 441541 h 710775"/>
              <a:gd name="connsiteX12" fmla="*/ 0 w 2543175"/>
              <a:gd name="connsiteY12" fmla="*/ 269234 h 71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43175" h="710775" fill="none" extrusionOk="0">
                <a:moveTo>
                  <a:pt x="0" y="269234"/>
                </a:moveTo>
                <a:cubicBezTo>
                  <a:pt x="-743" y="125396"/>
                  <a:pt x="111850" y="-7801"/>
                  <a:pt x="269234" y="0"/>
                </a:cubicBezTo>
                <a:cubicBezTo>
                  <a:pt x="415870" y="-7744"/>
                  <a:pt x="756402" y="15796"/>
                  <a:pt x="917423" y="0"/>
                </a:cubicBezTo>
                <a:cubicBezTo>
                  <a:pt x="1078444" y="-15796"/>
                  <a:pt x="1299358" y="-2730"/>
                  <a:pt x="1545564" y="0"/>
                </a:cubicBezTo>
                <a:cubicBezTo>
                  <a:pt x="1791770" y="2730"/>
                  <a:pt x="1927760" y="8085"/>
                  <a:pt x="2273941" y="0"/>
                </a:cubicBezTo>
                <a:cubicBezTo>
                  <a:pt x="2398320" y="21807"/>
                  <a:pt x="2545259" y="117235"/>
                  <a:pt x="2543175" y="269234"/>
                </a:cubicBezTo>
                <a:cubicBezTo>
                  <a:pt x="2535291" y="342048"/>
                  <a:pt x="2534754" y="386920"/>
                  <a:pt x="2543175" y="441541"/>
                </a:cubicBezTo>
                <a:cubicBezTo>
                  <a:pt x="2562646" y="591085"/>
                  <a:pt x="2434115" y="711865"/>
                  <a:pt x="2273941" y="710775"/>
                </a:cubicBezTo>
                <a:cubicBezTo>
                  <a:pt x="2122738" y="715208"/>
                  <a:pt x="1763323" y="742148"/>
                  <a:pt x="1585658" y="710775"/>
                </a:cubicBezTo>
                <a:cubicBezTo>
                  <a:pt x="1407993" y="679402"/>
                  <a:pt x="1168794" y="736778"/>
                  <a:pt x="937470" y="710775"/>
                </a:cubicBezTo>
                <a:cubicBezTo>
                  <a:pt x="706146" y="684772"/>
                  <a:pt x="447978" y="721776"/>
                  <a:pt x="269234" y="710775"/>
                </a:cubicBezTo>
                <a:cubicBezTo>
                  <a:pt x="89991" y="717267"/>
                  <a:pt x="18350" y="573217"/>
                  <a:pt x="0" y="441541"/>
                </a:cubicBezTo>
                <a:cubicBezTo>
                  <a:pt x="-4402" y="401910"/>
                  <a:pt x="8599" y="340173"/>
                  <a:pt x="0" y="269234"/>
                </a:cubicBezTo>
                <a:close/>
              </a:path>
              <a:path w="2543175" h="710775" stroke="0" extrusionOk="0">
                <a:moveTo>
                  <a:pt x="0" y="269234"/>
                </a:moveTo>
                <a:cubicBezTo>
                  <a:pt x="-298" y="114161"/>
                  <a:pt x="146274" y="14151"/>
                  <a:pt x="269234" y="0"/>
                </a:cubicBezTo>
                <a:cubicBezTo>
                  <a:pt x="599971" y="-18437"/>
                  <a:pt x="757268" y="19204"/>
                  <a:pt x="977564" y="0"/>
                </a:cubicBezTo>
                <a:cubicBezTo>
                  <a:pt x="1197860" y="-19204"/>
                  <a:pt x="1405687" y="16025"/>
                  <a:pt x="1585658" y="0"/>
                </a:cubicBezTo>
                <a:cubicBezTo>
                  <a:pt x="1765629" y="-16025"/>
                  <a:pt x="1977727" y="-16213"/>
                  <a:pt x="2273941" y="0"/>
                </a:cubicBezTo>
                <a:cubicBezTo>
                  <a:pt x="2407879" y="-1445"/>
                  <a:pt x="2569260" y="129440"/>
                  <a:pt x="2543175" y="269234"/>
                </a:cubicBezTo>
                <a:cubicBezTo>
                  <a:pt x="2547171" y="348279"/>
                  <a:pt x="2542427" y="390122"/>
                  <a:pt x="2543175" y="441541"/>
                </a:cubicBezTo>
                <a:cubicBezTo>
                  <a:pt x="2546452" y="605244"/>
                  <a:pt x="2433738" y="719755"/>
                  <a:pt x="2273941" y="710775"/>
                </a:cubicBezTo>
                <a:cubicBezTo>
                  <a:pt x="2001980" y="716723"/>
                  <a:pt x="1787815" y="740277"/>
                  <a:pt x="1605705" y="710775"/>
                </a:cubicBezTo>
                <a:cubicBezTo>
                  <a:pt x="1423595" y="681273"/>
                  <a:pt x="1163561" y="729108"/>
                  <a:pt x="957517" y="710775"/>
                </a:cubicBezTo>
                <a:cubicBezTo>
                  <a:pt x="751473" y="692442"/>
                  <a:pt x="412891" y="698772"/>
                  <a:pt x="269234" y="710775"/>
                </a:cubicBezTo>
                <a:cubicBezTo>
                  <a:pt x="131551" y="741147"/>
                  <a:pt x="21361" y="565586"/>
                  <a:pt x="0" y="441541"/>
                </a:cubicBezTo>
                <a:cubicBezTo>
                  <a:pt x="4606" y="385502"/>
                  <a:pt x="1737" y="347323"/>
                  <a:pt x="0" y="269234"/>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a:solidFill>
                  <a:srgbClr val="7030A0"/>
                </a:solidFill>
                <a:latin typeface="Calibri" panose="020F0502020204030204" pitchFamily="34" charset="0"/>
                <a:cs typeface="Calibri" panose="020F0502020204030204" pitchFamily="34" charset="0"/>
              </a:rPr>
              <a:t>Ku-chi-</a:t>
            </a:r>
            <a:r>
              <a:rPr lang="en-US" sz="4000" b="1" dirty="0" err="1">
                <a:solidFill>
                  <a:srgbClr val="7030A0"/>
                </a:solidFill>
                <a:latin typeface="Calibri" panose="020F0502020204030204" pitchFamily="34" charset="0"/>
                <a:cs typeface="Calibri" panose="020F0502020204030204" pitchFamily="34" charset="0"/>
              </a:rPr>
              <a:t>tô</a:t>
            </a:r>
            <a:endParaRPr lang="en-US" sz="4000" b="1" dirty="0">
              <a:solidFill>
                <a:srgbClr val="7030A0"/>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41822360-84A8-37E8-75DA-F5B2AFBA2F96}"/>
              </a:ext>
            </a:extLst>
          </p:cNvPr>
          <p:cNvSpPr/>
          <p:nvPr/>
        </p:nvSpPr>
        <p:spPr>
          <a:xfrm>
            <a:off x="9048749" y="5743575"/>
            <a:ext cx="2943226" cy="651299"/>
          </a:xfrm>
          <a:custGeom>
            <a:avLst/>
            <a:gdLst>
              <a:gd name="connsiteX0" fmla="*/ 0 w 2943226"/>
              <a:gd name="connsiteY0" fmla="*/ 246706 h 651299"/>
              <a:gd name="connsiteX1" fmla="*/ 246706 w 2943226"/>
              <a:gd name="connsiteY1" fmla="*/ 0 h 651299"/>
              <a:gd name="connsiteX2" fmla="*/ 859160 w 2943226"/>
              <a:gd name="connsiteY2" fmla="*/ 0 h 651299"/>
              <a:gd name="connsiteX3" fmla="*/ 1496111 w 2943226"/>
              <a:gd name="connsiteY3" fmla="*/ 0 h 651299"/>
              <a:gd name="connsiteX4" fmla="*/ 2157561 w 2943226"/>
              <a:gd name="connsiteY4" fmla="*/ 0 h 651299"/>
              <a:gd name="connsiteX5" fmla="*/ 2696520 w 2943226"/>
              <a:gd name="connsiteY5" fmla="*/ 0 h 651299"/>
              <a:gd name="connsiteX6" fmla="*/ 2943226 w 2943226"/>
              <a:gd name="connsiteY6" fmla="*/ 246706 h 651299"/>
              <a:gd name="connsiteX7" fmla="*/ 2943226 w 2943226"/>
              <a:gd name="connsiteY7" fmla="*/ 404593 h 651299"/>
              <a:gd name="connsiteX8" fmla="*/ 2696520 w 2943226"/>
              <a:gd name="connsiteY8" fmla="*/ 651299 h 651299"/>
              <a:gd name="connsiteX9" fmla="*/ 2035070 w 2943226"/>
              <a:gd name="connsiteY9" fmla="*/ 651299 h 651299"/>
              <a:gd name="connsiteX10" fmla="*/ 1447115 w 2943226"/>
              <a:gd name="connsiteY10" fmla="*/ 651299 h 651299"/>
              <a:gd name="connsiteX11" fmla="*/ 834661 w 2943226"/>
              <a:gd name="connsiteY11" fmla="*/ 651299 h 651299"/>
              <a:gd name="connsiteX12" fmla="*/ 246706 w 2943226"/>
              <a:gd name="connsiteY12" fmla="*/ 651299 h 651299"/>
              <a:gd name="connsiteX13" fmla="*/ 0 w 2943226"/>
              <a:gd name="connsiteY13" fmla="*/ 404593 h 651299"/>
              <a:gd name="connsiteX14" fmla="*/ 0 w 2943226"/>
              <a:gd name="connsiteY14" fmla="*/ 246706 h 651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43226" h="651299" fill="none" extrusionOk="0">
                <a:moveTo>
                  <a:pt x="0" y="246706"/>
                </a:moveTo>
                <a:cubicBezTo>
                  <a:pt x="1220" y="107489"/>
                  <a:pt x="82901" y="-3084"/>
                  <a:pt x="246706" y="0"/>
                </a:cubicBezTo>
                <a:cubicBezTo>
                  <a:pt x="393721" y="9217"/>
                  <a:pt x="584991" y="21474"/>
                  <a:pt x="859160" y="0"/>
                </a:cubicBezTo>
                <a:cubicBezTo>
                  <a:pt x="1133329" y="-21474"/>
                  <a:pt x="1214464" y="-12688"/>
                  <a:pt x="1496111" y="0"/>
                </a:cubicBezTo>
                <a:cubicBezTo>
                  <a:pt x="1777758" y="12688"/>
                  <a:pt x="1910393" y="-29369"/>
                  <a:pt x="2157561" y="0"/>
                </a:cubicBezTo>
                <a:cubicBezTo>
                  <a:pt x="2404729" y="29369"/>
                  <a:pt x="2499892" y="-5404"/>
                  <a:pt x="2696520" y="0"/>
                </a:cubicBezTo>
                <a:cubicBezTo>
                  <a:pt x="2860337" y="1203"/>
                  <a:pt x="2948941" y="110997"/>
                  <a:pt x="2943226" y="246706"/>
                </a:cubicBezTo>
                <a:cubicBezTo>
                  <a:pt x="2949700" y="305156"/>
                  <a:pt x="2936113" y="339106"/>
                  <a:pt x="2943226" y="404593"/>
                </a:cubicBezTo>
                <a:cubicBezTo>
                  <a:pt x="2918808" y="524599"/>
                  <a:pt x="2845355" y="627919"/>
                  <a:pt x="2696520" y="651299"/>
                </a:cubicBezTo>
                <a:cubicBezTo>
                  <a:pt x="2454123" y="676542"/>
                  <a:pt x="2306287" y="659607"/>
                  <a:pt x="2035070" y="651299"/>
                </a:cubicBezTo>
                <a:cubicBezTo>
                  <a:pt x="1763853" y="642992"/>
                  <a:pt x="1672128" y="652682"/>
                  <a:pt x="1447115" y="651299"/>
                </a:cubicBezTo>
                <a:cubicBezTo>
                  <a:pt x="1222103" y="649916"/>
                  <a:pt x="1042106" y="638685"/>
                  <a:pt x="834661" y="651299"/>
                </a:cubicBezTo>
                <a:cubicBezTo>
                  <a:pt x="627216" y="663913"/>
                  <a:pt x="367814" y="645858"/>
                  <a:pt x="246706" y="651299"/>
                </a:cubicBezTo>
                <a:cubicBezTo>
                  <a:pt x="122939" y="650439"/>
                  <a:pt x="-15079" y="537727"/>
                  <a:pt x="0" y="404593"/>
                </a:cubicBezTo>
                <a:cubicBezTo>
                  <a:pt x="-4153" y="354396"/>
                  <a:pt x="3267" y="314992"/>
                  <a:pt x="0" y="246706"/>
                </a:cubicBezTo>
                <a:close/>
              </a:path>
              <a:path w="2943226" h="651299" stroke="0" extrusionOk="0">
                <a:moveTo>
                  <a:pt x="0" y="246706"/>
                </a:moveTo>
                <a:cubicBezTo>
                  <a:pt x="-912" y="90917"/>
                  <a:pt x="122643" y="6703"/>
                  <a:pt x="246706" y="0"/>
                </a:cubicBezTo>
                <a:cubicBezTo>
                  <a:pt x="574923" y="-95"/>
                  <a:pt x="742488" y="22389"/>
                  <a:pt x="908156" y="0"/>
                </a:cubicBezTo>
                <a:cubicBezTo>
                  <a:pt x="1073824" y="-22389"/>
                  <a:pt x="1229905" y="2901"/>
                  <a:pt x="1447115" y="0"/>
                </a:cubicBezTo>
                <a:cubicBezTo>
                  <a:pt x="1664325" y="-2901"/>
                  <a:pt x="1909361" y="-21651"/>
                  <a:pt x="2035070" y="0"/>
                </a:cubicBezTo>
                <a:cubicBezTo>
                  <a:pt x="2160780" y="21651"/>
                  <a:pt x="2523367" y="-16518"/>
                  <a:pt x="2696520" y="0"/>
                </a:cubicBezTo>
                <a:cubicBezTo>
                  <a:pt x="2848502" y="15000"/>
                  <a:pt x="2911520" y="103666"/>
                  <a:pt x="2943226" y="246706"/>
                </a:cubicBezTo>
                <a:cubicBezTo>
                  <a:pt x="2939422" y="303115"/>
                  <a:pt x="2950395" y="364583"/>
                  <a:pt x="2943226" y="404593"/>
                </a:cubicBezTo>
                <a:cubicBezTo>
                  <a:pt x="2955924" y="532195"/>
                  <a:pt x="2838917" y="642988"/>
                  <a:pt x="2696520" y="651299"/>
                </a:cubicBezTo>
                <a:cubicBezTo>
                  <a:pt x="2483798" y="675310"/>
                  <a:pt x="2269242" y="651102"/>
                  <a:pt x="2133063" y="651299"/>
                </a:cubicBezTo>
                <a:cubicBezTo>
                  <a:pt x="1996884" y="651496"/>
                  <a:pt x="1789044" y="656892"/>
                  <a:pt x="1471613" y="651299"/>
                </a:cubicBezTo>
                <a:cubicBezTo>
                  <a:pt x="1154182" y="645707"/>
                  <a:pt x="1116645" y="670935"/>
                  <a:pt x="859160" y="651299"/>
                </a:cubicBezTo>
                <a:cubicBezTo>
                  <a:pt x="601675" y="631663"/>
                  <a:pt x="431896" y="633597"/>
                  <a:pt x="246706" y="651299"/>
                </a:cubicBezTo>
                <a:cubicBezTo>
                  <a:pt x="116119" y="649372"/>
                  <a:pt x="14497" y="544881"/>
                  <a:pt x="0" y="404593"/>
                </a:cubicBezTo>
                <a:cubicBezTo>
                  <a:pt x="-7574" y="328677"/>
                  <a:pt x="-6597" y="319631"/>
                  <a:pt x="0" y="246706"/>
                </a:cubicBezTo>
                <a:close/>
              </a:path>
            </a:pathLst>
          </a:custGeom>
          <a:ln w="38100">
            <a:solidFill>
              <a:srgbClr val="FF660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685800"/>
            <a:r>
              <a:rPr lang="en-US" sz="4000" b="1" dirty="0">
                <a:solidFill>
                  <a:srgbClr val="7030A0"/>
                </a:solidFill>
                <a:latin typeface="Calibri" panose="020F0502020204030204" pitchFamily="34" charset="0"/>
                <a:cs typeface="Calibri" panose="020F0502020204030204" pitchFamily="34" charset="0"/>
              </a:rPr>
              <a:t>Ana-ca-ô-</a:t>
            </a:r>
            <a:r>
              <a:rPr lang="en-US" sz="4000" b="1" dirty="0" err="1">
                <a:solidFill>
                  <a:srgbClr val="7030A0"/>
                </a:solidFill>
                <a:latin typeface="Calibri" panose="020F0502020204030204" pitchFamily="34" charset="0"/>
                <a:cs typeface="Calibri" panose="020F0502020204030204" pitchFamily="34" charset="0"/>
              </a:rPr>
              <a:t>na</a:t>
            </a:r>
            <a:endParaRPr lang="en-US" sz="4000" b="1" dirty="0">
              <a:solidFill>
                <a:srgbClr val="7030A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68409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4" grpId="0" animBg="1"/>
      <p:bldP spid="15" grpId="0" animBg="1"/>
      <p:bldP spid="16"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425</TotalTime>
  <Words>2892</Words>
  <Application>Microsoft Office PowerPoint</Application>
  <PresentationFormat>Widescreen</PresentationFormat>
  <Paragraphs>194</Paragraphs>
  <Slides>38</Slides>
  <Notes>21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38</vt:i4>
      </vt:variant>
    </vt:vector>
  </HeadingPairs>
  <TitlesOfParts>
    <vt:vector size="52" baseType="lpstr">
      <vt:lpstr>等线</vt:lpstr>
      <vt:lpstr>等线 Light</vt:lpstr>
      <vt:lpstr>#9Slide05 SVNClementine</vt:lpstr>
      <vt:lpstr>Arial</vt:lpstr>
      <vt:lpstr>Calibri</vt:lpstr>
      <vt:lpstr>Calibri Light</vt:lpstr>
      <vt:lpstr>Cambria</vt:lpstr>
      <vt:lpstr>Segoe UI Historic</vt:lpstr>
      <vt:lpstr>UTM Cookies</vt:lpstr>
      <vt:lpstr>UTM Duepuntozero</vt:lpstr>
      <vt:lpstr>UTM French Vanilla</vt:lpstr>
      <vt:lpstr>UVN Banh Mi</vt:lpstr>
      <vt:lpstr>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86</cp:revision>
  <dcterms:created xsi:type="dcterms:W3CDTF">2023-07-10T10:49:30Z</dcterms:created>
  <dcterms:modified xsi:type="dcterms:W3CDTF">2024-06-19T04:04:52Z</dcterms:modified>
</cp:coreProperties>
</file>