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5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7.wav" ContentType="audio/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8" r:id="rId2"/>
    <p:sldMasterId id="2147483694" r:id="rId3"/>
    <p:sldMasterId id="2147483726" r:id="rId4"/>
    <p:sldMasterId id="2147483747" r:id="rId5"/>
  </p:sldMasterIdLst>
  <p:notesMasterIdLst>
    <p:notesMasterId r:id="rId36"/>
  </p:notesMasterIdLst>
  <p:sldIdLst>
    <p:sldId id="424" r:id="rId6"/>
    <p:sldId id="295" r:id="rId7"/>
    <p:sldId id="349" r:id="rId8"/>
    <p:sldId id="259" r:id="rId9"/>
    <p:sldId id="350" r:id="rId10"/>
    <p:sldId id="407" r:id="rId11"/>
    <p:sldId id="410" r:id="rId12"/>
    <p:sldId id="408" r:id="rId13"/>
    <p:sldId id="411" r:id="rId14"/>
    <p:sldId id="412" r:id="rId15"/>
    <p:sldId id="413" r:id="rId16"/>
    <p:sldId id="263" r:id="rId17"/>
    <p:sldId id="417" r:id="rId18"/>
    <p:sldId id="416" r:id="rId19"/>
    <p:sldId id="418" r:id="rId20"/>
    <p:sldId id="419" r:id="rId21"/>
    <p:sldId id="420" r:id="rId22"/>
    <p:sldId id="423" r:id="rId23"/>
    <p:sldId id="333" r:id="rId24"/>
    <p:sldId id="334" r:id="rId25"/>
    <p:sldId id="335" r:id="rId26"/>
    <p:sldId id="336" r:id="rId27"/>
    <p:sldId id="341" r:id="rId28"/>
    <p:sldId id="340" r:id="rId29"/>
    <p:sldId id="316" r:id="rId30"/>
    <p:sldId id="264" r:id="rId31"/>
    <p:sldId id="422" r:id="rId32"/>
    <p:sldId id="318" r:id="rId33"/>
    <p:sldId id="304" r:id="rId34"/>
    <p:sldId id="258" r:id="rId35"/>
  </p:sldIdLst>
  <p:sldSz cx="12192000" cy="6858000"/>
  <p:notesSz cx="6858000" cy="9144000"/>
  <p:embeddedFontLst>
    <p:embeddedFont>
      <p:font typeface="Nunito" panose="020B0604020202020204" charset="0"/>
      <p:regular r:id="rId37"/>
      <p:bold r:id="rId38"/>
      <p:italic r:id="rId39"/>
      <p:boldItalic r:id="rId40"/>
    </p:embeddedFont>
    <p:embeddedFont>
      <p:font typeface="Barlow" panose="020B0604020202020204" charset="0"/>
      <p:regular r:id="rId41"/>
      <p:bold r:id="rId42"/>
      <p:italic r:id="rId43"/>
      <p:boldItalic r:id="rId44"/>
    </p:embeddedFont>
    <p:embeddedFont>
      <p:font typeface="宋体" panose="02010600030101010101" pitchFamily="2" charset="-122"/>
      <p:regular r:id="rId45"/>
    </p:embeddedFont>
    <p:embeddedFont>
      <p:font typeface=".VnCooper" panose="020B0604020202020204"/>
      <p:regular r:id="rId46"/>
    </p:embeddedFont>
    <p:embeddedFont>
      <p:font typeface="Bebas Neue" panose="020B0604020202020204" charset="0"/>
      <p:regular r:id="rId47"/>
    </p:embeddedFont>
    <p:embeddedFont>
      <p:font typeface="Comic Sans MS" panose="030F0702030302020204" pitchFamily="66" charset="0"/>
      <p:regular r:id="rId48"/>
      <p:bold r:id="rId49"/>
      <p:italic r:id="rId50"/>
      <p:boldItalic r:id="rId51"/>
    </p:embeddedFont>
    <p:embeddedFont>
      <p:font typeface="Quicksand" panose="020B0604020202020204" charset="0"/>
      <p:regular r:id="rId52"/>
      <p:bold r:id="rId53"/>
    </p:embeddedFont>
    <p:embeddedFont>
      <p:font typeface="Arial Rounded MT Bold" panose="020B0604020202020204" charset="0"/>
      <p:regular r:id="rId54"/>
    </p:embeddedFont>
    <p:embeddedFont>
      <p:font typeface="Cambria" panose="02040503050406030204" pitchFamily="18" charset="0"/>
      <p:regular r:id="rId55"/>
      <p:bold r:id="rId56"/>
      <p:italic r:id="rId57"/>
      <p:boldItalic r:id="rId58"/>
    </p:embeddedFont>
    <p:embeddedFont>
      <p:font typeface=".VnBodoniH" panose="020B7200000000000000"/>
      <p:regular r:id="rId59"/>
    </p:embeddedFont>
    <p:embeddedFont>
      <p:font typeface="Capriola" panose="020B0604020202020204" charset="0"/>
      <p:regular r:id="rId60"/>
    </p:embeddedFont>
    <p:embeddedFont>
      <p:font typeface="Quicksand SemiBold" panose="020B0604020202020204" charset="0"/>
      <p:bold r:id="rId61"/>
    </p:embeddedFont>
    <p:embeddedFont>
      <p:font typeface="Kirang Haerang" panose="020B0604020202020204" charset="0"/>
      <p:regular r:id="rId62"/>
    </p:embeddedFont>
    <p:embeddedFont>
      <p:font typeface="Barlow Medium" panose="020B0604020202020204" charset="0"/>
      <p:regular r:id="rId63"/>
      <p:italic r:id="rId64"/>
    </p:embeddedFont>
    <p:embeddedFont>
      <p:font typeface="PT Sans" panose="020B0604020202020204" charset="0"/>
      <p:regular r:id="rId65"/>
      <p:bold r:id="rId66"/>
      <p:italic r:id="rId67"/>
      <p:boldItalic r:id="rId68"/>
    </p:embeddedFont>
    <p:embeddedFont>
      <p:font typeface="Fredoka One" panose="020B0604020202020204" charset="0"/>
      <p:regular r:id="rId69"/>
    </p:embeddedFont>
    <p:embeddedFont>
      <p:font typeface="Roboto" panose="020B0604020202020204" charset="0"/>
      <p:regular r:id="rId70"/>
      <p:bold r:id="rId71"/>
      <p:italic r:id="rId72"/>
      <p:boldItalic r:id="rId73"/>
    </p:embeddedFont>
    <p:embeddedFont>
      <p:font typeface="Bree Serif" panose="02000503040000020004" charset="0"/>
      <p:regular r:id="rId74"/>
    </p:embeddedFont>
    <p:embeddedFont>
      <p:font typeface="Calibri" panose="020F0502020204030204" pitchFamily="34" charset="0"/>
      <p:regular r:id="rId75"/>
      <p:bold r:id="rId76"/>
      <p:italic r:id="rId77"/>
      <p:boldItalic r:id="rId78"/>
    </p:embeddedFont>
  </p:embeddedFontLst>
  <p:custDataLst>
    <p:tags r:id="rId7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84746" autoAdjust="0"/>
  </p:normalViewPr>
  <p:slideViewPr>
    <p:cSldViewPr snapToGrid="0">
      <p:cViewPr varScale="1">
        <p:scale>
          <a:sx n="75" d="100"/>
          <a:sy n="75" d="100"/>
        </p:scale>
        <p:origin x="974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3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68" Type="http://schemas.openxmlformats.org/officeDocument/2006/relationships/font" Target="fonts/font32.fntdata"/><Relationship Id="rId76" Type="http://schemas.openxmlformats.org/officeDocument/2006/relationships/font" Target="fonts/font40.fntdata"/><Relationship Id="rId7" Type="http://schemas.openxmlformats.org/officeDocument/2006/relationships/slide" Target="slides/slide2.xml"/><Relationship Id="rId71" Type="http://schemas.openxmlformats.org/officeDocument/2006/relationships/font" Target="fonts/font3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font" Target="fonts/font30.fntdata"/><Relationship Id="rId74" Type="http://schemas.openxmlformats.org/officeDocument/2006/relationships/font" Target="fonts/font38.fntdata"/><Relationship Id="rId79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5.fntdata"/><Relationship Id="rId82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73" Type="http://schemas.openxmlformats.org/officeDocument/2006/relationships/font" Target="fonts/font37.fntdata"/><Relationship Id="rId78" Type="http://schemas.openxmlformats.org/officeDocument/2006/relationships/font" Target="fonts/font42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font" Target="fonts/font33.fntdata"/><Relationship Id="rId77" Type="http://schemas.openxmlformats.org/officeDocument/2006/relationships/font" Target="fonts/font41.fntdata"/><Relationship Id="rId8" Type="http://schemas.openxmlformats.org/officeDocument/2006/relationships/slide" Target="slides/slide3.xml"/><Relationship Id="rId51" Type="http://schemas.openxmlformats.org/officeDocument/2006/relationships/font" Target="fonts/font15.fntdata"/><Relationship Id="rId72" Type="http://schemas.openxmlformats.org/officeDocument/2006/relationships/font" Target="fonts/font36.fntdata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font" Target="fonts/font31.fntdata"/><Relationship Id="rId20" Type="http://schemas.openxmlformats.org/officeDocument/2006/relationships/slide" Target="slides/slide15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font" Target="fonts/font34.fntdata"/><Relationship Id="rId75" Type="http://schemas.openxmlformats.org/officeDocument/2006/relationships/font" Target="fonts/font39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21/11/2023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7527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11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551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37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133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B15C40-522E-439E-9D59-99E0EF9653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991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23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1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21/11/2023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91FD98-34FE-4F50-BF5D-8EF7C19B916F}" type="datetimeFigureOut">
              <a:rPr lang="en-US" smtClean="0"/>
              <a:pPr/>
              <a:t>21/11/2023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81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960000" y="5162784"/>
            <a:ext cx="5035600" cy="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60000" y="2477100"/>
            <a:ext cx="7548000" cy="2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4731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972933" y="4325885"/>
            <a:ext cx="624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7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891567" y="1602385"/>
            <a:ext cx="2427600" cy="2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08">
            <a:off x="4412333" y="5418352"/>
            <a:ext cx="336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62929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87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21/11/2023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1730567" y="4602801"/>
            <a:ext cx="38768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6603733" y="4602801"/>
            <a:ext cx="38768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1730525" y="5317500"/>
            <a:ext cx="38768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6603692" y="5317500"/>
            <a:ext cx="38768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6539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17423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010367" y="3149033"/>
            <a:ext cx="6171200" cy="2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95074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797533" y="2946523"/>
            <a:ext cx="5399600" cy="2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679100" y="5550800"/>
            <a:ext cx="5636400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258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2178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960213" y="4644341"/>
            <a:ext cx="32116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960220" y="5346399"/>
            <a:ext cx="32116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 rot="1829">
            <a:off x="1438417" y="1995431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4490196" y="4644341"/>
            <a:ext cx="32116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4"/>
          </p:nvPr>
        </p:nvSpPr>
        <p:spPr>
          <a:xfrm>
            <a:off x="4490203" y="5346399"/>
            <a:ext cx="32116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5" hasCustomPrompt="1"/>
          </p:nvPr>
        </p:nvSpPr>
        <p:spPr>
          <a:xfrm rot="1829">
            <a:off x="4968400" y="1995435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6"/>
          </p:nvPr>
        </p:nvSpPr>
        <p:spPr>
          <a:xfrm>
            <a:off x="8020612" y="4644341"/>
            <a:ext cx="3211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7"/>
          </p:nvPr>
        </p:nvSpPr>
        <p:spPr>
          <a:xfrm>
            <a:off x="8020620" y="5346399"/>
            <a:ext cx="3211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8" hasCustomPrompt="1"/>
          </p:nvPr>
        </p:nvSpPr>
        <p:spPr>
          <a:xfrm rot="1829">
            <a:off x="8498701" y="1995433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930532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6"/>
          <p:cNvSpPr txBox="1">
            <a:spLocks noGrp="1"/>
          </p:cNvSpPr>
          <p:nvPr>
            <p:ph type="subTitle" idx="1"/>
          </p:nvPr>
        </p:nvSpPr>
        <p:spPr>
          <a:xfrm>
            <a:off x="960032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2"/>
          </p:nvPr>
        </p:nvSpPr>
        <p:spPr>
          <a:xfrm>
            <a:off x="906601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3"/>
          </p:nvPr>
        </p:nvSpPr>
        <p:spPr>
          <a:xfrm>
            <a:off x="4530416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4"/>
          </p:nvPr>
        </p:nvSpPr>
        <p:spPr>
          <a:xfrm>
            <a:off x="4476967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5"/>
          </p:nvPr>
        </p:nvSpPr>
        <p:spPr>
          <a:xfrm>
            <a:off x="8100783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6"/>
          </p:nvPr>
        </p:nvSpPr>
        <p:spPr>
          <a:xfrm>
            <a:off x="8047333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45039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3105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7905574" y="271359"/>
            <a:ext cx="5328109" cy="7700887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605000" y="16096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22"/>
          <p:cNvSpPr/>
          <p:nvPr/>
        </p:nvSpPr>
        <p:spPr>
          <a:xfrm>
            <a:off x="2514313" y="4858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10424121" y="6198733"/>
            <a:ext cx="1826823" cy="659267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2"/>
          <p:cNvSpPr/>
          <p:nvPr/>
        </p:nvSpPr>
        <p:spPr>
          <a:xfrm>
            <a:off x="4149759" y="2057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2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2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8008548" y="5368389"/>
            <a:ext cx="1639945" cy="1489615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524376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3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3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3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23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3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836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6609234" y="2509200"/>
            <a:ext cx="3582191" cy="1839616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8270174" y="778988"/>
            <a:ext cx="2532513" cy="6078949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8336438" y="6409198"/>
            <a:ext cx="1244085" cy="448812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9848303" y="5940949"/>
            <a:ext cx="1795723" cy="916916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6270559" y="49659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24"/>
          <p:cNvSpPr/>
          <p:nvPr/>
        </p:nvSpPr>
        <p:spPr>
          <a:xfrm>
            <a:off x="4884573" y="8523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11284107" y="3421700"/>
            <a:ext cx="361548" cy="209205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7277827" y="1923188"/>
            <a:ext cx="240364" cy="378693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7347334" y="5161926"/>
            <a:ext cx="552141" cy="1696068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2925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7827134" y="21310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5"/>
          <p:cNvSpPr/>
          <p:nvPr/>
        </p:nvSpPr>
        <p:spPr>
          <a:xfrm>
            <a:off x="3923592" y="12349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5"/>
          <p:cNvSpPr/>
          <p:nvPr/>
        </p:nvSpPr>
        <p:spPr>
          <a:xfrm>
            <a:off x="2216773" y="21910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5"/>
          <p:cNvSpPr/>
          <p:nvPr/>
        </p:nvSpPr>
        <p:spPr>
          <a:xfrm>
            <a:off x="10937440" y="446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5"/>
          <p:cNvSpPr/>
          <p:nvPr/>
        </p:nvSpPr>
        <p:spPr>
          <a:xfrm>
            <a:off x="903825" y="43394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5"/>
          <p:cNvSpPr/>
          <p:nvPr/>
        </p:nvSpPr>
        <p:spPr>
          <a:xfrm>
            <a:off x="-253400" y="4941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88087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5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1"/>
          <p:cNvSpPr/>
          <p:nvPr/>
        </p:nvSpPr>
        <p:spPr>
          <a:xfrm flipH="1">
            <a:off x="10674243" y="5421035"/>
            <a:ext cx="1619125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21"/>
          <p:cNvSpPr/>
          <p:nvPr/>
        </p:nvSpPr>
        <p:spPr>
          <a:xfrm rot="10800000" flipH="1">
            <a:off x="-100966" y="-90841"/>
            <a:ext cx="1688201" cy="1552508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21"/>
          <p:cNvSpPr txBox="1">
            <a:spLocks noGrp="1"/>
          </p:cNvSpPr>
          <p:nvPr>
            <p:ph type="title"/>
          </p:nvPr>
        </p:nvSpPr>
        <p:spPr>
          <a:xfrm>
            <a:off x="415600" y="559833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7" name="Google Shape;607;p21"/>
          <p:cNvGrpSpPr/>
          <p:nvPr/>
        </p:nvGrpSpPr>
        <p:grpSpPr>
          <a:xfrm rot="5400000">
            <a:off x="9547635" y="171175"/>
            <a:ext cx="2654263" cy="2466445"/>
            <a:chOff x="817100" y="238125"/>
            <a:chExt cx="5912375" cy="5495644"/>
          </a:xfrm>
        </p:grpSpPr>
        <p:sp>
          <p:nvSpPr>
            <p:cNvPr id="608" name="Google Shape;608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5" name="Google Shape;625;p21"/>
          <p:cNvGrpSpPr/>
          <p:nvPr/>
        </p:nvGrpSpPr>
        <p:grpSpPr>
          <a:xfrm rot="10800000" flipH="1">
            <a:off x="90369" y="4316775"/>
            <a:ext cx="2654263" cy="2466445"/>
            <a:chOff x="817100" y="238125"/>
            <a:chExt cx="5912375" cy="5495644"/>
          </a:xfrm>
        </p:grpSpPr>
        <p:sp>
          <p:nvSpPr>
            <p:cNvPr id="626" name="Google Shape;626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280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16866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emf"/><Relationship Id="rId38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20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9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8.png"/><Relationship Id="rId5" Type="http://schemas.openxmlformats.org/officeDocument/2006/relationships/image" Target="../media/image40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22.png"/><Relationship Id="rId3" Type="http://schemas.microsoft.com/office/2007/relationships/media" Target="../media/media9.mp3"/><Relationship Id="rId7" Type="http://schemas.microsoft.com/office/2007/relationships/media" Target="../media/media11.wav"/><Relationship Id="rId12" Type="http://schemas.openxmlformats.org/officeDocument/2006/relationships/notesSlide" Target="../notesSlides/notesSlide7.xml"/><Relationship Id="rId2" Type="http://schemas.openxmlformats.org/officeDocument/2006/relationships/audio" Target="../media/media8.mp3"/><Relationship Id="rId16" Type="http://schemas.openxmlformats.org/officeDocument/2006/relationships/image" Target="../media/image48.png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slideLayout" Target="../slideLayouts/slideLayout5.xml"/><Relationship Id="rId5" Type="http://schemas.microsoft.com/office/2007/relationships/media" Target="../media/media10.mp3"/><Relationship Id="rId15" Type="http://schemas.openxmlformats.org/officeDocument/2006/relationships/image" Target="../media/image18.png"/><Relationship Id="rId10" Type="http://schemas.openxmlformats.org/officeDocument/2006/relationships/audio" Target="../media/media12.wav"/><Relationship Id="rId4" Type="http://schemas.openxmlformats.org/officeDocument/2006/relationships/audio" Target="../media/media9.mp3"/><Relationship Id="rId9" Type="http://schemas.microsoft.com/office/2007/relationships/media" Target="../media/media12.wav"/><Relationship Id="rId1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13" Type="http://schemas.openxmlformats.org/officeDocument/2006/relationships/image" Target="../media/image56.png"/><Relationship Id="rId18" Type="http://schemas.openxmlformats.org/officeDocument/2006/relationships/image" Target="../media/image58.png"/><Relationship Id="rId3" Type="http://schemas.openxmlformats.org/officeDocument/2006/relationships/slideLayout" Target="../slideLayouts/slideLayout50.xml"/><Relationship Id="rId7" Type="http://schemas.openxmlformats.org/officeDocument/2006/relationships/slide" Target="slide22.xml"/><Relationship Id="rId12" Type="http://schemas.openxmlformats.org/officeDocument/2006/relationships/image" Target="../media/image55.png"/><Relationship Id="rId17" Type="http://schemas.openxmlformats.org/officeDocument/2006/relationships/slide" Target="slide24.xml"/><Relationship Id="rId2" Type="http://schemas.openxmlformats.org/officeDocument/2006/relationships/audio" Target="../media/media13.mp3"/><Relationship Id="rId16" Type="http://schemas.openxmlformats.org/officeDocument/2006/relationships/slide" Target="slide23.xml"/><Relationship Id="rId1" Type="http://schemas.microsoft.com/office/2007/relationships/media" Target="../media/media13.mp3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slide" Target="slide20.xml"/><Relationship Id="rId15" Type="http://schemas.openxmlformats.org/officeDocument/2006/relationships/slide" Target="slide21.xml"/><Relationship Id="rId10" Type="http://schemas.openxmlformats.org/officeDocument/2006/relationships/image" Target="../media/image53.gif"/><Relationship Id="rId19" Type="http://schemas.openxmlformats.org/officeDocument/2006/relationships/image" Target="../media/image18.png"/><Relationship Id="rId4" Type="http://schemas.openxmlformats.org/officeDocument/2006/relationships/image" Target="../media/image49.png"/><Relationship Id="rId9" Type="http://schemas.openxmlformats.org/officeDocument/2006/relationships/image" Target="../media/image52.gif"/><Relationship Id="rId1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27.png"/><Relationship Id="rId26" Type="http://schemas.microsoft.com/office/2007/relationships/hdphoto" Target="../media/hdphoto21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9.png"/><Relationship Id="rId34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17.wdp"/><Relationship Id="rId25" Type="http://schemas.openxmlformats.org/officeDocument/2006/relationships/image" Target="../media/image31.png"/><Relationship Id="rId33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20" Type="http://schemas.microsoft.com/office/2007/relationships/hdphoto" Target="../media/hdphoto18.wdp"/><Relationship Id="rId29" Type="http://schemas.microsoft.com/office/2007/relationships/hdphoto" Target="../media/hdphoto22.wdp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microsoft.com/office/2007/relationships/hdphoto" Target="../media/hdphoto2.wdp"/><Relationship Id="rId24" Type="http://schemas.microsoft.com/office/2007/relationships/hdphoto" Target="../media/hdphoto20.wdp"/><Relationship Id="rId32" Type="http://schemas.openxmlformats.org/officeDocument/2006/relationships/image" Target="../media/image19.gif"/><Relationship Id="rId5" Type="http://schemas.microsoft.com/office/2007/relationships/hdphoto" Target="../media/hdphoto15.wdp"/><Relationship Id="rId15" Type="http://schemas.microsoft.com/office/2007/relationships/hdphoto" Target="../media/hdphoto16.wdp"/><Relationship Id="rId23" Type="http://schemas.openxmlformats.org/officeDocument/2006/relationships/image" Target="../media/image30.png"/><Relationship Id="rId28" Type="http://schemas.openxmlformats.org/officeDocument/2006/relationships/image" Target="../media/image33.png"/><Relationship Id="rId10" Type="http://schemas.openxmlformats.org/officeDocument/2006/relationships/image" Target="../media/image5.png"/><Relationship Id="rId19" Type="http://schemas.openxmlformats.org/officeDocument/2006/relationships/image" Target="../media/image28.png"/><Relationship Id="rId31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image" Target="../media/image4.png"/><Relationship Id="rId14" Type="http://schemas.openxmlformats.org/officeDocument/2006/relationships/image" Target="../media/image25.png"/><Relationship Id="rId22" Type="http://schemas.microsoft.com/office/2007/relationships/hdphoto" Target="../media/hdphoto19.wdp"/><Relationship Id="rId27" Type="http://schemas.openxmlformats.org/officeDocument/2006/relationships/image" Target="../media/image32.png"/><Relationship Id="rId30" Type="http://schemas.openxmlformats.org/officeDocument/2006/relationships/image" Target="../media/image17.emf"/><Relationship Id="rId35" Type="http://schemas.microsoft.com/office/2007/relationships/hdphoto" Target="../media/hdphoto1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23.wdp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video" Target="../media/media14.mp4"/><Relationship Id="rId16" Type="http://schemas.openxmlformats.org/officeDocument/2006/relationships/image" Target="../media/image65.png"/><Relationship Id="rId20" Type="http://schemas.openxmlformats.org/officeDocument/2006/relationships/image" Target="../media/image68.jpeg"/><Relationship Id="rId1" Type="http://schemas.microsoft.com/office/2007/relationships/media" Target="../media/media14.mp4"/><Relationship Id="rId6" Type="http://schemas.openxmlformats.org/officeDocument/2006/relationships/image" Target="../media/image59.png"/><Relationship Id="rId11" Type="http://schemas.openxmlformats.org/officeDocument/2006/relationships/image" Target="../media/image19.gif"/><Relationship Id="rId5" Type="http://schemas.openxmlformats.org/officeDocument/2006/relationships/audio" Target="../media/audio7.wav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19" Type="http://schemas.openxmlformats.org/officeDocument/2006/relationships/slide" Target="slide19.xml"/><Relationship Id="rId4" Type="http://schemas.openxmlformats.org/officeDocument/2006/relationships/audio" Target="../media/audio6.wav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9.png"/><Relationship Id="rId18" Type="http://schemas.openxmlformats.org/officeDocument/2006/relationships/image" Target="../media/image65.png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71.jpeg"/><Relationship Id="rId7" Type="http://schemas.openxmlformats.org/officeDocument/2006/relationships/slide" Target="slide30.xml"/><Relationship Id="rId12" Type="http://schemas.openxmlformats.org/officeDocument/2006/relationships/image" Target="../media/image19.gif"/><Relationship Id="rId17" Type="http://schemas.openxmlformats.org/officeDocument/2006/relationships/image" Target="../media/image63.png"/><Relationship Id="rId2" Type="http://schemas.openxmlformats.org/officeDocument/2006/relationships/video" Target="../media/media14.mp4"/><Relationship Id="rId16" Type="http://schemas.openxmlformats.org/officeDocument/2006/relationships/image" Target="../media/image67.png"/><Relationship Id="rId20" Type="http://schemas.openxmlformats.org/officeDocument/2006/relationships/slide" Target="slide19.xml"/><Relationship Id="rId1" Type="http://schemas.microsoft.com/office/2007/relationships/media" Target="../media/media14.mp4"/><Relationship Id="rId6" Type="http://schemas.openxmlformats.org/officeDocument/2006/relationships/image" Target="../media/image64.png"/><Relationship Id="rId11" Type="http://schemas.openxmlformats.org/officeDocument/2006/relationships/image" Target="../media/image62.png"/><Relationship Id="rId5" Type="http://schemas.openxmlformats.org/officeDocument/2006/relationships/audio" Target="../media/audio7.wav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audio" Target="../media/audio6.wav"/><Relationship Id="rId9" Type="http://schemas.openxmlformats.org/officeDocument/2006/relationships/image" Target="../media/image60.png"/><Relationship Id="rId14" Type="http://schemas.microsoft.com/office/2007/relationships/hdphoto" Target="../media/hdphoto2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63.png"/><Relationship Id="rId3" Type="http://schemas.openxmlformats.org/officeDocument/2006/relationships/audio" Target="../media/audio6.wav"/><Relationship Id="rId7" Type="http://schemas.openxmlformats.org/officeDocument/2006/relationships/image" Target="../media/image62.png"/><Relationship Id="rId12" Type="http://schemas.openxmlformats.org/officeDocument/2006/relationships/image" Target="../media/image70.png"/><Relationship Id="rId2" Type="http://schemas.openxmlformats.org/officeDocument/2006/relationships/audio" Target="../media/audio7.wav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8.png"/><Relationship Id="rId11" Type="http://schemas.microsoft.com/office/2007/relationships/hdphoto" Target="../media/hdphoto23.wdp"/><Relationship Id="rId5" Type="http://schemas.openxmlformats.org/officeDocument/2006/relationships/slide" Target="slide30.xml"/><Relationship Id="rId15" Type="http://schemas.openxmlformats.org/officeDocument/2006/relationships/slide" Target="slide19.xml"/><Relationship Id="rId10" Type="http://schemas.openxmlformats.org/officeDocument/2006/relationships/image" Target="../media/image59.png"/><Relationship Id="rId4" Type="http://schemas.openxmlformats.org/officeDocument/2006/relationships/image" Target="../media/image64.png"/><Relationship Id="rId9" Type="http://schemas.openxmlformats.org/officeDocument/2006/relationships/image" Target="../media/image61.png"/><Relationship Id="rId1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23.wdp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video" Target="../media/media14.mp4"/><Relationship Id="rId16" Type="http://schemas.openxmlformats.org/officeDocument/2006/relationships/image" Target="../media/image65.png"/><Relationship Id="rId20" Type="http://schemas.openxmlformats.org/officeDocument/2006/relationships/image" Target="../media/image72.jpeg"/><Relationship Id="rId1" Type="http://schemas.microsoft.com/office/2007/relationships/media" Target="../media/media14.mp4"/><Relationship Id="rId6" Type="http://schemas.openxmlformats.org/officeDocument/2006/relationships/image" Target="../media/image59.png"/><Relationship Id="rId11" Type="http://schemas.openxmlformats.org/officeDocument/2006/relationships/image" Target="../media/image19.gif"/><Relationship Id="rId5" Type="http://schemas.openxmlformats.org/officeDocument/2006/relationships/audio" Target="../media/audio7.wav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19" Type="http://schemas.openxmlformats.org/officeDocument/2006/relationships/slide" Target="slide19.xml"/><Relationship Id="rId4" Type="http://schemas.openxmlformats.org/officeDocument/2006/relationships/audio" Target="../media/audio6.wav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9.png"/><Relationship Id="rId18" Type="http://schemas.openxmlformats.org/officeDocument/2006/relationships/image" Target="../media/image65.png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73.jpeg"/><Relationship Id="rId7" Type="http://schemas.openxmlformats.org/officeDocument/2006/relationships/slide" Target="slide30.xml"/><Relationship Id="rId12" Type="http://schemas.openxmlformats.org/officeDocument/2006/relationships/image" Target="../media/image19.gif"/><Relationship Id="rId17" Type="http://schemas.openxmlformats.org/officeDocument/2006/relationships/image" Target="../media/image63.png"/><Relationship Id="rId2" Type="http://schemas.openxmlformats.org/officeDocument/2006/relationships/video" Target="../media/media14.mp4"/><Relationship Id="rId16" Type="http://schemas.openxmlformats.org/officeDocument/2006/relationships/image" Target="../media/image67.png"/><Relationship Id="rId20" Type="http://schemas.openxmlformats.org/officeDocument/2006/relationships/slide" Target="slide19.xml"/><Relationship Id="rId1" Type="http://schemas.microsoft.com/office/2007/relationships/media" Target="../media/media14.mp4"/><Relationship Id="rId6" Type="http://schemas.openxmlformats.org/officeDocument/2006/relationships/image" Target="../media/image64.png"/><Relationship Id="rId11" Type="http://schemas.openxmlformats.org/officeDocument/2006/relationships/image" Target="../media/image62.png"/><Relationship Id="rId5" Type="http://schemas.openxmlformats.org/officeDocument/2006/relationships/audio" Target="../media/audio7.wav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audio" Target="../media/audio6.wav"/><Relationship Id="rId9" Type="http://schemas.openxmlformats.org/officeDocument/2006/relationships/image" Target="../media/image60.png"/><Relationship Id="rId14" Type="http://schemas.microsoft.com/office/2007/relationships/hdphoto" Target="../media/hdphoto2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81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5" Type="http://schemas.openxmlformats.org/officeDocument/2006/relationships/audio" Target="../media/audio2.wav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8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700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6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0" y="483027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/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69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3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1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4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0" y="3705884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01766" y="3613981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5" y="4228442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18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9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77"/>
              <a:endParaRPr sz="2400"/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9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5" y="537553"/>
            <a:ext cx="7619751" cy="331776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3074" y="160527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6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y ice hockey - vol up">
            <a:hlinkClick r:id="" action="ppaction://media"/>
            <a:extLst>
              <a:ext uri="{FF2B5EF4-FFF2-40B4-BE49-F238E27FC236}">
                <a16:creationId xmlns="" xmlns:a16="http://schemas.microsoft.com/office/drawing/2014/main" id="{AAC884B7-F28D-2EE6-1771-1B31EACB6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09300" y="5991902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036445" y="5789580"/>
            <a:ext cx="611910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play ice hockey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3074" name="Picture 2" descr="Ice hockey-Canada enjoy sweet revenge on U.S. | Reuters">
            <a:extLst>
              <a:ext uri="{FF2B5EF4-FFF2-40B4-BE49-F238E27FC236}">
                <a16:creationId xmlns="" xmlns:a16="http://schemas.microsoft.com/office/drawing/2014/main" id="{11BBB87C-511B-DBD1-4F55-52BF78A97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015" y="1068419"/>
            <a:ext cx="7138571" cy="472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39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ki - vol up">
            <a:hlinkClick r:id="" action="ppaction://media"/>
            <a:extLst>
              <a:ext uri="{FF2B5EF4-FFF2-40B4-BE49-F238E27FC236}">
                <a16:creationId xmlns="" xmlns:a16="http://schemas.microsoft.com/office/drawing/2014/main" id="{DA2AA2A7-8521-32EE-6D29-AAB58B983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194" y="6180137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4616482" y="5948158"/>
            <a:ext cx="2959031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ski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4098" name="Picture 2" descr="Skiing At Deer Valley This Winter? Read This First">
            <a:extLst>
              <a:ext uri="{FF2B5EF4-FFF2-40B4-BE49-F238E27FC236}">
                <a16:creationId xmlns="" xmlns:a16="http://schemas.microsoft.com/office/drawing/2014/main" id="{914EA4D1-996D-0F4B-462A-88AA1BA0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38" y="1074787"/>
            <a:ext cx="7140913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674168" y="1193459"/>
            <a:ext cx="13540336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2266316" y="2564593"/>
            <a:ext cx="77604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Quicksand" pitchFamily="2" charset="0"/>
              </a:rPr>
              <a:t>Task 1. </a:t>
            </a:r>
          </a:p>
          <a:p>
            <a:pPr algn="ctr"/>
            <a:r>
              <a:rPr lang="en-US" sz="4800" b="1">
                <a:solidFill>
                  <a:srgbClr val="FF0000"/>
                </a:solidFill>
                <a:latin typeface="Quicksand" pitchFamily="2" charset="0"/>
              </a:rPr>
              <a:t>Listen and point. Repeat.</a:t>
            </a:r>
            <a:endParaRPr lang="en-US" sz="4800" b="1" dirty="0">
              <a:solidFill>
                <a:srgbClr val="FF0000"/>
              </a:solidFill>
              <a:latin typeface="Quicksand" pitchFamily="2" charset="0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FA8FEDF-AF8B-6920-1F5D-922324F21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4" y="2558472"/>
            <a:ext cx="12170561" cy="2612968"/>
          </a:xfrm>
          <a:prstGeom prst="rect">
            <a:avLst/>
          </a:prstGeom>
        </p:spPr>
      </p:pic>
      <p:pic>
        <p:nvPicPr>
          <p:cNvPr id="6" name="track 6.1">
            <a:hlinkClick r:id="" action="ppaction://media"/>
            <a:extLst>
              <a:ext uri="{FF2B5EF4-FFF2-40B4-BE49-F238E27FC236}">
                <a16:creationId xmlns="" xmlns:a16="http://schemas.microsoft.com/office/drawing/2014/main" id="{7057F5AA-CCC7-3FD7-4BD7-FD9B3C121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94342" y="2709487"/>
            <a:ext cx="487362" cy="487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27BB1EB-011F-B1A3-679B-11A56A65E4D4}"/>
              </a:ext>
            </a:extLst>
          </p:cNvPr>
          <p:cNvSpPr txBox="1"/>
          <p:nvPr/>
        </p:nvSpPr>
        <p:spPr>
          <a:xfrm>
            <a:off x="5010072" y="1574034"/>
            <a:ext cx="6871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Unit 6 – Lesson 1 – Activity 1 (page 64)</a:t>
            </a:r>
          </a:p>
        </p:txBody>
      </p:sp>
    </p:spTree>
    <p:extLst>
      <p:ext uri="{BB962C8B-B14F-4D97-AF65-F5344CB8AC3E}">
        <p14:creationId xmlns:p14="http://schemas.microsoft.com/office/powerpoint/2010/main" val="40594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2118167" y="249772"/>
            <a:ext cx="7394817" cy="771525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PRACTICE: MATCHING</a:t>
            </a:r>
            <a:endParaRPr lang="en-US" sz="4800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43725F6-4374-63BC-A553-CA56D62EC1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8361" y="146631"/>
            <a:ext cx="1429935" cy="685627"/>
          </a:xfrm>
          <a:prstGeom prst="rect">
            <a:avLst/>
          </a:prstGeom>
        </p:spPr>
      </p:pic>
      <p:pic>
        <p:nvPicPr>
          <p:cNvPr id="3" name="Picture 2a">
            <a:extLst>
              <a:ext uri="{FF2B5EF4-FFF2-40B4-BE49-F238E27FC236}">
                <a16:creationId xmlns="" xmlns:a16="http://schemas.microsoft.com/office/drawing/2014/main" id="{348E4F02-8D9B-EED6-521F-2BEEABF13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2" y="1261640"/>
            <a:ext cx="2157818" cy="1546023"/>
          </a:xfrm>
          <a:prstGeom prst="rect">
            <a:avLst/>
          </a:prstGeom>
        </p:spPr>
      </p:pic>
      <p:pic>
        <p:nvPicPr>
          <p:cNvPr id="4" name="Picture 2b">
            <a:extLst>
              <a:ext uri="{FF2B5EF4-FFF2-40B4-BE49-F238E27FC236}">
                <a16:creationId xmlns="" xmlns:a16="http://schemas.microsoft.com/office/drawing/2014/main" id="{60E99D59-A02F-4E19-56D1-5BBCFB59A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624" y="3048006"/>
            <a:ext cx="2141283" cy="154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c">
            <a:extLst>
              <a:ext uri="{FF2B5EF4-FFF2-40B4-BE49-F238E27FC236}">
                <a16:creationId xmlns="" xmlns:a16="http://schemas.microsoft.com/office/drawing/2014/main" id="{F29B3C76-6A5C-13D5-5934-5F1984E5B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624" y="4699321"/>
            <a:ext cx="2101696" cy="146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d">
            <a:extLst>
              <a:ext uri="{FF2B5EF4-FFF2-40B4-BE49-F238E27FC236}">
                <a16:creationId xmlns="" xmlns:a16="http://schemas.microsoft.com/office/drawing/2014/main" id="{378BCF6F-8239-41C6-3E01-3F1756674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1595" y="1558580"/>
            <a:ext cx="2358321" cy="172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e">
            <a:extLst>
              <a:ext uri="{FF2B5EF4-FFF2-40B4-BE49-F238E27FC236}">
                <a16:creationId xmlns="" xmlns:a16="http://schemas.microsoft.com/office/drawing/2014/main" id="{3339BF6D-8752-5B54-87CC-B583D9ED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5722" y="3821017"/>
            <a:ext cx="2270069" cy="164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22F165-D0D1-5023-4C49-A00A8F321B07}"/>
              </a:ext>
            </a:extLst>
          </p:cNvPr>
          <p:cNvSpPr txBox="1"/>
          <p:nvPr/>
        </p:nvSpPr>
        <p:spPr>
          <a:xfrm>
            <a:off x="4068500" y="1713933"/>
            <a:ext cx="336437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ice-skate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C73CDAA-867D-EA91-2140-B7CE978B916C}"/>
              </a:ext>
            </a:extLst>
          </p:cNvPr>
          <p:cNvSpPr txBox="1"/>
          <p:nvPr/>
        </p:nvSpPr>
        <p:spPr>
          <a:xfrm>
            <a:off x="4068500" y="2680885"/>
            <a:ext cx="336437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mountain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5B07117-56F9-C2B8-7781-1062B84E62D3}"/>
              </a:ext>
            </a:extLst>
          </p:cNvPr>
          <p:cNvSpPr txBox="1"/>
          <p:nvPr/>
        </p:nvSpPr>
        <p:spPr>
          <a:xfrm>
            <a:off x="4068500" y="3665908"/>
            <a:ext cx="336437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go fishing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6BF183-CA40-9F5A-CCBD-102CC117C222}"/>
              </a:ext>
            </a:extLst>
          </p:cNvPr>
          <p:cNvSpPr txBox="1"/>
          <p:nvPr/>
        </p:nvSpPr>
        <p:spPr>
          <a:xfrm>
            <a:off x="4068500" y="4736136"/>
            <a:ext cx="336437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play ice hockey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590F66D-0B18-C4D8-6AE9-EB7226E2DD30}"/>
              </a:ext>
            </a:extLst>
          </p:cNvPr>
          <p:cNvSpPr txBox="1"/>
          <p:nvPr/>
        </p:nvSpPr>
        <p:spPr>
          <a:xfrm>
            <a:off x="4068498" y="5755728"/>
            <a:ext cx="336437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ski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4F8128CE-A235-7316-D805-5ACCF2B9E09E}"/>
              </a:ext>
            </a:extLst>
          </p:cNvPr>
          <p:cNvCxnSpPr>
            <a:stCxn id="3" idx="3"/>
            <a:endCxn id="9" idx="1"/>
          </p:cNvCxnSpPr>
          <p:nvPr/>
        </p:nvCxnSpPr>
        <p:spPr>
          <a:xfrm>
            <a:off x="2870521" y="2034652"/>
            <a:ext cx="1197979" cy="93862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BF8CF15-2023-1475-29F9-72ABB719405C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2870521" y="3821018"/>
            <a:ext cx="1197979" cy="120750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B9506D4F-671D-FE18-2EC8-F03AABC3CBE0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738320" y="2121865"/>
            <a:ext cx="1330178" cy="330983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FBCC10C7-983E-C406-487B-25D25F9025DE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7432873" y="2421157"/>
            <a:ext cx="1338513" cy="15630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0DCA25BA-29A0-B6C1-6E11-4458B341D56E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7432873" y="4643697"/>
            <a:ext cx="1338513" cy="141089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3814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674168" y="1193459"/>
            <a:ext cx="13540336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2793708" y="2564593"/>
            <a:ext cx="6705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Task 2.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Listen and read. Tick.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Quicksand" pitchFamily="2" charset="0"/>
              <a:ea typeface="+mn-ea"/>
              <a:cs typeface="+mn-cs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2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1824E1B6-07B0-016B-89D7-A7F6B1E8D4D5}"/>
              </a:ext>
            </a:extLst>
          </p:cNvPr>
          <p:cNvGrpSpPr/>
          <p:nvPr/>
        </p:nvGrpSpPr>
        <p:grpSpPr>
          <a:xfrm>
            <a:off x="879676" y="975719"/>
            <a:ext cx="10711142" cy="5882281"/>
            <a:chOff x="879676" y="975719"/>
            <a:chExt cx="10711142" cy="5882281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B46AACA3-99B8-0A71-7C54-54E59DEC9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517"/>
            <a:stretch/>
          </p:blipFill>
          <p:spPr>
            <a:xfrm>
              <a:off x="879676" y="975719"/>
              <a:ext cx="10590835" cy="588228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6A85A588-88FE-0239-345D-994A567E4B44}"/>
                </a:ext>
              </a:extLst>
            </p:cNvPr>
            <p:cNvSpPr txBox="1"/>
            <p:nvPr/>
          </p:nvSpPr>
          <p:spPr>
            <a:xfrm>
              <a:off x="7350626" y="1612287"/>
              <a:ext cx="4240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2400" dirty="0">
                  <a:latin typeface="Quicksand" pitchFamily="2" charset="0"/>
                </a:rPr>
                <a:t>What is he doing?</a:t>
              </a:r>
            </a:p>
            <a:p>
              <a:pPr marL="342900" indent="-342900">
                <a:buAutoNum type="arabicPeriod"/>
              </a:pPr>
              <a:r>
                <a:rPr lang="en-US" sz="2400" dirty="0">
                  <a:latin typeface="Quicksand" pitchFamily="2" charset="0"/>
                </a:rPr>
                <a:t>Where is he?</a:t>
              </a:r>
            </a:p>
            <a:p>
              <a:pPr marL="342900" indent="-342900">
                <a:buAutoNum type="arabicPeriod"/>
              </a:pPr>
              <a:r>
                <a:rPr lang="en-US" sz="2400" dirty="0">
                  <a:latin typeface="Quicksand" pitchFamily="2" charset="0"/>
                </a:rPr>
                <a:t>What’s the weather like?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AD58F5C-C7B0-1EB8-798F-BFF28F43FF8D}"/>
              </a:ext>
            </a:extLst>
          </p:cNvPr>
          <p:cNvSpPr txBox="1"/>
          <p:nvPr/>
        </p:nvSpPr>
        <p:spPr>
          <a:xfrm>
            <a:off x="0" y="114906"/>
            <a:ext cx="5243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.VnCooper" panose="020B7200000000000000" pitchFamily="34" charset="0"/>
              </a:rPr>
              <a:t>BRAINSTORMING</a:t>
            </a:r>
          </a:p>
        </p:txBody>
      </p:sp>
    </p:spTree>
    <p:extLst>
      <p:ext uri="{BB962C8B-B14F-4D97-AF65-F5344CB8AC3E}">
        <p14:creationId xmlns:p14="http://schemas.microsoft.com/office/powerpoint/2010/main" val="269341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AD58F5C-C7B0-1EB8-798F-BFF28F43FF8D}"/>
              </a:ext>
            </a:extLst>
          </p:cNvPr>
          <p:cNvSpPr txBox="1"/>
          <p:nvPr/>
        </p:nvSpPr>
        <p:spPr>
          <a:xfrm>
            <a:off x="1" y="-17326"/>
            <a:ext cx="9792181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Quicksand" pitchFamily="2" charset="0"/>
              </a:rPr>
              <a:t>Task </a:t>
            </a:r>
            <a:r>
              <a:rPr lang="en-US" sz="4000" b="1" dirty="0" smtClean="0">
                <a:solidFill>
                  <a:srgbClr val="0070C0"/>
                </a:solidFill>
                <a:latin typeface="Quicksand" pitchFamily="2" charset="0"/>
              </a:rPr>
              <a:t>2. </a:t>
            </a:r>
            <a:r>
              <a:rPr lang="en-US" sz="4000" b="1" dirty="0">
                <a:solidFill>
                  <a:srgbClr val="0070C0"/>
                </a:solidFill>
                <a:latin typeface="Quicksand" pitchFamily="2" charset="0"/>
              </a:rPr>
              <a:t>Listen and read. Tick.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EED4A95-2D3F-CB51-FC66-86BE3A08CA5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756" y="756973"/>
            <a:ext cx="8970380" cy="6050257"/>
          </a:xfrm>
          <a:prstGeom prst="rect">
            <a:avLst/>
          </a:prstGeom>
        </p:spPr>
      </p:pic>
      <p:pic>
        <p:nvPicPr>
          <p:cNvPr id="5" name="track 6.2">
            <a:hlinkClick r:id="" action="ppaction://media"/>
            <a:extLst>
              <a:ext uri="{FF2B5EF4-FFF2-40B4-BE49-F238E27FC236}">
                <a16:creationId xmlns="" xmlns:a16="http://schemas.microsoft.com/office/drawing/2014/main" id="{B6D7E9C5-FF4C-972F-548D-B7F211211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70860" y="-1682"/>
            <a:ext cx="676597" cy="6765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FCD1057-1968-1083-9043-76BDEE1BAA5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13" y="5797486"/>
            <a:ext cx="574556" cy="4302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6C4316C-C574-6E92-2C95-5B8F0AA96D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84" y="6151796"/>
            <a:ext cx="574556" cy="4302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1BABAAB-D214-52C5-AC93-63C984CEA2CC}"/>
              </a:ext>
            </a:extLst>
          </p:cNvPr>
          <p:cNvSpPr txBox="1"/>
          <p:nvPr/>
        </p:nvSpPr>
        <p:spPr>
          <a:xfrm>
            <a:off x="8318192" y="1228646"/>
            <a:ext cx="3576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This boy can ski on the mountain.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B3BA2E9-702A-29C5-7600-67E6656B8DEF}"/>
              </a:ext>
            </a:extLst>
          </p:cNvPr>
          <p:cNvSpPr txBox="1"/>
          <p:nvPr/>
        </p:nvSpPr>
        <p:spPr>
          <a:xfrm>
            <a:off x="8383929" y="2435680"/>
            <a:ext cx="336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He’s jumping on his skis. </a:t>
            </a:r>
            <a:endParaRPr lang="en-US" sz="2800" b="1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1757178-31E9-3BFB-8F5E-16CA9E4D2FDF}"/>
              </a:ext>
            </a:extLst>
          </p:cNvPr>
          <p:cNvSpPr txBox="1"/>
          <p:nvPr/>
        </p:nvSpPr>
        <p:spPr>
          <a:xfrm>
            <a:off x="8383929" y="3644443"/>
            <a:ext cx="336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He’s a good skier! </a:t>
            </a:r>
            <a:endParaRPr lang="en-US" sz="2800" b="1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66A2C84-B47F-9532-ECC2-46A0592DCEA8}"/>
              </a:ext>
            </a:extLst>
          </p:cNvPr>
          <p:cNvSpPr txBox="1"/>
          <p:nvPr/>
        </p:nvSpPr>
        <p:spPr>
          <a:xfrm>
            <a:off x="8360780" y="4589362"/>
            <a:ext cx="336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What can you do on the mountain?</a:t>
            </a:r>
            <a:endParaRPr lang="en-US" sz="2800" b="1"/>
          </a:p>
        </p:txBody>
      </p:sp>
      <p:pic>
        <p:nvPicPr>
          <p:cNvPr id="19" name="cau 1">
            <a:hlinkClick r:id="" action="ppaction://media"/>
            <a:extLst>
              <a:ext uri="{FF2B5EF4-FFF2-40B4-BE49-F238E27FC236}">
                <a16:creationId xmlns="" xmlns:a16="http://schemas.microsoft.com/office/drawing/2014/main" id="{E3E9494A-C4F6-AA10-109F-68A6AE4862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64241" y="1374351"/>
            <a:ext cx="512850" cy="487363"/>
          </a:xfrm>
          <a:prstGeom prst="rect">
            <a:avLst/>
          </a:prstGeom>
        </p:spPr>
      </p:pic>
      <p:pic>
        <p:nvPicPr>
          <p:cNvPr id="20" name="cau 2">
            <a:hlinkClick r:id="" action="ppaction://media"/>
            <a:extLst>
              <a:ext uri="{FF2B5EF4-FFF2-40B4-BE49-F238E27FC236}">
                <a16:creationId xmlns="" xmlns:a16="http://schemas.microsoft.com/office/drawing/2014/main" id="{72A18491-6761-B063-DC98-AF96F49013E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64241" y="2736021"/>
            <a:ext cx="487363" cy="487363"/>
          </a:xfrm>
          <a:prstGeom prst="rect">
            <a:avLst/>
          </a:prstGeom>
        </p:spPr>
      </p:pic>
      <p:pic>
        <p:nvPicPr>
          <p:cNvPr id="3" name="he's a good">
            <a:hlinkClick r:id="" action="ppaction://media"/>
            <a:extLst>
              <a:ext uri="{FF2B5EF4-FFF2-40B4-BE49-F238E27FC236}">
                <a16:creationId xmlns="" xmlns:a16="http://schemas.microsoft.com/office/drawing/2014/main" id="{2A0D43F1-98E4-B949-B618-E46BA69C06A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89728" y="3782102"/>
            <a:ext cx="487363" cy="487363"/>
          </a:xfrm>
          <a:prstGeom prst="rect">
            <a:avLst/>
          </a:prstGeom>
        </p:spPr>
      </p:pic>
      <p:pic>
        <p:nvPicPr>
          <p:cNvPr id="6" name="what can you do">
            <a:hlinkClick r:id="" action="ppaction://media"/>
            <a:extLst>
              <a:ext uri="{FF2B5EF4-FFF2-40B4-BE49-F238E27FC236}">
                <a16:creationId xmlns="" xmlns:a16="http://schemas.microsoft.com/office/drawing/2014/main" id="{2736C525-592C-5FA4-1151-722BA02FFA4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89729" y="475260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5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1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38;p31">
            <a:extLst>
              <a:ext uri="{FF2B5EF4-FFF2-40B4-BE49-F238E27FC236}">
                <a16:creationId xmlns="" xmlns:a16="http://schemas.microsoft.com/office/drawing/2014/main" id="{735B6093-823A-21F3-A321-1E96CE8B4C21}"/>
              </a:ext>
            </a:extLst>
          </p:cNvPr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edoka One" panose="02000000000000000000" pitchFamily="2" charset="0"/>
                <a:ea typeface="+mn-ea"/>
                <a:cs typeface="+mn-cs"/>
                <a:sym typeface="Arial"/>
              </a:rPr>
              <a:t>PRACTICE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edoka One" panose="020000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Google Shape;439;p31">
            <a:extLst>
              <a:ext uri="{FF2B5EF4-FFF2-40B4-BE49-F238E27FC236}">
                <a16:creationId xmlns="" xmlns:a16="http://schemas.microsoft.com/office/drawing/2014/main" id="{5B2FC928-CED4-7C8D-A5C3-84CA881322F0}"/>
              </a:ext>
            </a:extLst>
          </p:cNvPr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" name="Google Shape;388;p30">
            <a:extLst>
              <a:ext uri="{FF2B5EF4-FFF2-40B4-BE49-F238E27FC236}">
                <a16:creationId xmlns="" xmlns:a16="http://schemas.microsoft.com/office/drawing/2014/main" id="{4297EFCF-6151-B710-6CB9-6427ABE48F54}"/>
              </a:ext>
            </a:extLst>
          </p:cNvPr>
          <p:cNvGrpSpPr/>
          <p:nvPr/>
        </p:nvGrpSpPr>
        <p:grpSpPr>
          <a:xfrm>
            <a:off x="5793700" y="670927"/>
            <a:ext cx="605000" cy="1021800"/>
            <a:chOff x="3726300" y="292100"/>
            <a:chExt cx="453750" cy="766350"/>
          </a:xfrm>
        </p:grpSpPr>
        <p:sp>
          <p:nvSpPr>
            <p:cNvPr id="5" name="Google Shape;389;p30">
              <a:extLst>
                <a:ext uri="{FF2B5EF4-FFF2-40B4-BE49-F238E27FC236}">
                  <a16:creationId xmlns="" xmlns:a16="http://schemas.microsoft.com/office/drawing/2014/main" id="{BE0D5B18-71FB-6B04-CA22-4555BD8DD227}"/>
                </a:ext>
              </a:extLst>
            </p:cNvPr>
            <p:cNvSpPr/>
            <p:nvPr/>
          </p:nvSpPr>
          <p:spPr>
            <a:xfrm>
              <a:off x="3923375" y="769450"/>
              <a:ext cx="59625" cy="289000"/>
            </a:xfrm>
            <a:custGeom>
              <a:avLst/>
              <a:gdLst/>
              <a:ahLst/>
              <a:cxnLst/>
              <a:rect l="l" t="t" r="r" b="b"/>
              <a:pathLst>
                <a:path w="2385" h="11560" extrusionOk="0">
                  <a:moveTo>
                    <a:pt x="422" y="1"/>
                  </a:moveTo>
                  <a:lnTo>
                    <a:pt x="0" y="11560"/>
                  </a:lnTo>
                  <a:lnTo>
                    <a:pt x="2385" y="11560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90;p30">
              <a:extLst>
                <a:ext uri="{FF2B5EF4-FFF2-40B4-BE49-F238E27FC236}">
                  <a16:creationId xmlns="" xmlns:a16="http://schemas.microsoft.com/office/drawing/2014/main" id="{7433C776-513E-7C46-FDDB-16CBA277C137}"/>
                </a:ext>
              </a:extLst>
            </p:cNvPr>
            <p:cNvSpPr/>
            <p:nvPr/>
          </p:nvSpPr>
          <p:spPr>
            <a:xfrm>
              <a:off x="3937625" y="775275"/>
              <a:ext cx="139950" cy="159225"/>
            </a:xfrm>
            <a:custGeom>
              <a:avLst/>
              <a:gdLst/>
              <a:ahLst/>
              <a:cxnLst/>
              <a:rect l="l" t="t" r="r" b="b"/>
              <a:pathLst>
                <a:path w="5598" h="6369" extrusionOk="0">
                  <a:moveTo>
                    <a:pt x="3520" y="0"/>
                  </a:moveTo>
                  <a:lnTo>
                    <a:pt x="3520" y="0"/>
                  </a:lnTo>
                  <a:cubicBezTo>
                    <a:pt x="4849" y="4531"/>
                    <a:pt x="33" y="5041"/>
                    <a:pt x="33" y="5041"/>
                  </a:cubicBezTo>
                  <a:lnTo>
                    <a:pt x="1" y="6369"/>
                  </a:lnTo>
                  <a:cubicBezTo>
                    <a:pt x="5598" y="4617"/>
                    <a:pt x="4773" y="206"/>
                    <a:pt x="4773" y="206"/>
                  </a:cubicBezTo>
                  <a:lnTo>
                    <a:pt x="3520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91;p30">
              <a:extLst>
                <a:ext uri="{FF2B5EF4-FFF2-40B4-BE49-F238E27FC236}">
                  <a16:creationId xmlns="" xmlns:a16="http://schemas.microsoft.com/office/drawing/2014/main" id="{8CC3ADB2-822A-384C-EEB1-73AD83CEF5F1}"/>
                </a:ext>
              </a:extLst>
            </p:cNvPr>
            <p:cNvSpPr/>
            <p:nvPr/>
          </p:nvSpPr>
          <p:spPr>
            <a:xfrm>
              <a:off x="3852150" y="747550"/>
              <a:ext cx="101175" cy="129525"/>
            </a:xfrm>
            <a:custGeom>
              <a:avLst/>
              <a:gdLst/>
              <a:ahLst/>
              <a:cxnLst/>
              <a:rect l="l" t="t" r="r" b="b"/>
              <a:pathLst>
                <a:path w="4047" h="5181" extrusionOk="0">
                  <a:moveTo>
                    <a:pt x="53" y="1"/>
                  </a:moveTo>
                  <a:lnTo>
                    <a:pt x="53" y="1"/>
                  </a:lnTo>
                  <a:cubicBezTo>
                    <a:pt x="0" y="4715"/>
                    <a:pt x="3578" y="5181"/>
                    <a:pt x="3578" y="5181"/>
                  </a:cubicBezTo>
                  <a:lnTo>
                    <a:pt x="4046" y="4274"/>
                  </a:lnTo>
                  <a:cubicBezTo>
                    <a:pt x="254" y="4164"/>
                    <a:pt x="1060" y="357"/>
                    <a:pt x="1060" y="357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92;p30">
              <a:extLst>
                <a:ext uri="{FF2B5EF4-FFF2-40B4-BE49-F238E27FC236}">
                  <a16:creationId xmlns="" xmlns:a16="http://schemas.microsoft.com/office/drawing/2014/main" id="{21CAAB4F-A131-74F2-2CE1-499403AD69A1}"/>
                </a:ext>
              </a:extLst>
            </p:cNvPr>
            <p:cNvSpPr/>
            <p:nvPr/>
          </p:nvSpPr>
          <p:spPr>
            <a:xfrm>
              <a:off x="3726300" y="292100"/>
              <a:ext cx="453750" cy="539750"/>
            </a:xfrm>
            <a:custGeom>
              <a:avLst/>
              <a:gdLst/>
              <a:ahLst/>
              <a:cxnLst/>
              <a:rect l="l" t="t" r="r" b="b"/>
              <a:pathLst>
                <a:path w="18150" h="21590" extrusionOk="0">
                  <a:moveTo>
                    <a:pt x="9075" y="1"/>
                  </a:moveTo>
                  <a:cubicBezTo>
                    <a:pt x="4063" y="1"/>
                    <a:pt x="1" y="5346"/>
                    <a:pt x="1" y="11941"/>
                  </a:cubicBezTo>
                  <a:cubicBezTo>
                    <a:pt x="1" y="18536"/>
                    <a:pt x="4063" y="21590"/>
                    <a:pt x="9075" y="21590"/>
                  </a:cubicBezTo>
                  <a:cubicBezTo>
                    <a:pt x="14086" y="21590"/>
                    <a:pt x="18149" y="18536"/>
                    <a:pt x="18149" y="11941"/>
                  </a:cubicBezTo>
                  <a:cubicBezTo>
                    <a:pt x="18149" y="5346"/>
                    <a:pt x="14086" y="1"/>
                    <a:pt x="9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404;p30">
            <a:extLst>
              <a:ext uri="{FF2B5EF4-FFF2-40B4-BE49-F238E27FC236}">
                <a16:creationId xmlns="" xmlns:a16="http://schemas.microsoft.com/office/drawing/2014/main" id="{B3980493-9990-1E6E-616B-051C3FEC6FA1}"/>
              </a:ext>
            </a:extLst>
          </p:cNvPr>
          <p:cNvSpPr txBox="1">
            <a:spLocks/>
          </p:cNvSpPr>
          <p:nvPr/>
        </p:nvSpPr>
        <p:spPr>
          <a:xfrm rot="1829">
            <a:off x="4968400" y="1720136"/>
            <a:ext cx="2255200" cy="20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7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edoka One" panose="02000000000000000000" pitchFamily="2" charset="0"/>
                <a:cs typeface="Arial"/>
                <a:sym typeface="Arial"/>
              </a:rPr>
              <a:t>03</a:t>
            </a:r>
            <a:endParaRPr kumimoji="0" lang="en" sz="117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edoka One" panose="02000000000000000000" pitchFamily="2" charset="0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946E7A3-953B-67A6-FA26-F25C12AF2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68257"/>
      </p:ext>
    </p:extLst>
  </p:cSld>
  <p:clrMapOvr>
    <a:masterClrMapping/>
  </p:clrMapOvr>
  <p:transition spd="slow">
    <p:cover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272561" y="996402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84416" y="968117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512892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4168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60695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HT\Desktop\Untitled-4.png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07269" y="3440038"/>
            <a:ext cx="992978" cy="10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3345545" y="5823873"/>
            <a:ext cx="1024749" cy="103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18858" y="5795682"/>
            <a:ext cx="1052685" cy="10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96376" y="1763694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49409" y="3432308"/>
            <a:ext cx="1027191" cy="10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179355" y="268284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622107" y="270525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407913" y="4480169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17726" y="90256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8965059" y="9818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881781" y="9564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1631" y="1936203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6955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67083" y="5056911"/>
            <a:ext cx="925148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ctangle 134">
            <a:hlinkClick r:id="rId5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7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04" y="4101353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21" y="476944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8171" y="4110847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788" y="5066528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5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6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pic>
        <p:nvPicPr>
          <p:cNvPr id="14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040719" y="36513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59701" y="5809066"/>
            <a:ext cx="1039422" cy="1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8284" y="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6606381" y="4141694"/>
            <a:ext cx="1125677" cy="11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978518" y="1685092"/>
            <a:ext cx="1095882" cy="11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80954" y="2559644"/>
            <a:ext cx="973081" cy="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71549" y="3610151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hlinkClick r:id="rId17" action="ppaction://hlinksldjump"/>
          </p:cNvPr>
          <p:cNvSpPr/>
          <p:nvPr/>
        </p:nvSpPr>
        <p:spPr>
          <a:xfrm>
            <a:off x="10057152" y="2585971"/>
            <a:ext cx="1066800" cy="7456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5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596024"/>
            <a:ext cx="2004166" cy="22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52784" y="190500"/>
            <a:ext cx="92001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game">
            <a:hlinkClick r:id="" action="ppaction://media"/>
            <a:extLst>
              <a:ext uri="{FF2B5EF4-FFF2-40B4-BE49-F238E27FC236}">
                <a16:creationId xmlns="" xmlns:a16="http://schemas.microsoft.com/office/drawing/2014/main" id="{A427AC12-574F-41BC-86E0-A6F220470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820963" y="712748"/>
            <a:ext cx="487363" cy="48736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16774" y="2517748"/>
            <a:ext cx="5582349" cy="1689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omic Sans MS" pitchFamily="66" charset="0"/>
              </a:rPr>
              <a:t>HELP THE POOH</a:t>
            </a:r>
          </a:p>
        </p:txBody>
      </p:sp>
    </p:spTree>
    <p:extLst>
      <p:ext uri="{BB962C8B-B14F-4D97-AF65-F5344CB8AC3E}">
        <p14:creationId xmlns:p14="http://schemas.microsoft.com/office/powerpoint/2010/main" val="12944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7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3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8416 0.43426 C 0.82975 0.5419 0.77665 0.64931 0.7609 0.69908 C 0.7458 0.74884 0.78576 0.72917 0.79097 0.73611 " pathEditMode="relative" rAng="-3318478" ptsTypes="aaA">
                                      <p:cBhvr>
                                        <p:cTn id="3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5" y="1641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8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5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8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audio>
              <p:cMediaNode vol="80000" numSld="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5" grpId="0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  <p:bldP spid="152" grpId="0" build="allAtOnce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8627543" y="85756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98736" y="460061"/>
            <a:ext cx="10324341" cy="3279190"/>
          </a:xfrm>
        </p:spPr>
        <p:txBody>
          <a:bodyPr/>
          <a:lstStyle/>
          <a:p>
            <a:endParaRPr lang="en-US" sz="4000" dirty="0">
              <a:latin typeface="Comic Sans MS" pitchFamily="66" charset="0"/>
            </a:endParaRPr>
          </a:p>
          <a:p>
            <a:r>
              <a:rPr lang="en-US" sz="4000" b="1" dirty="0">
                <a:latin typeface="Comic Sans MS" pitchFamily="66" charset="0"/>
              </a:rPr>
              <a:t>UNIT 6: OUTDOOR ACTIVITIES</a:t>
            </a:r>
          </a:p>
          <a:p>
            <a:endParaRPr lang="en-US" sz="4000" dirty="0">
              <a:latin typeface="Comic Sans MS" pitchFamily="66" charset="0"/>
            </a:endParaRPr>
          </a:p>
          <a:p>
            <a:r>
              <a:rPr lang="en-US" sz="4000" dirty="0">
                <a:latin typeface="Comic Sans MS" pitchFamily="66" charset="0"/>
              </a:rPr>
              <a:t>Lesson 1 </a:t>
            </a:r>
          </a:p>
          <a:p>
            <a:r>
              <a:rPr lang="en-US" sz="4000" dirty="0">
                <a:latin typeface="Comic Sans MS" pitchFamily="66" charset="0"/>
              </a:rPr>
              <a:t>Period 1 – Task 1,2,3 (</a:t>
            </a:r>
            <a:r>
              <a:rPr lang="en-US" sz="4000" dirty="0" smtClean="0">
                <a:latin typeface="Comic Sans MS" pitchFamily="66" charset="0"/>
              </a:rPr>
              <a:t>P.63, 64</a:t>
            </a:r>
            <a:r>
              <a:rPr lang="en-US" sz="4000" dirty="0">
                <a:latin typeface="Comic Sans MS" pitchFamily="66" charset="0"/>
              </a:rPr>
              <a:t>)</a:t>
            </a:r>
          </a:p>
        </p:txBody>
      </p:sp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4475" y="3762233"/>
            <a:ext cx="3007508" cy="3189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9351" y="3894348"/>
            <a:ext cx="1511611" cy="158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569235" y="49269"/>
            <a:ext cx="1784000" cy="18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57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0" y="3705884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349994" y="3739628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0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2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121" y="3810645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=""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=""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=""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=""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1</a:t>
              </a:r>
              <a:r>
                <a:rPr lang="en-US" sz="2800" b="1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. What are they doing?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076778" y="3303912"/>
            <a:ext cx="5690149" cy="1623645"/>
            <a:chOff x="3241329" y="2154253"/>
            <a:chExt cx="569014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playing board games.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=""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076778" y="2271813"/>
            <a:ext cx="5690149" cy="1623645"/>
            <a:chOff x="3210791" y="3242314"/>
            <a:chExt cx="569014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1" y="3357457"/>
              <a:ext cx="4577379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watching a film.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=""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076778" y="4336011"/>
            <a:ext cx="5690149" cy="1623645"/>
            <a:chOff x="3210791" y="4336011"/>
            <a:chExt cx="569014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=""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reading books.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=""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=""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=""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092801" y="5441310"/>
            <a:ext cx="5690149" cy="1623645"/>
            <a:chOff x="3210791" y="5439847"/>
            <a:chExt cx="569014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=""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>
                  <a:latin typeface="Comic Sans MS" pitchFamily="66" charset="0"/>
                </a:rPr>
                <a:t>They’re listening to music.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=""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=""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=""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=""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=""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=""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=""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=""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=""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=""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sp>
        <p:nvSpPr>
          <p:cNvPr id="7" name="Rectangle 6">
            <a:hlinkClick r:id="rId19" action="ppaction://hlinksldjump"/>
          </p:cNvPr>
          <p:cNvSpPr/>
          <p:nvPr/>
        </p:nvSpPr>
        <p:spPr>
          <a:xfrm>
            <a:off x="10798689" y="5959656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5C6135E-FC7C-1A02-0793-63B350BCFB5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523" y="126364"/>
            <a:ext cx="2763338" cy="184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042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=""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=""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=""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=""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=""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=""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=""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5" y="-2635260"/>
            <a:ext cx="9082101" cy="4904461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2620321" y="193079"/>
              <a:ext cx="7217501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613512" y="836654"/>
              <a:ext cx="4082590" cy="51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2.She is ……. rope.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=""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=""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=""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=""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=""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048348" y="2437669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listening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440093" y="5251550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5067865" y="357807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jumping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=""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049791" y="4720954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running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2913514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=""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5102775" y="5742485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skiing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sp>
        <p:nvSpPr>
          <p:cNvPr id="35" name="Rectangle 34">
            <a:hlinkClick r:id="rId20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1026" name="Picture 2" descr="Nhảy dây giảm mỡ đùi là phương pháp giúp hệ thống cơ bắp gọn gàng và săn chắc">
            <a:extLst>
              <a:ext uri="{FF2B5EF4-FFF2-40B4-BE49-F238E27FC236}">
                <a16:creationId xmlns="" xmlns:a16="http://schemas.microsoft.com/office/drawing/2014/main" id="{9678B548-FA2C-FB15-8979-5530C206A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61" y="242647"/>
            <a:ext cx="2947135" cy="19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74387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4">
            <a:extLst>
              <a:ext uri="{FF2B5EF4-FFF2-40B4-BE49-F238E27FC236}">
                <a16:creationId xmlns="" xmlns:a16="http://schemas.microsoft.com/office/drawing/2014/main" id="{F82948AA-A929-4D2A-BD8C-16FC33B6E38B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2" name="图片 5">
              <a:extLst>
                <a:ext uri="{FF2B5EF4-FFF2-40B4-BE49-F238E27FC236}">
                  <a16:creationId xmlns="" xmlns:a16="http://schemas.microsoft.com/office/drawing/2014/main" id="{9C4BF05C-D940-4637-B906-D99971519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="" xmlns:a16="http://schemas.microsoft.com/office/drawing/2014/main" id="{87A088D0-BF66-43D5-8218-336F21F90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3AF32961-6A5D-4D88-9E28-2208D192B0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15" name="Picture 14" descr="200.gif">
            <a:extLst>
              <a:ext uri="{FF2B5EF4-FFF2-40B4-BE49-F238E27FC236}">
                <a16:creationId xmlns="" xmlns:a16="http://schemas.microsoft.com/office/drawing/2014/main" id="{2BEE3987-BCB4-4FDA-B105-5D14C77D756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734" y="233764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="" xmlns:a16="http://schemas.microsoft.com/office/drawing/2014/main" id="{5C17FFAA-3AC5-45CA-9875-87334658EE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760" y="3914065"/>
            <a:ext cx="2991556" cy="299155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3913B3B-6625-4C02-AD07-6A2099BA92C6}"/>
              </a:ext>
            </a:extLst>
          </p:cNvPr>
          <p:cNvGrpSpPr/>
          <p:nvPr/>
        </p:nvGrpSpPr>
        <p:grpSpPr>
          <a:xfrm>
            <a:off x="1573582" y="-2922397"/>
            <a:ext cx="9044836" cy="5168479"/>
            <a:chOff x="1573582" y="-2922397"/>
            <a:chExt cx="9044836" cy="5168479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582" y="-2922397"/>
              <a:ext cx="9044836" cy="516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9BC30355-F6DC-4A54-B855-AEFDFF053FEA}"/>
                </a:ext>
              </a:extLst>
            </p:cNvPr>
            <p:cNvSpPr/>
            <p:nvPr/>
          </p:nvSpPr>
          <p:spPr>
            <a:xfrm>
              <a:off x="2592371" y="151386"/>
              <a:ext cx="6921162" cy="16618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24547" y="682570"/>
              <a:ext cx="43627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3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What is he doing</a:t>
              </a:r>
              <a:r>
                <a:rPr lang="en-US" sz="2800" b="1" baseline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?</a:t>
              </a:r>
              <a:endPara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163022A-69C4-44D7-A70D-5D300F809905}"/>
              </a:ext>
            </a:extLst>
          </p:cNvPr>
          <p:cNvGrpSpPr/>
          <p:nvPr/>
        </p:nvGrpSpPr>
        <p:grpSpPr>
          <a:xfrm>
            <a:off x="3415377" y="1849324"/>
            <a:ext cx="6098156" cy="1743075"/>
            <a:chOff x="3438524" y="1817250"/>
            <a:chExt cx="6098156" cy="1743075"/>
          </a:xfrm>
        </p:grpSpPr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1950A5D4-9E21-4FCA-A973-5281F6BF0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98156" cy="174307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3FC94CDA-8AC8-4A73-9EA6-E878FD7D5083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DB884A86-B878-4E77-9D44-53E6D7AC5679}"/>
                </a:ext>
              </a:extLst>
            </p:cNvPr>
            <p:cNvSpPr txBox="1"/>
            <p:nvPr/>
          </p:nvSpPr>
          <p:spPr>
            <a:xfrm>
              <a:off x="4946008" y="2472488"/>
              <a:ext cx="308521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swimming.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75F562E-9E3A-440D-AFE8-7CE94D447C4F}"/>
              </a:ext>
            </a:extLst>
          </p:cNvPr>
          <p:cNvGrpSpPr/>
          <p:nvPr/>
        </p:nvGrpSpPr>
        <p:grpSpPr>
          <a:xfrm>
            <a:off x="3438524" y="2939215"/>
            <a:ext cx="6075009" cy="1743075"/>
            <a:chOff x="3438524" y="1817250"/>
            <a:chExt cx="6075009" cy="1743075"/>
          </a:xfrm>
        </p:grpSpPr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178491C8-93EB-44D7-B1E3-E62DD2FAB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75009" cy="174307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21931480-4E52-4CDE-9C47-7F443F92A5C6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FEC37153-9E57-4136-A8B6-092D8A80ADD3}"/>
                </a:ext>
              </a:extLst>
            </p:cNvPr>
            <p:cNvSpPr txBox="1"/>
            <p:nvPr/>
          </p:nvSpPr>
          <p:spPr>
            <a:xfrm>
              <a:off x="4880202" y="2472488"/>
              <a:ext cx="315102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singing.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0EC41306-2B18-4BCB-A06B-B8BC5D7D8FCD}"/>
              </a:ext>
            </a:extLst>
          </p:cNvPr>
          <p:cNvGrpSpPr/>
          <p:nvPr/>
        </p:nvGrpSpPr>
        <p:grpSpPr>
          <a:xfrm>
            <a:off x="3454216" y="5200203"/>
            <a:ext cx="6075009" cy="1743075"/>
            <a:chOff x="3438524" y="1817250"/>
            <a:chExt cx="6075009" cy="1743075"/>
          </a:xfrm>
        </p:grpSpPr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87896864-6B3A-4C44-A9D7-FB4FDFE41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75009" cy="174307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CF661E65-BB40-422F-9DE9-E97E4F8CDD04}"/>
                </a:ext>
              </a:extLst>
            </p:cNvPr>
            <p:cNvSpPr txBox="1"/>
            <p:nvPr/>
          </p:nvSpPr>
          <p:spPr>
            <a:xfrm>
              <a:off x="4022538" y="2369062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26A46F3F-9C52-4581-BD19-A7F9267F5F4E}"/>
                </a:ext>
              </a:extLst>
            </p:cNvPr>
            <p:cNvSpPr txBox="1"/>
            <p:nvPr/>
          </p:nvSpPr>
          <p:spPr>
            <a:xfrm>
              <a:off x="4864510" y="2472488"/>
              <a:ext cx="438387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playing football.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2FA05F65-2EFC-4E63-9515-B283A3156645}"/>
              </a:ext>
            </a:extLst>
          </p:cNvPr>
          <p:cNvGrpSpPr/>
          <p:nvPr/>
        </p:nvGrpSpPr>
        <p:grpSpPr>
          <a:xfrm>
            <a:off x="3395477" y="4067461"/>
            <a:ext cx="6118056" cy="1743075"/>
            <a:chOff x="3438525" y="1817250"/>
            <a:chExt cx="6118056" cy="1743075"/>
          </a:xfrm>
        </p:grpSpPr>
        <p:pic>
          <p:nvPicPr>
            <p:cNvPr id="37" name="Picture 36">
              <a:extLst>
                <a:ext uri="{FF2B5EF4-FFF2-40B4-BE49-F238E27FC236}">
                  <a16:creationId xmlns="" xmlns:a16="http://schemas.microsoft.com/office/drawing/2014/main" id="{D82E940B-4EC1-4C97-98DF-DEC02242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6118056" cy="174307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AB8DE34F-35DB-4C6C-B33F-392949845FE6}"/>
                </a:ext>
              </a:extLst>
            </p:cNvPr>
            <p:cNvSpPr txBox="1"/>
            <p:nvPr/>
          </p:nvSpPr>
          <p:spPr>
            <a:xfrm>
              <a:off x="4022538" y="2369062"/>
              <a:ext cx="4956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454A298-C941-4B89-B7AD-E1AF1544F647}"/>
                </a:ext>
              </a:extLst>
            </p:cNvPr>
            <p:cNvSpPr txBox="1"/>
            <p:nvPr/>
          </p:nvSpPr>
          <p:spPr>
            <a:xfrm>
              <a:off x="5063726" y="2488547"/>
              <a:ext cx="402481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skiing.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0" name="图片 9">
            <a:extLst>
              <a:ext uri="{FF2B5EF4-FFF2-40B4-BE49-F238E27FC236}">
                <a16:creationId xmlns="" xmlns:a16="http://schemas.microsoft.com/office/drawing/2014/main" id="{B7434D70-A074-4AC8-B702-1E608286A0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41" name="图片 4">
            <a:extLst>
              <a:ext uri="{FF2B5EF4-FFF2-40B4-BE49-F238E27FC236}">
                <a16:creationId xmlns="" xmlns:a16="http://schemas.microsoft.com/office/drawing/2014/main" id="{C32747D5-FEED-434A-B414-EE042536A1A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sp>
        <p:nvSpPr>
          <p:cNvPr id="43" name="Rectangle 42">
            <a:hlinkClick r:id="rId15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EC3C697-2A97-F17C-20CA-5CDC1380D16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-2425" t="1305" r="35118" b="1212"/>
          <a:stretch/>
        </p:blipFill>
        <p:spPr>
          <a:xfrm>
            <a:off x="6827937" y="126799"/>
            <a:ext cx="2360281" cy="194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=""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=""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=""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=""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2981824" y="163228"/>
            <a:ext cx="6434062" cy="1805514"/>
            <a:chOff x="3398278" y="1805324"/>
            <a:chExt cx="6434062" cy="1805514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398278" y="2428129"/>
              <a:ext cx="4388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4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What is she doing?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ice-skating. 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=""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dancing.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=""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=""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He’s swimming.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=""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=""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=""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=""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jogging.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=""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=""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=""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=""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=""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=""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=""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=""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=""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=""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sp>
        <p:nvSpPr>
          <p:cNvPr id="46" name="Rectangle 45">
            <a:hlinkClick r:id="rId19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CE56589-ECEB-90FF-297E-DE921F701417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86" b="31144"/>
          <a:stretch/>
        </p:blipFill>
        <p:spPr>
          <a:xfrm>
            <a:off x="7210114" y="123282"/>
            <a:ext cx="2819629" cy="19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733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=""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=""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=""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=""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=""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=""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=""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5. What are they doing?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=""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=""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=""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=""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6312844" cy="1743075"/>
            <a:chOff x="3438525" y="1817250"/>
            <a:chExt cx="6312844" cy="1743075"/>
          </a:xfrm>
        </p:grpSpPr>
        <p:pic>
          <p:nvPicPr>
            <p:cNvPr id="57" name="Picture 56">
              <a:extLst>
                <a:ext uri="{FF2B5EF4-FFF2-40B4-BE49-F238E27FC236}">
                  <a16:creationId xmlns=""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6312844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142365" y="2466403"/>
              <a:ext cx="37413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They’re reading.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1" y="2900937"/>
            <a:ext cx="6344011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4773763" y="3335037"/>
              <a:ext cx="36050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They’re playing video games.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6424806" cy="1743075"/>
            <a:chOff x="3384212" y="4040744"/>
            <a:chExt cx="6424806" cy="1743075"/>
          </a:xfrm>
        </p:grpSpPr>
        <p:pic>
          <p:nvPicPr>
            <p:cNvPr id="62" name="Picture 61">
              <a:extLst>
                <a:ext uri="{FF2B5EF4-FFF2-40B4-BE49-F238E27FC236}">
                  <a16:creationId xmlns=""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6424806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088316" y="4640242"/>
              <a:ext cx="3508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</a:t>
              </a:r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 aren’t.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634401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=""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4839281" y="5803330"/>
              <a:ext cx="385988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can.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sp>
        <p:nvSpPr>
          <p:cNvPr id="36" name="Rectangle 35">
            <a:hlinkClick r:id="rId20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1026" name="Picture 2" descr="The original Xbox controller (pictured) has undergone a makeover to allow gamers with disability to join in the fun. [Source: Shutterstock]&#10;">
            <a:extLst>
              <a:ext uri="{FF2B5EF4-FFF2-40B4-BE49-F238E27FC236}">
                <a16:creationId xmlns="" xmlns:a16="http://schemas.microsoft.com/office/drawing/2014/main" id="{87136A2F-288C-F575-DCA8-8B76402AF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30" y="120354"/>
            <a:ext cx="2487693" cy="186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67569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390855" y="2801925"/>
            <a:ext cx="72560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04 Production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Task 3.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Look and say.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Quicksand" pitchFamily="2" charset="0"/>
              <a:ea typeface="+mn-ea"/>
              <a:cs typeface="+mn-cs"/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8" name="Picture 87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="" xmlns:a16="http://schemas.microsoft.com/office/drawing/2014/main" id="{4D283BA7-BD00-DC6C-9082-2E16D9676E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97"/>
          <a:stretch/>
        </p:blipFill>
        <p:spPr>
          <a:xfrm>
            <a:off x="0" y="1810139"/>
            <a:ext cx="9239956" cy="3982415"/>
          </a:xfrm>
          <a:prstGeom prst="rect">
            <a:avLst/>
          </a:prstGeom>
        </p:spPr>
      </p:pic>
      <p:sp>
        <p:nvSpPr>
          <p:cNvPr id="90" name="Flowchart: Terminator 89">
            <a:extLst>
              <a:ext uri="{FF2B5EF4-FFF2-40B4-BE49-F238E27FC236}">
                <a16:creationId xmlns="" xmlns:a16="http://schemas.microsoft.com/office/drawing/2014/main" id="{741639D4-F11C-D0A6-6BDA-EEDB2609D245}"/>
              </a:ext>
            </a:extLst>
          </p:cNvPr>
          <p:cNvSpPr/>
          <p:nvPr/>
        </p:nvSpPr>
        <p:spPr>
          <a:xfrm>
            <a:off x="419806" y="315469"/>
            <a:ext cx="3023119" cy="749977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Task 3 – Look and say (page 64)</a:t>
            </a:r>
          </a:p>
        </p:txBody>
      </p:sp>
    </p:spTree>
    <p:extLst>
      <p:ext uri="{BB962C8B-B14F-4D97-AF65-F5344CB8AC3E}">
        <p14:creationId xmlns:p14="http://schemas.microsoft.com/office/powerpoint/2010/main" val="340506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68515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05 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C0E9175-147C-E4E9-32AC-313EBDEF1B11}"/>
              </a:ext>
            </a:extLst>
          </p:cNvPr>
          <p:cNvSpPr/>
          <p:nvPr/>
        </p:nvSpPr>
        <p:spPr>
          <a:xfrm>
            <a:off x="2704302" y="280695"/>
            <a:ext cx="6783396" cy="107721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LOOK AT THE PICTURES AND </a:t>
            </a:r>
          </a:p>
          <a:p>
            <a:pPr algn="ctr"/>
            <a:r>
              <a:rPr 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WRITE THE CORRECT ANSWERS</a:t>
            </a:r>
          </a:p>
        </p:txBody>
      </p:sp>
      <p:pic>
        <p:nvPicPr>
          <p:cNvPr id="2050" name="Picture 2" descr="Check Out the Top 5 Places to Go Ski in Vermont | GetAway Vacations">
            <a:extLst>
              <a:ext uri="{FF2B5EF4-FFF2-40B4-BE49-F238E27FC236}">
                <a16:creationId xmlns="" xmlns:a16="http://schemas.microsoft.com/office/drawing/2014/main" id="{01BCF3EB-0FAB-1F5A-2646-A55673BCE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4" y="1646856"/>
            <a:ext cx="2318362" cy="1739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6" name="Picture 8" descr="14 Great Places to Go Fishing in Northern California">
            <a:extLst>
              <a:ext uri="{FF2B5EF4-FFF2-40B4-BE49-F238E27FC236}">
                <a16:creationId xmlns="" xmlns:a16="http://schemas.microsoft.com/office/drawing/2014/main" id="{4B0D3ED0-D3EB-B805-723F-93D344757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9876">
            <a:off x="363960" y="4095647"/>
            <a:ext cx="2589258" cy="1723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48806A96-1EDD-DDEE-F7BB-8424A2D4C75D}"/>
              </a:ext>
            </a:extLst>
          </p:cNvPr>
          <p:cNvGrpSpPr/>
          <p:nvPr/>
        </p:nvGrpSpPr>
        <p:grpSpPr>
          <a:xfrm>
            <a:off x="2850434" y="2032902"/>
            <a:ext cx="3895698" cy="482181"/>
            <a:chOff x="141403" y="4892511"/>
            <a:chExt cx="3895698" cy="482181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367D1BF8-D928-5591-249C-D7F067A6A137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He’s ________ 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B050E2C8-B5F5-0B16-9FF0-293876E11C84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9A323F7-62F2-EB10-5818-C07500556ABF}"/>
              </a:ext>
            </a:extLst>
          </p:cNvPr>
          <p:cNvGrpSpPr/>
          <p:nvPr/>
        </p:nvGrpSpPr>
        <p:grpSpPr>
          <a:xfrm>
            <a:off x="1907000" y="6102248"/>
            <a:ext cx="4189000" cy="501763"/>
            <a:chOff x="3715732" y="4852413"/>
            <a:chExt cx="4189000" cy="501763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B3B3AAA5-8FE3-21BC-4FAA-89D606279D2E}"/>
                </a:ext>
              </a:extLst>
            </p:cNvPr>
            <p:cNvSpPr txBox="1"/>
            <p:nvPr/>
          </p:nvSpPr>
          <p:spPr>
            <a:xfrm>
              <a:off x="4287268" y="4892511"/>
              <a:ext cx="3617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She’s ______ 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915E08D6-13F3-EA8D-FAD1-197F303A89AF}"/>
                </a:ext>
              </a:extLst>
            </p:cNvPr>
            <p:cNvSpPr/>
            <p:nvPr/>
          </p:nvSpPr>
          <p:spPr>
            <a:xfrm>
              <a:off x="3715732" y="4852413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2</a:t>
              </a:r>
            </a:p>
          </p:txBody>
        </p:sp>
      </p:grpSp>
      <p:pic>
        <p:nvPicPr>
          <p:cNvPr id="1026" name="Picture 2" descr="7 (or 8) Summits: The World's Highest Mountains by Continent | Britannica">
            <a:extLst>
              <a:ext uri="{FF2B5EF4-FFF2-40B4-BE49-F238E27FC236}">
                <a16:creationId xmlns="" xmlns:a16="http://schemas.microsoft.com/office/drawing/2014/main" id="{897C561C-373A-23D9-0E34-5BC273D76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09" y="1549046"/>
            <a:ext cx="2483539" cy="1932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7077C64-122B-487C-C592-EB84D5D9F687}"/>
              </a:ext>
            </a:extLst>
          </p:cNvPr>
          <p:cNvGrpSpPr/>
          <p:nvPr/>
        </p:nvGrpSpPr>
        <p:grpSpPr>
          <a:xfrm>
            <a:off x="8713755" y="2127412"/>
            <a:ext cx="3895698" cy="482181"/>
            <a:chOff x="141403" y="4892511"/>
            <a:chExt cx="3895698" cy="482181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91C349D-816D-ABBF-900E-7F5295A21374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On the ______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F6682846-AB1B-4620-94E6-57CEBD7153A5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3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5E396AA-E2FA-E9A4-2A95-0E2FF97A8B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263" y="4175917"/>
            <a:ext cx="2483539" cy="184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F58F9A7C-B9D8-1D78-4832-952E79815B3D}"/>
              </a:ext>
            </a:extLst>
          </p:cNvPr>
          <p:cNvGrpSpPr/>
          <p:nvPr/>
        </p:nvGrpSpPr>
        <p:grpSpPr>
          <a:xfrm>
            <a:off x="8469540" y="4617212"/>
            <a:ext cx="3895698" cy="482181"/>
            <a:chOff x="141403" y="4892511"/>
            <a:chExt cx="3895698" cy="482181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F009D66-5CA6-C8FD-D866-9A7EEDC8FADC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They’re _____.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F2E69A-322C-7CB3-11F3-F149E28E7BCE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4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FB02CE9-950A-05CE-0D24-0A06BC10800F}"/>
              </a:ext>
            </a:extLst>
          </p:cNvPr>
          <p:cNvSpPr txBox="1"/>
          <p:nvPr/>
        </p:nvSpPr>
        <p:spPr>
          <a:xfrm>
            <a:off x="4262593" y="1992136"/>
            <a:ext cx="1070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skiing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3CFA5B8-F093-B5F7-7F82-D6FC471C484B}"/>
              </a:ext>
            </a:extLst>
          </p:cNvPr>
          <p:cNvSpPr txBox="1"/>
          <p:nvPr/>
        </p:nvSpPr>
        <p:spPr>
          <a:xfrm>
            <a:off x="3346181" y="6079811"/>
            <a:ext cx="2379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going fishing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9CC565A-FE2B-8740-4B22-7AC30A2187CF}"/>
              </a:ext>
            </a:extLst>
          </p:cNvPr>
          <p:cNvSpPr txBox="1"/>
          <p:nvPr/>
        </p:nvSpPr>
        <p:spPr>
          <a:xfrm>
            <a:off x="10298387" y="2105769"/>
            <a:ext cx="181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mountain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64DF93A-D2D7-9445-E6EF-62271E766A45}"/>
              </a:ext>
            </a:extLst>
          </p:cNvPr>
          <p:cNvSpPr txBox="1"/>
          <p:nvPr/>
        </p:nvSpPr>
        <p:spPr>
          <a:xfrm>
            <a:off x="10128475" y="4550664"/>
            <a:ext cx="279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Quicksand" pitchFamily="2" charset="0"/>
              </a:rPr>
              <a:t>playing ice hockey</a:t>
            </a:r>
          </a:p>
        </p:txBody>
      </p: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solidFill>
                  <a:schemeClr val="accent1"/>
                </a:solidFill>
              </a:rPr>
              <a:t>Contents</a:t>
            </a:r>
            <a:endParaRPr dirty="0"/>
          </a:p>
        </p:txBody>
      </p:sp>
      <p:sp>
        <p:nvSpPr>
          <p:cNvPr id="370" name="Google Shape;370;p29"/>
          <p:cNvSpPr/>
          <p:nvPr/>
        </p:nvSpPr>
        <p:spPr>
          <a:xfrm>
            <a:off x="9854366" y="912965"/>
            <a:ext cx="982753" cy="366475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1" name="Google Shape;371;p29"/>
          <p:cNvGrpSpPr/>
          <p:nvPr/>
        </p:nvGrpSpPr>
        <p:grpSpPr>
          <a:xfrm>
            <a:off x="10424200" y="678533"/>
            <a:ext cx="470067" cy="793867"/>
            <a:chOff x="6203650" y="4269275"/>
            <a:chExt cx="352550" cy="595400"/>
          </a:xfrm>
        </p:grpSpPr>
        <p:sp>
          <p:nvSpPr>
            <p:cNvPr id="372" name="Google Shape;372;p29"/>
            <p:cNvSpPr/>
            <p:nvPr/>
          </p:nvSpPr>
          <p:spPr>
            <a:xfrm>
              <a:off x="6356800" y="4640125"/>
              <a:ext cx="46300" cy="224550"/>
            </a:xfrm>
            <a:custGeom>
              <a:avLst/>
              <a:gdLst/>
              <a:ahLst/>
              <a:cxnLst/>
              <a:rect l="l" t="t" r="r" b="b"/>
              <a:pathLst>
                <a:path w="1852" h="8982" extrusionOk="0">
                  <a:moveTo>
                    <a:pt x="328" y="1"/>
                  </a:moveTo>
                  <a:lnTo>
                    <a:pt x="0" y="8981"/>
                  </a:lnTo>
                  <a:lnTo>
                    <a:pt x="1852" y="8981"/>
                  </a:lnTo>
                  <a:lnTo>
                    <a:pt x="1626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367875" y="4644625"/>
              <a:ext cx="108725" cy="123700"/>
            </a:xfrm>
            <a:custGeom>
              <a:avLst/>
              <a:gdLst/>
              <a:ahLst/>
              <a:cxnLst/>
              <a:rect l="l" t="t" r="r" b="b"/>
              <a:pathLst>
                <a:path w="4349" h="4948" extrusionOk="0">
                  <a:moveTo>
                    <a:pt x="2736" y="1"/>
                  </a:moveTo>
                  <a:cubicBezTo>
                    <a:pt x="3767" y="3521"/>
                    <a:pt x="26" y="3917"/>
                    <a:pt x="26" y="3917"/>
                  </a:cubicBezTo>
                  <a:lnTo>
                    <a:pt x="0" y="4948"/>
                  </a:lnTo>
                  <a:cubicBezTo>
                    <a:pt x="4348" y="3587"/>
                    <a:pt x="3707" y="160"/>
                    <a:pt x="3707" y="160"/>
                  </a:cubicBezTo>
                  <a:lnTo>
                    <a:pt x="2736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6301450" y="4623125"/>
              <a:ext cx="78575" cy="100625"/>
            </a:xfrm>
            <a:custGeom>
              <a:avLst/>
              <a:gdLst/>
              <a:ahLst/>
              <a:cxnLst/>
              <a:rect l="l" t="t" r="r" b="b"/>
              <a:pathLst>
                <a:path w="3143" h="4025" extrusionOk="0">
                  <a:moveTo>
                    <a:pt x="41" y="1"/>
                  </a:moveTo>
                  <a:cubicBezTo>
                    <a:pt x="0" y="3662"/>
                    <a:pt x="2779" y="4024"/>
                    <a:pt x="2779" y="4024"/>
                  </a:cubicBezTo>
                  <a:lnTo>
                    <a:pt x="3143" y="3320"/>
                  </a:lnTo>
                  <a:cubicBezTo>
                    <a:pt x="197" y="3235"/>
                    <a:pt x="823" y="276"/>
                    <a:pt x="823" y="276"/>
                  </a:cubicBezTo>
                  <a:lnTo>
                    <a:pt x="4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6203650" y="4269275"/>
              <a:ext cx="352550" cy="419325"/>
            </a:xfrm>
            <a:custGeom>
              <a:avLst/>
              <a:gdLst/>
              <a:ahLst/>
              <a:cxnLst/>
              <a:rect l="l" t="t" r="r" b="b"/>
              <a:pathLst>
                <a:path w="14102" h="16773" extrusionOk="0">
                  <a:moveTo>
                    <a:pt x="7053" y="0"/>
                  </a:moveTo>
                  <a:cubicBezTo>
                    <a:pt x="7053" y="0"/>
                    <a:pt x="7052" y="0"/>
                    <a:pt x="7052" y="0"/>
                  </a:cubicBezTo>
                  <a:cubicBezTo>
                    <a:pt x="3157" y="0"/>
                    <a:pt x="1" y="4154"/>
                    <a:pt x="1" y="9277"/>
                  </a:cubicBezTo>
                  <a:cubicBezTo>
                    <a:pt x="1" y="14400"/>
                    <a:pt x="3157" y="16773"/>
                    <a:pt x="7052" y="16773"/>
                  </a:cubicBezTo>
                  <a:cubicBezTo>
                    <a:pt x="10944" y="16773"/>
                    <a:pt x="14101" y="14400"/>
                    <a:pt x="14101" y="9277"/>
                  </a:cubicBezTo>
                  <a:cubicBezTo>
                    <a:pt x="14101" y="4154"/>
                    <a:pt x="10945" y="0"/>
                    <a:pt x="70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29"/>
          <p:cNvSpPr/>
          <p:nvPr/>
        </p:nvSpPr>
        <p:spPr>
          <a:xfrm>
            <a:off x="10062640" y="33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29"/>
          <p:cNvSpPr/>
          <p:nvPr/>
        </p:nvSpPr>
        <p:spPr>
          <a:xfrm rot="2153044">
            <a:off x="11111812" y="9474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EE9C4631-B533-2EB3-2BEC-6B52D630D98D}"/>
              </a:ext>
            </a:extLst>
          </p:cNvPr>
          <p:cNvSpPr/>
          <p:nvPr/>
        </p:nvSpPr>
        <p:spPr>
          <a:xfrm>
            <a:off x="960001" y="2000251"/>
            <a:ext cx="1983225" cy="10499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39A4C48E-1BBB-B9BD-E82C-E7B473B1BA37}"/>
              </a:ext>
            </a:extLst>
          </p:cNvPr>
          <p:cNvSpPr/>
          <p:nvPr/>
        </p:nvSpPr>
        <p:spPr>
          <a:xfrm>
            <a:off x="1240125" y="4599370"/>
            <a:ext cx="1983225" cy="10499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09B1AD46-8A05-5EFE-7936-7DE7BB829692}"/>
              </a:ext>
            </a:extLst>
          </p:cNvPr>
          <p:cNvSpPr/>
          <p:nvPr/>
        </p:nvSpPr>
        <p:spPr>
          <a:xfrm>
            <a:off x="5104388" y="3084014"/>
            <a:ext cx="1983225" cy="10499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147A7B16-CB46-3FAD-7583-6FD800250116}"/>
              </a:ext>
            </a:extLst>
          </p:cNvPr>
          <p:cNvSpPr/>
          <p:nvPr/>
        </p:nvSpPr>
        <p:spPr>
          <a:xfrm>
            <a:off x="8785278" y="2000251"/>
            <a:ext cx="1983225" cy="10499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EC42CE3B-7B3B-46B1-E12B-D56F3DD7C440}"/>
              </a:ext>
            </a:extLst>
          </p:cNvPr>
          <p:cNvSpPr/>
          <p:nvPr/>
        </p:nvSpPr>
        <p:spPr>
          <a:xfrm>
            <a:off x="8785278" y="4565654"/>
            <a:ext cx="1983225" cy="104998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FC17E37-C573-A904-7B01-CE3E5011DA35}"/>
              </a:ext>
            </a:extLst>
          </p:cNvPr>
          <p:cNvSpPr txBox="1"/>
          <p:nvPr/>
        </p:nvSpPr>
        <p:spPr>
          <a:xfrm>
            <a:off x="0" y="3079893"/>
            <a:ext cx="3971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BAB91DC-33E9-8FB7-9777-BE092436BFFB}"/>
              </a:ext>
            </a:extLst>
          </p:cNvPr>
          <p:cNvSpPr txBox="1"/>
          <p:nvPr/>
        </p:nvSpPr>
        <p:spPr>
          <a:xfrm>
            <a:off x="-276225" y="5686166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5221A0E-4B00-4857-8B88-ACE7E30359BD}"/>
              </a:ext>
            </a:extLst>
          </p:cNvPr>
          <p:cNvSpPr txBox="1"/>
          <p:nvPr/>
        </p:nvSpPr>
        <p:spPr>
          <a:xfrm>
            <a:off x="3588036" y="4133993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PRACTICE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867B8AC-7B92-3A7F-9B8F-32CE952DECBE}"/>
              </a:ext>
            </a:extLst>
          </p:cNvPr>
          <p:cNvSpPr txBox="1"/>
          <p:nvPr/>
        </p:nvSpPr>
        <p:spPr>
          <a:xfrm>
            <a:off x="7268927" y="3028071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PRODUCTION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505A43D-B423-DBB4-C5BC-81869A07F9F5}"/>
              </a:ext>
            </a:extLst>
          </p:cNvPr>
          <p:cNvSpPr txBox="1"/>
          <p:nvPr/>
        </p:nvSpPr>
        <p:spPr>
          <a:xfrm>
            <a:off x="7346403" y="5649350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ASSESSMENT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F7F3AB-1638-9401-C0C2-6110C9E7CA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8" grpId="0" animBg="1"/>
      <p:bldP spid="19" grpId="0" animBg="1"/>
      <p:bldP spid="5" grpId="0"/>
      <p:bldP spid="21" grpId="0"/>
      <p:bldP spid="22" grpId="0"/>
      <p:bldP spid="23" grpId="0"/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972933" y="4325885"/>
            <a:ext cx="62464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solidFill>
                  <a:schemeClr val="accent1"/>
                </a:solidFill>
              </a:rPr>
              <a:t>WARM-UP</a:t>
            </a:r>
            <a:endParaRPr dirty="0"/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4891567" y="1602385"/>
            <a:ext cx="2427600" cy="225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01</a:t>
            </a:r>
            <a:endParaRPr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 flipH="1">
            <a:off x="6096053" y="3765187"/>
            <a:ext cx="9200" cy="560800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5894402" y="459410"/>
            <a:ext cx="402652" cy="1236929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5341693" y="1456852"/>
            <a:ext cx="670412" cy="241933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6179893" y="1456852"/>
            <a:ext cx="670412" cy="241933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5511541-ED89-BF15-0681-69A2098C16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5" name="breeze.wav"/>
          </p:stSnd>
        </p:sndAc>
      </p:transition>
    </mc:Choice>
    <mc:Fallback>
      <p:transition spd="slow">
        <p:fade/>
        <p:sndAc>
          <p:stSnd>
            <p:snd r:embed="rId3" name="breez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3" name="Google Shape;443;p31"/>
          <p:cNvCxnSpPr>
            <a:cxnSpLocks/>
          </p:cNvCxnSpPr>
          <p:nvPr/>
        </p:nvCxnSpPr>
        <p:spPr>
          <a:xfrm flipH="1">
            <a:off x="6096053" y="3765187"/>
            <a:ext cx="9200" cy="560800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5894402" y="459410"/>
            <a:ext cx="402652" cy="1236929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5341693" y="1456852"/>
            <a:ext cx="670412" cy="241933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6179893" y="1456852"/>
            <a:ext cx="670412" cy="241933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5511541-ED89-BF15-0681-69A2098C16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7" name="Picture 2" descr="Children in the Redwood Forest in California">
            <a:extLst>
              <a:ext uri="{FF2B5EF4-FFF2-40B4-BE49-F238E27FC236}">
                <a16:creationId xmlns="" xmlns:a16="http://schemas.microsoft.com/office/drawing/2014/main" id="{42814A5A-405D-ACAA-27E0-F8C008F16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9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E4F8FFEC-8123-D095-0C50-07785D62B890}"/>
              </a:ext>
            </a:extLst>
          </p:cNvPr>
          <p:cNvSpPr/>
          <p:nvPr/>
        </p:nvSpPr>
        <p:spPr>
          <a:xfrm>
            <a:off x="6867244" y="1251264"/>
            <a:ext cx="515470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Quicksand" pitchFamily="2" charset="0"/>
              </a:rPr>
              <a:t>1. </a:t>
            </a:r>
            <a:r>
              <a:rPr lang="en-US" sz="3200" b="1" dirty="0" smtClean="0">
                <a:latin typeface="Quicksand" pitchFamily="2" charset="0"/>
              </a:rPr>
              <a:t>Look at the photo. Tick what you can see.</a:t>
            </a:r>
            <a:endParaRPr lang="en-US" sz="3200" b="1" dirty="0">
              <a:latin typeface="Quicksand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67C92500-B096-DF3A-0325-717FB2D42E41}"/>
              </a:ext>
            </a:extLst>
          </p:cNvPr>
          <p:cNvSpPr/>
          <p:nvPr/>
        </p:nvSpPr>
        <p:spPr>
          <a:xfrm>
            <a:off x="6850305" y="4070542"/>
            <a:ext cx="515470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Quicksand" pitchFamily="2" charset="0"/>
              </a:rPr>
              <a:t>2. What are they doing?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169E1A1D-BA89-350F-F338-50A6D65CF137}"/>
              </a:ext>
            </a:extLst>
          </p:cNvPr>
          <p:cNvSpPr/>
          <p:nvPr/>
        </p:nvSpPr>
        <p:spPr>
          <a:xfrm>
            <a:off x="6850305" y="5487555"/>
            <a:ext cx="515470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Quicksand" pitchFamily="2" charset="0"/>
              </a:rPr>
              <a:t>3. Where are they?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F1B86B7-BCCA-170C-8DE8-4CF022BE346F}"/>
              </a:ext>
            </a:extLst>
          </p:cNvPr>
          <p:cNvSpPr txBox="1"/>
          <p:nvPr/>
        </p:nvSpPr>
        <p:spPr>
          <a:xfrm>
            <a:off x="6767655" y="101209"/>
            <a:ext cx="3570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.VnBodoniH" panose="020B7200000000000000" pitchFamily="34" charset="0"/>
              </a:rPr>
              <a:t>Quick Answers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7055224" y="2736913"/>
            <a:ext cx="385482" cy="35591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539792" y="2684035"/>
            <a:ext cx="155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plants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7055224" y="3356400"/>
            <a:ext cx="385482" cy="35591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539792" y="3303522"/>
            <a:ext cx="155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rain</a:t>
            </a:r>
            <a:endParaRPr lang="en-US" sz="2400" dirty="0"/>
          </a:p>
        </p:txBody>
      </p:sp>
      <p:sp>
        <p:nvSpPr>
          <p:cNvPr id="36" name="Rectangle 35"/>
          <p:cNvSpPr/>
          <p:nvPr/>
        </p:nvSpPr>
        <p:spPr>
          <a:xfrm>
            <a:off x="9407326" y="2756188"/>
            <a:ext cx="385482" cy="35591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9891894" y="2703310"/>
            <a:ext cx="155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dog</a:t>
            </a:r>
            <a:endParaRPr lang="en-US" sz="2400" dirty="0"/>
          </a:p>
        </p:txBody>
      </p:sp>
      <p:sp>
        <p:nvSpPr>
          <p:cNvPr id="38" name="Rectangle 37"/>
          <p:cNvSpPr/>
          <p:nvPr/>
        </p:nvSpPr>
        <p:spPr>
          <a:xfrm>
            <a:off x="9407326" y="3375675"/>
            <a:ext cx="385482" cy="35591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891894" y="3322797"/>
            <a:ext cx="155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trees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534135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38;p31">
            <a:extLst>
              <a:ext uri="{FF2B5EF4-FFF2-40B4-BE49-F238E27FC236}">
                <a16:creationId xmlns="" xmlns:a16="http://schemas.microsoft.com/office/drawing/2014/main" id="{735B6093-823A-21F3-A321-1E96CE8B4C21}"/>
              </a:ext>
            </a:extLst>
          </p:cNvPr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PRESENTATION</a:t>
            </a:r>
            <a:endParaRPr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sp>
        <p:nvSpPr>
          <p:cNvPr id="16" name="Google Shape;439;p31">
            <a:extLst>
              <a:ext uri="{FF2B5EF4-FFF2-40B4-BE49-F238E27FC236}">
                <a16:creationId xmlns="" xmlns:a16="http://schemas.microsoft.com/office/drawing/2014/main" id="{5B2FC928-CED4-7C8D-A5C3-84CA881322F0}"/>
              </a:ext>
            </a:extLst>
          </p:cNvPr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" name="Google Shape;388;p30">
            <a:extLst>
              <a:ext uri="{FF2B5EF4-FFF2-40B4-BE49-F238E27FC236}">
                <a16:creationId xmlns="" xmlns:a16="http://schemas.microsoft.com/office/drawing/2014/main" id="{4297EFCF-6151-B710-6CB9-6427ABE48F54}"/>
              </a:ext>
            </a:extLst>
          </p:cNvPr>
          <p:cNvGrpSpPr/>
          <p:nvPr/>
        </p:nvGrpSpPr>
        <p:grpSpPr>
          <a:xfrm>
            <a:off x="5793700" y="670927"/>
            <a:ext cx="605000" cy="1021800"/>
            <a:chOff x="3726300" y="292100"/>
            <a:chExt cx="453750" cy="766350"/>
          </a:xfrm>
        </p:grpSpPr>
        <p:sp>
          <p:nvSpPr>
            <p:cNvPr id="5" name="Google Shape;389;p30">
              <a:extLst>
                <a:ext uri="{FF2B5EF4-FFF2-40B4-BE49-F238E27FC236}">
                  <a16:creationId xmlns="" xmlns:a16="http://schemas.microsoft.com/office/drawing/2014/main" id="{BE0D5B18-71FB-6B04-CA22-4555BD8DD227}"/>
                </a:ext>
              </a:extLst>
            </p:cNvPr>
            <p:cNvSpPr/>
            <p:nvPr/>
          </p:nvSpPr>
          <p:spPr>
            <a:xfrm>
              <a:off x="3923375" y="769450"/>
              <a:ext cx="59625" cy="289000"/>
            </a:xfrm>
            <a:custGeom>
              <a:avLst/>
              <a:gdLst/>
              <a:ahLst/>
              <a:cxnLst/>
              <a:rect l="l" t="t" r="r" b="b"/>
              <a:pathLst>
                <a:path w="2385" h="11560" extrusionOk="0">
                  <a:moveTo>
                    <a:pt x="422" y="1"/>
                  </a:moveTo>
                  <a:lnTo>
                    <a:pt x="0" y="11560"/>
                  </a:lnTo>
                  <a:lnTo>
                    <a:pt x="2385" y="11560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390;p30">
              <a:extLst>
                <a:ext uri="{FF2B5EF4-FFF2-40B4-BE49-F238E27FC236}">
                  <a16:creationId xmlns="" xmlns:a16="http://schemas.microsoft.com/office/drawing/2014/main" id="{7433C776-513E-7C46-FDDB-16CBA277C137}"/>
                </a:ext>
              </a:extLst>
            </p:cNvPr>
            <p:cNvSpPr/>
            <p:nvPr/>
          </p:nvSpPr>
          <p:spPr>
            <a:xfrm>
              <a:off x="3937625" y="775275"/>
              <a:ext cx="139950" cy="159225"/>
            </a:xfrm>
            <a:custGeom>
              <a:avLst/>
              <a:gdLst/>
              <a:ahLst/>
              <a:cxnLst/>
              <a:rect l="l" t="t" r="r" b="b"/>
              <a:pathLst>
                <a:path w="5598" h="6369" extrusionOk="0">
                  <a:moveTo>
                    <a:pt x="3520" y="0"/>
                  </a:moveTo>
                  <a:lnTo>
                    <a:pt x="3520" y="0"/>
                  </a:lnTo>
                  <a:cubicBezTo>
                    <a:pt x="4849" y="4531"/>
                    <a:pt x="33" y="5041"/>
                    <a:pt x="33" y="5041"/>
                  </a:cubicBezTo>
                  <a:lnTo>
                    <a:pt x="1" y="6369"/>
                  </a:lnTo>
                  <a:cubicBezTo>
                    <a:pt x="5598" y="4617"/>
                    <a:pt x="4773" y="206"/>
                    <a:pt x="4773" y="206"/>
                  </a:cubicBezTo>
                  <a:lnTo>
                    <a:pt x="3520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391;p30">
              <a:extLst>
                <a:ext uri="{FF2B5EF4-FFF2-40B4-BE49-F238E27FC236}">
                  <a16:creationId xmlns="" xmlns:a16="http://schemas.microsoft.com/office/drawing/2014/main" id="{8CC3ADB2-822A-384C-EEB1-73AD83CEF5F1}"/>
                </a:ext>
              </a:extLst>
            </p:cNvPr>
            <p:cNvSpPr/>
            <p:nvPr/>
          </p:nvSpPr>
          <p:spPr>
            <a:xfrm>
              <a:off x="3852150" y="747550"/>
              <a:ext cx="101175" cy="129525"/>
            </a:xfrm>
            <a:custGeom>
              <a:avLst/>
              <a:gdLst/>
              <a:ahLst/>
              <a:cxnLst/>
              <a:rect l="l" t="t" r="r" b="b"/>
              <a:pathLst>
                <a:path w="4047" h="5181" extrusionOk="0">
                  <a:moveTo>
                    <a:pt x="53" y="1"/>
                  </a:moveTo>
                  <a:lnTo>
                    <a:pt x="53" y="1"/>
                  </a:lnTo>
                  <a:cubicBezTo>
                    <a:pt x="0" y="4715"/>
                    <a:pt x="3578" y="5181"/>
                    <a:pt x="3578" y="5181"/>
                  </a:cubicBezTo>
                  <a:lnTo>
                    <a:pt x="4046" y="4274"/>
                  </a:lnTo>
                  <a:cubicBezTo>
                    <a:pt x="254" y="4164"/>
                    <a:pt x="1060" y="357"/>
                    <a:pt x="1060" y="357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392;p30">
              <a:extLst>
                <a:ext uri="{FF2B5EF4-FFF2-40B4-BE49-F238E27FC236}">
                  <a16:creationId xmlns="" xmlns:a16="http://schemas.microsoft.com/office/drawing/2014/main" id="{21CAAB4F-A131-74F2-2CE1-499403AD69A1}"/>
                </a:ext>
              </a:extLst>
            </p:cNvPr>
            <p:cNvSpPr/>
            <p:nvPr/>
          </p:nvSpPr>
          <p:spPr>
            <a:xfrm>
              <a:off x="3726300" y="292100"/>
              <a:ext cx="453750" cy="539750"/>
            </a:xfrm>
            <a:custGeom>
              <a:avLst/>
              <a:gdLst/>
              <a:ahLst/>
              <a:cxnLst/>
              <a:rect l="l" t="t" r="r" b="b"/>
              <a:pathLst>
                <a:path w="18150" h="21590" extrusionOk="0">
                  <a:moveTo>
                    <a:pt x="9075" y="1"/>
                  </a:moveTo>
                  <a:cubicBezTo>
                    <a:pt x="4063" y="1"/>
                    <a:pt x="1" y="5346"/>
                    <a:pt x="1" y="11941"/>
                  </a:cubicBezTo>
                  <a:cubicBezTo>
                    <a:pt x="1" y="18536"/>
                    <a:pt x="4063" y="21590"/>
                    <a:pt x="9075" y="21590"/>
                  </a:cubicBezTo>
                  <a:cubicBezTo>
                    <a:pt x="14086" y="21590"/>
                    <a:pt x="18149" y="18536"/>
                    <a:pt x="18149" y="11941"/>
                  </a:cubicBezTo>
                  <a:cubicBezTo>
                    <a:pt x="18149" y="5346"/>
                    <a:pt x="14086" y="1"/>
                    <a:pt x="9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404;p30">
            <a:extLst>
              <a:ext uri="{FF2B5EF4-FFF2-40B4-BE49-F238E27FC236}">
                <a16:creationId xmlns="" xmlns:a16="http://schemas.microsoft.com/office/drawing/2014/main" id="{B3980493-9990-1E6E-616B-051C3FEC6FA1}"/>
              </a:ext>
            </a:extLst>
          </p:cNvPr>
          <p:cNvSpPr txBox="1">
            <a:spLocks/>
          </p:cNvSpPr>
          <p:nvPr/>
        </p:nvSpPr>
        <p:spPr>
          <a:xfrm rot="1829">
            <a:off x="4968400" y="1720136"/>
            <a:ext cx="2255200" cy="20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r>
              <a:rPr lang="en" sz="11733" kern="0" dirty="0">
                <a:solidFill>
                  <a:srgbClr val="FFFFFF"/>
                </a:solidFill>
                <a:latin typeface="Fredoka One" panose="02000000000000000000" pitchFamily="2" charset="0"/>
              </a:rPr>
              <a:t>02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946E7A3-953B-67A6-FA26-F25C12AF2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50815"/>
      </p:ext>
    </p:extLst>
  </p:cSld>
  <p:clrMapOvr>
    <a:masterClrMapping/>
  </p:clrMapOvr>
  <p:transition spd="slow">
    <p:cover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ountain - vol up">
            <a:hlinkClick r:id="" action="ppaction://media"/>
            <a:extLst>
              <a:ext uri="{FF2B5EF4-FFF2-40B4-BE49-F238E27FC236}">
                <a16:creationId xmlns="" xmlns:a16="http://schemas.microsoft.com/office/drawing/2014/main" id="{5910BAE7-B2AC-72FC-9EBC-ECFC2B9AE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15455" y="6002592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BC3F23A8-685B-AB43-B240-A1718E8C435A}"/>
              </a:ext>
            </a:extLst>
          </p:cNvPr>
          <p:cNvSpPr/>
          <p:nvPr/>
        </p:nvSpPr>
        <p:spPr>
          <a:xfrm>
            <a:off x="3939702" y="5775492"/>
            <a:ext cx="3949429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mountain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A552C6C-3304-4560-E33E-8F75C46400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4A93CC-2960-8AEF-D639-86765B44EE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3"/>
          <a:stretch/>
        </p:blipFill>
        <p:spPr>
          <a:xfrm>
            <a:off x="1126887" y="1121941"/>
            <a:ext cx="9696087" cy="461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5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 fishing - vol up">
            <a:hlinkClick r:id="" action="ppaction://media"/>
            <a:extLst>
              <a:ext uri="{FF2B5EF4-FFF2-40B4-BE49-F238E27FC236}">
                <a16:creationId xmlns="" xmlns:a16="http://schemas.microsoft.com/office/drawing/2014/main" id="{E3C53FC0-2A6D-09DE-2D53-411C4FD2BE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0085" y="5977814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832291" y="5775491"/>
            <a:ext cx="465995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go fishing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1026" name="Picture 2" descr="3 Essential Life Lessons You Can Learn Just by Going Fishing | Inc.com">
            <a:extLst>
              <a:ext uri="{FF2B5EF4-FFF2-40B4-BE49-F238E27FC236}">
                <a16:creationId xmlns="" xmlns:a16="http://schemas.microsoft.com/office/drawing/2014/main" id="{3F3E6326-4FF9-8ABC-FBF7-419084DF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080" y="1096892"/>
            <a:ext cx="7786273" cy="467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4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himes.wav"/>
          </p:stSnd>
        </p:sndAc>
      </p:transition>
    </mc:Choice>
    <mc:Fallback xmlns="">
      <p:transition spd="slow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ce-skate - vol up">
            <a:hlinkClick r:id="" action="ppaction://media"/>
            <a:extLst>
              <a:ext uri="{FF2B5EF4-FFF2-40B4-BE49-F238E27FC236}">
                <a16:creationId xmlns="" xmlns:a16="http://schemas.microsoft.com/office/drawing/2014/main" id="{EE77C69C-2301-02C5-0056-04737B16F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08635" y="5911215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832291" y="5775491"/>
            <a:ext cx="465995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ice-skate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2050" name="Picture 2" descr="Figure skating outfits: The most memorable from the 2022 Winter Olympics -  CNN Style">
            <a:extLst>
              <a:ext uri="{FF2B5EF4-FFF2-40B4-BE49-F238E27FC236}">
                <a16:creationId xmlns="" xmlns:a16="http://schemas.microsoft.com/office/drawing/2014/main" id="{81B271C0-8F0B-7A25-C1EA-66B26D1CB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93" y="1191638"/>
            <a:ext cx="7955065" cy="44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0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&quot;/&gt;&lt;property id=&quot;20307&quot; value=&quot;295&quot;/&gt;&lt;/object&gt;&lt;object type=&quot;3&quot; unique_id=&quot;10005&quot;&gt;&lt;property id=&quot;20148&quot; value=&quot;5&quot;/&gt;&lt;property id=&quot;20300&quot; value=&quot;Slide 3 - &amp;quot;Contents&amp;quot;&quot;/&gt;&lt;property id=&quot;20307&quot; value=&quot;349&quot;/&gt;&lt;/object&gt;&lt;object type=&quot;3&quot; unique_id=&quot;10006&quot;&gt;&lt;property id=&quot;20148&quot; value=&quot;5&quot;/&gt;&lt;property id=&quot;20300&quot; value=&quot;Slide 4 - &amp;quot;WARM-UP&amp;quot;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350&quot;/&gt;&lt;/object&gt;&lt;object type=&quot;3&quot; unique_id=&quot;10008&quot;&gt;&lt;property id=&quot;20148&quot; value=&quot;5&quot;/&gt;&lt;property id=&quot;20300&quot; value=&quot;Slide 6&quot;/&gt;&lt;property id=&quot;20307&quot; value=&quot;407&quot;/&gt;&lt;/object&gt;&lt;object type=&quot;3&quot; unique_id=&quot;10009&quot;&gt;&lt;property id=&quot;20148&quot; value=&quot;5&quot;/&gt;&lt;property id=&quot;20300&quot; value=&quot;Slide 7&quot;/&gt;&lt;property id=&quot;20307&quot; value=&quot;410&quot;/&gt;&lt;/object&gt;&lt;object type=&quot;3&quot; unique_id=&quot;10010&quot;&gt;&lt;property id=&quot;20148&quot; value=&quot;5&quot;/&gt;&lt;property id=&quot;20300&quot; value=&quot;Slide 8&quot;/&gt;&lt;property id=&quot;20307&quot; value=&quot;408&quot;/&gt;&lt;/object&gt;&lt;object type=&quot;3&quot; unique_id=&quot;10011&quot;&gt;&lt;property id=&quot;20148&quot; value=&quot;5&quot;/&gt;&lt;property id=&quot;20300&quot; value=&quot;Slide 9&quot;/&gt;&lt;property id=&quot;20307&quot; value=&quot;411&quot;/&gt;&lt;/object&gt;&lt;object type=&quot;3&quot; unique_id=&quot;10012&quot;&gt;&lt;property id=&quot;20148&quot; value=&quot;5&quot;/&gt;&lt;property id=&quot;20300&quot; value=&quot;Slide 10&quot;/&gt;&lt;property id=&quot;20307&quot; value=&quot;412&quot;/&gt;&lt;/object&gt;&lt;object type=&quot;3&quot; unique_id=&quot;10013&quot;&gt;&lt;property id=&quot;20148&quot; value=&quot;5&quot;/&gt;&lt;property id=&quot;20300&quot; value=&quot;Slide 11&quot;/&gt;&lt;property id=&quot;20307&quot; value=&quot;413&quot;/&gt;&lt;/object&gt;&lt;object type=&quot;3&quot; unique_id=&quot;10014&quot;&gt;&lt;property id=&quot;20148&quot; value=&quot;5&quot;/&gt;&lt;property id=&quot;20300&quot; value=&quot;Slide 12&quot;/&gt;&lt;property id=&quot;20307&quot; value=&quot;263&quot;/&gt;&lt;/object&gt;&lt;object type=&quot;3&quot; unique_id=&quot;10015&quot;&gt;&lt;property id=&quot;20148&quot; value=&quot;5&quot;/&gt;&lt;property id=&quot;20300&quot; value=&quot;Slide 13&quot;/&gt;&lt;property id=&quot;20307&quot; value=&quot;417&quot;/&gt;&lt;/object&gt;&lt;object type=&quot;3&quot; unique_id=&quot;10016&quot;&gt;&lt;property id=&quot;20148&quot; value=&quot;5&quot;/&gt;&lt;property id=&quot;20300&quot; value=&quot;Slide 14&quot;/&gt;&lt;property id=&quot;20307&quot; value=&quot;416&quot;/&gt;&lt;/object&gt;&lt;object type=&quot;3&quot; unique_id=&quot;10017&quot;&gt;&lt;property id=&quot;20148&quot; value=&quot;5&quot;/&gt;&lt;property id=&quot;20300&quot; value=&quot;Slide 15&quot;/&gt;&lt;property id=&quot;20307&quot; value=&quot;418&quot;/&gt;&lt;/object&gt;&lt;object type=&quot;3&quot; unique_id=&quot;10018&quot;&gt;&lt;property id=&quot;20148&quot; value=&quot;5&quot;/&gt;&lt;property id=&quot;20300&quot; value=&quot;Slide 16&quot;/&gt;&lt;property id=&quot;20307&quot; value=&quot;419&quot;/&gt;&lt;/object&gt;&lt;object type=&quot;3&quot; unique_id=&quot;10019&quot;&gt;&lt;property id=&quot;20148&quot; value=&quot;5&quot;/&gt;&lt;property id=&quot;20300&quot; value=&quot;Slide 17&quot;/&gt;&lt;property id=&quot;20307&quot; value=&quot;420&quot;/&gt;&lt;/object&gt;&lt;object type=&quot;3&quot; unique_id=&quot;10020&quot;&gt;&lt;property id=&quot;20148&quot; value=&quot;5&quot;/&gt;&lt;property id=&quot;20300&quot; value=&quot;Slide 18&quot;/&gt;&lt;property id=&quot;20307&quot; value=&quot;423&quot;/&gt;&lt;/object&gt;&lt;object type=&quot;3&quot; unique_id=&quot;10021&quot;&gt;&lt;property id=&quot;20148&quot; value=&quot;5&quot;/&gt;&lt;property id=&quot;20300&quot; value=&quot;Slide 19&quot;/&gt;&lt;property id=&quot;20307&quot; value=&quot;333&quot;/&gt;&lt;/object&gt;&lt;object type=&quot;3&quot; unique_id=&quot;10022&quot;&gt;&lt;property id=&quot;20148&quot; value=&quot;5&quot;/&gt;&lt;property id=&quot;20300&quot; value=&quot;Slide 20&quot;/&gt;&lt;property id=&quot;20307&quot; value=&quot;334&quot;/&gt;&lt;/object&gt;&lt;object type=&quot;3&quot; unique_id=&quot;10023&quot;&gt;&lt;property id=&quot;20148&quot; value=&quot;5&quot;/&gt;&lt;property id=&quot;20300&quot; value=&quot;Slide 21&quot;/&gt;&lt;property id=&quot;20307&quot; value=&quot;335&quot;/&gt;&lt;/object&gt;&lt;object type=&quot;3&quot; unique_id=&quot;10024&quot;&gt;&lt;property id=&quot;20148&quot; value=&quot;5&quot;/&gt;&lt;property id=&quot;20300&quot; value=&quot;Slide 22&quot;/&gt;&lt;property id=&quot;20307&quot; value=&quot;336&quot;/&gt;&lt;/object&gt;&lt;object type=&quot;3&quot; unique_id=&quot;10025&quot;&gt;&lt;property id=&quot;20148&quot; value=&quot;5&quot;/&gt;&lt;property id=&quot;20300&quot; value=&quot;Slide 23&quot;/&gt;&lt;property id=&quot;20307&quot; value=&quot;341&quot;/&gt;&lt;/object&gt;&lt;object type=&quot;3&quot; unique_id=&quot;10026&quot;&gt;&lt;property id=&quot;20148&quot; value=&quot;5&quot;/&gt;&lt;property id=&quot;20300&quot; value=&quot;Slide 24&quot;/&gt;&lt;property id=&quot;20307&quot; value=&quot;340&quot;/&gt;&lt;/object&gt;&lt;object type=&quot;3&quot; unique_id=&quot;10027&quot;&gt;&lt;property id=&quot;20148&quot; value=&quot;5&quot;/&gt;&lt;property id=&quot;20300&quot; value=&quot;Slide 25&quot;/&gt;&lt;property id=&quot;20307&quot; value=&quot;316&quot;/&gt;&lt;/object&gt;&lt;object type=&quot;3&quot; unique_id=&quot;10028&quot;&gt;&lt;property id=&quot;20148&quot; value=&quot;5&quot;/&gt;&lt;property id=&quot;20300&quot; value=&quot;Slide 26&quot;/&gt;&lt;property id=&quot;20307&quot; value=&quot;264&quot;/&gt;&lt;/object&gt;&lt;object type=&quot;3&quot; unique_id=&quot;10029&quot;&gt;&lt;property id=&quot;20148&quot; value=&quot;5&quot;/&gt;&lt;property id=&quot;20300&quot; value=&quot;Slide 27&quot;/&gt;&lt;property id=&quot;20307&quot; value=&quot;422&quot;/&gt;&lt;/object&gt;&lt;object type=&quot;3&quot; unique_id=&quot;10030&quot;&gt;&lt;property id=&quot;20148&quot; value=&quot;5&quot;/&gt;&lt;property id=&quot;20300&quot; value=&quot;Slide 28&quot;/&gt;&lt;property id=&quot;20307&quot; value=&quot;318&quot;/&gt;&lt;/object&gt;&lt;object type=&quot;3&quot; unique_id=&quot;10031&quot;&gt;&lt;property id=&quot;20148&quot; value=&quot;5&quot;/&gt;&lt;property id=&quot;20300&quot; value=&quot;Slide 29&quot;/&gt;&lt;property id=&quot;20307&quot; value=&quot;304&quot;/&gt;&lt;/object&gt;&lt;object type=&quot;3&quot; unique_id=&quot;10032&quot;&gt;&lt;property id=&quot;20148&quot; value=&quot;5&quot;/&gt;&lt;property id=&quot;20300&quot; value=&quot;Slide 30&quot;/&gt;&lt;property id=&quot;20307&quot; value=&quot;258&quot;/&gt;&lt;/object&gt;&lt;object type=&quot;3&quot; unique_id=&quot;10260&quot;&gt;&lt;property id=&quot;20148&quot; value=&quot;5&quot;/&gt;&lt;property id=&quot;20300&quot; value=&quot;Slide 1&quot;/&gt;&lt;property id=&quot;20307&quot; value=&quot;424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7747</TotalTime>
  <Words>417</Words>
  <Application>Microsoft Office PowerPoint</Application>
  <PresentationFormat>Widescreen</PresentationFormat>
  <Paragraphs>150</Paragraphs>
  <Slides>30</Slides>
  <Notes>12</Notes>
  <HiddenSlides>0</HiddenSlides>
  <MMClips>19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61" baseType="lpstr">
      <vt:lpstr>Nunito</vt:lpstr>
      <vt:lpstr>黑体</vt:lpstr>
      <vt:lpstr>Barlow</vt:lpstr>
      <vt:lpstr>宋体</vt:lpstr>
      <vt:lpstr>.VnCooper</vt:lpstr>
      <vt:lpstr>Aharoni</vt:lpstr>
      <vt:lpstr>Bebas Neue</vt:lpstr>
      <vt:lpstr>Comic Sans MS</vt:lpstr>
      <vt:lpstr>Quicksand</vt:lpstr>
      <vt:lpstr>Arial Rounded MT Bold</vt:lpstr>
      <vt:lpstr>Cambria</vt:lpstr>
      <vt:lpstr>.VnBodoniH</vt:lpstr>
      <vt:lpstr>Arial</vt:lpstr>
      <vt:lpstr>Life Savers</vt:lpstr>
      <vt:lpstr>Capriola</vt:lpstr>
      <vt:lpstr>Sriracha</vt:lpstr>
      <vt:lpstr>Quicksand SemiBold</vt:lpstr>
      <vt:lpstr>Kirang Haerang</vt:lpstr>
      <vt:lpstr>Barlow Medium</vt:lpstr>
      <vt:lpstr>PT Sans</vt:lpstr>
      <vt:lpstr>Fredoka One</vt:lpstr>
      <vt:lpstr>Life Savers ExtraBold</vt:lpstr>
      <vt:lpstr>Roboto</vt:lpstr>
      <vt:lpstr>Bangers</vt:lpstr>
      <vt:lpstr>Bree Serif</vt:lpstr>
      <vt:lpstr>Calibri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Animated Family Tree by Slidesgo</vt:lpstr>
      <vt:lpstr>PowerPoint Presentation</vt:lpstr>
      <vt:lpstr>PowerPoint Presentation</vt:lpstr>
      <vt:lpstr>Contents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Admin</cp:lastModifiedBy>
  <cp:revision>229</cp:revision>
  <dcterms:created xsi:type="dcterms:W3CDTF">2022-06-04T05:30:59Z</dcterms:created>
  <dcterms:modified xsi:type="dcterms:W3CDTF">2023-11-21T09:08:11Z</dcterms:modified>
</cp:coreProperties>
</file>