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  <p:sldMasterId id="2147483677" r:id="rId4"/>
  </p:sldMasterIdLst>
  <p:notesMasterIdLst>
    <p:notesMasterId r:id="rId6"/>
  </p:notesMasterIdLst>
  <p:sldIdLst>
    <p:sldId id="257" r:id="rId5"/>
    <p:sldId id="258" r:id="rId7"/>
    <p:sldId id="266" r:id="rId8"/>
    <p:sldId id="259" r:id="rId9"/>
    <p:sldId id="260" r:id="rId10"/>
    <p:sldId id="267" r:id="rId11"/>
    <p:sldId id="261" r:id="rId12"/>
    <p:sldId id="262" r:id="rId13"/>
    <p:sldId id="263" r:id="rId14"/>
    <p:sldId id="264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6.xml"/><Relationship Id="rId8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tags" Target="../tags/tag3.xml"/><Relationship Id="rId4" Type="http://schemas.openxmlformats.org/officeDocument/2006/relationships/image" Target="../media/image3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23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5.xml"/><Relationship Id="rId6" Type="http://schemas.openxmlformats.org/officeDocument/2006/relationships/image" Target="../media/image4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2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2.jpe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2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4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03045" y="382905"/>
            <a:ext cx="938847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Chào mừng thầy cô và các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em đến với tiết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397885" y="2578100"/>
            <a:ext cx="4925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 nhiên xã hội lớp 1</a:t>
            </a:r>
            <a:endParaRPr 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0" advTm="0">
        <p:random/>
      </p:transition>
    </mc:Choice>
    <mc:Fallback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962025" y="1417955"/>
            <a:ext cx="9845040" cy="4708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Flowchart: Alternate Process 6"/>
          <p:cNvSpPr/>
          <p:nvPr/>
        </p:nvSpPr>
        <p:spPr>
          <a:xfrm>
            <a:off x="352425" y="306070"/>
            <a:ext cx="2428875" cy="108077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Kết Luận</a:t>
            </a:r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4"/>
          <p:cNvSpPr/>
          <p:nvPr/>
        </p:nvSpPr>
        <p:spPr bwMode="auto">
          <a:xfrm>
            <a:off x="0" y="5913438"/>
            <a:ext cx="12192000" cy="944562"/>
          </a:xfrm>
          <a:custGeom>
            <a:avLst/>
            <a:gdLst>
              <a:gd name="T0" fmla="*/ 5752 w 5752"/>
              <a:gd name="T1" fmla="*/ 970 h 970"/>
              <a:gd name="T2" fmla="*/ 0 w 5752"/>
              <a:gd name="T3" fmla="*/ 970 h 970"/>
              <a:gd name="T4" fmla="*/ 0 w 5752"/>
              <a:gd name="T5" fmla="*/ 293 h 970"/>
              <a:gd name="T6" fmla="*/ 0 w 5752"/>
              <a:gd name="T7" fmla="*/ 293 h 970"/>
              <a:gd name="T8" fmla="*/ 176 w 5752"/>
              <a:gd name="T9" fmla="*/ 247 h 970"/>
              <a:gd name="T10" fmla="*/ 365 w 5752"/>
              <a:gd name="T11" fmla="*/ 201 h 970"/>
              <a:gd name="T12" fmla="*/ 591 w 5752"/>
              <a:gd name="T13" fmla="*/ 147 h 970"/>
              <a:gd name="T14" fmla="*/ 713 w 5752"/>
              <a:gd name="T15" fmla="*/ 121 h 970"/>
              <a:gd name="T16" fmla="*/ 837 w 5752"/>
              <a:gd name="T17" fmla="*/ 93 h 970"/>
              <a:gd name="T18" fmla="*/ 961 w 5752"/>
              <a:gd name="T19" fmla="*/ 69 h 970"/>
              <a:gd name="T20" fmla="*/ 1078 w 5752"/>
              <a:gd name="T21" fmla="*/ 47 h 970"/>
              <a:gd name="T22" fmla="*/ 1192 w 5752"/>
              <a:gd name="T23" fmla="*/ 27 h 970"/>
              <a:gd name="T24" fmla="*/ 1296 w 5752"/>
              <a:gd name="T25" fmla="*/ 13 h 970"/>
              <a:gd name="T26" fmla="*/ 1390 w 5752"/>
              <a:gd name="T27" fmla="*/ 3 h 970"/>
              <a:gd name="T28" fmla="*/ 1430 w 5752"/>
              <a:gd name="T29" fmla="*/ 0 h 970"/>
              <a:gd name="T30" fmla="*/ 1468 w 5752"/>
              <a:gd name="T31" fmla="*/ 0 h 970"/>
              <a:gd name="T32" fmla="*/ 1468 w 5752"/>
              <a:gd name="T33" fmla="*/ 0 h 970"/>
              <a:gd name="T34" fmla="*/ 1538 w 5752"/>
              <a:gd name="T35" fmla="*/ 0 h 970"/>
              <a:gd name="T36" fmla="*/ 1612 w 5752"/>
              <a:gd name="T37" fmla="*/ 3 h 970"/>
              <a:gd name="T38" fmla="*/ 1686 w 5752"/>
              <a:gd name="T39" fmla="*/ 11 h 970"/>
              <a:gd name="T40" fmla="*/ 1764 w 5752"/>
              <a:gd name="T41" fmla="*/ 21 h 970"/>
              <a:gd name="T42" fmla="*/ 1845 w 5752"/>
              <a:gd name="T43" fmla="*/ 35 h 970"/>
              <a:gd name="T44" fmla="*/ 1927 w 5752"/>
              <a:gd name="T45" fmla="*/ 49 h 970"/>
              <a:gd name="T46" fmla="*/ 2011 w 5752"/>
              <a:gd name="T47" fmla="*/ 67 h 970"/>
              <a:gd name="T48" fmla="*/ 2097 w 5752"/>
              <a:gd name="T49" fmla="*/ 87 h 970"/>
              <a:gd name="T50" fmla="*/ 2185 w 5752"/>
              <a:gd name="T51" fmla="*/ 109 h 970"/>
              <a:gd name="T52" fmla="*/ 2275 w 5752"/>
              <a:gd name="T53" fmla="*/ 133 h 970"/>
              <a:gd name="T54" fmla="*/ 2457 w 5752"/>
              <a:gd name="T55" fmla="*/ 185 h 970"/>
              <a:gd name="T56" fmla="*/ 2640 w 5752"/>
              <a:gd name="T57" fmla="*/ 241 h 970"/>
              <a:gd name="T58" fmla="*/ 2826 w 5752"/>
              <a:gd name="T59" fmla="*/ 301 h 970"/>
              <a:gd name="T60" fmla="*/ 3196 w 5752"/>
              <a:gd name="T61" fmla="*/ 421 h 970"/>
              <a:gd name="T62" fmla="*/ 3377 w 5752"/>
              <a:gd name="T63" fmla="*/ 479 h 970"/>
              <a:gd name="T64" fmla="*/ 3553 w 5752"/>
              <a:gd name="T65" fmla="*/ 533 h 970"/>
              <a:gd name="T66" fmla="*/ 3723 w 5752"/>
              <a:gd name="T67" fmla="*/ 583 h 970"/>
              <a:gd name="T68" fmla="*/ 3805 w 5752"/>
              <a:gd name="T69" fmla="*/ 605 h 970"/>
              <a:gd name="T70" fmla="*/ 3885 w 5752"/>
              <a:gd name="T71" fmla="*/ 625 h 970"/>
              <a:gd name="T72" fmla="*/ 3960 w 5752"/>
              <a:gd name="T73" fmla="*/ 643 h 970"/>
              <a:gd name="T74" fmla="*/ 4036 w 5752"/>
              <a:gd name="T75" fmla="*/ 658 h 970"/>
              <a:gd name="T76" fmla="*/ 4108 w 5752"/>
              <a:gd name="T77" fmla="*/ 670 h 970"/>
              <a:gd name="T78" fmla="*/ 4176 w 5752"/>
              <a:gd name="T79" fmla="*/ 682 h 970"/>
              <a:gd name="T80" fmla="*/ 4176 w 5752"/>
              <a:gd name="T81" fmla="*/ 682 h 970"/>
              <a:gd name="T82" fmla="*/ 4252 w 5752"/>
              <a:gd name="T83" fmla="*/ 688 h 970"/>
              <a:gd name="T84" fmla="*/ 4346 w 5752"/>
              <a:gd name="T85" fmla="*/ 694 h 970"/>
              <a:gd name="T86" fmla="*/ 4454 w 5752"/>
              <a:gd name="T87" fmla="*/ 696 h 970"/>
              <a:gd name="T88" fmla="*/ 4572 w 5752"/>
              <a:gd name="T89" fmla="*/ 698 h 970"/>
              <a:gd name="T90" fmla="*/ 4699 w 5752"/>
              <a:gd name="T91" fmla="*/ 698 h 970"/>
              <a:gd name="T92" fmla="*/ 4831 w 5752"/>
              <a:gd name="T93" fmla="*/ 696 h 970"/>
              <a:gd name="T94" fmla="*/ 5097 w 5752"/>
              <a:gd name="T95" fmla="*/ 690 h 970"/>
              <a:gd name="T96" fmla="*/ 5347 w 5752"/>
              <a:gd name="T97" fmla="*/ 682 h 970"/>
              <a:gd name="T98" fmla="*/ 5556 w 5752"/>
              <a:gd name="T99" fmla="*/ 674 h 970"/>
              <a:gd name="T100" fmla="*/ 5752 w 5752"/>
              <a:gd name="T101" fmla="*/ 664 h 970"/>
              <a:gd name="T102" fmla="*/ 5752 w 5752"/>
              <a:gd name="T103" fmla="*/ 970 h 97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52" h="970">
                <a:moveTo>
                  <a:pt x="5752" y="970"/>
                </a:moveTo>
                <a:lnTo>
                  <a:pt x="0" y="970"/>
                </a:lnTo>
                <a:lnTo>
                  <a:pt x="0" y="293"/>
                </a:lnTo>
                <a:lnTo>
                  <a:pt x="176" y="247"/>
                </a:lnTo>
                <a:lnTo>
                  <a:pt x="365" y="201"/>
                </a:lnTo>
                <a:lnTo>
                  <a:pt x="591" y="147"/>
                </a:lnTo>
                <a:lnTo>
                  <a:pt x="713" y="121"/>
                </a:lnTo>
                <a:lnTo>
                  <a:pt x="837" y="93"/>
                </a:lnTo>
                <a:lnTo>
                  <a:pt x="961" y="69"/>
                </a:lnTo>
                <a:lnTo>
                  <a:pt x="1078" y="47"/>
                </a:lnTo>
                <a:lnTo>
                  <a:pt x="1192" y="27"/>
                </a:lnTo>
                <a:lnTo>
                  <a:pt x="1296" y="13"/>
                </a:lnTo>
                <a:lnTo>
                  <a:pt x="1390" y="3"/>
                </a:lnTo>
                <a:lnTo>
                  <a:pt x="1430" y="0"/>
                </a:lnTo>
                <a:lnTo>
                  <a:pt x="1468" y="0"/>
                </a:lnTo>
                <a:lnTo>
                  <a:pt x="1538" y="0"/>
                </a:lnTo>
                <a:lnTo>
                  <a:pt x="1612" y="3"/>
                </a:lnTo>
                <a:lnTo>
                  <a:pt x="1686" y="11"/>
                </a:lnTo>
                <a:lnTo>
                  <a:pt x="1764" y="21"/>
                </a:lnTo>
                <a:lnTo>
                  <a:pt x="1845" y="35"/>
                </a:lnTo>
                <a:lnTo>
                  <a:pt x="1927" y="49"/>
                </a:lnTo>
                <a:lnTo>
                  <a:pt x="2011" y="67"/>
                </a:lnTo>
                <a:lnTo>
                  <a:pt x="2097" y="87"/>
                </a:lnTo>
                <a:lnTo>
                  <a:pt x="2185" y="109"/>
                </a:lnTo>
                <a:lnTo>
                  <a:pt x="2275" y="133"/>
                </a:lnTo>
                <a:lnTo>
                  <a:pt x="2457" y="185"/>
                </a:lnTo>
                <a:lnTo>
                  <a:pt x="2640" y="241"/>
                </a:lnTo>
                <a:lnTo>
                  <a:pt x="2826" y="301"/>
                </a:lnTo>
                <a:lnTo>
                  <a:pt x="3196" y="421"/>
                </a:lnTo>
                <a:lnTo>
                  <a:pt x="3377" y="479"/>
                </a:lnTo>
                <a:lnTo>
                  <a:pt x="3553" y="533"/>
                </a:lnTo>
                <a:lnTo>
                  <a:pt x="3723" y="583"/>
                </a:lnTo>
                <a:lnTo>
                  <a:pt x="3805" y="605"/>
                </a:lnTo>
                <a:lnTo>
                  <a:pt x="3885" y="625"/>
                </a:lnTo>
                <a:lnTo>
                  <a:pt x="3960" y="643"/>
                </a:lnTo>
                <a:lnTo>
                  <a:pt x="4036" y="658"/>
                </a:lnTo>
                <a:lnTo>
                  <a:pt x="4108" y="670"/>
                </a:lnTo>
                <a:lnTo>
                  <a:pt x="4176" y="682"/>
                </a:lnTo>
                <a:lnTo>
                  <a:pt x="4252" y="688"/>
                </a:lnTo>
                <a:lnTo>
                  <a:pt x="4346" y="694"/>
                </a:lnTo>
                <a:lnTo>
                  <a:pt x="4454" y="696"/>
                </a:lnTo>
                <a:lnTo>
                  <a:pt x="4572" y="698"/>
                </a:lnTo>
                <a:lnTo>
                  <a:pt x="4699" y="698"/>
                </a:lnTo>
                <a:lnTo>
                  <a:pt x="4831" y="696"/>
                </a:lnTo>
                <a:lnTo>
                  <a:pt x="5097" y="690"/>
                </a:lnTo>
                <a:lnTo>
                  <a:pt x="5347" y="682"/>
                </a:lnTo>
                <a:lnTo>
                  <a:pt x="5556" y="674"/>
                </a:lnTo>
                <a:lnTo>
                  <a:pt x="5752" y="664"/>
                </a:lnTo>
                <a:lnTo>
                  <a:pt x="5752" y="970"/>
                </a:lnTo>
                <a:close/>
              </a:path>
            </a:pathLst>
          </a:custGeom>
          <a:gradFill rotWithShape="1">
            <a:gsLst>
              <a:gs pos="0">
                <a:srgbClr val="5C7802"/>
              </a:gs>
              <a:gs pos="50000">
                <a:srgbClr val="87AE08"/>
              </a:gs>
              <a:gs pos="100000">
                <a:srgbClr val="A2D00C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4246" y="-61358"/>
            <a:ext cx="2012512" cy="1295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/>
          <a:srcRect l="66309" t="17606" r="1991"/>
          <a:stretch>
            <a:fillRect/>
          </a:stretch>
        </p:blipFill>
        <p:spPr>
          <a:xfrm>
            <a:off x="8248650" y="0"/>
            <a:ext cx="3943350" cy="42704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17" y="409003"/>
            <a:ext cx="6937828" cy="2124302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936535" y="2741536"/>
            <a:ext cx="8318930" cy="2056864"/>
            <a:chOff x="1936535" y="3935752"/>
            <a:chExt cx="8318930" cy="2056864"/>
          </a:xfrm>
        </p:grpSpPr>
        <p:sp>
          <p:nvSpPr>
            <p:cNvPr id="21" name="任意多边形 3"/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22" name="任意多边形 4"/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4497493" y="1704404"/>
            <a:ext cx="2933457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</a:rPr>
              <a:t>Củng cố</a:t>
            </a:r>
            <a:endParaRPr lang="en-US" sz="2800" dirty="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927" y="4153063"/>
            <a:ext cx="8092359" cy="2697906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8965" y="3905778"/>
            <a:ext cx="2201380" cy="2938159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073400" y="3094355"/>
            <a:ext cx="51854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Nhận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xét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tiết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học</a:t>
            </a:r>
            <a:endParaRPr lang="en-US" altLang="en-US" sz="2800" b="1" dirty="0" err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Chuẩn bị bài sau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8482666" y="2747802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44223" y="2321496"/>
            <a:ext cx="6257453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10: Cùng khám phá quang cảnh xung quanh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874010" y="5243830"/>
            <a:ext cx="6936740" cy="14789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Quang cảnh làng quê rất bình yên</a:t>
            </a:r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43915" y="455930"/>
            <a:ext cx="10213975" cy="4290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Cảnh làng quê ở 2 bức tranh có gì khác nhau? Em thích cảnh nào hơn?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609600" y="2264410"/>
            <a:ext cx="5057775" cy="220027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22390" y="2264410"/>
            <a:ext cx="5376545" cy="232854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800985" y="4871085"/>
            <a:ext cx="6612890" cy="15875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Bức tranh 1 là cảnh làng quê ở vùng núi dân tộc, bức tranh 2 là cảnh làng quê sông nước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2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986155" y="274955"/>
            <a:ext cx="10003155" cy="4399915"/>
          </a:xfrm>
          <a:prstGeom prst="rect">
            <a:avLst/>
          </a:prstGeom>
        </p:spPr>
      </p:pic>
      <p:sp>
        <p:nvSpPr>
          <p:cNvPr id="6" name="Double Wave 5"/>
          <p:cNvSpPr/>
          <p:nvPr/>
        </p:nvSpPr>
        <p:spPr>
          <a:xfrm>
            <a:off x="2355215" y="5128260"/>
            <a:ext cx="6617970" cy="1409065"/>
          </a:xfrm>
          <a:prstGeom prst="double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Cảnh thành phố rất đông đúc, xe cộ đi lại tấp nập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580515" y="715645"/>
            <a:ext cx="9116060" cy="4946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962660" y="159385"/>
            <a:ext cx="9164955" cy="1257935"/>
          </a:xfrm>
          <a:prstGeom prst="rect">
            <a:avLst/>
          </a:prstGeom>
        </p:spPr>
      </p:pic>
      <p:pic>
        <p:nvPicPr>
          <p:cNvPr id="8" name="Content Placeholder 7" descr="tranh-phong-canh-mau-he-dep-va-don-gian-37132e4b7ca7b2229b6959c08cb9cc20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18920" y="1622425"/>
            <a:ext cx="8608060" cy="4778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4.0.0"/>
</p:tagLst>
</file>

<file path=ppt/tags/tag3.xml><?xml version="1.0" encoding="utf-8"?>
<p:tagLst xmlns:p="http://schemas.openxmlformats.org/presentationml/2006/main">
  <p:tag name="PA" val="v4.0.0"/>
</p:tagLst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402</Words>
  <Application>WPS Presentation</Application>
  <PresentationFormat>Widescreen</PresentationFormat>
  <Paragraphs>27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11</vt:i4>
      </vt:variant>
    </vt:vector>
  </HeadingPairs>
  <TitlesOfParts>
    <vt:vector size="25" baseType="lpstr">
      <vt:lpstr>Arial</vt:lpstr>
      <vt:lpstr>SimSun</vt:lpstr>
      <vt:lpstr>Wingdings</vt:lpstr>
      <vt:lpstr>Times New Roman</vt:lpstr>
      <vt:lpstr>等线</vt:lpstr>
      <vt:lpstr>等线</vt:lpstr>
      <vt:lpstr>汉仪小麦体简</vt:lpstr>
      <vt:lpstr>Microsoft YaHei</vt:lpstr>
      <vt:lpstr>Arial Unicode MS</vt:lpstr>
      <vt:lpstr>Calibri</vt:lpstr>
      <vt:lpstr>等线 Light</vt:lpstr>
      <vt:lpstr>Default Design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Cảnh làng quê ở 2 bức tranh có gì khác nhau? Em thích cảnh nào hơn?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ngoc</cp:lastModifiedBy>
  <cp:revision>2</cp:revision>
  <dcterms:created xsi:type="dcterms:W3CDTF">2020-09-03T13:52:00Z</dcterms:created>
  <dcterms:modified xsi:type="dcterms:W3CDTF">2020-09-05T06:23:19Z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