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6" r:id="rId4"/>
  </p:sldMasterIdLst>
  <p:notesMasterIdLst>
    <p:notesMasterId r:id="rId6"/>
  </p:notesMasterIdLst>
  <p:sldIdLst>
    <p:sldId id="289" r:id="rId5"/>
    <p:sldId id="290" r:id="rId7"/>
    <p:sldId id="304" r:id="rId8"/>
    <p:sldId id="263" r:id="rId9"/>
    <p:sldId id="264" r:id="rId10"/>
    <p:sldId id="291" r:id="rId11"/>
    <p:sldId id="276" r:id="rId12"/>
    <p:sldId id="277" r:id="rId13"/>
    <p:sldId id="278" r:id="rId14"/>
    <p:sldId id="279" r:id="rId15"/>
    <p:sldId id="284" r:id="rId16"/>
    <p:sldId id="305" r:id="rId17"/>
    <p:sldId id="285" r:id="rId18"/>
    <p:sldId id="280" r:id="rId19"/>
    <p:sldId id="281" r:id="rId20"/>
    <p:sldId id="292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05740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240030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74320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3.emf"/><Relationship Id="rId5" Type="http://schemas.openxmlformats.org/officeDocument/2006/relationships/tags" Target="../tags/tag3.xml"/><Relationship Id="rId4" Type="http://schemas.openxmlformats.org/officeDocument/2006/relationships/image" Target="../media/image2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08915" y="280670"/>
            <a:ext cx="8752840" cy="3647440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4694366"/>
            <a:ext cx="3419975" cy="1306384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5865395" y="4808666"/>
            <a:ext cx="3278605" cy="130638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674" y="1144628"/>
            <a:ext cx="8959389" cy="10773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167924" y="884714"/>
            <a:ext cx="7041356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5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thầy cô và các</a:t>
            </a:r>
            <a:endParaRPr lang="en-US" sz="405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5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 đến với tiết</a:t>
            </a:r>
            <a:endParaRPr lang="en-US" sz="405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548414" y="2790825"/>
            <a:ext cx="369427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1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nhiên xã hội lớp 1</a:t>
            </a:r>
            <a:endParaRPr lang="en-US" sz="21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" y="1143000"/>
            <a:ext cx="4674116" cy="280937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92" y="1143000"/>
            <a:ext cx="4204890" cy="28093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" y="4343399"/>
            <a:ext cx="4501729" cy="24895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416" y="4343398"/>
            <a:ext cx="4037584" cy="257708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20604" y="17060"/>
            <a:ext cx="5257800" cy="788833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ảnh</a:t>
            </a:r>
            <a:r>
              <a:rPr lang="en-US" sz="3200" dirty="0" smtClean="0"/>
              <a:t> </a:t>
            </a:r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lễ</a:t>
            </a:r>
            <a:r>
              <a:rPr lang="en-US" sz="3200" dirty="0" smtClean="0"/>
              <a:t> </a:t>
            </a:r>
            <a:r>
              <a:rPr lang="en-US" sz="3200" dirty="0" err="1" smtClean="0"/>
              <a:t>hội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61087" y="403225"/>
            <a:ext cx="75907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19960" y="1824355"/>
            <a:ext cx="4500880" cy="3101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" y="857250"/>
            <a:ext cx="9133556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276479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2+3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0622" y="1905000"/>
            <a:ext cx="75241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ặ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2400" y="304800"/>
            <a:ext cx="2590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7848600" cy="5562600"/>
          </a:xfrm>
          <a:prstGeom prst="rect">
            <a:avLst/>
          </a:prstGeom>
        </p:spPr>
      </p:pic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953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Tình</a:t>
            </a:r>
            <a:r>
              <a:rPr lang="en-US" sz="3600" dirty="0" smtClean="0"/>
              <a:t> </a:t>
            </a:r>
            <a:r>
              <a:rPr lang="en-US" sz="3600" dirty="0" err="1" smtClean="0"/>
              <a:t>huống</a:t>
            </a:r>
            <a:r>
              <a:rPr lang="en-US" sz="3600" dirty="0" smtClean="0"/>
              <a:t> 1</a:t>
            </a:r>
            <a:endParaRPr lang="en-US" sz="3600" dirty="0"/>
          </a:p>
        </p:txBody>
      </p:sp>
      <p:sp>
        <p:nvSpPr>
          <p:cNvPr id="2" name="Cloud Callout 1"/>
          <p:cNvSpPr/>
          <p:nvPr/>
        </p:nvSpPr>
        <p:spPr>
          <a:xfrm>
            <a:off x="152400" y="228600"/>
            <a:ext cx="2590800" cy="19050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giúp đỡ bác nông dân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43000"/>
            <a:ext cx="7924801" cy="5181600"/>
          </a:xfrm>
          <a:prstGeom prst="rect">
            <a:avLst/>
          </a:prstGeom>
        </p:spPr>
      </p:pic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594815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Tình</a:t>
            </a:r>
            <a:r>
              <a:rPr lang="en-US" sz="3600" dirty="0" smtClean="0"/>
              <a:t> </a:t>
            </a:r>
            <a:r>
              <a:rPr lang="en-US" sz="3600" dirty="0" err="1" smtClean="0"/>
              <a:t>huống</a:t>
            </a:r>
            <a:r>
              <a:rPr lang="en-US" sz="3600" dirty="0" smtClean="0"/>
              <a:t> 2</a:t>
            </a:r>
            <a:endParaRPr lang="en-US" sz="3600" dirty="0"/>
          </a:p>
        </p:txBody>
      </p:sp>
      <p:sp>
        <p:nvSpPr>
          <p:cNvPr id="2" name="Cloud Callout 1"/>
          <p:cNvSpPr/>
          <p:nvPr/>
        </p:nvSpPr>
        <p:spPr>
          <a:xfrm>
            <a:off x="0" y="293370"/>
            <a:ext cx="2362200" cy="16002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Giúp đỡ các bác quét dọn đường làng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5045" y="275590"/>
            <a:ext cx="7064375" cy="6096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Chóc thÇy c«, c¸c con cïng 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m·i m·i 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anose="020B7200000000000000" pitchFamily="34" charset="0"/>
              </a:rPr>
              <a:t>h¹nh phóc !</a:t>
            </a:r>
            <a:endParaRPr lang="en-US" sz="4400" b="1">
              <a:solidFill>
                <a:srgbClr val="990033"/>
              </a:solidFill>
              <a:latin typeface=".VnUniverse" panose="020B72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5"/>
    </mc:Choice>
    <mc:Fallback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72390"/>
            <a:ext cx="9133840" cy="67856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644" y="1560008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815753"/>
            <a:ext cx="4006806" cy="43675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924175" y="2549461"/>
            <a:ext cx="990600" cy="990600"/>
            <a:chOff x="3276600" y="1657959"/>
            <a:chExt cx="990600" cy="990600"/>
          </a:xfrm>
        </p:grpSpPr>
        <p:sp>
          <p:nvSpPr>
            <p:cNvPr id="14" name="椭圆 13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361893" y="1753804"/>
              <a:ext cx="490220" cy="8299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</a:rPr>
                <a:t>B</a:t>
              </a:r>
              <a:endParaRPr lang="zh-CN" altLang="en-US" sz="4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4061876" y="2549461"/>
            <a:ext cx="990600" cy="990600"/>
            <a:chOff x="3276600" y="1657959"/>
            <a:chExt cx="990600" cy="990600"/>
          </a:xfrm>
        </p:grpSpPr>
        <p:sp>
          <p:nvSpPr>
            <p:cNvPr id="18" name="椭圆 17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361893" y="1753804"/>
              <a:ext cx="490220" cy="8299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</a:rPr>
                <a:t>À</a:t>
              </a:r>
              <a:endParaRPr lang="zh-CN" altLang="en-US" sz="4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5199577" y="2549461"/>
            <a:ext cx="990600" cy="990600"/>
            <a:chOff x="3276600" y="1657959"/>
            <a:chExt cx="990600" cy="990600"/>
          </a:xfrm>
        </p:grpSpPr>
        <p:sp>
          <p:nvSpPr>
            <p:cNvPr id="21" name="椭圆 20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361893" y="1753804"/>
              <a:ext cx="490220" cy="8299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</a:rPr>
                <a:t>I</a:t>
              </a:r>
              <a:endParaRPr lang="zh-CN" altLang="en-US" sz="4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337278" y="2549461"/>
            <a:ext cx="990600" cy="990600"/>
            <a:chOff x="3276600" y="1657959"/>
            <a:chExt cx="990600" cy="990600"/>
          </a:xfrm>
        </p:grpSpPr>
        <p:sp>
          <p:nvSpPr>
            <p:cNvPr id="24" name="椭圆 23"/>
            <p:cNvSpPr/>
            <p:nvPr/>
          </p:nvSpPr>
          <p:spPr>
            <a:xfrm>
              <a:off x="3276600" y="1657959"/>
              <a:ext cx="990600" cy="990600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361893" y="1753804"/>
              <a:ext cx="797560" cy="8299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</a:rPr>
                <a:t>14</a:t>
              </a:r>
              <a:endParaRPr lang="zh-CN" altLang="en-US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3156109" y="3755708"/>
            <a:ext cx="43872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BÀI: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Ôn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tập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chủ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đề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Cộng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đồng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địa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phương</a:t>
            </a:r>
            <a:endParaRPr lang="en-US" altLang="zh-CN" sz="2400" b="1" noProof="0" dirty="0" err="1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18058" y="5699738"/>
            <a:ext cx="30988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" y="857250"/>
            <a:ext cx="9133556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3156064" cy="103289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6" y="1576677"/>
            <a:ext cx="6173956" cy="38916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0" y="4199378"/>
            <a:ext cx="3688088" cy="18013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68" y="815816"/>
            <a:ext cx="3733324" cy="43676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4307015"/>
            <a:ext cx="1792228" cy="116129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4089707" y="2781425"/>
            <a:ext cx="1953895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1184910" y="-894080"/>
            <a:ext cx="1025525" cy="281368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340"/>
            <a:ext cx="6026150" cy="119634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2600" y="15526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quê hương tươi đẹp - bài 14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892550" y="299593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22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3060" y="2941955"/>
            <a:ext cx="843788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endParaRPr lang="en-US" sz="3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2400" y="304800"/>
            <a:ext cx="25908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84910" y="535940"/>
            <a:ext cx="6762115" cy="560197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739005" y="1164590"/>
            <a:ext cx="48641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>
                <a:latin typeface="Calibri" panose="020F0502020204030204" charset="0"/>
              </a:rPr>
              <a:t>①</a:t>
            </a:r>
            <a:endParaRPr lang="en-US">
              <a:latin typeface="Calibri" panose="020F050202020403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739005" y="2611120"/>
            <a:ext cx="48641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>
                <a:latin typeface="Calibri" panose="020F0502020204030204" charset="0"/>
              </a:rPr>
              <a:t>②</a:t>
            </a:r>
            <a:endParaRPr lang="en-US">
              <a:latin typeface="Calibri" panose="020F050202020403020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4739005" y="4056380"/>
            <a:ext cx="48641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>
                <a:latin typeface="Calibri" panose="020F0502020204030204" charset="0"/>
              </a:rPr>
              <a:t>③</a:t>
            </a:r>
            <a:endParaRPr lang="en-US">
              <a:latin typeface="Calibri" panose="020F05020202040302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4739005" y="5524500"/>
            <a:ext cx="48641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>
                <a:latin typeface="Calibri" panose="020F0502020204030204" charset="0"/>
              </a:rPr>
              <a:t>④</a:t>
            </a:r>
            <a:endParaRPr lang="en-US">
              <a:latin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07" y="838200"/>
            <a:ext cx="4038600" cy="2563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838200"/>
            <a:ext cx="4148525" cy="25639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73" y="4038600"/>
            <a:ext cx="4038600" cy="2511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50" y="4038600"/>
            <a:ext cx="4155349" cy="24384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20604" y="17060"/>
            <a:ext cx="5257800" cy="788833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1. </a:t>
            </a:r>
            <a:r>
              <a:rPr lang="en-US" sz="3200" dirty="0" err="1" smtClean="0"/>
              <a:t>Quang</a:t>
            </a:r>
            <a:r>
              <a:rPr lang="en-US" sz="3200" dirty="0" smtClean="0"/>
              <a:t> </a:t>
            </a:r>
            <a:r>
              <a:rPr lang="en-US" sz="3200" dirty="0" err="1" smtClean="0"/>
              <a:t>cảnh</a:t>
            </a:r>
            <a:r>
              <a:rPr lang="en-US" sz="3200" dirty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vùng</a:t>
            </a:r>
            <a:r>
              <a:rPr lang="en-US" sz="3200" dirty="0" smtClean="0"/>
              <a:t> </a:t>
            </a:r>
            <a:r>
              <a:rPr lang="en-US" sz="3200" dirty="0" err="1" smtClean="0"/>
              <a:t>miền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3886200"/>
            <a:ext cx="4374107" cy="297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815" y="825263"/>
            <a:ext cx="4343401" cy="2876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0"/>
            <a:ext cx="4572000" cy="2989997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" y="838200"/>
            <a:ext cx="4507173" cy="2876550"/>
          </a:xfr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20604" y="17060"/>
            <a:ext cx="5257800" cy="788833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ảnh</a:t>
            </a:r>
            <a:r>
              <a:rPr lang="en-US" sz="3200" dirty="0" smtClean="0"/>
              <a:t> </a:t>
            </a:r>
            <a:r>
              <a:rPr lang="en-US" sz="3200" dirty="0" err="1" smtClean="0"/>
              <a:t>giao</a:t>
            </a:r>
            <a:r>
              <a:rPr lang="en-US" sz="3200" dirty="0" smtClean="0"/>
              <a:t> </a:t>
            </a:r>
            <a:r>
              <a:rPr lang="en-US" sz="3200" dirty="0" err="1" smtClean="0"/>
              <a:t>thông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44" y="1143000"/>
            <a:ext cx="4301816" cy="27606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012" y="1143000"/>
            <a:ext cx="4343400" cy="27458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4096603"/>
            <a:ext cx="4333661" cy="2761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012" y="4109113"/>
            <a:ext cx="4343400" cy="277720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20604" y="17060"/>
            <a:ext cx="5257800" cy="788833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hình</a:t>
            </a:r>
            <a:r>
              <a:rPr lang="en-US" sz="3200" dirty="0" smtClean="0"/>
              <a:t> </a:t>
            </a:r>
            <a:r>
              <a:rPr lang="en-US" sz="3200" dirty="0" err="1" smtClean="0"/>
              <a:t>ảnh</a:t>
            </a:r>
            <a:r>
              <a:rPr lang="en-US" sz="3200" dirty="0" smtClean="0"/>
              <a:t> </a:t>
            </a:r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công</a:t>
            </a:r>
            <a:r>
              <a:rPr lang="en-US" sz="3200" dirty="0" smtClean="0"/>
              <a:t> </a:t>
            </a:r>
            <a:r>
              <a:rPr lang="en-US" sz="3200" dirty="0" err="1" smtClean="0"/>
              <a:t>việc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WPS Presentation</Application>
  <PresentationFormat>On-screen Show (4:3)</PresentationFormat>
  <Paragraphs>63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Microsoft YaHei</vt:lpstr>
      <vt:lpstr>Calibri</vt:lpstr>
      <vt:lpstr>.VnUniverse</vt:lpstr>
      <vt:lpstr>Arial Unicode MS</vt:lpstr>
      <vt:lpstr>等线 Light</vt:lpstr>
      <vt:lpstr>等线</vt:lpstr>
      <vt:lpstr>Office Theme</vt:lpstr>
      <vt:lpstr>Default Design</vt:lpstr>
      <vt:lpstr>Office 主题​​</vt:lpstr>
      <vt:lpstr>PowerPoint 演示文稿</vt:lpstr>
      <vt:lpstr>PowerPoint 演示文稿</vt:lpstr>
      <vt:lpstr>PowerPoint 演示文稿</vt:lpstr>
      <vt:lpstr>Khởi động</vt:lpstr>
      <vt:lpstr>PowerPoint 演示文稿</vt:lpstr>
      <vt:lpstr>PowerPoint 演示文稿</vt:lpstr>
      <vt:lpstr>1. Quang cảnh các vùng miền</vt:lpstr>
      <vt:lpstr>Một số hình ảnh giao thông</vt:lpstr>
      <vt:lpstr>Một số hình ảnh về công việc</vt:lpstr>
      <vt:lpstr>Một số hình ảnh về lễ hội</vt:lpstr>
      <vt:lpstr>PowerPoint 演示文稿</vt:lpstr>
      <vt:lpstr>PowerPoint 演示文稿</vt:lpstr>
      <vt:lpstr>PowerPoint 演示文稿</vt:lpstr>
      <vt:lpstr>Tình huống 1</vt:lpstr>
      <vt:lpstr>Tình huống 2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ngoc</cp:lastModifiedBy>
  <cp:revision>47</cp:revision>
  <dcterms:created xsi:type="dcterms:W3CDTF">2006-08-16T00:00:00Z</dcterms:created>
  <dcterms:modified xsi:type="dcterms:W3CDTF">2020-09-05T06:26:38Z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