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7" r:id="rId2"/>
    <p:sldId id="285" r:id="rId3"/>
    <p:sldId id="284" r:id="rId4"/>
    <p:sldId id="288" r:id="rId5"/>
    <p:sldId id="261" r:id="rId6"/>
    <p:sldId id="298" r:id="rId7"/>
    <p:sldId id="297" r:id="rId8"/>
    <p:sldId id="258" r:id="rId9"/>
    <p:sldId id="300" r:id="rId10"/>
    <p:sldId id="301" r:id="rId11"/>
    <p:sldId id="262" r:id="rId12"/>
    <p:sldId id="264" r:id="rId13"/>
    <p:sldId id="302" r:id="rId14"/>
    <p:sldId id="303" r:id="rId15"/>
    <p:sldId id="263" r:id="rId16"/>
    <p:sldId id="265" r:id="rId17"/>
    <p:sldId id="308" r:id="rId18"/>
    <p:sldId id="289" r:id="rId19"/>
    <p:sldId id="291" r:id="rId20"/>
    <p:sldId id="309" r:id="rId21"/>
    <p:sldId id="310" r:id="rId22"/>
    <p:sldId id="311" r:id="rId23"/>
    <p:sldId id="313" r:id="rId24"/>
    <p:sldId id="282" r:id="rId25"/>
    <p:sldId id="314" r:id="rId26"/>
    <p:sldId id="316" r:id="rId27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494E"/>
    <a:srgbClr val="323333"/>
    <a:srgbClr val="FFFFFF"/>
    <a:srgbClr val="1E5AA4"/>
    <a:srgbClr val="326DB0"/>
    <a:srgbClr val="849BC8"/>
    <a:srgbClr val="93C6E9"/>
    <a:srgbClr val="9F9D9D"/>
    <a:srgbClr val="5C1E21"/>
    <a:srgbClr val="80B1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>
        <p:scale>
          <a:sx n="60" d="100"/>
          <a:sy n="60" d="100"/>
        </p:scale>
        <p:origin x="-1698" y="-7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4" Type="http://schemas.openxmlformats.org/officeDocument/2006/relationships/image" Target="../media/image3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4" Type="http://schemas.openxmlformats.org/officeDocument/2006/relationships/image" Target="../media/image3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9A3F9B-B5B4-479C-BDAB-36D26765FB3C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3C3DF-C15E-447E-88A6-E0F18C2B0E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1174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quà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/>
              <a:t>hỏi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75199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42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bông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quà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945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bông</a:t>
            </a:r>
            <a:r>
              <a:rPr lang="en-US" dirty="0"/>
              <a:t> </a:t>
            </a:r>
            <a:r>
              <a:rPr lang="en-US" dirty="0" err="1"/>
              <a:t>hoa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quà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928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631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322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72048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9603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8284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5788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52781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25CEC-2ABC-4E79-BB53-CF7F3C7D9C4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8597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90"/>
            <a:ext cx="12215465" cy="6871199"/>
          </a:xfrm>
          <a:prstGeom prst="rect">
            <a:avLst/>
          </a:prstGeom>
        </p:spPr>
      </p:pic>
      <p:pic>
        <p:nvPicPr>
          <p:cNvPr id="8" name="图片 5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6740"/>
            <a:ext cx="10868941" cy="5812576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-23464" y="-106650"/>
            <a:ext cx="89960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Dai Co Viet" panose="02040603050506020204" pitchFamily="18" charset="0"/>
              </a:rPr>
              <a:t>ktuts</a:t>
            </a:r>
            <a:endParaRPr lang="en-US" sz="32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UTM Dai Co Viet" panose="02040603050506020204" pitchFamily="18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1353800" y="6311900"/>
            <a:ext cx="89960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Dai Co Viet" panose="02040603050506020204" pitchFamily="18" charset="0"/>
              </a:rPr>
              <a:t>ktuts</a:t>
            </a:r>
            <a:endParaRPr lang="en-US" sz="32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UTM Dai Co Viet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43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066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534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372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111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362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400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00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828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279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408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facebook.com/teamKTUTS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B0512-9EB9-49FF-BFB3-EBC69D97D88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副标题 2"/>
          <p:cNvSpPr txBox="1">
            <a:spLocks/>
          </p:cNvSpPr>
          <p:nvPr userDrawn="1"/>
        </p:nvSpPr>
        <p:spPr>
          <a:xfrm>
            <a:off x="6438900" y="4581753"/>
            <a:ext cx="4827814" cy="9291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1"/>
                </a:solidFill>
              </a:rPr>
              <a:t>感谢您下载包图网平台上提供的</a:t>
            </a:r>
            <a:r>
              <a:rPr lang="en-US" altLang="zh-CN" dirty="0">
                <a:solidFill>
                  <a:schemeClr val="bg1"/>
                </a:solidFill>
              </a:rPr>
              <a:t>PPT</a:t>
            </a:r>
            <a:r>
              <a:rPr lang="zh-CN" altLang="en-US" dirty="0">
                <a:solidFill>
                  <a:schemeClr val="bg1"/>
                </a:solidFill>
              </a:rPr>
              <a:t>作品，为了您和包图网以及原创作者的利益，请勿复制、传播、销售，否则将承担法律责任！包图网将对作品进行维权，按照传播下载次数进行十倍索取赔偿！</a:t>
            </a:r>
            <a:r>
              <a:rPr lang="en-US" altLang="zh-CN" dirty="0">
                <a:solidFill>
                  <a:schemeClr val="bg1"/>
                </a:solidFill>
              </a:rPr>
              <a:t>Ibaotu.com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90"/>
            <a:ext cx="12215465" cy="6871199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-23464" y="-106650"/>
            <a:ext cx="89960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Dai Co Viet" panose="02040603050506020204" pitchFamily="18" charset="0"/>
              </a:rPr>
              <a:t>ktuts</a:t>
            </a:r>
            <a:endParaRPr lang="en-US" sz="32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UTM Dai Co Viet" panose="02040603050506020204" pitchFamily="18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1353800" y="6311900"/>
            <a:ext cx="89960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UTM Dai Co Viet" panose="02040603050506020204" pitchFamily="18" charset="0"/>
              </a:rPr>
              <a:t>ktuts</a:t>
            </a:r>
            <a:endParaRPr lang="en-US" sz="32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UTM Dai Co Viet" panose="02040603050506020204" pitchFamily="18" charset="0"/>
            </a:endParaRPr>
          </a:p>
        </p:txBody>
      </p:sp>
      <p:pic>
        <p:nvPicPr>
          <p:cNvPr id="13" name="Picture 12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DE3A7480-7FA3-489D-BAC2-6AD8BC854311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0187" y="19660394"/>
            <a:ext cx="1881378" cy="1625303"/>
          </a:xfrm>
          <a:prstGeom prst="rect">
            <a:avLst/>
          </a:prstGeom>
        </p:spPr>
      </p:pic>
      <p:pic>
        <p:nvPicPr>
          <p:cNvPr id="14" name="Picture 13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42345FD4-01F0-40F1-B82C-97E495889D7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82327" y="19660394"/>
            <a:ext cx="1881378" cy="1625303"/>
          </a:xfrm>
          <a:prstGeom prst="rect">
            <a:avLst/>
          </a:prstGeom>
        </p:spPr>
      </p:pic>
      <p:pic>
        <p:nvPicPr>
          <p:cNvPr id="15" name="Picture 14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CE6A3494-772C-4B26-AB2A-88D0455EB63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0187" y="-6125688"/>
            <a:ext cx="1881378" cy="1625303"/>
          </a:xfrm>
          <a:prstGeom prst="rect">
            <a:avLst/>
          </a:prstGeom>
        </p:spPr>
      </p:pic>
      <p:pic>
        <p:nvPicPr>
          <p:cNvPr id="16" name="Picture 15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350EA994-9DDD-43B6-9190-2D1F2032316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01758" y="-5313037"/>
            <a:ext cx="1881378" cy="162530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91C22F6-EAF1-4942-A4D1-8C09DC33133C}"/>
              </a:ext>
            </a:extLst>
          </p:cNvPr>
          <p:cNvSpPr txBox="1"/>
          <p:nvPr userDrawn="1"/>
        </p:nvSpPr>
        <p:spPr>
          <a:xfrm>
            <a:off x="2860142" y="9754394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page: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https://www.facebook.com/teamKTUTS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KTUTS.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page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SĐT: 0922 645 654</a:t>
            </a:r>
          </a:p>
        </p:txBody>
      </p:sp>
      <p:pic>
        <p:nvPicPr>
          <p:cNvPr id="18" name="Picture 17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F6AE558E-9815-4649-A675-50D79CB1570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87" y="9449594"/>
            <a:ext cx="1881378" cy="162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561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4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62.png"/><Relationship Id="rId3" Type="http://schemas.openxmlformats.org/officeDocument/2006/relationships/image" Target="../media/image47.png"/><Relationship Id="rId7" Type="http://schemas.openxmlformats.org/officeDocument/2006/relationships/image" Target="../media/image20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60.png"/><Relationship Id="rId5" Type="http://schemas.openxmlformats.org/officeDocument/2006/relationships/image" Target="../media/image18.png"/><Relationship Id="rId10" Type="http://schemas.openxmlformats.org/officeDocument/2006/relationships/image" Target="../media/image27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6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65.png"/><Relationship Id="rId18" Type="http://schemas.openxmlformats.org/officeDocument/2006/relationships/image" Target="../media/image47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6.png"/><Relationship Id="rId15" Type="http://schemas.openxmlformats.org/officeDocument/2006/relationships/image" Target="../media/image67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65.png"/><Relationship Id="rId18" Type="http://schemas.openxmlformats.org/officeDocument/2006/relationships/image" Target="../media/image47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64.png"/><Relationship Id="rId17" Type="http://schemas.openxmlformats.org/officeDocument/2006/relationships/image" Target="../media/image7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6.png"/><Relationship Id="rId15" Type="http://schemas.openxmlformats.org/officeDocument/2006/relationships/image" Target="../media/image71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7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6.png"/><Relationship Id="rId7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75.png"/><Relationship Id="rId4" Type="http://schemas.openxmlformats.org/officeDocument/2006/relationships/image" Target="../media/image18.png"/><Relationship Id="rId9" Type="http://schemas.openxmlformats.org/officeDocument/2006/relationships/image" Target="../media/image7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0.png"/><Relationship Id="rId13" Type="http://schemas.openxmlformats.org/officeDocument/2006/relationships/image" Target="../media/image78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2.png"/><Relationship Id="rId12" Type="http://schemas.openxmlformats.org/officeDocument/2006/relationships/image" Target="../media/image67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1.png"/><Relationship Id="rId11" Type="http://schemas.openxmlformats.org/officeDocument/2006/relationships/oleObject" Target="../embeddings/oleObject12.bin"/><Relationship Id="rId5" Type="http://schemas.openxmlformats.org/officeDocument/2006/relationships/image" Target="../media/image19.png"/><Relationship Id="rId10" Type="http://schemas.openxmlformats.org/officeDocument/2006/relationships/image" Target="../media/image66.wmf"/><Relationship Id="rId4" Type="http://schemas.openxmlformats.org/officeDocument/2006/relationships/image" Target="../media/image18.png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7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4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79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image" Target="../media/image77.png"/><Relationship Id="rId2" Type="http://schemas.openxmlformats.org/officeDocument/2006/relationships/tags" Target="../tags/tag3.xml"/><Relationship Id="rId16" Type="http://schemas.openxmlformats.org/officeDocument/2006/relationships/image" Target="../media/image82.pn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9.png"/><Relationship Id="rId5" Type="http://schemas.openxmlformats.org/officeDocument/2006/relationships/tags" Target="../tags/tag6.xml"/><Relationship Id="rId15" Type="http://schemas.openxmlformats.org/officeDocument/2006/relationships/image" Target="../media/image81.png"/><Relationship Id="rId10" Type="http://schemas.openxmlformats.org/officeDocument/2006/relationships/audio" Target="../media/audio3.wav"/><Relationship Id="rId4" Type="http://schemas.openxmlformats.org/officeDocument/2006/relationships/tags" Target="../tags/tag5.xml"/><Relationship Id="rId9" Type="http://schemas.openxmlformats.org/officeDocument/2006/relationships/notesSlide" Target="../notesSlides/notesSlide9.xml"/><Relationship Id="rId14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18" Type="http://schemas.openxmlformats.org/officeDocument/2006/relationships/image" Target="../media/image930.png"/><Relationship Id="rId26" Type="http://schemas.openxmlformats.org/officeDocument/2006/relationships/image" Target="../media/image97.png"/><Relationship Id="rId3" Type="http://schemas.openxmlformats.org/officeDocument/2006/relationships/audio" Target="../media/audio3.wav"/><Relationship Id="rId21" Type="http://schemas.microsoft.com/office/2007/relationships/hdphoto" Target="../media/hdphoto5.wdp"/><Relationship Id="rId7" Type="http://schemas.openxmlformats.org/officeDocument/2006/relationships/image" Target="../media/image88.png"/><Relationship Id="rId12" Type="http://schemas.openxmlformats.org/officeDocument/2006/relationships/image" Target="../media/image89.png"/><Relationship Id="rId17" Type="http://schemas.microsoft.com/office/2007/relationships/hdphoto" Target="../media/hdphoto4.wdp"/><Relationship Id="rId25" Type="http://schemas.openxmlformats.org/officeDocument/2006/relationships/image" Target="../media/image960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3.png"/><Relationship Id="rId20" Type="http://schemas.openxmlformats.org/officeDocument/2006/relationships/image" Target="../media/image95.png"/><Relationship Id="rId29" Type="http://schemas.microsoft.com/office/2007/relationships/hdphoto" Target="../media/hdphoto7.wdp"/><Relationship Id="rId1" Type="http://schemas.openxmlformats.org/officeDocument/2006/relationships/vmlDrawing" Target="../drawings/vmlDrawing5.vml"/><Relationship Id="rId6" Type="http://schemas.microsoft.com/office/2007/relationships/hdphoto" Target="../media/hdphoto1.wdp"/><Relationship Id="rId11" Type="http://schemas.openxmlformats.org/officeDocument/2006/relationships/image" Target="../media/image90.png"/><Relationship Id="rId24" Type="http://schemas.microsoft.com/office/2007/relationships/hdphoto" Target="../media/hdphoto6.wdp"/><Relationship Id="rId32" Type="http://schemas.openxmlformats.org/officeDocument/2006/relationships/image" Target="../media/image83.wmf"/><Relationship Id="rId5" Type="http://schemas.openxmlformats.org/officeDocument/2006/relationships/image" Target="../media/image85.png"/><Relationship Id="rId15" Type="http://schemas.openxmlformats.org/officeDocument/2006/relationships/image" Target="../media/image92.png"/><Relationship Id="rId23" Type="http://schemas.openxmlformats.org/officeDocument/2006/relationships/image" Target="../media/image96.png"/><Relationship Id="rId28" Type="http://schemas.openxmlformats.org/officeDocument/2006/relationships/image" Target="../media/image99.png"/><Relationship Id="rId10" Type="http://schemas.microsoft.com/office/2007/relationships/hdphoto" Target="../media/hdphoto2.wdp"/><Relationship Id="rId19" Type="http://schemas.openxmlformats.org/officeDocument/2006/relationships/image" Target="../media/image94.png"/><Relationship Id="rId31" Type="http://schemas.openxmlformats.org/officeDocument/2006/relationships/oleObject" Target="../embeddings/oleObject13.bin"/><Relationship Id="rId4" Type="http://schemas.openxmlformats.org/officeDocument/2006/relationships/image" Target="../media/image84.png"/><Relationship Id="rId9" Type="http://schemas.openxmlformats.org/officeDocument/2006/relationships/image" Target="../media/image87.png"/><Relationship Id="rId14" Type="http://schemas.microsoft.com/office/2007/relationships/hdphoto" Target="../media/hdphoto3.wdp"/><Relationship Id="rId22" Type="http://schemas.openxmlformats.org/officeDocument/2006/relationships/image" Target="../media/image950.png"/><Relationship Id="rId27" Type="http://schemas.openxmlformats.org/officeDocument/2006/relationships/image" Target="../media/image98.png"/><Relationship Id="rId30" Type="http://schemas.openxmlformats.org/officeDocument/2006/relationships/image" Target="../media/image10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4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18" Type="http://schemas.openxmlformats.org/officeDocument/2006/relationships/image" Target="../media/image930.png"/><Relationship Id="rId26" Type="http://schemas.openxmlformats.org/officeDocument/2006/relationships/image" Target="../media/image105.png"/><Relationship Id="rId3" Type="http://schemas.openxmlformats.org/officeDocument/2006/relationships/audio" Target="../media/audio3.wav"/><Relationship Id="rId21" Type="http://schemas.microsoft.com/office/2007/relationships/hdphoto" Target="../media/hdphoto5.wdp"/><Relationship Id="rId7" Type="http://schemas.openxmlformats.org/officeDocument/2006/relationships/image" Target="../media/image102.png"/><Relationship Id="rId12" Type="http://schemas.openxmlformats.org/officeDocument/2006/relationships/image" Target="../media/image89.png"/><Relationship Id="rId17" Type="http://schemas.microsoft.com/office/2007/relationships/hdphoto" Target="../media/hdphoto4.wdp"/><Relationship Id="rId25" Type="http://schemas.microsoft.com/office/2007/relationships/hdphoto" Target="../media/hdphoto1.wdp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3.png"/><Relationship Id="rId20" Type="http://schemas.openxmlformats.org/officeDocument/2006/relationships/image" Target="../media/image95.png"/><Relationship Id="rId29" Type="http://schemas.microsoft.com/office/2007/relationships/hdphoto" Target="../media/hdphoto7.wdp"/><Relationship Id="rId1" Type="http://schemas.openxmlformats.org/officeDocument/2006/relationships/vmlDrawing" Target="../drawings/vmlDrawing6.vml"/><Relationship Id="rId6" Type="http://schemas.microsoft.com/office/2007/relationships/hdphoto" Target="../media/hdphoto6.wdp"/><Relationship Id="rId11" Type="http://schemas.openxmlformats.org/officeDocument/2006/relationships/image" Target="../media/image90.png"/><Relationship Id="rId24" Type="http://schemas.openxmlformats.org/officeDocument/2006/relationships/image" Target="../media/image85.png"/><Relationship Id="rId32" Type="http://schemas.openxmlformats.org/officeDocument/2006/relationships/image" Target="../media/image100.wmf"/><Relationship Id="rId5" Type="http://schemas.openxmlformats.org/officeDocument/2006/relationships/image" Target="../media/image96.png"/><Relationship Id="rId15" Type="http://schemas.openxmlformats.org/officeDocument/2006/relationships/image" Target="../media/image92.png"/><Relationship Id="rId23" Type="http://schemas.openxmlformats.org/officeDocument/2006/relationships/image" Target="../media/image104.png"/><Relationship Id="rId28" Type="http://schemas.openxmlformats.org/officeDocument/2006/relationships/image" Target="../media/image99.png"/><Relationship Id="rId10" Type="http://schemas.microsoft.com/office/2007/relationships/hdphoto" Target="../media/hdphoto2.wdp"/><Relationship Id="rId19" Type="http://schemas.openxmlformats.org/officeDocument/2006/relationships/image" Target="../media/image94.png"/><Relationship Id="rId31" Type="http://schemas.openxmlformats.org/officeDocument/2006/relationships/oleObject" Target="../embeddings/oleObject14.bin"/><Relationship Id="rId4" Type="http://schemas.openxmlformats.org/officeDocument/2006/relationships/image" Target="../media/image84.png"/><Relationship Id="rId9" Type="http://schemas.openxmlformats.org/officeDocument/2006/relationships/image" Target="../media/image87.png"/><Relationship Id="rId14" Type="http://schemas.microsoft.com/office/2007/relationships/hdphoto" Target="../media/hdphoto3.wdp"/><Relationship Id="rId22" Type="http://schemas.openxmlformats.org/officeDocument/2006/relationships/image" Target="../media/image103.png"/><Relationship Id="rId27" Type="http://schemas.openxmlformats.org/officeDocument/2006/relationships/image" Target="../media/image106.png"/><Relationship Id="rId30" Type="http://schemas.openxmlformats.org/officeDocument/2006/relationships/image" Target="../media/image10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18" Type="http://schemas.openxmlformats.org/officeDocument/2006/relationships/image" Target="../media/image930.png"/><Relationship Id="rId26" Type="http://schemas.openxmlformats.org/officeDocument/2006/relationships/image" Target="../media/image112.png"/><Relationship Id="rId3" Type="http://schemas.openxmlformats.org/officeDocument/2006/relationships/audio" Target="../media/audio3.wav"/><Relationship Id="rId21" Type="http://schemas.microsoft.com/office/2007/relationships/hdphoto" Target="../media/hdphoto5.wdp"/><Relationship Id="rId7" Type="http://schemas.openxmlformats.org/officeDocument/2006/relationships/image" Target="../media/image109.png"/><Relationship Id="rId12" Type="http://schemas.openxmlformats.org/officeDocument/2006/relationships/image" Target="../media/image89.png"/><Relationship Id="rId17" Type="http://schemas.microsoft.com/office/2007/relationships/hdphoto" Target="../media/hdphoto4.wdp"/><Relationship Id="rId25" Type="http://schemas.microsoft.com/office/2007/relationships/hdphoto" Target="../media/hdphoto1.wdp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3.png"/><Relationship Id="rId20" Type="http://schemas.openxmlformats.org/officeDocument/2006/relationships/image" Target="../media/image95.png"/><Relationship Id="rId29" Type="http://schemas.microsoft.com/office/2007/relationships/hdphoto" Target="../media/hdphoto7.wdp"/><Relationship Id="rId1" Type="http://schemas.openxmlformats.org/officeDocument/2006/relationships/vmlDrawing" Target="../drawings/vmlDrawing7.vml"/><Relationship Id="rId6" Type="http://schemas.microsoft.com/office/2007/relationships/hdphoto" Target="../media/hdphoto6.wdp"/><Relationship Id="rId11" Type="http://schemas.openxmlformats.org/officeDocument/2006/relationships/image" Target="../media/image90.png"/><Relationship Id="rId24" Type="http://schemas.openxmlformats.org/officeDocument/2006/relationships/image" Target="../media/image85.png"/><Relationship Id="rId32" Type="http://schemas.openxmlformats.org/officeDocument/2006/relationships/image" Target="../media/image101.wmf"/><Relationship Id="rId5" Type="http://schemas.openxmlformats.org/officeDocument/2006/relationships/image" Target="../media/image96.png"/><Relationship Id="rId15" Type="http://schemas.openxmlformats.org/officeDocument/2006/relationships/image" Target="../media/image92.png"/><Relationship Id="rId23" Type="http://schemas.openxmlformats.org/officeDocument/2006/relationships/image" Target="../media/image111.png"/><Relationship Id="rId28" Type="http://schemas.openxmlformats.org/officeDocument/2006/relationships/image" Target="../media/image99.png"/><Relationship Id="rId10" Type="http://schemas.microsoft.com/office/2007/relationships/hdphoto" Target="../media/hdphoto2.wdp"/><Relationship Id="rId19" Type="http://schemas.openxmlformats.org/officeDocument/2006/relationships/image" Target="../media/image94.png"/><Relationship Id="rId31" Type="http://schemas.openxmlformats.org/officeDocument/2006/relationships/oleObject" Target="../embeddings/oleObject15.bin"/><Relationship Id="rId4" Type="http://schemas.openxmlformats.org/officeDocument/2006/relationships/image" Target="../media/image84.png"/><Relationship Id="rId9" Type="http://schemas.openxmlformats.org/officeDocument/2006/relationships/image" Target="../media/image87.png"/><Relationship Id="rId14" Type="http://schemas.microsoft.com/office/2007/relationships/hdphoto" Target="../media/hdphoto3.wdp"/><Relationship Id="rId22" Type="http://schemas.openxmlformats.org/officeDocument/2006/relationships/image" Target="../media/image110.png"/><Relationship Id="rId27" Type="http://schemas.openxmlformats.org/officeDocument/2006/relationships/image" Target="../media/image113.png"/><Relationship Id="rId30" Type="http://schemas.openxmlformats.org/officeDocument/2006/relationships/image" Target="../media/image10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6.png"/><Relationship Id="rId7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6.png"/><Relationship Id="rId7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76.png"/><Relationship Id="rId5" Type="http://schemas.openxmlformats.org/officeDocument/2006/relationships/image" Target="../media/image8.png"/><Relationship Id="rId10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5" Type="http://schemas.openxmlformats.org/officeDocument/2006/relationships/image" Target="../media/image82.png"/><Relationship Id="rId10" Type="http://schemas.openxmlformats.org/officeDocument/2006/relationships/image" Target="../media/image114.png"/><Relationship Id="rId4" Type="http://schemas.openxmlformats.org/officeDocument/2006/relationships/image" Target="../media/image4.png"/><Relationship Id="rId9" Type="http://schemas.openxmlformats.org/officeDocument/2006/relationships/image" Target="../media/image108.png"/><Relationship Id="rId1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wmf"/><Relationship Id="rId3" Type="http://schemas.openxmlformats.org/officeDocument/2006/relationships/slideLayout" Target="../slideLayouts/slideLayout1.xml"/><Relationship Id="rId7" Type="http://schemas.openxmlformats.org/officeDocument/2006/relationships/audio" Target="../media/audio3.wav"/><Relationship Id="rId12" Type="http://schemas.microsoft.com/office/2007/relationships/hdphoto" Target="../media/hdphoto8.wdp"/><Relationship Id="rId2" Type="http://schemas.openxmlformats.org/officeDocument/2006/relationships/audio" Target="file:///D:\lop%204\Tuan%203\TOAN%204%20LUYEN%20TAP%20TR17\applause3.mp3" TargetMode="External"/><Relationship Id="rId1" Type="http://schemas.microsoft.com/office/2007/relationships/media" Target="file:///D:\lop%204\Tuan%203\TOAN%204%20LUYEN%20TAP%20TR17\applause3.mp3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116.png"/><Relationship Id="rId5" Type="http://schemas.openxmlformats.org/officeDocument/2006/relationships/audio" Target="../media/audio1.wav"/><Relationship Id="rId10" Type="http://schemas.openxmlformats.org/officeDocument/2006/relationships/slide" Target="slide3.xml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wmf"/><Relationship Id="rId3" Type="http://schemas.openxmlformats.org/officeDocument/2006/relationships/slideLayout" Target="../slideLayouts/slideLayout1.xml"/><Relationship Id="rId7" Type="http://schemas.openxmlformats.org/officeDocument/2006/relationships/audio" Target="../media/audio3.wav"/><Relationship Id="rId12" Type="http://schemas.microsoft.com/office/2007/relationships/hdphoto" Target="../media/hdphoto8.wdp"/><Relationship Id="rId2" Type="http://schemas.openxmlformats.org/officeDocument/2006/relationships/audio" Target="file:///D:\lop%204\Tuan%203\TOAN%204%20LUYEN%20TAP%20TR17\applause3.mp3" TargetMode="External"/><Relationship Id="rId1" Type="http://schemas.microsoft.com/office/2007/relationships/media" Target="file:///D:\lop%204\Tuan%203\TOAN%204%20LUYEN%20TAP%20TR17\applause3.mp3" TargetMode="External"/><Relationship Id="rId6" Type="http://schemas.openxmlformats.org/officeDocument/2006/relationships/audio" Target="../media/audio2.wav"/><Relationship Id="rId11" Type="http://schemas.openxmlformats.org/officeDocument/2006/relationships/image" Target="../media/image116.png"/><Relationship Id="rId5" Type="http://schemas.openxmlformats.org/officeDocument/2006/relationships/audio" Target="../media/audio1.wav"/><Relationship Id="rId10" Type="http://schemas.openxmlformats.org/officeDocument/2006/relationships/slide" Target="slide3.xml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22.png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image" Target="../media/image29.png"/><Relationship Id="rId5" Type="http://schemas.openxmlformats.org/officeDocument/2006/relationships/audio" Target="../media/audio1.wav"/><Relationship Id="rId15" Type="http://schemas.openxmlformats.org/officeDocument/2006/relationships/image" Target="../media/image21.png"/><Relationship Id="rId10" Type="http://schemas.openxmlformats.org/officeDocument/2006/relationships/slide" Target="slide26.xml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28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4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39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8.png"/><Relationship Id="rId12" Type="http://schemas.openxmlformats.org/officeDocument/2006/relationships/image" Target="../media/image38.png"/><Relationship Id="rId17" Type="http://schemas.openxmlformats.org/officeDocument/2006/relationships/image" Target="../media/image31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png"/><Relationship Id="rId11" Type="http://schemas.openxmlformats.org/officeDocument/2006/relationships/image" Target="../media/image370.png"/><Relationship Id="rId5" Type="http://schemas.openxmlformats.org/officeDocument/2006/relationships/image" Target="../media/image15.png"/><Relationship Id="rId15" Type="http://schemas.openxmlformats.org/officeDocument/2006/relationships/image" Target="../media/image30.wmf"/><Relationship Id="rId10" Type="http://schemas.openxmlformats.org/officeDocument/2006/relationships/image" Target="../media/image36.png"/><Relationship Id="rId4" Type="http://schemas.openxmlformats.org/officeDocument/2006/relationships/image" Target="../media/image14.png"/><Relationship Id="rId9" Type="http://schemas.openxmlformats.org/officeDocument/2006/relationships/image" Target="../media/image6.png"/><Relationship Id="rId1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13" Type="http://schemas.openxmlformats.org/officeDocument/2006/relationships/image" Target="../media/image37.png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3.wmf"/><Relationship Id="rId11" Type="http://schemas.openxmlformats.org/officeDocument/2006/relationships/image" Target="../media/image44.png"/><Relationship Id="rId5" Type="http://schemas.openxmlformats.org/officeDocument/2006/relationships/oleObject" Target="../embeddings/oleObject4.bin"/><Relationship Id="rId10" Type="http://schemas.openxmlformats.org/officeDocument/2006/relationships/image" Target="../media/image35.wmf"/><Relationship Id="rId4" Type="http://schemas.openxmlformats.org/officeDocument/2006/relationships/image" Target="../media/image32.wmf"/><Relationship Id="rId9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13" Type="http://schemas.openxmlformats.org/officeDocument/2006/relationships/image" Target="../media/image50.png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49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3.wmf"/><Relationship Id="rId11" Type="http://schemas.openxmlformats.org/officeDocument/2006/relationships/image" Target="../media/image48.png"/><Relationship Id="rId5" Type="http://schemas.openxmlformats.org/officeDocument/2006/relationships/oleObject" Target="../embeddings/oleObject8.bin"/><Relationship Id="rId15" Type="http://schemas.openxmlformats.org/officeDocument/2006/relationships/image" Target="../media/image52.png"/><Relationship Id="rId10" Type="http://schemas.openxmlformats.org/officeDocument/2006/relationships/image" Target="../media/image35.wmf"/><Relationship Id="rId4" Type="http://schemas.openxmlformats.org/officeDocument/2006/relationships/image" Target="../media/image32.wmf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15.pn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56.png"/><Relationship Id="rId5" Type="http://schemas.openxmlformats.org/officeDocument/2006/relationships/image" Target="../media/image18.png"/><Relationship Id="rId10" Type="http://schemas.openxmlformats.org/officeDocument/2006/relationships/image" Target="../media/image55.png"/><Relationship Id="rId4" Type="http://schemas.openxmlformats.org/officeDocument/2006/relationships/image" Target="../media/image17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6.png"/><Relationship Id="rId7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90"/>
            <a:ext cx="12215465" cy="6871199"/>
          </a:xfrm>
          <a:prstGeom prst="rect">
            <a:avLst/>
          </a:prstGeom>
        </p:spPr>
      </p:pic>
      <p:pic>
        <p:nvPicPr>
          <p:cNvPr id="3" name="图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7" y="0"/>
            <a:ext cx="12171013" cy="6871199"/>
          </a:xfrm>
          <a:prstGeom prst="rect">
            <a:avLst/>
          </a:prstGeom>
        </p:spPr>
      </p:pic>
      <p:pic>
        <p:nvPicPr>
          <p:cNvPr id="4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773" y="-5380"/>
            <a:ext cx="8075929" cy="5504279"/>
          </a:xfrm>
          <a:prstGeom prst="rect">
            <a:avLst/>
          </a:prstGeom>
        </p:spPr>
      </p:pic>
      <p:pic>
        <p:nvPicPr>
          <p:cNvPr id="5" name="图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7798">
            <a:off x="8266751" y="1184126"/>
            <a:ext cx="787224" cy="467414"/>
          </a:xfrm>
          <a:prstGeom prst="rect">
            <a:avLst/>
          </a:prstGeom>
        </p:spPr>
      </p:pic>
      <p:pic>
        <p:nvPicPr>
          <p:cNvPr id="6" name="图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096" y="-49981"/>
            <a:ext cx="7131981" cy="542814"/>
          </a:xfrm>
          <a:prstGeom prst="rect">
            <a:avLst/>
          </a:prstGeom>
        </p:spPr>
      </p:pic>
      <p:pic>
        <p:nvPicPr>
          <p:cNvPr id="7" name="图片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68" y="2324520"/>
            <a:ext cx="762091" cy="855236"/>
          </a:xfrm>
          <a:prstGeom prst="rect">
            <a:avLst/>
          </a:prstGeom>
        </p:spPr>
      </p:pic>
      <p:grpSp>
        <p:nvGrpSpPr>
          <p:cNvPr id="8" name="组合 1"/>
          <p:cNvGrpSpPr/>
          <p:nvPr/>
        </p:nvGrpSpPr>
        <p:grpSpPr>
          <a:xfrm>
            <a:off x="-20988" y="4876977"/>
            <a:ext cx="12212988" cy="2018081"/>
            <a:chOff x="-1" y="4850426"/>
            <a:chExt cx="12212988" cy="2018081"/>
          </a:xfrm>
        </p:grpSpPr>
        <p:pic>
          <p:nvPicPr>
            <p:cNvPr id="9" name="图片 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6762" y="4850426"/>
              <a:ext cx="8460115" cy="2018081"/>
            </a:xfrm>
            <a:prstGeom prst="rect">
              <a:avLst/>
            </a:prstGeom>
          </p:spPr>
        </p:pic>
        <p:pic>
          <p:nvPicPr>
            <p:cNvPr id="10" name="图片 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5039804"/>
              <a:ext cx="12212988" cy="1828703"/>
            </a:xfrm>
            <a:prstGeom prst="rect">
              <a:avLst/>
            </a:prstGeom>
          </p:spPr>
        </p:pic>
      </p:grpSp>
      <p:pic>
        <p:nvPicPr>
          <p:cNvPr id="11" name="图片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30" y="2930711"/>
            <a:ext cx="2017147" cy="1651671"/>
          </a:xfrm>
          <a:prstGeom prst="rect">
            <a:avLst/>
          </a:prstGeom>
        </p:spPr>
      </p:pic>
      <p:pic>
        <p:nvPicPr>
          <p:cNvPr id="12" name="图片 5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7"/>
          <a:stretch/>
        </p:blipFill>
        <p:spPr>
          <a:xfrm>
            <a:off x="4119136" y="3959597"/>
            <a:ext cx="4733391" cy="2841112"/>
          </a:xfrm>
          <a:prstGeom prst="rect">
            <a:avLst/>
          </a:prstGeom>
        </p:spPr>
      </p:pic>
      <p:pic>
        <p:nvPicPr>
          <p:cNvPr id="13" name="纯音乐 - 菊次郎的夏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88068" y="7176917"/>
            <a:ext cx="609600" cy="6096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79966" y="1295917"/>
            <a:ext cx="956337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dirty="0" err="1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Phép</a:t>
            </a:r>
            <a:r>
              <a:rPr lang="en-US" sz="9600" dirty="0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9600" dirty="0" err="1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nhân</a:t>
            </a:r>
            <a:endParaRPr lang="en-US" sz="9600" dirty="0">
              <a:solidFill>
                <a:srgbClr val="FFFF00"/>
              </a:solidFill>
              <a:effectLst>
                <a:reflection blurRad="6350" stA="55000" endA="300" endPos="45500" dir="5400000" sy="-100000" algn="bl" rotWithShape="0"/>
              </a:effectLst>
              <a:latin typeface="UTM Colossalis" panose="02040603050506020204" pitchFamily="18" charset="0"/>
            </a:endParaRPr>
          </a:p>
          <a:p>
            <a:pPr algn="ctr"/>
            <a:r>
              <a:rPr lang="en-US" sz="9600" dirty="0" err="1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phân</a:t>
            </a:r>
            <a:r>
              <a:rPr lang="en-US" sz="9600" dirty="0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 </a:t>
            </a:r>
            <a:r>
              <a:rPr lang="en-US" sz="9600" dirty="0" err="1">
                <a:solidFill>
                  <a:srgbClr val="FFFF00"/>
                </a:solidFill>
                <a:effectLst>
                  <a:reflection blurRad="6350" stA="55000" endA="300" endPos="45500" dir="5400000" sy="-100000" algn="bl" rotWithShape="0"/>
                </a:effectLst>
                <a:latin typeface="UTM Colossalis" panose="02040603050506020204" pitchFamily="18" charset="0"/>
              </a:rPr>
              <a:t>số</a:t>
            </a:r>
            <a:endParaRPr lang="en-US" sz="9600" dirty="0">
              <a:solidFill>
                <a:srgbClr val="FFFF00"/>
              </a:solidFill>
              <a:effectLst>
                <a:reflection blurRad="6350" stA="55000" endA="300" endPos="45500" dir="5400000" sy="-100000" algn="bl" rotWithShape="0"/>
              </a:effectLst>
              <a:latin typeface="UTM Colossalis" panose="020406030505060202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44211" y="238289"/>
            <a:ext cx="956337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dirty="0" err="1">
                <a:solidFill>
                  <a:schemeClr val="bg1"/>
                </a:solidFill>
                <a:latin typeface="UTM Colossalis" panose="02040603050506020204" pitchFamily="18" charset="0"/>
              </a:rPr>
              <a:t>Toán</a:t>
            </a:r>
            <a:endParaRPr lang="en-US" sz="6600" dirty="0">
              <a:solidFill>
                <a:schemeClr val="bg1"/>
              </a:solidFill>
              <a:latin typeface="UTM Colossali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87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29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mute="1" showWhenStopped="0">
                <p:cTn id="3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/>
          <p:nvPr/>
        </p:nvGrpSpPr>
        <p:grpSpPr>
          <a:xfrm>
            <a:off x="9835" y="-455139"/>
            <a:ext cx="12341727" cy="3971541"/>
            <a:chOff x="9835" y="-455139"/>
            <a:chExt cx="12341727" cy="3971541"/>
          </a:xfrm>
        </p:grpSpPr>
        <p:pic>
          <p:nvPicPr>
            <p:cNvPr id="3" name="图片 10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1530" y="-455139"/>
              <a:ext cx="6070032" cy="1368214"/>
            </a:xfrm>
            <a:prstGeom prst="rect">
              <a:avLst/>
            </a:prstGeom>
          </p:spPr>
        </p:pic>
        <p:pic>
          <p:nvPicPr>
            <p:cNvPr id="4" name="图片 10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35" y="45306"/>
              <a:ext cx="2552369" cy="1106151"/>
            </a:xfrm>
            <a:prstGeom prst="rect">
              <a:avLst/>
            </a:prstGeom>
          </p:spPr>
        </p:pic>
        <p:pic>
          <p:nvPicPr>
            <p:cNvPr id="5" name="图片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67582">
              <a:off x="11118135" y="3048988"/>
              <a:ext cx="787224" cy="467414"/>
            </a:xfrm>
            <a:prstGeom prst="rect">
              <a:avLst/>
            </a:prstGeom>
          </p:spPr>
        </p:pic>
      </p:grpSp>
      <p:pic>
        <p:nvPicPr>
          <p:cNvPr id="6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264" y="1627668"/>
            <a:ext cx="5863853" cy="3223098"/>
          </a:xfrm>
          <a:prstGeom prst="rect">
            <a:avLst/>
          </a:prstGeom>
        </p:spPr>
      </p:pic>
      <p:pic>
        <p:nvPicPr>
          <p:cNvPr id="7" name="图片 10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8" name="图片 9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9" name="图片 9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40" y="5359949"/>
            <a:ext cx="1931696" cy="1498051"/>
          </a:xfrm>
          <a:prstGeom prst="rect">
            <a:avLst/>
          </a:prstGeom>
        </p:spPr>
      </p:pic>
      <p:pic>
        <p:nvPicPr>
          <p:cNvPr id="10" name="图片 9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0" y="5741177"/>
            <a:ext cx="3531115" cy="1106868"/>
          </a:xfrm>
          <a:prstGeom prst="rect">
            <a:avLst/>
          </a:prstGeom>
        </p:spPr>
      </p:pic>
      <p:pic>
        <p:nvPicPr>
          <p:cNvPr id="11" name="图片 9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12" name="图片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pic>
        <p:nvPicPr>
          <p:cNvPr id="13" name="图片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188" y="1059163"/>
            <a:ext cx="650989" cy="673698"/>
          </a:xfrm>
          <a:prstGeom prst="rect">
            <a:avLst/>
          </a:prstGeom>
        </p:spPr>
      </p:pic>
      <p:pic>
        <p:nvPicPr>
          <p:cNvPr id="14" name="图片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689" b="55653"/>
          <a:stretch/>
        </p:blipFill>
        <p:spPr>
          <a:xfrm>
            <a:off x="3164073" y="1327539"/>
            <a:ext cx="1333548" cy="1208096"/>
          </a:xfrm>
          <a:prstGeom prst="rect">
            <a:avLst/>
          </a:prstGeom>
        </p:spPr>
      </p:pic>
      <p:pic>
        <p:nvPicPr>
          <p:cNvPr id="15" name="图片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335" y="3862642"/>
            <a:ext cx="951465" cy="1019970"/>
          </a:xfrm>
          <a:prstGeom prst="rect">
            <a:avLst/>
          </a:prstGeom>
        </p:spPr>
      </p:pic>
      <p:pic>
        <p:nvPicPr>
          <p:cNvPr id="16" name="图片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135" y="1538700"/>
            <a:ext cx="801260" cy="1395528"/>
          </a:xfrm>
          <a:prstGeom prst="rect">
            <a:avLst/>
          </a:prstGeom>
        </p:spPr>
      </p:pic>
      <p:pic>
        <p:nvPicPr>
          <p:cNvPr id="17" name="图片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630" y="3131593"/>
            <a:ext cx="1053960" cy="1618582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585487" y="2543381"/>
            <a:ext cx="678671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Luyện</a:t>
            </a:r>
            <a:r>
              <a:rPr lang="en-US" sz="7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tập</a:t>
            </a:r>
            <a:endParaRPr lang="en-US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4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929" y="325227"/>
            <a:ext cx="4392539" cy="1537702"/>
          </a:xfrm>
          <a:prstGeom prst="rect">
            <a:avLst/>
          </a:prstGeom>
        </p:spPr>
      </p:pic>
      <p:pic>
        <p:nvPicPr>
          <p:cNvPr id="102" name="图片 10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99" name="图片 9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40" y="5359949"/>
            <a:ext cx="1931696" cy="1498051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0" y="5741177"/>
            <a:ext cx="3531115" cy="1106868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92" y="1678461"/>
            <a:ext cx="985693" cy="1513743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4556077" y="696721"/>
            <a:ext cx="2487219" cy="677108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3600" b="1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UTM Alberta Heavy" panose="02040603050506020204" pitchFamily="18" charset="0"/>
              </a:rPr>
              <a:t>Bài</a:t>
            </a:r>
            <a:r>
              <a:rPr lang="en-US" sz="3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UTM Alberta Heavy" panose="02040603050506020204" pitchFamily="18" charset="0"/>
              </a:rPr>
              <a:t> 1: </a:t>
            </a:r>
            <a:r>
              <a:rPr lang="en-US" sz="3600" b="1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UTM Alberta Heavy" panose="02040603050506020204" pitchFamily="18" charset="0"/>
              </a:rPr>
              <a:t>Tính</a:t>
            </a:r>
            <a:endParaRPr lang="en-US" sz="3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UTM Alberta Heavy" panose="02040603050506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058353" y="1935973"/>
                <a:ext cx="2683427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 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𝟔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8353" y="1935973"/>
                <a:ext cx="2683427" cy="139230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400965" y="1927153"/>
                <a:ext cx="2531142" cy="13915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 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0965" y="1927153"/>
                <a:ext cx="2531142" cy="139159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640101" y="3601488"/>
                <a:ext cx="2468625" cy="13915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 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101" y="3601488"/>
                <a:ext cx="2468625" cy="139159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754267" y="3462945"/>
                <a:ext cx="2553584" cy="13915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 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4267" y="3462945"/>
                <a:ext cx="2553584" cy="139159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36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-4868" y="-776349"/>
            <a:ext cx="12341727" cy="3971541"/>
            <a:chOff x="9835" y="-455139"/>
            <a:chExt cx="12341727" cy="3971541"/>
          </a:xfrm>
        </p:grpSpPr>
        <p:pic>
          <p:nvPicPr>
            <p:cNvPr id="104" name="图片 10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1530" y="-455139"/>
              <a:ext cx="6070032" cy="1368214"/>
            </a:xfrm>
            <a:prstGeom prst="rect">
              <a:avLst/>
            </a:prstGeom>
          </p:spPr>
        </p:pic>
        <p:pic>
          <p:nvPicPr>
            <p:cNvPr id="101" name="图片 10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35" y="45306"/>
              <a:ext cx="2552369" cy="1106151"/>
            </a:xfrm>
            <a:prstGeom prst="rect">
              <a:avLst/>
            </a:prstGeom>
          </p:spPr>
        </p:pic>
        <p:pic>
          <p:nvPicPr>
            <p:cNvPr id="46" name="图片 4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67582">
              <a:off x="11118135" y="3048988"/>
              <a:ext cx="787224" cy="467414"/>
            </a:xfrm>
            <a:prstGeom prst="rect">
              <a:avLst/>
            </a:prstGeom>
          </p:spPr>
        </p:pic>
      </p:grpSp>
      <p:pic>
        <p:nvPicPr>
          <p:cNvPr id="102" name="图片 10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99" name="图片 9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40" y="5359949"/>
            <a:ext cx="1931696" cy="1498051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0" y="5741177"/>
            <a:ext cx="3531115" cy="1106868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833" y="1952676"/>
            <a:ext cx="791981" cy="79009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713" y="3557520"/>
            <a:ext cx="667120" cy="8167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177725" y="1839602"/>
                <a:ext cx="2683427" cy="13923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 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𝟔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7725" y="1839602"/>
                <a:ext cx="2683427" cy="139230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721411" y="1858269"/>
                <a:ext cx="4175887" cy="13876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4 </m:t>
                          </m:r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5 </m:t>
                          </m:r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7</m:t>
                          </m:r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𝟐𝟒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𝟑𝟓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1411" y="1858269"/>
                <a:ext cx="4175887" cy="138768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341447" y="3727182"/>
                <a:ext cx="2531142" cy="13915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 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1447" y="3727182"/>
                <a:ext cx="2531142" cy="139159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872589" y="3709110"/>
                <a:ext cx="4166269" cy="13880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2 </m:t>
                          </m:r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 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9 </m:t>
                          </m:r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2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18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2589" y="3709110"/>
                <a:ext cx="4166269" cy="138800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图片 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929" y="325227"/>
            <a:ext cx="4392539" cy="153770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556077" y="696721"/>
            <a:ext cx="2487219" cy="677108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3600" b="1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UTM Alberta Heavy" panose="02040603050506020204" pitchFamily="18" charset="0"/>
              </a:rPr>
              <a:t>Bài</a:t>
            </a:r>
            <a:r>
              <a:rPr lang="en-US" sz="3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UTM Alberta Heavy" panose="02040603050506020204" pitchFamily="18" charset="0"/>
              </a:rPr>
              <a:t> 1: </a:t>
            </a:r>
            <a:r>
              <a:rPr lang="en-US" sz="3600" b="1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UTM Alberta Heavy" panose="02040603050506020204" pitchFamily="18" charset="0"/>
              </a:rPr>
              <a:t>Tính</a:t>
            </a:r>
            <a:endParaRPr lang="en-US" sz="3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UTM Alberta Heav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434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2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-4868" y="-776349"/>
            <a:ext cx="12341727" cy="3971541"/>
            <a:chOff x="9835" y="-455139"/>
            <a:chExt cx="12341727" cy="3971541"/>
          </a:xfrm>
        </p:grpSpPr>
        <p:pic>
          <p:nvPicPr>
            <p:cNvPr id="104" name="图片 10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1530" y="-455139"/>
              <a:ext cx="6070032" cy="1368214"/>
            </a:xfrm>
            <a:prstGeom prst="rect">
              <a:avLst/>
            </a:prstGeom>
          </p:spPr>
        </p:pic>
        <p:pic>
          <p:nvPicPr>
            <p:cNvPr id="101" name="图片 10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35" y="45306"/>
              <a:ext cx="2552369" cy="1106151"/>
            </a:xfrm>
            <a:prstGeom prst="rect">
              <a:avLst/>
            </a:prstGeom>
          </p:spPr>
        </p:pic>
        <p:pic>
          <p:nvPicPr>
            <p:cNvPr id="46" name="图片 4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67582">
              <a:off x="11118135" y="3048988"/>
              <a:ext cx="787224" cy="467414"/>
            </a:xfrm>
            <a:prstGeom prst="rect">
              <a:avLst/>
            </a:prstGeom>
          </p:spPr>
        </p:pic>
      </p:grpSp>
      <p:pic>
        <p:nvPicPr>
          <p:cNvPr id="102" name="图片 10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99" name="图片 9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40" y="5359949"/>
            <a:ext cx="1931696" cy="1498051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0" y="5741177"/>
            <a:ext cx="3531115" cy="1106868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pic>
        <p:nvPicPr>
          <p:cNvPr id="63" name="图片 6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510" y="2171393"/>
            <a:ext cx="791981" cy="790092"/>
          </a:xfrm>
          <a:prstGeom prst="rect">
            <a:avLst/>
          </a:prstGeom>
        </p:spPr>
      </p:pic>
      <p:pic>
        <p:nvPicPr>
          <p:cNvPr id="64" name="图片 6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250" y="4112792"/>
            <a:ext cx="667120" cy="8167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116732" y="1965504"/>
                <a:ext cx="2468625" cy="13915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 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732" y="1965504"/>
                <a:ext cx="2468625" cy="139159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074252" y="3825377"/>
                <a:ext cx="2553584" cy="13915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. 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4800" b="1" i="0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4252" y="3825377"/>
                <a:ext cx="2553584" cy="139159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696606" y="2073299"/>
                <a:ext cx="3398944" cy="11802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1 </m:t>
                        </m:r>
                        <m:r>
                          <m:rPr>
                            <m:nor/>
                          </m:rP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2 </m:t>
                        </m:r>
                        <m:r>
                          <m:rPr>
                            <m:nor/>
                          </m:rP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3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800" b="1" i="0" smtClean="0">
                            <a:solidFill>
                              <a:srgbClr val="00206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6606" y="2073299"/>
                <a:ext cx="3398944" cy="1180260"/>
              </a:xfrm>
              <a:prstGeom prst="rect">
                <a:avLst/>
              </a:prstGeom>
              <a:blipFill>
                <a:blip r:embed="rId16"/>
                <a:stretch>
                  <a:fillRect l="-10753" b="-159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643470" y="3784304"/>
                <a:ext cx="4030014" cy="13915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1 </m:t>
                          </m:r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 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8 </m:t>
                          </m:r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7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4800" b="1" i="0" smtClean="0">
                              <a:solidFill>
                                <a:srgbClr val="002060"/>
                              </a:solidFill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56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3470" y="3784304"/>
                <a:ext cx="4030014" cy="139159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图片 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929" y="325227"/>
            <a:ext cx="4392539" cy="1537702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4556077" y="696721"/>
            <a:ext cx="2487219" cy="677108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3600" b="1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UTM Alberta Heavy" panose="02040603050506020204" pitchFamily="18" charset="0"/>
              </a:rPr>
              <a:t>Bài</a:t>
            </a:r>
            <a:r>
              <a:rPr lang="en-US" sz="3600" b="1" dirty="0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UTM Alberta Heavy" panose="02040603050506020204" pitchFamily="18" charset="0"/>
              </a:rPr>
              <a:t> 1: </a:t>
            </a:r>
            <a:r>
              <a:rPr lang="en-US" sz="3600" b="1" dirty="0" err="1">
                <a:ln w="0"/>
                <a:solidFill>
                  <a:srgbClr val="00B050"/>
                </a:solidFill>
                <a:effectLst>
                  <a:reflection blurRad="6350" stA="53000" endA="300" endPos="35500" dir="5400000" sy="-90000" algn="bl" rotWithShape="0"/>
                </a:effectLst>
                <a:latin typeface="UTM Alberta Heavy" panose="02040603050506020204" pitchFamily="18" charset="0"/>
              </a:rPr>
              <a:t>Tính</a:t>
            </a:r>
            <a:endParaRPr lang="en-US" sz="36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UTM Alberta Heav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98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2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580" y="-214630"/>
            <a:ext cx="9875764" cy="7112874"/>
          </a:xfrm>
          <a:prstGeom prst="rect">
            <a:avLst/>
          </a:prstGeom>
        </p:spPr>
      </p:pic>
      <p:pic>
        <p:nvPicPr>
          <p:cNvPr id="3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7798">
            <a:off x="234923" y="4326497"/>
            <a:ext cx="787224" cy="467414"/>
          </a:xfrm>
          <a:prstGeom prst="rect">
            <a:avLst/>
          </a:prstGeom>
        </p:spPr>
      </p:pic>
      <p:pic>
        <p:nvPicPr>
          <p:cNvPr id="4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787" y="-11745"/>
            <a:ext cx="8541431" cy="650087"/>
          </a:xfrm>
          <a:prstGeom prst="rect">
            <a:avLst/>
          </a:prstGeom>
        </p:spPr>
      </p:pic>
      <p:pic>
        <p:nvPicPr>
          <p:cNvPr id="5" name="图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53" y="898985"/>
            <a:ext cx="762091" cy="855236"/>
          </a:xfrm>
          <a:prstGeom prst="rect">
            <a:avLst/>
          </a:prstGeom>
        </p:spPr>
      </p:pic>
      <p:pic>
        <p:nvPicPr>
          <p:cNvPr id="6" name="图片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218" y="3649913"/>
            <a:ext cx="1840153" cy="3208087"/>
          </a:xfrm>
          <a:prstGeom prst="rect">
            <a:avLst/>
          </a:prstGeom>
        </p:spPr>
      </p:pic>
      <p:pic>
        <p:nvPicPr>
          <p:cNvPr id="7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615" y="165186"/>
            <a:ext cx="1017372" cy="1274731"/>
          </a:xfrm>
          <a:prstGeom prst="rect">
            <a:avLst/>
          </a:prstGeom>
        </p:spPr>
      </p:pic>
      <p:pic>
        <p:nvPicPr>
          <p:cNvPr id="8" name="图片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1793">
            <a:off x="785413" y="583447"/>
            <a:ext cx="1294349" cy="806169"/>
          </a:xfrm>
          <a:prstGeom prst="rect">
            <a:avLst/>
          </a:prstGeom>
        </p:spPr>
      </p:pic>
      <p:pic>
        <p:nvPicPr>
          <p:cNvPr id="9" name="图片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8" y="4814330"/>
            <a:ext cx="2029261" cy="166159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230397" y="2028996"/>
            <a:ext cx="776020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640942" y="841227"/>
            <a:ext cx="678671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Ghi</a:t>
            </a:r>
            <a:r>
              <a:rPr lang="en-US" sz="7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nhớ</a:t>
            </a:r>
            <a:endParaRPr lang="en-US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26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/>
          <p:cNvSpPr/>
          <p:nvPr/>
        </p:nvSpPr>
        <p:spPr>
          <a:xfrm>
            <a:off x="1767327" y="2018780"/>
            <a:ext cx="4106528" cy="1144711"/>
          </a:xfrm>
          <a:prstGeom prst="roundRect">
            <a:avLst/>
          </a:prstGeom>
          <a:solidFill>
            <a:schemeClr val="accent4">
              <a:lumMod val="20000"/>
              <a:lumOff val="80000"/>
              <a:alpha val="7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847924" y="1947613"/>
            <a:ext cx="4481337" cy="1144711"/>
          </a:xfrm>
          <a:prstGeom prst="roundRect">
            <a:avLst/>
          </a:prstGeom>
          <a:solidFill>
            <a:schemeClr val="accent4">
              <a:lumMod val="20000"/>
              <a:lumOff val="80000"/>
              <a:alpha val="7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3148442" y="3457041"/>
            <a:ext cx="6724028" cy="1144711"/>
          </a:xfrm>
          <a:prstGeom prst="roundRect">
            <a:avLst/>
          </a:prstGeom>
          <a:solidFill>
            <a:schemeClr val="accent5">
              <a:lumMod val="20000"/>
              <a:lumOff val="80000"/>
              <a:alpha val="7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862984" y="373917"/>
            <a:ext cx="11490950" cy="64840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48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8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</a:t>
            </a:r>
            <a:r>
              <a:rPr lang="en-US" sz="4267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Một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hình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chữ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nhật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có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</a:p>
          <a:p>
            <a:pPr algn="just">
              <a:lnSpc>
                <a:spcPct val="200000"/>
              </a:lnSpc>
            </a:pP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chiều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dài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   m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và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chiều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rộng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  m. </a:t>
            </a:r>
          </a:p>
          <a:p>
            <a:pPr>
              <a:lnSpc>
                <a:spcPct val="200000"/>
              </a:lnSpc>
            </a:pP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Tính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diện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tích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hình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chữ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nhật</a:t>
            </a:r>
            <a:r>
              <a:rPr lang="en-US" sz="4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đó</a:t>
            </a:r>
            <a:endParaRPr lang="en-US" sz="4400" b="1" dirty="0">
              <a:solidFill>
                <a:srgbClr val="00206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200000"/>
              </a:lnSpc>
            </a:pPr>
            <a:endParaRPr lang="en-US" sz="4267" b="1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</a:pPr>
            <a:endParaRPr lang="en-US" sz="4267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" name="图片 10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99" name="图片 9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40" y="5359949"/>
            <a:ext cx="1931696" cy="1498051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0" y="5741177"/>
            <a:ext cx="3531115" cy="1106868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693474" y="1819030"/>
                <a:ext cx="512961" cy="15472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3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333" b="1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333" b="1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5867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3474" y="1819030"/>
                <a:ext cx="512961" cy="154721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9974070" y="1817527"/>
                <a:ext cx="512961" cy="154721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333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5333" b="1" i="0" smtClean="0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5333" b="1">
                              <a:solidFill>
                                <a:srgbClr val="002060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5867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4070" y="1817527"/>
                <a:ext cx="512961" cy="154721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754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4" grpId="0" animBg="1"/>
      <p:bldP spid="28" grpId="0" animBg="1"/>
      <p:bldP spid="40" grpId="0"/>
      <p:bldP spid="39" grpId="0"/>
      <p:bldP spid="4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图片 9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99" name="图片 9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40" y="5359949"/>
            <a:ext cx="1931696" cy="1498051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sp>
        <p:nvSpPr>
          <p:cNvPr id="26" name="Content Placeholder 2"/>
          <p:cNvSpPr txBox="1">
            <a:spLocks/>
          </p:cNvSpPr>
          <p:nvPr/>
        </p:nvSpPr>
        <p:spPr>
          <a:xfrm>
            <a:off x="-299574" y="742545"/>
            <a:ext cx="6299200" cy="914400"/>
          </a:xfrm>
          <a:prstGeom prst="rect">
            <a:avLst/>
          </a:prstGeom>
          <a:noFill/>
        </p:spPr>
        <p:txBody>
          <a:bodyPr vert="horz" lIns="121863" tIns="60932" rIns="121863" bIns="60932">
            <a:noAutofit/>
          </a:bodyPr>
          <a:lstStyle>
            <a:lvl1pPr marL="365589" indent="-25591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499" indent="-228491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129" indent="-228491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460" indent="-228491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0951" indent="-228491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99443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7934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6428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4919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Clr>
                <a:srgbClr val="2DA2BF"/>
              </a:buClr>
              <a:buNone/>
            </a:pPr>
            <a:r>
              <a:rPr lang="en-US" sz="32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buClr>
                <a:srgbClr val="2DA2BF"/>
              </a:buClr>
              <a:buNone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vi-VN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/>
              <p:cNvSpPr txBox="1">
                <a:spLocks/>
              </p:cNvSpPr>
              <p:nvPr/>
            </p:nvSpPr>
            <p:spPr>
              <a:xfrm>
                <a:off x="-2165786" y="1408204"/>
                <a:ext cx="10160051" cy="1016000"/>
              </a:xfrm>
              <a:prstGeom prst="rect">
                <a:avLst/>
              </a:prstGeom>
              <a:noFill/>
            </p:spPr>
            <p:txBody>
              <a:bodyPr vert="horz" lIns="121863" tIns="60932" rIns="121863" bIns="60932">
                <a:noAutofit/>
              </a:bodyPr>
              <a:lstStyle>
                <a:lvl1pPr marL="365589" indent="-255912" algn="l" rtl="0" eaLnBrk="1" latinLnBrk="0" hangingPunct="1"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buFont typeface="Wingdings 3"/>
                  <a:buChar char=""/>
                  <a:defRPr kumimoji="0"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21499" indent="-228491" algn="l" rtl="0" eaLnBrk="1" latinLnBrk="0" hangingPunct="1">
                  <a:spcBef>
                    <a:spcPts val="324"/>
                  </a:spcBef>
                  <a:buClr>
                    <a:schemeClr val="accent1"/>
                  </a:buClr>
                  <a:buFont typeface="Verdana"/>
                  <a:buChar char="◦"/>
                  <a:defRPr kumimoji="0" sz="2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59129" indent="-228491" algn="l" rtl="0" eaLnBrk="1" latinLnBrk="0" hangingPunct="1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/>
                  <a:buChar char=""/>
                  <a:defRPr kumimoji="0"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42460" indent="-228491" algn="l" rtl="0" eaLnBrk="1" latinLnBrk="0" hangingPunct="1">
                  <a:spcBef>
                    <a:spcPts val="350"/>
                  </a:spcBef>
                  <a:buClr>
                    <a:schemeClr val="accent2"/>
                  </a:buClr>
                  <a:buFont typeface="Wingdings 2"/>
                  <a:buChar char=""/>
                  <a:defRPr kumimoji="0" sz="1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0951" indent="-228491" algn="l" rtl="0" eaLnBrk="1" latinLnBrk="0" hangingPunct="1">
                  <a:spcBef>
                    <a:spcPts val="350"/>
                  </a:spcBef>
                  <a:buClr>
                    <a:schemeClr val="accent2"/>
                  </a:buClr>
                  <a:buFont typeface="Wingdings 2"/>
                  <a:buChar char="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99443" indent="-228491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7934" indent="-228491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056428" indent="-228491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284919" indent="-228491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  <a:extLst/>
              </a:lstStyle>
              <a:p>
                <a:pPr marL="0" indent="0" algn="ctr">
                  <a:buClr>
                    <a:srgbClr val="2DA2BF"/>
                  </a:buClr>
                  <a:buNone/>
                </a:pPr>
                <a:r>
                  <a:rPr lang="en-US" sz="3200" b="1" dirty="0" err="1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Chiều</a:t>
                </a:r>
                <a:r>
                  <a:rPr lang="en-US" sz="32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dài</a:t>
                </a:r>
                <a:r>
                  <a:rPr lang="en-US" sz="32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67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267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267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4267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  <m:r>
                          <a:rPr lang="en-US" sz="4267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</a:t>
                </a:r>
              </a:p>
            </p:txBody>
          </p:sp>
        </mc:Choice>
        <mc:Fallback xmlns="">
          <p:sp>
            <p:nvSpPr>
              <p:cNvPr id="2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165786" y="1408204"/>
                <a:ext cx="10160051" cy="1016000"/>
              </a:xfrm>
              <a:prstGeom prst="rect">
                <a:avLst/>
              </a:prstGeom>
              <a:blipFill>
                <a:blip r:embed="rId8"/>
                <a:stretch>
                  <a:fillRect b="-41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Content Placeholder 2"/>
          <p:cNvSpPr txBox="1">
            <a:spLocks/>
          </p:cNvSpPr>
          <p:nvPr/>
        </p:nvSpPr>
        <p:spPr>
          <a:xfrm>
            <a:off x="905898" y="3927030"/>
            <a:ext cx="3888257" cy="1016000"/>
          </a:xfrm>
          <a:prstGeom prst="rect">
            <a:avLst/>
          </a:prstGeom>
          <a:noFill/>
        </p:spPr>
        <p:txBody>
          <a:bodyPr vert="horz" lIns="121863" tIns="60932" rIns="121863" bIns="60932">
            <a:noAutofit/>
          </a:bodyPr>
          <a:lstStyle>
            <a:lvl1pPr marL="365589" indent="-25591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499" indent="-228491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129" indent="-228491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460" indent="-228491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0951" indent="-228491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99443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7934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6428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4919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Clr>
                <a:srgbClr val="2DA2BF"/>
              </a:buClr>
              <a:buNone/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? m</a:t>
            </a:r>
          </a:p>
        </p:txBody>
      </p:sp>
      <p:sp>
        <p:nvSpPr>
          <p:cNvPr id="30" name="Content Placeholder 2"/>
          <p:cNvSpPr txBox="1">
            <a:spLocks/>
          </p:cNvSpPr>
          <p:nvPr/>
        </p:nvSpPr>
        <p:spPr>
          <a:xfrm>
            <a:off x="4716238" y="720347"/>
            <a:ext cx="6299200" cy="914400"/>
          </a:xfrm>
          <a:prstGeom prst="rect">
            <a:avLst/>
          </a:prstGeom>
          <a:noFill/>
        </p:spPr>
        <p:txBody>
          <a:bodyPr vert="horz" lIns="121863" tIns="60932" rIns="121863" bIns="60932">
            <a:noAutofit/>
          </a:bodyPr>
          <a:lstStyle>
            <a:lvl1pPr marL="365589" indent="-25591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499" indent="-228491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129" indent="-228491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460" indent="-228491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0951" indent="-228491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99443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7934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6428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4919" indent="-228491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>
              <a:buClr>
                <a:srgbClr val="2DA2BF"/>
              </a:buClr>
              <a:buNone/>
            </a:pPr>
            <a:r>
              <a:rPr lang="en-US" sz="36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vi-V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5141701" y="623991"/>
            <a:ext cx="0" cy="533677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317919" y="1670246"/>
            <a:ext cx="635156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3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6632848"/>
              </p:ext>
            </p:extLst>
          </p:nvPr>
        </p:nvGraphicFramePr>
        <p:xfrm>
          <a:off x="6352495" y="2532742"/>
          <a:ext cx="26416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2" name="Equation" r:id="rId9" imgW="723600" imgH="393480" progId="Equation.3">
                  <p:embed/>
                </p:oleObj>
              </mc:Choice>
              <mc:Fallback>
                <p:oleObj name="Equation" r:id="rId9" imgW="723600" imgH="393480" progId="Equation.3">
                  <p:embed/>
                  <p:pic>
                    <p:nvPicPr>
                      <p:cNvPr id="11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2495" y="2532742"/>
                        <a:ext cx="26416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 Box 57"/>
          <p:cNvSpPr txBox="1">
            <a:spLocks noChangeArrowheads="1"/>
          </p:cNvSpPr>
          <p:nvPr/>
        </p:nvSpPr>
        <p:spPr bwMode="auto">
          <a:xfrm>
            <a:off x="4179210" y="4178923"/>
            <a:ext cx="680720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>
                <a:solidFill>
                  <a:schemeClr val="accent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200" b="1" dirty="0">
                <a:solidFill>
                  <a:schemeClr val="accent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chemeClr val="accent2">
                    <a:lumMod val="10000"/>
                  </a:schemeClr>
                </a:solidFill>
                <a:latin typeface="Times New Romian"/>
              </a:rPr>
              <a:t>:</a:t>
            </a:r>
            <a:endParaRPr lang="en-US" sz="3200" b="1" dirty="0">
              <a:solidFill>
                <a:schemeClr val="accent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9148817"/>
              </p:ext>
            </p:extLst>
          </p:nvPr>
        </p:nvGraphicFramePr>
        <p:xfrm>
          <a:off x="8424182" y="3975835"/>
          <a:ext cx="603704" cy="11084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3" name="Equation" r:id="rId11" imgW="241200" imgH="393480" progId="Equation.3">
                  <p:embed/>
                </p:oleObj>
              </mc:Choice>
              <mc:Fallback>
                <p:oleObj name="Equation" r:id="rId11" imgW="241200" imgH="393480" progId="Equation.3">
                  <p:embed/>
                  <p:pic>
                    <p:nvPicPr>
                      <p:cNvPr id="1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4182" y="3975835"/>
                        <a:ext cx="603704" cy="11084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/>
              <p:cNvSpPr txBox="1">
                <a:spLocks/>
              </p:cNvSpPr>
              <p:nvPr/>
            </p:nvSpPr>
            <p:spPr>
              <a:xfrm>
                <a:off x="-2151273" y="2537654"/>
                <a:ext cx="10160051" cy="1016000"/>
              </a:xfrm>
              <a:prstGeom prst="rect">
                <a:avLst/>
              </a:prstGeom>
              <a:noFill/>
            </p:spPr>
            <p:txBody>
              <a:bodyPr vert="horz" lIns="121863" tIns="60932" rIns="121863" bIns="60932">
                <a:noAutofit/>
              </a:bodyPr>
              <a:lstStyle>
                <a:lvl1pPr marL="365589" indent="-255912" algn="l" rtl="0" eaLnBrk="1" latinLnBrk="0" hangingPunct="1"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buFont typeface="Wingdings 3"/>
                  <a:buChar char=""/>
                  <a:defRPr kumimoji="0"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21499" indent="-228491" algn="l" rtl="0" eaLnBrk="1" latinLnBrk="0" hangingPunct="1">
                  <a:spcBef>
                    <a:spcPts val="324"/>
                  </a:spcBef>
                  <a:buClr>
                    <a:schemeClr val="accent1"/>
                  </a:buClr>
                  <a:buFont typeface="Verdana"/>
                  <a:buChar char="◦"/>
                  <a:defRPr kumimoji="0" sz="2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859129" indent="-228491" algn="l" rtl="0" eaLnBrk="1" latinLnBrk="0" hangingPunct="1">
                  <a:spcBef>
                    <a:spcPts val="350"/>
                  </a:spcBef>
                  <a:buClr>
                    <a:schemeClr val="accent2"/>
                  </a:buClr>
                  <a:buSzPct val="100000"/>
                  <a:buFont typeface="Wingdings 2"/>
                  <a:buChar char=""/>
                  <a:defRPr kumimoji="0"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42460" indent="-228491" algn="l" rtl="0" eaLnBrk="1" latinLnBrk="0" hangingPunct="1">
                  <a:spcBef>
                    <a:spcPts val="350"/>
                  </a:spcBef>
                  <a:buClr>
                    <a:schemeClr val="accent2"/>
                  </a:buClr>
                  <a:buFont typeface="Wingdings 2"/>
                  <a:buChar char=""/>
                  <a:defRPr kumimoji="0" sz="1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0951" indent="-228491" algn="l" rtl="0" eaLnBrk="1" latinLnBrk="0" hangingPunct="1">
                  <a:spcBef>
                    <a:spcPts val="350"/>
                  </a:spcBef>
                  <a:buClr>
                    <a:schemeClr val="accent2"/>
                  </a:buClr>
                  <a:buFont typeface="Wingdings 2"/>
                  <a:buChar char="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99443" indent="-228491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7934" indent="-228491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056428" indent="-228491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284919" indent="-228491" algn="l" rtl="0" eaLnBrk="1" latinLnBrk="0" hangingPunct="1">
                  <a:spcBef>
                    <a:spcPts val="350"/>
                  </a:spcBef>
                  <a:buClr>
                    <a:schemeClr val="accent3"/>
                  </a:buClr>
                  <a:buFont typeface="Wingdings 2"/>
                  <a:buChar char=""/>
                  <a:defRPr kumimoji="0"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  <a:extLst/>
              </a:lstStyle>
              <a:p>
                <a:pPr marL="0" indent="0" algn="ctr">
                  <a:buClr>
                    <a:srgbClr val="2DA2BF"/>
                  </a:buClr>
                  <a:buNone/>
                </a:pPr>
                <a:r>
                  <a:rPr lang="en-US" sz="32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Chiều </a:t>
                </a:r>
                <a:r>
                  <a:rPr lang="en-US" sz="3200" b="1" dirty="0" err="1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rộng</a:t>
                </a:r>
                <a:r>
                  <a:rPr lang="en-US" sz="32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67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267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267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4267" b="1" i="1" smtClean="0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sz="4267" b="1" i="1">
                            <a:solidFill>
                              <a:schemeClr val="accent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7030A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</a:t>
                </a:r>
              </a:p>
            </p:txBody>
          </p:sp>
        </mc:Choice>
        <mc:Fallback xmlns="">
          <p:sp>
            <p:nvSpPr>
              <p:cNvPr id="1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151273" y="2537654"/>
                <a:ext cx="10160051" cy="1016000"/>
              </a:xfrm>
              <a:prstGeom prst="rect">
                <a:avLst/>
              </a:prstGeom>
              <a:blipFill>
                <a:blip r:embed="rId13"/>
                <a:stretch>
                  <a:fillRect b="-47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8413943" y="2661914"/>
            <a:ext cx="2395479" cy="665203"/>
            <a:chOff x="8660686" y="3126372"/>
            <a:chExt cx="2395479" cy="665203"/>
          </a:xfrm>
        </p:grpSpPr>
        <p:sp>
          <p:nvSpPr>
            <p:cNvPr id="34" name="Text Box 58"/>
            <p:cNvSpPr txBox="1">
              <a:spLocks noChangeArrowheads="1"/>
            </p:cNvSpPr>
            <p:nvPr/>
          </p:nvSpPr>
          <p:spPr bwMode="auto">
            <a:xfrm>
              <a:off x="8660686" y="3206800"/>
              <a:ext cx="2235200" cy="5847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(m )</a:t>
              </a:r>
            </a:p>
          </p:txBody>
        </p:sp>
        <p:sp>
          <p:nvSpPr>
            <p:cNvPr id="18" name="Text Box 58"/>
            <p:cNvSpPr txBox="1">
              <a:spLocks noChangeArrowheads="1"/>
            </p:cNvSpPr>
            <p:nvPr/>
          </p:nvSpPr>
          <p:spPr bwMode="auto">
            <a:xfrm>
              <a:off x="8820965" y="3126372"/>
              <a:ext cx="2235200" cy="4616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</p:grpSp>
      <p:sp>
        <p:nvSpPr>
          <p:cNvPr id="19" name="Text Box 58"/>
          <p:cNvSpPr txBox="1">
            <a:spLocks noChangeArrowheads="1"/>
          </p:cNvSpPr>
          <p:nvPr/>
        </p:nvSpPr>
        <p:spPr bwMode="auto">
          <a:xfrm>
            <a:off x="3084471" y="3872040"/>
            <a:ext cx="22352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8333803" y="4111621"/>
            <a:ext cx="2395479" cy="665203"/>
            <a:chOff x="8660686" y="3126372"/>
            <a:chExt cx="2395479" cy="665203"/>
          </a:xfrm>
        </p:grpSpPr>
        <p:sp>
          <p:nvSpPr>
            <p:cNvPr id="22" name="Text Box 58"/>
            <p:cNvSpPr txBox="1">
              <a:spLocks noChangeArrowheads="1"/>
            </p:cNvSpPr>
            <p:nvPr/>
          </p:nvSpPr>
          <p:spPr bwMode="auto">
            <a:xfrm>
              <a:off x="8660686" y="3206800"/>
              <a:ext cx="2235200" cy="5847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(m )</a:t>
              </a:r>
            </a:p>
          </p:txBody>
        </p:sp>
        <p:sp>
          <p:nvSpPr>
            <p:cNvPr id="23" name="Text Box 58"/>
            <p:cNvSpPr txBox="1">
              <a:spLocks noChangeArrowheads="1"/>
            </p:cNvSpPr>
            <p:nvPr/>
          </p:nvSpPr>
          <p:spPr bwMode="auto">
            <a:xfrm>
              <a:off x="8820965" y="3126372"/>
              <a:ext cx="2235200" cy="4616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2">
                      <a:lumMod val="1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</p:grpSp>
      <p:pic>
        <p:nvPicPr>
          <p:cNvPr id="24" name="图片 5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45" y="4603371"/>
            <a:ext cx="1922200" cy="225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37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build="p"/>
      <p:bldP spid="29" grpId="0" build="p"/>
      <p:bldP spid="30" grpId="0"/>
      <p:bldP spid="32" grpId="0"/>
      <p:bldP spid="35" grpId="0"/>
      <p:bldP spid="17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/>
          <p:nvPr/>
        </p:nvGrpSpPr>
        <p:grpSpPr>
          <a:xfrm>
            <a:off x="9835" y="-455139"/>
            <a:ext cx="12341727" cy="3971541"/>
            <a:chOff x="9835" y="-455139"/>
            <a:chExt cx="12341727" cy="3971541"/>
          </a:xfrm>
        </p:grpSpPr>
        <p:pic>
          <p:nvPicPr>
            <p:cNvPr id="3" name="图片 10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1530" y="-455139"/>
              <a:ext cx="6070032" cy="1368214"/>
            </a:xfrm>
            <a:prstGeom prst="rect">
              <a:avLst/>
            </a:prstGeom>
          </p:spPr>
        </p:pic>
        <p:pic>
          <p:nvPicPr>
            <p:cNvPr id="4" name="图片 10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35" y="45306"/>
              <a:ext cx="2552369" cy="1106151"/>
            </a:xfrm>
            <a:prstGeom prst="rect">
              <a:avLst/>
            </a:prstGeom>
          </p:spPr>
        </p:pic>
        <p:pic>
          <p:nvPicPr>
            <p:cNvPr id="5" name="图片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67582">
              <a:off x="11118135" y="3048988"/>
              <a:ext cx="787224" cy="467414"/>
            </a:xfrm>
            <a:prstGeom prst="rect">
              <a:avLst/>
            </a:prstGeom>
          </p:spPr>
        </p:pic>
      </p:grpSp>
      <p:pic>
        <p:nvPicPr>
          <p:cNvPr id="6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264" y="1627668"/>
            <a:ext cx="5863853" cy="3223098"/>
          </a:xfrm>
          <a:prstGeom prst="rect">
            <a:avLst/>
          </a:prstGeom>
        </p:spPr>
      </p:pic>
      <p:pic>
        <p:nvPicPr>
          <p:cNvPr id="7" name="图片 10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8" name="图片 9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9" name="图片 9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40" y="5359949"/>
            <a:ext cx="1931696" cy="1498051"/>
          </a:xfrm>
          <a:prstGeom prst="rect">
            <a:avLst/>
          </a:prstGeom>
        </p:spPr>
      </p:pic>
      <p:pic>
        <p:nvPicPr>
          <p:cNvPr id="10" name="图片 9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0" y="5741177"/>
            <a:ext cx="3531115" cy="1106868"/>
          </a:xfrm>
          <a:prstGeom prst="rect">
            <a:avLst/>
          </a:prstGeom>
        </p:spPr>
      </p:pic>
      <p:pic>
        <p:nvPicPr>
          <p:cNvPr id="11" name="图片 9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12" name="图片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pic>
        <p:nvPicPr>
          <p:cNvPr id="13" name="图片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188" y="1059163"/>
            <a:ext cx="650989" cy="673698"/>
          </a:xfrm>
          <a:prstGeom prst="rect">
            <a:avLst/>
          </a:prstGeom>
        </p:spPr>
      </p:pic>
      <p:pic>
        <p:nvPicPr>
          <p:cNvPr id="14" name="图片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689" b="55653"/>
          <a:stretch/>
        </p:blipFill>
        <p:spPr>
          <a:xfrm>
            <a:off x="3164073" y="1327539"/>
            <a:ext cx="1333548" cy="1208096"/>
          </a:xfrm>
          <a:prstGeom prst="rect">
            <a:avLst/>
          </a:prstGeom>
        </p:spPr>
      </p:pic>
      <p:pic>
        <p:nvPicPr>
          <p:cNvPr id="15" name="图片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335" y="3862642"/>
            <a:ext cx="951465" cy="1019970"/>
          </a:xfrm>
          <a:prstGeom prst="rect">
            <a:avLst/>
          </a:prstGeom>
        </p:spPr>
      </p:pic>
      <p:pic>
        <p:nvPicPr>
          <p:cNvPr id="16" name="图片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135" y="1538700"/>
            <a:ext cx="801260" cy="1395528"/>
          </a:xfrm>
          <a:prstGeom prst="rect">
            <a:avLst/>
          </a:prstGeom>
        </p:spPr>
      </p:pic>
      <p:pic>
        <p:nvPicPr>
          <p:cNvPr id="17" name="图片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630" y="3131593"/>
            <a:ext cx="1053960" cy="1618582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585487" y="2543381"/>
            <a:ext cx="678671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176262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367" y="4863254"/>
            <a:ext cx="8460115" cy="2018081"/>
          </a:xfrm>
          <a:prstGeom prst="rect">
            <a:avLst/>
          </a:prstGeom>
        </p:spPr>
      </p:pic>
      <p:pic>
        <p:nvPicPr>
          <p:cNvPr id="14" name="PA_图片 13" descr="图片包含 轮子&#10;&#10;已生成高可信度的说明">
            <a:extLst>
              <a:ext uri="{FF2B5EF4-FFF2-40B4-BE49-F238E27FC236}">
                <a16:creationId xmlns:a16="http://schemas.microsoft.com/office/drawing/2014/main" xmlns="" id="{7F16E571-6B21-4D73-8C01-783057B3677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79" y="465193"/>
            <a:ext cx="7204193" cy="1757120"/>
          </a:xfrm>
          <a:prstGeom prst="rect">
            <a:avLst/>
          </a:prstGeom>
        </p:spPr>
      </p:pic>
      <p:pic>
        <p:nvPicPr>
          <p:cNvPr id="6" name="PA_图片 5" descr="图片包含 文字&#10;&#10;已生成高可信度的说明">
            <a:extLst>
              <a:ext uri="{FF2B5EF4-FFF2-40B4-BE49-F238E27FC236}">
                <a16:creationId xmlns:a16="http://schemas.microsoft.com/office/drawing/2014/main" xmlns="" id="{CB173B31-AC88-42B6-963B-D921479978E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905" y="996118"/>
            <a:ext cx="5522875" cy="6442938"/>
          </a:xfrm>
          <a:prstGeom prst="rect">
            <a:avLst/>
          </a:prstGeom>
        </p:spPr>
      </p:pic>
      <p:pic>
        <p:nvPicPr>
          <p:cNvPr id="7" name="PA_图片 6">
            <a:extLst>
              <a:ext uri="{FF2B5EF4-FFF2-40B4-BE49-F238E27FC236}">
                <a16:creationId xmlns:a16="http://schemas.microsoft.com/office/drawing/2014/main" xmlns="" id="{BA648142-D2CE-45F0-BAF5-71CB000BD56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70" y="690109"/>
            <a:ext cx="8410575" cy="5419725"/>
          </a:xfrm>
          <a:prstGeom prst="rect">
            <a:avLst/>
          </a:prstGeom>
        </p:spPr>
      </p:pic>
      <p:sp>
        <p:nvSpPr>
          <p:cNvPr id="10" name="PA_文本框 9">
            <a:extLst>
              <a:ext uri="{FF2B5EF4-FFF2-40B4-BE49-F238E27FC236}">
                <a16:creationId xmlns:a16="http://schemas.microsoft.com/office/drawing/2014/main" xmlns="" id="{43D0CBEF-A556-4510-A5AB-0C997C79727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40594" y="2273230"/>
            <a:ext cx="3026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UTM Gradoo" panose="02040603050506020204" pitchFamily="18" charset="0"/>
                <a:cs typeface="+mn-ea"/>
                <a:sym typeface="+mn-lt"/>
              </a:rPr>
              <a:t>Trò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UTM Gradoo" panose="02040603050506020204" pitchFamily="18" charset="0"/>
                <a:cs typeface="+mn-ea"/>
                <a:sym typeface="+mn-lt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UTM Gradoo" panose="02040603050506020204" pitchFamily="18" charset="0"/>
                <a:cs typeface="+mn-ea"/>
                <a:sym typeface="+mn-lt"/>
              </a:rPr>
              <a:t>chơi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UTM Gradoo" panose="02040603050506020204" pitchFamily="18" charset="0"/>
              <a:cs typeface="+mn-ea"/>
              <a:sym typeface="+mn-lt"/>
            </a:endParaRPr>
          </a:p>
        </p:txBody>
      </p:sp>
      <p:pic>
        <p:nvPicPr>
          <p:cNvPr id="15" name="PA_图片 14" descr="图片包含 风筝, 雨伞, 配件, 放飞&#10;&#10;已生成极高可信度的说明">
            <a:extLst>
              <a:ext uri="{FF2B5EF4-FFF2-40B4-BE49-F238E27FC236}">
                <a16:creationId xmlns:a16="http://schemas.microsoft.com/office/drawing/2014/main" xmlns="" id="{F54DA08B-75EE-42ED-86FE-A852FC39732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478" y="63463"/>
            <a:ext cx="3865071" cy="3865071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732704" y="2501173"/>
            <a:ext cx="5950141" cy="3631763"/>
            <a:chOff x="2090923" y="2750898"/>
            <a:chExt cx="5143943" cy="3631763"/>
          </a:xfrm>
        </p:grpSpPr>
        <p:sp>
          <p:nvSpPr>
            <p:cNvPr id="11" name="PA_矩形 10">
              <a:extLst>
                <a:ext uri="{FF2B5EF4-FFF2-40B4-BE49-F238E27FC236}">
                  <a16:creationId xmlns:a16="http://schemas.microsoft.com/office/drawing/2014/main" xmlns="" id="{92D0060E-48B1-4472-AD4E-BBD28B00F88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2090923" y="2750898"/>
              <a:ext cx="5064620" cy="36317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1500" dirty="0">
                  <a:solidFill>
                    <a:schemeClr val="accent4">
                      <a:lumMod val="75000"/>
                    </a:schemeClr>
                  </a:solidFill>
                  <a:latin typeface="UTM Cookies" panose="02040603050506020204" pitchFamily="18" charset="0"/>
                  <a:ea typeface="迷你简少儿" panose="03000509000000000000" pitchFamily="65" charset="-122"/>
                  <a:cs typeface=".黑体-日本?" panose="02000500000000000000" pitchFamily="2" charset="-122"/>
                </a:rPr>
                <a:t>HÁI SAO</a:t>
              </a: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UTM Cookies" panose="02040603050506020204" pitchFamily="18" charset="0"/>
                <a:ea typeface="迷你简少儿" panose="03000509000000000000" pitchFamily="65" charset="-122"/>
                <a:cs typeface=".黑体-日本?" panose="02000500000000000000" pitchFamily="2" charset="-122"/>
              </a:endParaRPr>
            </a:p>
          </p:txBody>
        </p:sp>
        <p:sp>
          <p:nvSpPr>
            <p:cNvPr id="13" name="PA_矩形 10">
              <a:extLst>
                <a:ext uri="{FF2B5EF4-FFF2-40B4-BE49-F238E27FC236}">
                  <a16:creationId xmlns:a16="http://schemas.microsoft.com/office/drawing/2014/main" xmlns="" id="{92D0060E-48B1-4472-AD4E-BBD28B00F88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2170246" y="2762546"/>
              <a:ext cx="5064620" cy="18620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1500" dirty="0">
                  <a:solidFill>
                    <a:srgbClr val="FFF606"/>
                  </a:solidFill>
                  <a:latin typeface="UTM Cookies" panose="02040603050506020204" pitchFamily="18" charset="0"/>
                  <a:ea typeface="迷你简少儿" panose="03000509000000000000" pitchFamily="65" charset="-122"/>
                  <a:cs typeface=".黑体-日本?" panose="02000500000000000000" pitchFamily="2" charset="-122"/>
                </a:rPr>
                <a:t>HÁI SAO</a:t>
              </a:r>
              <a:endParaRPr kumimoji="0" lang="zh-CN" alt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F606"/>
                </a:solidFill>
                <a:effectLst/>
                <a:uLnTx/>
                <a:uFillTx/>
                <a:latin typeface="UTM Cookies" panose="02040603050506020204" pitchFamily="18" charset="0"/>
                <a:ea typeface="迷你简少儿" panose="03000509000000000000" pitchFamily="65" charset="-122"/>
                <a:cs typeface=".黑体-日本?" panose="02000500000000000000" pitchFamily="2" charset="-122"/>
              </a:endParaRPr>
            </a:p>
          </p:txBody>
        </p:sp>
      </p:grpSp>
      <p:pic>
        <p:nvPicPr>
          <p:cNvPr id="18" name="图片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59" y="1783158"/>
            <a:ext cx="1185801" cy="824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28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50"/>
                            </p:stCondLst>
                            <p:childTnLst>
                              <p:par>
                                <p:cTn id="1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/>
          <p:cNvGrpSpPr/>
          <p:nvPr/>
        </p:nvGrpSpPr>
        <p:grpSpPr>
          <a:xfrm>
            <a:off x="4500227" y="143283"/>
            <a:ext cx="2183477" cy="3491258"/>
            <a:chOff x="4205989" y="-169661"/>
            <a:chExt cx="2183477" cy="3491258"/>
          </a:xfrm>
        </p:grpSpPr>
        <p:pic>
          <p:nvPicPr>
            <p:cNvPr id="18" name="图片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3627" y="-169661"/>
              <a:ext cx="533401" cy="1919784"/>
            </a:xfrm>
            <a:prstGeom prst="rect">
              <a:avLst/>
            </a:prstGeom>
          </p:spPr>
        </p:pic>
        <p:grpSp>
          <p:nvGrpSpPr>
            <p:cNvPr id="19" name="Group 18"/>
            <p:cNvGrpSpPr/>
            <p:nvPr/>
          </p:nvGrpSpPr>
          <p:grpSpPr>
            <a:xfrm>
              <a:off x="4205989" y="1166550"/>
              <a:ext cx="2183477" cy="2155047"/>
              <a:chOff x="4189334" y="925664"/>
              <a:chExt cx="1687282" cy="1692784"/>
            </a:xfrm>
          </p:grpSpPr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0" b="100000" l="0" r="100000">
                            <a14:foregroundMark x1="18587" y1="36945" x2="38043" y2="3423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405690">
                <a:off x="4189334" y="925664"/>
                <a:ext cx="1687282" cy="1692784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TextBox 20"/>
                  <p:cNvSpPr txBox="1"/>
                  <p:nvPr/>
                </p:nvSpPr>
                <p:spPr>
                  <a:xfrm>
                    <a:off x="4430674" y="1272541"/>
                    <a:ext cx="1138359" cy="81578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200" b="1" i="1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b="1" i="0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UTM Cookies" panose="0204060305050602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1" i="0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UTM Cookies" panose="02040603050506020204" pitchFamily="18" charset="0"/>
                                </a:rPr>
                                <m:t>10</m:t>
                              </m:r>
                            </m:den>
                          </m:f>
                        </m:oMath>
                      </m:oMathPara>
                    </a14:m>
                    <a:endParaRPr lang="en-US" sz="32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UTM Cookies" panose="0204060305050602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1" name="TextBox 2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30674" y="1272541"/>
                    <a:ext cx="1138359" cy="81578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117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59" name="Group 58"/>
          <p:cNvGrpSpPr/>
          <p:nvPr/>
        </p:nvGrpSpPr>
        <p:grpSpPr>
          <a:xfrm>
            <a:off x="7164687" y="-581649"/>
            <a:ext cx="2385928" cy="5062697"/>
            <a:chOff x="6732879" y="-682507"/>
            <a:chExt cx="2385928" cy="5062697"/>
          </a:xfrm>
        </p:grpSpPr>
        <p:pic>
          <p:nvPicPr>
            <p:cNvPr id="38" name="图片 2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5306" y="-682507"/>
              <a:ext cx="533401" cy="4242463"/>
            </a:xfrm>
            <a:prstGeom prst="rect">
              <a:avLst/>
            </a:prstGeom>
          </p:spPr>
        </p:pic>
        <p:grpSp>
          <p:nvGrpSpPr>
            <p:cNvPr id="39" name="Group 38"/>
            <p:cNvGrpSpPr/>
            <p:nvPr/>
          </p:nvGrpSpPr>
          <p:grpSpPr>
            <a:xfrm>
              <a:off x="6732879" y="1993222"/>
              <a:ext cx="2385928" cy="2386968"/>
              <a:chOff x="7548459" y="3171780"/>
              <a:chExt cx="1692784" cy="1687282"/>
            </a:xfrm>
          </p:grpSpPr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0" b="100000" l="0" r="100000">
                            <a14:foregroundMark x1="18587" y1="36945" x2="38043" y2="3423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384462">
                <a:off x="7551210" y="3169029"/>
                <a:ext cx="1687282" cy="1692784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7825671" y="3620448"/>
                    <a:ext cx="1138359" cy="10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200" b="1" i="1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b="1" i="0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UTM Cookies" panose="0204060305050602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1" i="0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UTM Cookies" panose="02040603050506020204" pitchFamily="18" charset="0"/>
                                </a:rPr>
                                <m:t>2</m:t>
                              </m:r>
                            </m:den>
                          </m:f>
                        </m:oMath>
                      </m:oMathPara>
                    </a14:m>
                    <a:endParaRPr lang="en-US" sz="32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UTM Cookies" panose="0204060305050602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1" name="TextBox 4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25671" y="3620448"/>
                    <a:ext cx="1138359" cy="1038554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63" name="Group 62"/>
          <p:cNvGrpSpPr/>
          <p:nvPr/>
        </p:nvGrpSpPr>
        <p:grpSpPr>
          <a:xfrm>
            <a:off x="1707732" y="-1331924"/>
            <a:ext cx="2107485" cy="4754049"/>
            <a:chOff x="1707732" y="-1331924"/>
            <a:chExt cx="2107485" cy="4754049"/>
          </a:xfrm>
        </p:grpSpPr>
        <p:pic>
          <p:nvPicPr>
            <p:cNvPr id="10" name="图片 3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8060" y="-1331924"/>
              <a:ext cx="402089" cy="4111709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7732" y="1307768"/>
              <a:ext cx="2107485" cy="211435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2184508" y="1791817"/>
                  <a:ext cx="1138359" cy="10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12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21</m:t>
                            </m:r>
                          </m:den>
                        </m:f>
                      </m:oMath>
                    </m:oMathPara>
                  </a14:m>
                  <a:endParaRPr lang="en-US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84508" y="1791817"/>
                  <a:ext cx="1138359" cy="1038554"/>
                </a:xfrm>
                <a:prstGeom prst="rect">
                  <a:avLst/>
                </a:prstGeom>
                <a:blipFill>
                  <a:blip r:embed="rId15"/>
                  <a:stretch>
                    <a:fillRect b="-17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2" name="Group 61"/>
          <p:cNvGrpSpPr/>
          <p:nvPr/>
        </p:nvGrpSpPr>
        <p:grpSpPr>
          <a:xfrm>
            <a:off x="3164193" y="-435194"/>
            <a:ext cx="2302934" cy="6114190"/>
            <a:chOff x="3118043" y="-435194"/>
            <a:chExt cx="2302934" cy="6114190"/>
          </a:xfrm>
        </p:grpSpPr>
        <p:pic>
          <p:nvPicPr>
            <p:cNvPr id="14" name="图片 2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3824" y="-435194"/>
              <a:ext cx="533401" cy="4242463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9028">
              <a:off x="3118043" y="3156789"/>
              <a:ext cx="2302934" cy="252220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3480182" y="3846957"/>
                  <a:ext cx="1473127" cy="1038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18</m:t>
                            </m:r>
                          </m:den>
                        </m:f>
                      </m:oMath>
                    </m:oMathPara>
                  </a14:m>
                  <a:endParaRPr lang="en-US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80182" y="3846957"/>
                  <a:ext cx="1473127" cy="1038555"/>
                </a:xfrm>
                <a:prstGeom prst="rect">
                  <a:avLst/>
                </a:prstGeom>
                <a:blipFill>
                  <a:blip r:embed="rId18"/>
                  <a:stretch>
                    <a:fillRect b="-17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4" name="Group 63"/>
          <p:cNvGrpSpPr/>
          <p:nvPr/>
        </p:nvGrpSpPr>
        <p:grpSpPr>
          <a:xfrm>
            <a:off x="624633" y="-260640"/>
            <a:ext cx="2425339" cy="6401740"/>
            <a:chOff x="624633" y="-260640"/>
            <a:chExt cx="2425339" cy="6401740"/>
          </a:xfrm>
        </p:grpSpPr>
        <p:pic>
          <p:nvPicPr>
            <p:cNvPr id="6" name="图片 14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7065" y="-260640"/>
              <a:ext cx="533401" cy="543784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633" y="3893708"/>
              <a:ext cx="2425339" cy="224739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1040011" y="4351070"/>
                  <a:ext cx="1473127" cy="1038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21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US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0011" y="4351070"/>
                  <a:ext cx="1473127" cy="1038555"/>
                </a:xfrm>
                <a:prstGeom prst="rect">
                  <a:avLst/>
                </a:prstGeom>
                <a:blipFill>
                  <a:blip r:embed="rId22"/>
                  <a:stretch>
                    <a:fillRect b="-17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0" name="Group 59"/>
          <p:cNvGrpSpPr/>
          <p:nvPr/>
        </p:nvGrpSpPr>
        <p:grpSpPr>
          <a:xfrm>
            <a:off x="5469836" y="-435194"/>
            <a:ext cx="2853036" cy="7011373"/>
            <a:chOff x="5253628" y="-198405"/>
            <a:chExt cx="2853036" cy="7011373"/>
          </a:xfrm>
        </p:grpSpPr>
        <p:pic>
          <p:nvPicPr>
            <p:cNvPr id="22" name="图片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1639" y="-198405"/>
              <a:ext cx="533401" cy="511730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23" cstate="print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7807">
              <a:off x="5253628" y="4260686"/>
              <a:ext cx="2853036" cy="255228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5931518" y="5010173"/>
                  <a:ext cx="1473127" cy="1038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15</m:t>
                            </m:r>
                          </m:den>
                        </m:f>
                      </m:oMath>
                    </m:oMathPara>
                  </a14:m>
                  <a:endParaRPr lang="en-US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31518" y="5010173"/>
                  <a:ext cx="1473127" cy="1038555"/>
                </a:xfrm>
                <a:prstGeom prst="rect">
                  <a:avLst/>
                </a:prstGeom>
                <a:blipFill>
                  <a:blip r:embed="rId25"/>
                  <a:stretch>
                    <a:fillRect b="-17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7" name="Group 56"/>
          <p:cNvGrpSpPr/>
          <p:nvPr/>
        </p:nvGrpSpPr>
        <p:grpSpPr>
          <a:xfrm>
            <a:off x="9239750" y="-1432991"/>
            <a:ext cx="2183477" cy="5240260"/>
            <a:chOff x="8686242" y="-1819225"/>
            <a:chExt cx="2183477" cy="5240260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05690">
              <a:off x="8686242" y="1265988"/>
              <a:ext cx="2183477" cy="2155047"/>
            </a:xfrm>
            <a:prstGeom prst="rect">
              <a:avLst/>
            </a:prstGeom>
          </p:spPr>
        </p:pic>
        <p:grpSp>
          <p:nvGrpSpPr>
            <p:cNvPr id="56" name="Group 55"/>
            <p:cNvGrpSpPr/>
            <p:nvPr/>
          </p:nvGrpSpPr>
          <p:grpSpPr>
            <a:xfrm>
              <a:off x="8988711" y="-1819225"/>
              <a:ext cx="1473127" cy="4570131"/>
              <a:chOff x="8980676" y="-1806781"/>
              <a:chExt cx="1473127" cy="4570131"/>
            </a:xfrm>
          </p:grpSpPr>
          <p:pic>
            <p:nvPicPr>
              <p:cNvPr id="30" name="图片 31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404673" y="-1806781"/>
                <a:ext cx="533401" cy="4242463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8980676" y="1724795"/>
                    <a:ext cx="1473127" cy="10385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200" b="1" i="1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b="1" i="0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UTM Cookies" panose="02040603050506020204" pitchFamily="18" charset="0"/>
                                </a:rPr>
                                <m:t>211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1" i="0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UTM Cookies" panose="02040603050506020204" pitchFamily="18" charset="0"/>
                                </a:rPr>
                                <m:t>124</m:t>
                              </m:r>
                            </m:den>
                          </m:f>
                        </m:oMath>
                      </m:oMathPara>
                    </a14:m>
                    <a:endParaRPr lang="en-US" sz="32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UTM Cookies" panose="0204060305050602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2" name="TextBox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980676" y="1724795"/>
                    <a:ext cx="1473127" cy="1038555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 b="-117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58" name="Group 57"/>
          <p:cNvGrpSpPr/>
          <p:nvPr/>
        </p:nvGrpSpPr>
        <p:grpSpPr>
          <a:xfrm>
            <a:off x="9466924" y="84886"/>
            <a:ext cx="2759737" cy="6532110"/>
            <a:chOff x="9623348" y="171839"/>
            <a:chExt cx="2759737" cy="6532110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25" cstate="print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398244">
              <a:off x="9578544" y="3899408"/>
              <a:ext cx="2849345" cy="2759737"/>
            </a:xfrm>
            <a:prstGeom prst="rect">
              <a:avLst/>
            </a:prstGeom>
          </p:spPr>
        </p:pic>
        <p:pic>
          <p:nvPicPr>
            <p:cNvPr id="34" name="图片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40043" y="171839"/>
              <a:ext cx="533401" cy="390295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10266652" y="4626705"/>
                  <a:ext cx="1473127" cy="1038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9</m:t>
                            </m:r>
                          </m:den>
                        </m:f>
                      </m:oMath>
                    </m:oMathPara>
                  </a14:m>
                  <a:endParaRPr lang="en-US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66652" y="4626705"/>
                  <a:ext cx="1473127" cy="1038555"/>
                </a:xfrm>
                <a:prstGeom prst="rect">
                  <a:avLst/>
                </a:prstGeom>
                <a:blipFill>
                  <a:blip r:embed="rId27"/>
                  <a:stretch>
                    <a:fillRect b="-117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5" name="Group 64"/>
          <p:cNvGrpSpPr/>
          <p:nvPr/>
        </p:nvGrpSpPr>
        <p:grpSpPr>
          <a:xfrm>
            <a:off x="-114783" y="-570114"/>
            <a:ext cx="1940647" cy="4756622"/>
            <a:chOff x="-114783" y="-570114"/>
            <a:chExt cx="1940647" cy="4756622"/>
          </a:xfrm>
        </p:grpSpPr>
        <p:pic>
          <p:nvPicPr>
            <p:cNvPr id="2" name="图片 3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904" y="-570114"/>
              <a:ext cx="402089" cy="3198058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8" cstate="print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37588">
              <a:off x="-114783" y="2239533"/>
              <a:ext cx="1940647" cy="194697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105997" y="2708334"/>
                  <a:ext cx="1473127" cy="1038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21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14</m:t>
                            </m:r>
                          </m:den>
                        </m:f>
                      </m:oMath>
                    </m:oMathPara>
                  </a14:m>
                  <a:endParaRPr lang="en-US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997" y="2708334"/>
                  <a:ext cx="1473127" cy="1038555"/>
                </a:xfrm>
                <a:prstGeom prst="rect">
                  <a:avLst/>
                </a:prstGeom>
                <a:blipFill>
                  <a:blip r:embed="rId30"/>
                  <a:stretch>
                    <a:fillRect b="-117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6" name="Rounded Rectangle 65"/>
          <p:cNvSpPr/>
          <p:nvPr/>
        </p:nvSpPr>
        <p:spPr>
          <a:xfrm>
            <a:off x="51352" y="-28645"/>
            <a:ext cx="11783506" cy="127768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      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Kết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quả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của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phép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tính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: </a:t>
            </a:r>
          </a:p>
        </p:txBody>
      </p:sp>
      <p:graphicFrame>
        <p:nvGraphicFramePr>
          <p:cNvPr id="6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8217061"/>
              </p:ext>
            </p:extLst>
          </p:nvPr>
        </p:nvGraphicFramePr>
        <p:xfrm>
          <a:off x="6230938" y="107950"/>
          <a:ext cx="2271712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7" name="Equation" r:id="rId31" imgW="622080" imgH="393480" progId="Equation.3">
                  <p:embed/>
                </p:oleObj>
              </mc:Choice>
              <mc:Fallback>
                <p:oleObj name="Equation" r:id="rId31" imgW="622080" imgH="393480" progId="Equation.3">
                  <p:embed/>
                  <p:pic>
                    <p:nvPicPr>
                      <p:cNvPr id="5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0938" y="107950"/>
                        <a:ext cx="2271712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523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0" dur="10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50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/>
          <p:nvPr/>
        </p:nvGrpSpPr>
        <p:grpSpPr>
          <a:xfrm>
            <a:off x="9835" y="-455139"/>
            <a:ext cx="12341727" cy="3971541"/>
            <a:chOff x="9835" y="-455139"/>
            <a:chExt cx="12341727" cy="3971541"/>
          </a:xfrm>
        </p:grpSpPr>
        <p:pic>
          <p:nvPicPr>
            <p:cNvPr id="3" name="图片 10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1530" y="-455139"/>
              <a:ext cx="6070032" cy="1368214"/>
            </a:xfrm>
            <a:prstGeom prst="rect">
              <a:avLst/>
            </a:prstGeom>
          </p:spPr>
        </p:pic>
        <p:pic>
          <p:nvPicPr>
            <p:cNvPr id="4" name="图片 10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35" y="45306"/>
              <a:ext cx="2552369" cy="1106151"/>
            </a:xfrm>
            <a:prstGeom prst="rect">
              <a:avLst/>
            </a:prstGeom>
          </p:spPr>
        </p:pic>
        <p:pic>
          <p:nvPicPr>
            <p:cNvPr id="5" name="图片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67582">
              <a:off x="11118135" y="3048988"/>
              <a:ext cx="787224" cy="467414"/>
            </a:xfrm>
            <a:prstGeom prst="rect">
              <a:avLst/>
            </a:prstGeom>
          </p:spPr>
        </p:pic>
      </p:grpSp>
      <p:pic>
        <p:nvPicPr>
          <p:cNvPr id="6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264" y="1627668"/>
            <a:ext cx="5863853" cy="3223098"/>
          </a:xfrm>
          <a:prstGeom prst="rect">
            <a:avLst/>
          </a:prstGeom>
        </p:spPr>
      </p:pic>
      <p:pic>
        <p:nvPicPr>
          <p:cNvPr id="7" name="图片 10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8" name="图片 9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025" y="4581161"/>
            <a:ext cx="1582582" cy="2320032"/>
          </a:xfrm>
          <a:prstGeom prst="rect">
            <a:avLst/>
          </a:prstGeom>
        </p:spPr>
      </p:pic>
      <p:pic>
        <p:nvPicPr>
          <p:cNvPr id="9" name="图片 9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40" y="5359949"/>
            <a:ext cx="1931696" cy="1498051"/>
          </a:xfrm>
          <a:prstGeom prst="rect">
            <a:avLst/>
          </a:prstGeom>
        </p:spPr>
      </p:pic>
      <p:pic>
        <p:nvPicPr>
          <p:cNvPr id="10" name="图片 9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0" y="5741177"/>
            <a:ext cx="3531115" cy="1106868"/>
          </a:xfrm>
          <a:prstGeom prst="rect">
            <a:avLst/>
          </a:prstGeom>
        </p:spPr>
      </p:pic>
      <p:pic>
        <p:nvPicPr>
          <p:cNvPr id="11" name="图片 9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12" name="图片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pic>
        <p:nvPicPr>
          <p:cNvPr id="13" name="图片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188" y="1059163"/>
            <a:ext cx="650989" cy="673698"/>
          </a:xfrm>
          <a:prstGeom prst="rect">
            <a:avLst/>
          </a:prstGeom>
        </p:spPr>
      </p:pic>
      <p:pic>
        <p:nvPicPr>
          <p:cNvPr id="14" name="图片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689" b="55653"/>
          <a:stretch/>
        </p:blipFill>
        <p:spPr>
          <a:xfrm>
            <a:off x="3164073" y="1327539"/>
            <a:ext cx="1333548" cy="1208096"/>
          </a:xfrm>
          <a:prstGeom prst="rect">
            <a:avLst/>
          </a:prstGeom>
        </p:spPr>
      </p:pic>
      <p:pic>
        <p:nvPicPr>
          <p:cNvPr id="15" name="图片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335" y="3862642"/>
            <a:ext cx="951465" cy="1019970"/>
          </a:xfrm>
          <a:prstGeom prst="rect">
            <a:avLst/>
          </a:prstGeom>
        </p:spPr>
      </p:pic>
      <p:pic>
        <p:nvPicPr>
          <p:cNvPr id="16" name="图片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135" y="1538700"/>
            <a:ext cx="801260" cy="1395528"/>
          </a:xfrm>
          <a:prstGeom prst="rect">
            <a:avLst/>
          </a:prstGeom>
        </p:spPr>
      </p:pic>
      <p:pic>
        <p:nvPicPr>
          <p:cNvPr id="17" name="图片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630" y="3131593"/>
            <a:ext cx="1053960" cy="1618582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585487" y="2543381"/>
            <a:ext cx="678671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Khởi</a:t>
            </a:r>
            <a:r>
              <a:rPr lang="en-US" sz="7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động</a:t>
            </a:r>
            <a:endParaRPr lang="en-US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987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/>
          <p:cNvGrpSpPr/>
          <p:nvPr/>
        </p:nvGrpSpPr>
        <p:grpSpPr>
          <a:xfrm>
            <a:off x="5594497" y="593014"/>
            <a:ext cx="3060714" cy="6286552"/>
            <a:chOff x="3719194" y="-2803175"/>
            <a:chExt cx="3060714" cy="6286552"/>
          </a:xfrm>
        </p:grpSpPr>
        <p:pic>
          <p:nvPicPr>
            <p:cNvPr id="18" name="图片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3627" y="-2803175"/>
              <a:ext cx="533401" cy="4553298"/>
            </a:xfrm>
            <a:prstGeom prst="rect">
              <a:avLst/>
            </a:prstGeom>
          </p:spPr>
        </p:pic>
        <p:grpSp>
          <p:nvGrpSpPr>
            <p:cNvPr id="19" name="Group 18"/>
            <p:cNvGrpSpPr/>
            <p:nvPr/>
          </p:nvGrpSpPr>
          <p:grpSpPr>
            <a:xfrm>
              <a:off x="3719194" y="462514"/>
              <a:ext cx="3060714" cy="3020863"/>
              <a:chOff x="3813164" y="372645"/>
              <a:chExt cx="2365167" cy="2372880"/>
            </a:xfrm>
          </p:grpSpPr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0" b="100000" l="0" r="100000">
                            <a14:foregroundMark x1="18587" y1="36945" x2="38043" y2="3423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405690">
                <a:off x="3813164" y="372645"/>
                <a:ext cx="2365167" cy="2372880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TextBox 20"/>
                  <p:cNvSpPr txBox="1"/>
                  <p:nvPr/>
                </p:nvSpPr>
                <p:spPr>
                  <a:xfrm>
                    <a:off x="4404810" y="1041432"/>
                    <a:ext cx="1138359" cy="81578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200" b="1" i="1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b="1" i="0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UTM Cookies" panose="02040603050506020204" pitchFamily="18" charset="0"/>
                                </a:rPr>
                                <m:t>33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1" i="0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UTM Cookies" panose="02040603050506020204" pitchFamily="18" charset="0"/>
                                </a:rPr>
                                <m:t>18</m:t>
                              </m:r>
                            </m:den>
                          </m:f>
                        </m:oMath>
                      </m:oMathPara>
                    </a14:m>
                    <a:endParaRPr lang="en-US" sz="32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UTM Cookies" panose="0204060305050602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1" name="TextBox 2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04810" y="1041432"/>
                    <a:ext cx="1138359" cy="81578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176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59" name="Group 58"/>
          <p:cNvGrpSpPr/>
          <p:nvPr/>
        </p:nvGrpSpPr>
        <p:grpSpPr>
          <a:xfrm>
            <a:off x="7164687" y="-581649"/>
            <a:ext cx="2385928" cy="5062697"/>
            <a:chOff x="6732879" y="-682507"/>
            <a:chExt cx="2385928" cy="5062697"/>
          </a:xfrm>
        </p:grpSpPr>
        <p:pic>
          <p:nvPicPr>
            <p:cNvPr id="38" name="图片 2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5306" y="-682507"/>
              <a:ext cx="533401" cy="4242463"/>
            </a:xfrm>
            <a:prstGeom prst="rect">
              <a:avLst/>
            </a:prstGeom>
          </p:spPr>
        </p:pic>
        <p:grpSp>
          <p:nvGrpSpPr>
            <p:cNvPr id="39" name="Group 38"/>
            <p:cNvGrpSpPr/>
            <p:nvPr/>
          </p:nvGrpSpPr>
          <p:grpSpPr>
            <a:xfrm>
              <a:off x="6732879" y="1993222"/>
              <a:ext cx="2385928" cy="2386968"/>
              <a:chOff x="7548459" y="3171780"/>
              <a:chExt cx="1692784" cy="1687282"/>
            </a:xfrm>
          </p:grpSpPr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0" b="100000" l="0" r="100000">
                            <a14:foregroundMark x1="18587" y1="36945" x2="38043" y2="3423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384462">
                <a:off x="7551210" y="3169029"/>
                <a:ext cx="1687282" cy="1692784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7825671" y="3620448"/>
                    <a:ext cx="1138359" cy="10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200" b="1" i="1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b="1" i="0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UTM Cookies" panose="0204060305050602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1" i="0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UTM Cookies" panose="02040603050506020204" pitchFamily="18" charset="0"/>
                                </a:rPr>
                                <m:t>2</m:t>
                              </m:r>
                            </m:den>
                          </m:f>
                        </m:oMath>
                      </m:oMathPara>
                    </a14:m>
                    <a:endParaRPr lang="en-US" sz="32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UTM Cookies" panose="0204060305050602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1" name="TextBox 4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25671" y="3620448"/>
                    <a:ext cx="1138359" cy="1038554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63" name="Group 62"/>
          <p:cNvGrpSpPr/>
          <p:nvPr/>
        </p:nvGrpSpPr>
        <p:grpSpPr>
          <a:xfrm>
            <a:off x="1707732" y="-1331924"/>
            <a:ext cx="2107485" cy="4754049"/>
            <a:chOff x="1707732" y="-1331924"/>
            <a:chExt cx="2107485" cy="4754049"/>
          </a:xfrm>
        </p:grpSpPr>
        <p:pic>
          <p:nvPicPr>
            <p:cNvPr id="10" name="图片 3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8060" y="-1331924"/>
              <a:ext cx="402089" cy="4111709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7732" y="1307768"/>
              <a:ext cx="2107485" cy="211435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2184508" y="1791817"/>
                  <a:ext cx="1138359" cy="10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12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21</m:t>
                            </m:r>
                          </m:den>
                        </m:f>
                      </m:oMath>
                    </m:oMathPara>
                  </a14:m>
                  <a:endParaRPr lang="en-US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84508" y="1791817"/>
                  <a:ext cx="1138359" cy="1038554"/>
                </a:xfrm>
                <a:prstGeom prst="rect">
                  <a:avLst/>
                </a:prstGeom>
                <a:blipFill>
                  <a:blip r:embed="rId15"/>
                  <a:stretch>
                    <a:fillRect b="-17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2" name="Group 61"/>
          <p:cNvGrpSpPr/>
          <p:nvPr/>
        </p:nvGrpSpPr>
        <p:grpSpPr>
          <a:xfrm>
            <a:off x="3164193" y="-435194"/>
            <a:ext cx="2302934" cy="6114190"/>
            <a:chOff x="3118043" y="-435194"/>
            <a:chExt cx="2302934" cy="6114190"/>
          </a:xfrm>
        </p:grpSpPr>
        <p:pic>
          <p:nvPicPr>
            <p:cNvPr id="14" name="图片 2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3824" y="-435194"/>
              <a:ext cx="533401" cy="4242463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9028">
              <a:off x="3118043" y="3156789"/>
              <a:ext cx="2302934" cy="252220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3480182" y="3846957"/>
                  <a:ext cx="1473127" cy="1038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18</m:t>
                            </m:r>
                          </m:den>
                        </m:f>
                      </m:oMath>
                    </m:oMathPara>
                  </a14:m>
                  <a:endParaRPr lang="en-US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80182" y="3846957"/>
                  <a:ext cx="1473127" cy="1038555"/>
                </a:xfrm>
                <a:prstGeom prst="rect">
                  <a:avLst/>
                </a:prstGeom>
                <a:blipFill>
                  <a:blip r:embed="rId18"/>
                  <a:stretch>
                    <a:fillRect b="-17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4" name="Group 63"/>
          <p:cNvGrpSpPr/>
          <p:nvPr/>
        </p:nvGrpSpPr>
        <p:grpSpPr>
          <a:xfrm>
            <a:off x="624633" y="-260640"/>
            <a:ext cx="2425339" cy="6401740"/>
            <a:chOff x="624633" y="-260640"/>
            <a:chExt cx="2425339" cy="6401740"/>
          </a:xfrm>
        </p:grpSpPr>
        <p:pic>
          <p:nvPicPr>
            <p:cNvPr id="6" name="图片 14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7065" y="-260640"/>
              <a:ext cx="533401" cy="543784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633" y="3893708"/>
              <a:ext cx="2425339" cy="224739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1040011" y="4351070"/>
                  <a:ext cx="1473127" cy="1038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14</m:t>
                            </m:r>
                          </m:den>
                        </m:f>
                      </m:oMath>
                    </m:oMathPara>
                  </a14:m>
                  <a:endParaRPr lang="en-US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0011" y="4351070"/>
                  <a:ext cx="1473127" cy="1038555"/>
                </a:xfrm>
                <a:prstGeom prst="rect">
                  <a:avLst/>
                </a:prstGeom>
                <a:blipFill>
                  <a:blip r:embed="rId22"/>
                  <a:stretch>
                    <a:fillRect b="-17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0" name="Group 59"/>
          <p:cNvGrpSpPr/>
          <p:nvPr/>
        </p:nvGrpSpPr>
        <p:grpSpPr>
          <a:xfrm>
            <a:off x="4617105" y="-3256625"/>
            <a:ext cx="2853036" cy="7011373"/>
            <a:chOff x="5253628" y="-198405"/>
            <a:chExt cx="2853036" cy="7011373"/>
          </a:xfrm>
        </p:grpSpPr>
        <p:pic>
          <p:nvPicPr>
            <p:cNvPr id="22" name="图片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1639" y="-198405"/>
              <a:ext cx="533401" cy="511730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7807">
              <a:off x="5253628" y="4260686"/>
              <a:ext cx="2853036" cy="255228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5931518" y="5010173"/>
                  <a:ext cx="1473127" cy="1038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124</m:t>
                            </m:r>
                          </m:den>
                        </m:f>
                      </m:oMath>
                    </m:oMathPara>
                  </a14:m>
                  <a:endParaRPr lang="en-US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31518" y="5010173"/>
                  <a:ext cx="1473127" cy="1038555"/>
                </a:xfrm>
                <a:prstGeom prst="rect">
                  <a:avLst/>
                </a:prstGeom>
                <a:blipFill>
                  <a:blip r:embed="rId23"/>
                  <a:stretch>
                    <a:fillRect b="-117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7" name="Group 56"/>
          <p:cNvGrpSpPr/>
          <p:nvPr/>
        </p:nvGrpSpPr>
        <p:grpSpPr>
          <a:xfrm>
            <a:off x="9239750" y="-1432991"/>
            <a:ext cx="2183477" cy="5240260"/>
            <a:chOff x="8686242" y="-1819225"/>
            <a:chExt cx="2183477" cy="5240260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24" cstate="print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05690">
              <a:off x="8686242" y="1265988"/>
              <a:ext cx="2183477" cy="2155047"/>
            </a:xfrm>
            <a:prstGeom prst="rect">
              <a:avLst/>
            </a:prstGeom>
          </p:spPr>
        </p:pic>
        <p:grpSp>
          <p:nvGrpSpPr>
            <p:cNvPr id="56" name="Group 55"/>
            <p:cNvGrpSpPr/>
            <p:nvPr/>
          </p:nvGrpSpPr>
          <p:grpSpPr>
            <a:xfrm>
              <a:off x="8988711" y="-1819225"/>
              <a:ext cx="1473127" cy="4570131"/>
              <a:chOff x="8980676" y="-1806781"/>
              <a:chExt cx="1473127" cy="4570131"/>
            </a:xfrm>
          </p:grpSpPr>
          <p:pic>
            <p:nvPicPr>
              <p:cNvPr id="30" name="图片 31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404673" y="-1806781"/>
                <a:ext cx="533401" cy="4242463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8980676" y="1724795"/>
                    <a:ext cx="1473127" cy="10385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200" b="1" i="1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b="1" i="0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UTM Cookies" panose="02040603050506020204" pitchFamily="18" charset="0"/>
                                </a:rPr>
                                <m:t>21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1" i="0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UTM Cookies" panose="02040603050506020204" pitchFamily="18" charset="0"/>
                                </a:rPr>
                                <m:t>14</m:t>
                              </m:r>
                            </m:den>
                          </m:f>
                        </m:oMath>
                      </m:oMathPara>
                    </a14:m>
                    <a:endParaRPr lang="en-US" sz="32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UTM Cookies" panose="0204060305050602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2" name="TextBox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980676" y="1724795"/>
                    <a:ext cx="1473127" cy="1038555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 b="-117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58" name="Group 57"/>
          <p:cNvGrpSpPr/>
          <p:nvPr/>
        </p:nvGrpSpPr>
        <p:grpSpPr>
          <a:xfrm>
            <a:off x="9466924" y="84886"/>
            <a:ext cx="2759737" cy="6532110"/>
            <a:chOff x="9623348" y="171839"/>
            <a:chExt cx="2759737" cy="6532110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398244">
              <a:off x="9578544" y="3899408"/>
              <a:ext cx="2849345" cy="2759737"/>
            </a:xfrm>
            <a:prstGeom prst="rect">
              <a:avLst/>
            </a:prstGeom>
          </p:spPr>
        </p:pic>
        <p:pic>
          <p:nvPicPr>
            <p:cNvPr id="34" name="图片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40043" y="171839"/>
              <a:ext cx="533401" cy="390295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10266652" y="4626705"/>
                  <a:ext cx="1473127" cy="1038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22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14</m:t>
                            </m:r>
                          </m:den>
                        </m:f>
                      </m:oMath>
                    </m:oMathPara>
                  </a14:m>
                  <a:endParaRPr lang="en-US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66652" y="4626705"/>
                  <a:ext cx="1473127" cy="1038555"/>
                </a:xfrm>
                <a:prstGeom prst="rect">
                  <a:avLst/>
                </a:prstGeom>
                <a:blipFill>
                  <a:blip r:embed="rId27"/>
                  <a:stretch>
                    <a:fillRect b="-17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5" name="Group 64"/>
          <p:cNvGrpSpPr/>
          <p:nvPr/>
        </p:nvGrpSpPr>
        <p:grpSpPr>
          <a:xfrm>
            <a:off x="-114783" y="-570114"/>
            <a:ext cx="1940647" cy="4756622"/>
            <a:chOff x="-114783" y="-570114"/>
            <a:chExt cx="1940647" cy="4756622"/>
          </a:xfrm>
        </p:grpSpPr>
        <p:pic>
          <p:nvPicPr>
            <p:cNvPr id="2" name="图片 3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904" y="-570114"/>
              <a:ext cx="402089" cy="3198058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8" cstate="print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37588">
              <a:off x="-114783" y="2239533"/>
              <a:ext cx="1940647" cy="194697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105997" y="2708334"/>
                  <a:ext cx="1473127" cy="1038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US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997" y="2708334"/>
                  <a:ext cx="1473127" cy="1038555"/>
                </a:xfrm>
                <a:prstGeom prst="rect">
                  <a:avLst/>
                </a:prstGeom>
                <a:blipFill>
                  <a:blip r:embed="rId30"/>
                  <a:stretch>
                    <a:fillRect b="-117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3" name="Rounded Rectangle 42"/>
          <p:cNvSpPr/>
          <p:nvPr/>
        </p:nvSpPr>
        <p:spPr>
          <a:xfrm>
            <a:off x="51352" y="-28645"/>
            <a:ext cx="11783506" cy="127768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      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Kết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quả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của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phép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tính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: </a:t>
            </a:r>
          </a:p>
        </p:txBody>
      </p:sp>
      <p:graphicFrame>
        <p:nvGraphicFramePr>
          <p:cNvPr id="4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6184513"/>
              </p:ext>
            </p:extLst>
          </p:nvPr>
        </p:nvGraphicFramePr>
        <p:xfrm>
          <a:off x="6138863" y="107950"/>
          <a:ext cx="245745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0" name="Equation" r:id="rId31" imgW="672840" imgH="393480" progId="Equation.3">
                  <p:embed/>
                </p:oleObj>
              </mc:Choice>
              <mc:Fallback>
                <p:oleObj name="Equation" r:id="rId31" imgW="672840" imgH="393480" progId="Equation.3">
                  <p:embed/>
                  <p:pic>
                    <p:nvPicPr>
                      <p:cNvPr id="5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8863" y="107950"/>
                        <a:ext cx="245745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520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0" dur="10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50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/>
          <p:cNvGrpSpPr/>
          <p:nvPr/>
        </p:nvGrpSpPr>
        <p:grpSpPr>
          <a:xfrm>
            <a:off x="542886" y="-489542"/>
            <a:ext cx="3060714" cy="6286552"/>
            <a:chOff x="3719194" y="-2803175"/>
            <a:chExt cx="3060714" cy="6286552"/>
          </a:xfrm>
        </p:grpSpPr>
        <p:pic>
          <p:nvPicPr>
            <p:cNvPr id="18" name="图片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3627" y="-2803175"/>
              <a:ext cx="533401" cy="4553298"/>
            </a:xfrm>
            <a:prstGeom prst="rect">
              <a:avLst/>
            </a:prstGeom>
          </p:spPr>
        </p:pic>
        <p:grpSp>
          <p:nvGrpSpPr>
            <p:cNvPr id="19" name="Group 18"/>
            <p:cNvGrpSpPr/>
            <p:nvPr/>
          </p:nvGrpSpPr>
          <p:grpSpPr>
            <a:xfrm>
              <a:off x="3719194" y="462514"/>
              <a:ext cx="3060714" cy="3020863"/>
              <a:chOff x="3813164" y="372645"/>
              <a:chExt cx="2365167" cy="2372880"/>
            </a:xfrm>
          </p:grpSpPr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0" b="100000" l="0" r="100000">
                            <a14:foregroundMark x1="18587" y1="36945" x2="38043" y2="3423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405690">
                <a:off x="3813164" y="372645"/>
                <a:ext cx="2365167" cy="2372880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TextBox 20"/>
                  <p:cNvSpPr txBox="1"/>
                  <p:nvPr/>
                </p:nvSpPr>
                <p:spPr>
                  <a:xfrm>
                    <a:off x="4404810" y="1041432"/>
                    <a:ext cx="1138359" cy="81578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200" b="1" i="1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b="1" i="0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UTM Cookies" panose="0204060305050602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1" i="0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UTM Cookies" panose="02040603050506020204" pitchFamily="18" charset="0"/>
                                </a:rPr>
                                <m:t>10</m:t>
                              </m:r>
                            </m:den>
                          </m:f>
                        </m:oMath>
                      </m:oMathPara>
                    </a14:m>
                    <a:endParaRPr lang="en-US" sz="32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UTM Cookies" panose="0204060305050602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21" name="TextBox 2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04810" y="1041432"/>
                    <a:ext cx="1138359" cy="81578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1765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59" name="Group 58"/>
          <p:cNvGrpSpPr/>
          <p:nvPr/>
        </p:nvGrpSpPr>
        <p:grpSpPr>
          <a:xfrm>
            <a:off x="7164687" y="-581649"/>
            <a:ext cx="2385928" cy="5062697"/>
            <a:chOff x="6732879" y="-682507"/>
            <a:chExt cx="2385928" cy="5062697"/>
          </a:xfrm>
        </p:grpSpPr>
        <p:pic>
          <p:nvPicPr>
            <p:cNvPr id="38" name="图片 2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5306" y="-682507"/>
              <a:ext cx="533401" cy="4242463"/>
            </a:xfrm>
            <a:prstGeom prst="rect">
              <a:avLst/>
            </a:prstGeom>
          </p:spPr>
        </p:pic>
        <p:grpSp>
          <p:nvGrpSpPr>
            <p:cNvPr id="39" name="Group 38"/>
            <p:cNvGrpSpPr/>
            <p:nvPr/>
          </p:nvGrpSpPr>
          <p:grpSpPr>
            <a:xfrm>
              <a:off x="6732879" y="1993222"/>
              <a:ext cx="2385928" cy="2386968"/>
              <a:chOff x="7548459" y="3171780"/>
              <a:chExt cx="1692784" cy="1687282"/>
            </a:xfrm>
          </p:grpSpPr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0" b="100000" l="0" r="100000">
                            <a14:foregroundMark x1="18587" y1="36945" x2="38043" y2="3423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384462">
                <a:off x="7551210" y="3169029"/>
                <a:ext cx="1687282" cy="1692784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7825671" y="3620448"/>
                    <a:ext cx="1138359" cy="10385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200" b="1" i="1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b="1" i="0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UTM Cookies" panose="0204060305050602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1" i="0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UTM Cookies" panose="02040603050506020204" pitchFamily="18" charset="0"/>
                                </a:rPr>
                                <m:t>2</m:t>
                              </m:r>
                            </m:den>
                          </m:f>
                        </m:oMath>
                      </m:oMathPara>
                    </a14:m>
                    <a:endParaRPr lang="en-US" sz="32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UTM Cookies" panose="0204060305050602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1" name="TextBox 4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825671" y="3620448"/>
                    <a:ext cx="1138359" cy="1038554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63" name="Group 62"/>
          <p:cNvGrpSpPr/>
          <p:nvPr/>
        </p:nvGrpSpPr>
        <p:grpSpPr>
          <a:xfrm>
            <a:off x="1707732" y="-1331924"/>
            <a:ext cx="2107485" cy="4754049"/>
            <a:chOff x="1707732" y="-1331924"/>
            <a:chExt cx="2107485" cy="4754049"/>
          </a:xfrm>
        </p:grpSpPr>
        <p:pic>
          <p:nvPicPr>
            <p:cNvPr id="10" name="图片 3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8060" y="-1331924"/>
              <a:ext cx="402089" cy="4111709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7732" y="1307768"/>
              <a:ext cx="2107485" cy="211435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2184508" y="1791817"/>
                  <a:ext cx="1138359" cy="10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12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21</m:t>
                            </m:r>
                          </m:den>
                        </m:f>
                      </m:oMath>
                    </m:oMathPara>
                  </a14:m>
                  <a:endParaRPr lang="en-US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84508" y="1791817"/>
                  <a:ext cx="1138359" cy="1038554"/>
                </a:xfrm>
                <a:prstGeom prst="rect">
                  <a:avLst/>
                </a:prstGeom>
                <a:blipFill>
                  <a:blip r:embed="rId15"/>
                  <a:stretch>
                    <a:fillRect b="-17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2" name="Group 61"/>
          <p:cNvGrpSpPr/>
          <p:nvPr/>
        </p:nvGrpSpPr>
        <p:grpSpPr>
          <a:xfrm>
            <a:off x="3164193" y="-435194"/>
            <a:ext cx="2302934" cy="6114190"/>
            <a:chOff x="3118043" y="-435194"/>
            <a:chExt cx="2302934" cy="6114190"/>
          </a:xfrm>
        </p:grpSpPr>
        <p:pic>
          <p:nvPicPr>
            <p:cNvPr id="14" name="图片 2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3824" y="-435194"/>
              <a:ext cx="533401" cy="4242463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9028">
              <a:off x="3118043" y="3156789"/>
              <a:ext cx="2302934" cy="252220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3480182" y="3846957"/>
                  <a:ext cx="1473127" cy="1038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18</m:t>
                            </m:r>
                          </m:den>
                        </m:f>
                      </m:oMath>
                    </m:oMathPara>
                  </a14:m>
                  <a:endParaRPr lang="en-US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80182" y="3846957"/>
                  <a:ext cx="1473127" cy="1038555"/>
                </a:xfrm>
                <a:prstGeom prst="rect">
                  <a:avLst/>
                </a:prstGeom>
                <a:blipFill>
                  <a:blip r:embed="rId18"/>
                  <a:stretch>
                    <a:fillRect b="-17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4" name="Group 63"/>
          <p:cNvGrpSpPr/>
          <p:nvPr/>
        </p:nvGrpSpPr>
        <p:grpSpPr>
          <a:xfrm>
            <a:off x="6109579" y="-28645"/>
            <a:ext cx="2425339" cy="6401740"/>
            <a:chOff x="624633" y="-260640"/>
            <a:chExt cx="2425339" cy="6401740"/>
          </a:xfrm>
        </p:grpSpPr>
        <p:pic>
          <p:nvPicPr>
            <p:cNvPr id="6" name="图片 14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7065" y="-260640"/>
              <a:ext cx="533401" cy="543784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633" y="3893708"/>
              <a:ext cx="2425339" cy="224739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1040011" y="4351070"/>
                  <a:ext cx="1473127" cy="1038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14</m:t>
                            </m:r>
                          </m:den>
                        </m:f>
                      </m:oMath>
                    </m:oMathPara>
                  </a14:m>
                  <a:endParaRPr lang="en-US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0011" y="4351070"/>
                  <a:ext cx="1473127" cy="1038555"/>
                </a:xfrm>
                <a:prstGeom prst="rect">
                  <a:avLst/>
                </a:prstGeom>
                <a:blipFill>
                  <a:blip r:embed="rId22"/>
                  <a:stretch>
                    <a:fillRect b="-17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0" name="Group 59"/>
          <p:cNvGrpSpPr/>
          <p:nvPr/>
        </p:nvGrpSpPr>
        <p:grpSpPr>
          <a:xfrm>
            <a:off x="4617105" y="-3256625"/>
            <a:ext cx="2853036" cy="7011373"/>
            <a:chOff x="5253628" y="-198405"/>
            <a:chExt cx="2853036" cy="7011373"/>
          </a:xfrm>
        </p:grpSpPr>
        <p:pic>
          <p:nvPicPr>
            <p:cNvPr id="22" name="图片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1639" y="-198405"/>
              <a:ext cx="533401" cy="511730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97807">
              <a:off x="5253628" y="4260686"/>
              <a:ext cx="2853036" cy="2552282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5931518" y="5010173"/>
                  <a:ext cx="1473127" cy="1038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US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31518" y="5010173"/>
                  <a:ext cx="1473127" cy="1038555"/>
                </a:xfrm>
                <a:prstGeom prst="rect">
                  <a:avLst/>
                </a:prstGeom>
                <a:blipFill>
                  <a:blip r:embed="rId23"/>
                  <a:stretch>
                    <a:fillRect b="-117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7" name="Group 56"/>
          <p:cNvGrpSpPr/>
          <p:nvPr/>
        </p:nvGrpSpPr>
        <p:grpSpPr>
          <a:xfrm>
            <a:off x="9239750" y="-1432991"/>
            <a:ext cx="2183477" cy="5240260"/>
            <a:chOff x="8686242" y="-1819225"/>
            <a:chExt cx="2183477" cy="5240260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24" cstate="print">
              <a:extLst>
                <a:ext uri="{BEBA8EAE-BF5A-486C-A8C5-ECC9F3942E4B}">
                  <a14:imgProps xmlns:a14="http://schemas.microsoft.com/office/drawing/2010/main">
                    <a14:imgLayer r:embed="rId25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05690">
              <a:off x="8686242" y="1265988"/>
              <a:ext cx="2183477" cy="2155047"/>
            </a:xfrm>
            <a:prstGeom prst="rect">
              <a:avLst/>
            </a:prstGeom>
          </p:spPr>
        </p:pic>
        <p:grpSp>
          <p:nvGrpSpPr>
            <p:cNvPr id="56" name="Group 55"/>
            <p:cNvGrpSpPr/>
            <p:nvPr/>
          </p:nvGrpSpPr>
          <p:grpSpPr>
            <a:xfrm>
              <a:off x="8988711" y="-1819225"/>
              <a:ext cx="1473127" cy="4570131"/>
              <a:chOff x="8980676" y="-1806781"/>
              <a:chExt cx="1473127" cy="4570131"/>
            </a:xfrm>
          </p:grpSpPr>
          <p:pic>
            <p:nvPicPr>
              <p:cNvPr id="30" name="图片 31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404673" y="-1806781"/>
                <a:ext cx="533401" cy="4242463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8980676" y="1724795"/>
                    <a:ext cx="1473127" cy="10385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200" b="1" i="1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b="1" i="0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UTM Cookies" panose="02040603050506020204" pitchFamily="18" charset="0"/>
                                </a:rPr>
                                <m:t>20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1" i="0" dirty="0" smtClean="0">
                                  <a:solidFill>
                                    <a:schemeClr val="bg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UTM Cookies" panose="02040603050506020204" pitchFamily="18" charset="0"/>
                                </a:rPr>
                                <m:t>114</m:t>
                              </m:r>
                            </m:den>
                          </m:f>
                        </m:oMath>
                      </m:oMathPara>
                    </a14:m>
                    <a:endParaRPr lang="en-US" sz="32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UTM Cookies" panose="020406030505060202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2" name="TextBox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980676" y="1724795"/>
                    <a:ext cx="1473127" cy="1038555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 b="-117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58" name="Group 57"/>
          <p:cNvGrpSpPr/>
          <p:nvPr/>
        </p:nvGrpSpPr>
        <p:grpSpPr>
          <a:xfrm>
            <a:off x="9466924" y="84886"/>
            <a:ext cx="2759737" cy="6532110"/>
            <a:chOff x="9623348" y="171839"/>
            <a:chExt cx="2759737" cy="6532110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398244">
              <a:off x="9578544" y="3899408"/>
              <a:ext cx="2849345" cy="2759737"/>
            </a:xfrm>
            <a:prstGeom prst="rect">
              <a:avLst/>
            </a:prstGeom>
          </p:spPr>
        </p:pic>
        <p:pic>
          <p:nvPicPr>
            <p:cNvPr id="34" name="图片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40043" y="171839"/>
              <a:ext cx="533401" cy="390295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10266652" y="4626705"/>
                  <a:ext cx="1473127" cy="1038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24</m:t>
                            </m:r>
                          </m:den>
                        </m:f>
                      </m:oMath>
                    </m:oMathPara>
                  </a14:m>
                  <a:endParaRPr lang="en-US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66652" y="4626705"/>
                  <a:ext cx="1473127" cy="1038555"/>
                </a:xfrm>
                <a:prstGeom prst="rect">
                  <a:avLst/>
                </a:prstGeom>
                <a:blipFill>
                  <a:blip r:embed="rId27"/>
                  <a:stretch>
                    <a:fillRect b="-17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5" name="Group 64"/>
          <p:cNvGrpSpPr/>
          <p:nvPr/>
        </p:nvGrpSpPr>
        <p:grpSpPr>
          <a:xfrm>
            <a:off x="-114783" y="-570114"/>
            <a:ext cx="1940647" cy="4756622"/>
            <a:chOff x="-114783" y="-570114"/>
            <a:chExt cx="1940647" cy="4756622"/>
          </a:xfrm>
        </p:grpSpPr>
        <p:pic>
          <p:nvPicPr>
            <p:cNvPr id="2" name="图片 3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904" y="-570114"/>
              <a:ext cx="402089" cy="3198058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8" cstate="print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ackgroundRemoval t="0" b="100000" l="0" r="100000">
                          <a14:foregroundMark x1="18587" y1="36945" x2="38043" y2="3423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337588">
              <a:off x="-114783" y="2239533"/>
              <a:ext cx="1940647" cy="194697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105997" y="2708334"/>
                  <a:ext cx="1473127" cy="1038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21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dirty="0" smtClean="0">
                                <a:solidFill>
                                  <a:schemeClr val="bg1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UTM Cookies" panose="02040603050506020204" pitchFamily="18" charset="0"/>
                              </a:rPr>
                              <m:t>14</m:t>
                            </m:r>
                          </m:den>
                        </m:f>
                      </m:oMath>
                    </m:oMathPara>
                  </a14:m>
                  <a:endParaRPr lang="en-US" sz="3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Cookies" panose="02040603050506020204" pitchFamily="18" charset="0"/>
                  </a:endParaRPr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997" y="2708334"/>
                  <a:ext cx="1473127" cy="1038555"/>
                </a:xfrm>
                <a:prstGeom prst="rect">
                  <a:avLst/>
                </a:prstGeom>
                <a:blipFill>
                  <a:blip r:embed="rId30"/>
                  <a:stretch>
                    <a:fillRect b="-117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3" name="Rounded Rectangle 42"/>
          <p:cNvSpPr/>
          <p:nvPr/>
        </p:nvSpPr>
        <p:spPr>
          <a:xfrm>
            <a:off x="51352" y="-28645"/>
            <a:ext cx="11783506" cy="127768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      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Kết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quả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của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phép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tính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: </a:t>
            </a:r>
          </a:p>
        </p:txBody>
      </p:sp>
      <p:graphicFrame>
        <p:nvGraphicFramePr>
          <p:cNvPr id="4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7060096"/>
              </p:ext>
            </p:extLst>
          </p:nvPr>
        </p:nvGraphicFramePr>
        <p:xfrm>
          <a:off x="6230938" y="107950"/>
          <a:ext cx="2271712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2" name="Equation" r:id="rId31" imgW="622080" imgH="393480" progId="Equation.3">
                  <p:embed/>
                </p:oleObj>
              </mc:Choice>
              <mc:Fallback>
                <p:oleObj name="Equation" r:id="rId31" imgW="622080" imgH="393480" progId="Equation.3">
                  <p:embed/>
                  <p:pic>
                    <p:nvPicPr>
                      <p:cNvPr id="5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0938" y="107950"/>
                        <a:ext cx="2271712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6735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0" dur="10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50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580" y="-214630"/>
            <a:ext cx="9875764" cy="7112874"/>
          </a:xfrm>
          <a:prstGeom prst="rect">
            <a:avLst/>
          </a:prstGeom>
        </p:spPr>
      </p:pic>
      <p:pic>
        <p:nvPicPr>
          <p:cNvPr id="3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7798">
            <a:off x="234923" y="4326497"/>
            <a:ext cx="787224" cy="467414"/>
          </a:xfrm>
          <a:prstGeom prst="rect">
            <a:avLst/>
          </a:prstGeom>
        </p:spPr>
      </p:pic>
      <p:pic>
        <p:nvPicPr>
          <p:cNvPr id="4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787" y="-11745"/>
            <a:ext cx="8541431" cy="650087"/>
          </a:xfrm>
          <a:prstGeom prst="rect">
            <a:avLst/>
          </a:prstGeom>
        </p:spPr>
      </p:pic>
      <p:pic>
        <p:nvPicPr>
          <p:cNvPr id="5" name="图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53" y="898985"/>
            <a:ext cx="762091" cy="855236"/>
          </a:xfrm>
          <a:prstGeom prst="rect">
            <a:avLst/>
          </a:prstGeom>
        </p:spPr>
      </p:pic>
      <p:pic>
        <p:nvPicPr>
          <p:cNvPr id="6" name="图片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218" y="3649913"/>
            <a:ext cx="1840153" cy="3208087"/>
          </a:xfrm>
          <a:prstGeom prst="rect">
            <a:avLst/>
          </a:prstGeom>
        </p:spPr>
      </p:pic>
      <p:pic>
        <p:nvPicPr>
          <p:cNvPr id="7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615" y="165186"/>
            <a:ext cx="1017372" cy="1274731"/>
          </a:xfrm>
          <a:prstGeom prst="rect">
            <a:avLst/>
          </a:prstGeom>
        </p:spPr>
      </p:pic>
      <p:pic>
        <p:nvPicPr>
          <p:cNvPr id="8" name="图片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1793">
            <a:off x="785413" y="583447"/>
            <a:ext cx="1294349" cy="806169"/>
          </a:xfrm>
          <a:prstGeom prst="rect">
            <a:avLst/>
          </a:prstGeom>
        </p:spPr>
      </p:pic>
      <p:pic>
        <p:nvPicPr>
          <p:cNvPr id="9" name="图片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8" y="4814330"/>
            <a:ext cx="2029261" cy="166159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230397" y="2028996"/>
            <a:ext cx="776020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640942" y="841227"/>
            <a:ext cx="678671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Ghi</a:t>
            </a:r>
            <a:r>
              <a:rPr lang="en-US" sz="7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nhớ</a:t>
            </a:r>
            <a:endParaRPr lang="en-US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10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580" y="-214630"/>
            <a:ext cx="9875764" cy="7112874"/>
          </a:xfrm>
          <a:prstGeom prst="rect">
            <a:avLst/>
          </a:prstGeom>
        </p:spPr>
      </p:pic>
      <p:pic>
        <p:nvPicPr>
          <p:cNvPr id="3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7798">
            <a:off x="234923" y="4326497"/>
            <a:ext cx="787224" cy="467414"/>
          </a:xfrm>
          <a:prstGeom prst="rect">
            <a:avLst/>
          </a:prstGeom>
        </p:spPr>
      </p:pic>
      <p:pic>
        <p:nvPicPr>
          <p:cNvPr id="4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787" y="-11745"/>
            <a:ext cx="8541431" cy="650087"/>
          </a:xfrm>
          <a:prstGeom prst="rect">
            <a:avLst/>
          </a:prstGeom>
        </p:spPr>
      </p:pic>
      <p:pic>
        <p:nvPicPr>
          <p:cNvPr id="5" name="图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53" y="898985"/>
            <a:ext cx="762091" cy="855236"/>
          </a:xfrm>
          <a:prstGeom prst="rect">
            <a:avLst/>
          </a:prstGeom>
        </p:spPr>
      </p:pic>
      <p:pic>
        <p:nvPicPr>
          <p:cNvPr id="6" name="图片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218" y="3649913"/>
            <a:ext cx="1840153" cy="3208087"/>
          </a:xfrm>
          <a:prstGeom prst="rect">
            <a:avLst/>
          </a:prstGeom>
        </p:spPr>
      </p:pic>
      <p:pic>
        <p:nvPicPr>
          <p:cNvPr id="7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615" y="165186"/>
            <a:ext cx="1017372" cy="1274731"/>
          </a:xfrm>
          <a:prstGeom prst="rect">
            <a:avLst/>
          </a:prstGeom>
        </p:spPr>
      </p:pic>
      <p:pic>
        <p:nvPicPr>
          <p:cNvPr id="8" name="图片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1793">
            <a:off x="785413" y="583447"/>
            <a:ext cx="1294349" cy="806169"/>
          </a:xfrm>
          <a:prstGeom prst="rect">
            <a:avLst/>
          </a:prstGeom>
        </p:spPr>
      </p:pic>
      <p:pic>
        <p:nvPicPr>
          <p:cNvPr id="9" name="图片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8" y="4814330"/>
            <a:ext cx="2029261" cy="166159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716307" y="2187693"/>
            <a:ext cx="86649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ctr">
              <a:buFontTx/>
              <a:buChar char="-"/>
              <a:defRPr/>
            </a:pP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endParaRPr lang="en-US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57250" indent="-857250">
              <a:buFontTx/>
              <a:buChar char="-"/>
              <a:defRPr/>
            </a:pP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endParaRPr lang="en-US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40942" y="841227"/>
            <a:ext cx="678671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Dặn</a:t>
            </a:r>
            <a:r>
              <a:rPr lang="en-US" sz="7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dò</a:t>
            </a:r>
            <a:endParaRPr lang="en-US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Showcard" panose="02040603050506020204" pitchFamily="18" charset="0"/>
            </a:endParaRPr>
          </a:p>
        </p:txBody>
      </p:sp>
      <p:pic>
        <p:nvPicPr>
          <p:cNvPr id="12" name="图片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84807" y="5639275"/>
            <a:ext cx="710753" cy="890547"/>
          </a:xfrm>
          <a:prstGeom prst="rect">
            <a:avLst/>
          </a:prstGeom>
        </p:spPr>
      </p:pic>
      <p:pic>
        <p:nvPicPr>
          <p:cNvPr id="13" name="图片 5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852" y="4365028"/>
            <a:ext cx="1922200" cy="225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4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90"/>
            <a:ext cx="12215465" cy="687119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1"/>
            <a:ext cx="12215464" cy="687119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114" y="-80510"/>
            <a:ext cx="8075929" cy="550427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7798">
            <a:off x="7712348" y="1573610"/>
            <a:ext cx="787224" cy="46741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096" y="-49981"/>
            <a:ext cx="7131981" cy="54281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148" y="3266558"/>
            <a:ext cx="762091" cy="85523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816" y="2334638"/>
            <a:ext cx="1777771" cy="309933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6275" y="165187"/>
            <a:ext cx="916711" cy="1148606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-1" y="4850426"/>
            <a:ext cx="12212988" cy="2018081"/>
            <a:chOff x="-1" y="4850426"/>
            <a:chExt cx="12212988" cy="2018081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6762" y="4850426"/>
              <a:ext cx="8460115" cy="2018081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5039804"/>
              <a:ext cx="12212988" cy="1828703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31" y="5033630"/>
            <a:ext cx="2017147" cy="16516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7"/>
          <a:stretch/>
        </p:blipFill>
        <p:spPr>
          <a:xfrm>
            <a:off x="4042988" y="3694001"/>
            <a:ext cx="4733391" cy="28411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281" y="3308884"/>
            <a:ext cx="1185801" cy="8249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983" y="3171861"/>
            <a:ext cx="1003254" cy="1540711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2466678" y="1810403"/>
            <a:ext cx="6286105" cy="156966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>
                <a:solidFill>
                  <a:schemeClr val="bg1"/>
                </a:solidFill>
                <a:latin typeface="Viner Hand ITC" panose="03070502030502020203" pitchFamily="66" charset="0"/>
                <a:ea typeface="造字工房文研（非商用）常规体" pitchFamily="50" charset="-122"/>
              </a:rPr>
              <a:t>THANKS</a:t>
            </a:r>
            <a:endParaRPr lang="zh-CN" altLang="en-US" sz="9600" dirty="0">
              <a:solidFill>
                <a:schemeClr val="bg1"/>
              </a:solidFill>
              <a:latin typeface="Viner Hand ITC" panose="03070502030502020203" pitchFamily="66" charset="0"/>
              <a:ea typeface="造字工房文研（非商用）常规体" pitchFamily="5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736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 descr="j0234131">
            <a:hlinkClick r:id="" action="ppaction://noaction"/>
            <a:extLst>
              <a:ext uri="{FF2B5EF4-FFF2-40B4-BE49-F238E27FC236}">
                <a16:creationId xmlns:a16="http://schemas.microsoft.com/office/drawing/2014/main" xmlns="" id="{5E5B9A26-A89A-4BBC-9558-360C32A4E2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305" y="3847413"/>
            <a:ext cx="2671199" cy="2841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WordArt 19">
            <a:extLst>
              <a:ext uri="{FF2B5EF4-FFF2-40B4-BE49-F238E27FC236}">
                <a16:creationId xmlns:a16="http://schemas.microsoft.com/office/drawing/2014/main" xmlns="" id="{8F01A26E-6E61-447B-BC96-4E31DE8F7405}"/>
              </a:ext>
            </a:extLst>
          </p:cNvPr>
          <p:cNvSpPr>
            <a:spLocks noTextEdit="1"/>
          </p:cNvSpPr>
          <p:nvPr/>
        </p:nvSpPr>
        <p:spPr>
          <a:xfrm>
            <a:off x="3213854" y="5908675"/>
            <a:ext cx="911225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3600"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charset="0"/>
                <a:ea typeface="Impact" panose="020B0806030902050204" charset="0"/>
              </a:rPr>
              <a:t>00</a:t>
            </a:r>
          </a:p>
        </p:txBody>
      </p:sp>
      <p:sp>
        <p:nvSpPr>
          <p:cNvPr id="6" name="WordArt 20">
            <a:extLst>
              <a:ext uri="{FF2B5EF4-FFF2-40B4-BE49-F238E27FC236}">
                <a16:creationId xmlns:a16="http://schemas.microsoft.com/office/drawing/2014/main" xmlns="" id="{9A005884-8260-4EDE-84BC-B66360EEA569}"/>
              </a:ext>
            </a:extLst>
          </p:cNvPr>
          <p:cNvSpPr>
            <a:spLocks noTextEdit="1"/>
          </p:cNvSpPr>
          <p:nvPr/>
        </p:nvSpPr>
        <p:spPr>
          <a:xfrm>
            <a:off x="3250367" y="5957886"/>
            <a:ext cx="911225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3600"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charset="0"/>
                <a:ea typeface="Impact" panose="020B0806030902050204" charset="0"/>
              </a:rPr>
              <a:t>05</a:t>
            </a:r>
          </a:p>
        </p:txBody>
      </p:sp>
      <p:sp>
        <p:nvSpPr>
          <p:cNvPr id="7" name="WordArt 21">
            <a:extLst>
              <a:ext uri="{FF2B5EF4-FFF2-40B4-BE49-F238E27FC236}">
                <a16:creationId xmlns:a16="http://schemas.microsoft.com/office/drawing/2014/main" xmlns="" id="{60D1C76A-689A-4185-87AD-E758600AEFB1}"/>
              </a:ext>
            </a:extLst>
          </p:cNvPr>
          <p:cNvSpPr>
            <a:spLocks noTextEdit="1"/>
          </p:cNvSpPr>
          <p:nvPr/>
        </p:nvSpPr>
        <p:spPr>
          <a:xfrm>
            <a:off x="3274179" y="5895975"/>
            <a:ext cx="911225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3600"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charset="0"/>
                <a:ea typeface="Impact" panose="020B0806030902050204" charset="0"/>
              </a:rPr>
              <a:t>04</a:t>
            </a:r>
          </a:p>
        </p:txBody>
      </p:sp>
      <p:sp>
        <p:nvSpPr>
          <p:cNvPr id="8" name="WordArt 22">
            <a:extLst>
              <a:ext uri="{FF2B5EF4-FFF2-40B4-BE49-F238E27FC236}">
                <a16:creationId xmlns:a16="http://schemas.microsoft.com/office/drawing/2014/main" xmlns="" id="{AA4DB5E0-46D7-4198-8471-0BD6D57F0DB8}"/>
              </a:ext>
            </a:extLst>
          </p:cNvPr>
          <p:cNvSpPr>
            <a:spLocks noTextEdit="1"/>
          </p:cNvSpPr>
          <p:nvPr/>
        </p:nvSpPr>
        <p:spPr>
          <a:xfrm>
            <a:off x="3317042" y="5972175"/>
            <a:ext cx="911225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3600"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charset="0"/>
                <a:ea typeface="Impact" panose="020B0806030902050204" charset="0"/>
              </a:rPr>
              <a:t>03</a:t>
            </a:r>
          </a:p>
        </p:txBody>
      </p:sp>
      <p:sp>
        <p:nvSpPr>
          <p:cNvPr id="9" name="WordArt 23">
            <a:extLst>
              <a:ext uri="{FF2B5EF4-FFF2-40B4-BE49-F238E27FC236}">
                <a16:creationId xmlns:a16="http://schemas.microsoft.com/office/drawing/2014/main" xmlns="" id="{3F44853F-2FCD-48D4-A3CA-5BA859D6543D}"/>
              </a:ext>
            </a:extLst>
          </p:cNvPr>
          <p:cNvSpPr>
            <a:spLocks noTextEdit="1"/>
          </p:cNvSpPr>
          <p:nvPr/>
        </p:nvSpPr>
        <p:spPr>
          <a:xfrm>
            <a:off x="3274179" y="5943600"/>
            <a:ext cx="911225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3600"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charset="0"/>
                <a:ea typeface="Impact" panose="020B0806030902050204" charset="0"/>
              </a:rPr>
              <a:t>02</a:t>
            </a:r>
          </a:p>
        </p:txBody>
      </p:sp>
      <p:sp>
        <p:nvSpPr>
          <p:cNvPr id="10" name="WordArt 24">
            <a:extLst>
              <a:ext uri="{FF2B5EF4-FFF2-40B4-BE49-F238E27FC236}">
                <a16:creationId xmlns:a16="http://schemas.microsoft.com/office/drawing/2014/main" xmlns="" id="{72E527E6-A3E9-4ACD-9652-C1F89053C9A3}"/>
              </a:ext>
            </a:extLst>
          </p:cNvPr>
          <p:cNvSpPr>
            <a:spLocks noTextEdit="1"/>
          </p:cNvSpPr>
          <p:nvPr/>
        </p:nvSpPr>
        <p:spPr>
          <a:xfrm>
            <a:off x="3207504" y="5910261"/>
            <a:ext cx="911225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3600"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charset="0"/>
                <a:ea typeface="Impact" panose="020B0806030902050204" charset="0"/>
              </a:rPr>
              <a:t>01</a:t>
            </a:r>
          </a:p>
        </p:txBody>
      </p:sp>
      <p:sp>
        <p:nvSpPr>
          <p:cNvPr id="11" name="Text Box 28">
            <a:extLst>
              <a:ext uri="{FF2B5EF4-FFF2-40B4-BE49-F238E27FC236}">
                <a16:creationId xmlns:a16="http://schemas.microsoft.com/office/drawing/2014/main" xmlns="" id="{5507B0F3-4ECE-41CD-806D-05C2728FB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803" y="138905"/>
            <a:ext cx="10415968" cy="1323439"/>
          </a:xfrm>
          <a:custGeom>
            <a:avLst/>
            <a:gdLst>
              <a:gd name="connsiteX0" fmla="*/ 0 w 10519954"/>
              <a:gd name="connsiteY0" fmla="*/ 0 h 1323439"/>
              <a:gd name="connsiteX1" fmla="*/ 762697 w 10519954"/>
              <a:gd name="connsiteY1" fmla="*/ 0 h 1323439"/>
              <a:gd name="connsiteX2" fmla="*/ 1314994 w 10519954"/>
              <a:gd name="connsiteY2" fmla="*/ 0 h 1323439"/>
              <a:gd name="connsiteX3" fmla="*/ 2182890 w 10519954"/>
              <a:gd name="connsiteY3" fmla="*/ 0 h 1323439"/>
              <a:gd name="connsiteX4" fmla="*/ 2524789 w 10519954"/>
              <a:gd name="connsiteY4" fmla="*/ 0 h 1323439"/>
              <a:gd name="connsiteX5" fmla="*/ 2866687 w 10519954"/>
              <a:gd name="connsiteY5" fmla="*/ 0 h 1323439"/>
              <a:gd name="connsiteX6" fmla="*/ 3313786 w 10519954"/>
              <a:gd name="connsiteY6" fmla="*/ 0 h 1323439"/>
              <a:gd name="connsiteX7" fmla="*/ 3971283 w 10519954"/>
              <a:gd name="connsiteY7" fmla="*/ 0 h 1323439"/>
              <a:gd name="connsiteX8" fmla="*/ 4839179 w 10519954"/>
              <a:gd name="connsiteY8" fmla="*/ 0 h 1323439"/>
              <a:gd name="connsiteX9" fmla="*/ 5601876 w 10519954"/>
              <a:gd name="connsiteY9" fmla="*/ 0 h 1323439"/>
              <a:gd name="connsiteX10" fmla="*/ 6048974 w 10519954"/>
              <a:gd name="connsiteY10" fmla="*/ 0 h 1323439"/>
              <a:gd name="connsiteX11" fmla="*/ 6916870 w 10519954"/>
              <a:gd name="connsiteY11" fmla="*/ 0 h 1323439"/>
              <a:gd name="connsiteX12" fmla="*/ 7784766 w 10519954"/>
              <a:gd name="connsiteY12" fmla="*/ 0 h 1323439"/>
              <a:gd name="connsiteX13" fmla="*/ 8126664 w 10519954"/>
              <a:gd name="connsiteY13" fmla="*/ 0 h 1323439"/>
              <a:gd name="connsiteX14" fmla="*/ 8468563 w 10519954"/>
              <a:gd name="connsiteY14" fmla="*/ 0 h 1323439"/>
              <a:gd name="connsiteX15" fmla="*/ 8915661 w 10519954"/>
              <a:gd name="connsiteY15" fmla="*/ 0 h 1323439"/>
              <a:gd name="connsiteX16" fmla="*/ 9573158 w 10519954"/>
              <a:gd name="connsiteY16" fmla="*/ 0 h 1323439"/>
              <a:gd name="connsiteX17" fmla="*/ 10519954 w 10519954"/>
              <a:gd name="connsiteY17" fmla="*/ 0 h 1323439"/>
              <a:gd name="connsiteX18" fmla="*/ 10519954 w 10519954"/>
              <a:gd name="connsiteY18" fmla="*/ 648485 h 1323439"/>
              <a:gd name="connsiteX19" fmla="*/ 10519954 w 10519954"/>
              <a:gd name="connsiteY19" fmla="*/ 1323439 h 1323439"/>
              <a:gd name="connsiteX20" fmla="*/ 9967656 w 10519954"/>
              <a:gd name="connsiteY20" fmla="*/ 1323439 h 1323439"/>
              <a:gd name="connsiteX21" fmla="*/ 9415359 w 10519954"/>
              <a:gd name="connsiteY21" fmla="*/ 1323439 h 1323439"/>
              <a:gd name="connsiteX22" fmla="*/ 9073460 w 10519954"/>
              <a:gd name="connsiteY22" fmla="*/ 1323439 h 1323439"/>
              <a:gd name="connsiteX23" fmla="*/ 8310764 w 10519954"/>
              <a:gd name="connsiteY23" fmla="*/ 1323439 h 1323439"/>
              <a:gd name="connsiteX24" fmla="*/ 7758466 w 10519954"/>
              <a:gd name="connsiteY24" fmla="*/ 1323439 h 1323439"/>
              <a:gd name="connsiteX25" fmla="*/ 7311368 w 10519954"/>
              <a:gd name="connsiteY25" fmla="*/ 1323439 h 1323439"/>
              <a:gd name="connsiteX26" fmla="*/ 6653871 w 10519954"/>
              <a:gd name="connsiteY26" fmla="*/ 1323439 h 1323439"/>
              <a:gd name="connsiteX27" fmla="*/ 5996374 w 10519954"/>
              <a:gd name="connsiteY27" fmla="*/ 1323439 h 1323439"/>
              <a:gd name="connsiteX28" fmla="*/ 5654475 w 10519954"/>
              <a:gd name="connsiteY28" fmla="*/ 1323439 h 1323439"/>
              <a:gd name="connsiteX29" fmla="*/ 4891779 w 10519954"/>
              <a:gd name="connsiteY29" fmla="*/ 1323439 h 1323439"/>
              <a:gd name="connsiteX30" fmla="*/ 4234281 w 10519954"/>
              <a:gd name="connsiteY30" fmla="*/ 1323439 h 1323439"/>
              <a:gd name="connsiteX31" fmla="*/ 3787183 w 10519954"/>
              <a:gd name="connsiteY31" fmla="*/ 1323439 h 1323439"/>
              <a:gd name="connsiteX32" fmla="*/ 3340085 w 10519954"/>
              <a:gd name="connsiteY32" fmla="*/ 1323439 h 1323439"/>
              <a:gd name="connsiteX33" fmla="*/ 2472189 w 10519954"/>
              <a:gd name="connsiteY33" fmla="*/ 1323439 h 1323439"/>
              <a:gd name="connsiteX34" fmla="*/ 1919892 w 10519954"/>
              <a:gd name="connsiteY34" fmla="*/ 1323439 h 1323439"/>
              <a:gd name="connsiteX35" fmla="*/ 1367594 w 10519954"/>
              <a:gd name="connsiteY35" fmla="*/ 1323439 h 1323439"/>
              <a:gd name="connsiteX36" fmla="*/ 0 w 10519954"/>
              <a:gd name="connsiteY36" fmla="*/ 1323439 h 1323439"/>
              <a:gd name="connsiteX37" fmla="*/ 0 w 10519954"/>
              <a:gd name="connsiteY37" fmla="*/ 661720 h 1323439"/>
              <a:gd name="connsiteX38" fmla="*/ 0 w 10519954"/>
              <a:gd name="connsiteY38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519954" h="1323439" fill="none" extrusionOk="0">
                <a:moveTo>
                  <a:pt x="0" y="0"/>
                </a:moveTo>
                <a:cubicBezTo>
                  <a:pt x="215913" y="-9420"/>
                  <a:pt x="431031" y="3708"/>
                  <a:pt x="762697" y="0"/>
                </a:cubicBezTo>
                <a:cubicBezTo>
                  <a:pt x="1094363" y="-3708"/>
                  <a:pt x="1119182" y="20816"/>
                  <a:pt x="1314994" y="0"/>
                </a:cubicBezTo>
                <a:cubicBezTo>
                  <a:pt x="1510806" y="-20816"/>
                  <a:pt x="1846273" y="22900"/>
                  <a:pt x="2182890" y="0"/>
                </a:cubicBezTo>
                <a:cubicBezTo>
                  <a:pt x="2519507" y="-22900"/>
                  <a:pt x="2358765" y="-9176"/>
                  <a:pt x="2524789" y="0"/>
                </a:cubicBezTo>
                <a:cubicBezTo>
                  <a:pt x="2690813" y="9176"/>
                  <a:pt x="2777951" y="537"/>
                  <a:pt x="2866687" y="0"/>
                </a:cubicBezTo>
                <a:cubicBezTo>
                  <a:pt x="2955423" y="-537"/>
                  <a:pt x="3180637" y="-9417"/>
                  <a:pt x="3313786" y="0"/>
                </a:cubicBezTo>
                <a:cubicBezTo>
                  <a:pt x="3446935" y="9417"/>
                  <a:pt x="3782650" y="-20523"/>
                  <a:pt x="3971283" y="0"/>
                </a:cubicBezTo>
                <a:cubicBezTo>
                  <a:pt x="4159916" y="20523"/>
                  <a:pt x="4468151" y="-14068"/>
                  <a:pt x="4839179" y="0"/>
                </a:cubicBezTo>
                <a:cubicBezTo>
                  <a:pt x="5210207" y="14068"/>
                  <a:pt x="5292181" y="33365"/>
                  <a:pt x="5601876" y="0"/>
                </a:cubicBezTo>
                <a:cubicBezTo>
                  <a:pt x="5911571" y="-33365"/>
                  <a:pt x="5929932" y="-15186"/>
                  <a:pt x="6048974" y="0"/>
                </a:cubicBezTo>
                <a:cubicBezTo>
                  <a:pt x="6168016" y="15186"/>
                  <a:pt x="6555773" y="22223"/>
                  <a:pt x="6916870" y="0"/>
                </a:cubicBezTo>
                <a:cubicBezTo>
                  <a:pt x="7277967" y="-22223"/>
                  <a:pt x="7436244" y="-24595"/>
                  <a:pt x="7784766" y="0"/>
                </a:cubicBezTo>
                <a:cubicBezTo>
                  <a:pt x="8133288" y="24595"/>
                  <a:pt x="8049390" y="10076"/>
                  <a:pt x="8126664" y="0"/>
                </a:cubicBezTo>
                <a:cubicBezTo>
                  <a:pt x="8203938" y="-10076"/>
                  <a:pt x="8329915" y="10666"/>
                  <a:pt x="8468563" y="0"/>
                </a:cubicBezTo>
                <a:cubicBezTo>
                  <a:pt x="8607211" y="-10666"/>
                  <a:pt x="8770558" y="-3221"/>
                  <a:pt x="8915661" y="0"/>
                </a:cubicBezTo>
                <a:cubicBezTo>
                  <a:pt x="9060764" y="3221"/>
                  <a:pt x="9367830" y="-24143"/>
                  <a:pt x="9573158" y="0"/>
                </a:cubicBezTo>
                <a:cubicBezTo>
                  <a:pt x="9778486" y="24143"/>
                  <a:pt x="10186730" y="-32887"/>
                  <a:pt x="10519954" y="0"/>
                </a:cubicBezTo>
                <a:cubicBezTo>
                  <a:pt x="10506085" y="274238"/>
                  <a:pt x="10506899" y="490379"/>
                  <a:pt x="10519954" y="648485"/>
                </a:cubicBezTo>
                <a:cubicBezTo>
                  <a:pt x="10533009" y="806591"/>
                  <a:pt x="10530720" y="1014874"/>
                  <a:pt x="10519954" y="1323439"/>
                </a:cubicBezTo>
                <a:cubicBezTo>
                  <a:pt x="10402642" y="1296429"/>
                  <a:pt x="10136235" y="1350025"/>
                  <a:pt x="9967656" y="1323439"/>
                </a:cubicBezTo>
                <a:cubicBezTo>
                  <a:pt x="9799077" y="1296853"/>
                  <a:pt x="9648081" y="1333038"/>
                  <a:pt x="9415359" y="1323439"/>
                </a:cubicBezTo>
                <a:cubicBezTo>
                  <a:pt x="9182637" y="1313840"/>
                  <a:pt x="9155160" y="1317236"/>
                  <a:pt x="9073460" y="1323439"/>
                </a:cubicBezTo>
                <a:cubicBezTo>
                  <a:pt x="8991760" y="1329642"/>
                  <a:pt x="8630769" y="1324543"/>
                  <a:pt x="8310764" y="1323439"/>
                </a:cubicBezTo>
                <a:cubicBezTo>
                  <a:pt x="7990759" y="1322335"/>
                  <a:pt x="7946109" y="1330151"/>
                  <a:pt x="7758466" y="1323439"/>
                </a:cubicBezTo>
                <a:cubicBezTo>
                  <a:pt x="7570823" y="1316727"/>
                  <a:pt x="7507065" y="1341460"/>
                  <a:pt x="7311368" y="1323439"/>
                </a:cubicBezTo>
                <a:cubicBezTo>
                  <a:pt x="7115671" y="1305418"/>
                  <a:pt x="6933566" y="1325040"/>
                  <a:pt x="6653871" y="1323439"/>
                </a:cubicBezTo>
                <a:cubicBezTo>
                  <a:pt x="6374176" y="1321838"/>
                  <a:pt x="6189739" y="1310466"/>
                  <a:pt x="5996374" y="1323439"/>
                </a:cubicBezTo>
                <a:cubicBezTo>
                  <a:pt x="5803009" y="1336412"/>
                  <a:pt x="5823481" y="1339193"/>
                  <a:pt x="5654475" y="1323439"/>
                </a:cubicBezTo>
                <a:cubicBezTo>
                  <a:pt x="5485469" y="1307685"/>
                  <a:pt x="5216891" y="1300716"/>
                  <a:pt x="4891779" y="1323439"/>
                </a:cubicBezTo>
                <a:cubicBezTo>
                  <a:pt x="4566667" y="1346162"/>
                  <a:pt x="4524420" y="1298670"/>
                  <a:pt x="4234281" y="1323439"/>
                </a:cubicBezTo>
                <a:cubicBezTo>
                  <a:pt x="3944142" y="1348208"/>
                  <a:pt x="3904255" y="1328451"/>
                  <a:pt x="3787183" y="1323439"/>
                </a:cubicBezTo>
                <a:cubicBezTo>
                  <a:pt x="3670111" y="1318427"/>
                  <a:pt x="3563040" y="1332142"/>
                  <a:pt x="3340085" y="1323439"/>
                </a:cubicBezTo>
                <a:cubicBezTo>
                  <a:pt x="3117130" y="1314736"/>
                  <a:pt x="2869714" y="1308295"/>
                  <a:pt x="2472189" y="1323439"/>
                </a:cubicBezTo>
                <a:cubicBezTo>
                  <a:pt x="2074664" y="1338583"/>
                  <a:pt x="2074491" y="1319929"/>
                  <a:pt x="1919892" y="1323439"/>
                </a:cubicBezTo>
                <a:cubicBezTo>
                  <a:pt x="1765293" y="1326949"/>
                  <a:pt x="1562504" y="1298117"/>
                  <a:pt x="1367594" y="1323439"/>
                </a:cubicBezTo>
                <a:cubicBezTo>
                  <a:pt x="1172684" y="1348761"/>
                  <a:pt x="510392" y="1363097"/>
                  <a:pt x="0" y="1323439"/>
                </a:cubicBezTo>
                <a:cubicBezTo>
                  <a:pt x="-24578" y="1134984"/>
                  <a:pt x="-9416" y="938487"/>
                  <a:pt x="0" y="661720"/>
                </a:cubicBezTo>
                <a:cubicBezTo>
                  <a:pt x="9416" y="384953"/>
                  <a:pt x="23032" y="229860"/>
                  <a:pt x="0" y="0"/>
                </a:cubicBezTo>
                <a:close/>
              </a:path>
              <a:path w="10519954" h="1323439" stroke="0" extrusionOk="0">
                <a:moveTo>
                  <a:pt x="0" y="0"/>
                </a:moveTo>
                <a:cubicBezTo>
                  <a:pt x="172426" y="-21088"/>
                  <a:pt x="264296" y="20782"/>
                  <a:pt x="447098" y="0"/>
                </a:cubicBezTo>
                <a:cubicBezTo>
                  <a:pt x="629900" y="-20782"/>
                  <a:pt x="945938" y="36095"/>
                  <a:pt x="1209795" y="0"/>
                </a:cubicBezTo>
                <a:cubicBezTo>
                  <a:pt x="1473652" y="-36095"/>
                  <a:pt x="1391246" y="9860"/>
                  <a:pt x="1551693" y="0"/>
                </a:cubicBezTo>
                <a:cubicBezTo>
                  <a:pt x="1712140" y="-9860"/>
                  <a:pt x="2212251" y="37038"/>
                  <a:pt x="2419589" y="0"/>
                </a:cubicBezTo>
                <a:cubicBezTo>
                  <a:pt x="2626927" y="-37038"/>
                  <a:pt x="2971569" y="-41617"/>
                  <a:pt x="3287486" y="0"/>
                </a:cubicBezTo>
                <a:cubicBezTo>
                  <a:pt x="3603403" y="41617"/>
                  <a:pt x="3597177" y="8019"/>
                  <a:pt x="3734584" y="0"/>
                </a:cubicBezTo>
                <a:cubicBezTo>
                  <a:pt x="3871991" y="-8019"/>
                  <a:pt x="4282990" y="-20099"/>
                  <a:pt x="4602480" y="0"/>
                </a:cubicBezTo>
                <a:cubicBezTo>
                  <a:pt x="4921970" y="20099"/>
                  <a:pt x="5008106" y="-26240"/>
                  <a:pt x="5154777" y="0"/>
                </a:cubicBezTo>
                <a:cubicBezTo>
                  <a:pt x="5301448" y="26240"/>
                  <a:pt x="5662734" y="-19474"/>
                  <a:pt x="5917474" y="0"/>
                </a:cubicBezTo>
                <a:cubicBezTo>
                  <a:pt x="6172214" y="19474"/>
                  <a:pt x="6370481" y="-1387"/>
                  <a:pt x="6680171" y="0"/>
                </a:cubicBezTo>
                <a:cubicBezTo>
                  <a:pt x="6989861" y="1387"/>
                  <a:pt x="7344019" y="-27136"/>
                  <a:pt x="7548067" y="0"/>
                </a:cubicBezTo>
                <a:cubicBezTo>
                  <a:pt x="7752115" y="27136"/>
                  <a:pt x="7874186" y="-26487"/>
                  <a:pt x="8100365" y="0"/>
                </a:cubicBezTo>
                <a:cubicBezTo>
                  <a:pt x="8326544" y="26487"/>
                  <a:pt x="8548544" y="13055"/>
                  <a:pt x="8863061" y="0"/>
                </a:cubicBezTo>
                <a:cubicBezTo>
                  <a:pt x="9177578" y="-13055"/>
                  <a:pt x="9227053" y="-23743"/>
                  <a:pt x="9415359" y="0"/>
                </a:cubicBezTo>
                <a:cubicBezTo>
                  <a:pt x="9603665" y="23743"/>
                  <a:pt x="10069016" y="50671"/>
                  <a:pt x="10519954" y="0"/>
                </a:cubicBezTo>
                <a:cubicBezTo>
                  <a:pt x="10514011" y="134506"/>
                  <a:pt x="10536692" y="433034"/>
                  <a:pt x="10519954" y="622016"/>
                </a:cubicBezTo>
                <a:cubicBezTo>
                  <a:pt x="10503216" y="810998"/>
                  <a:pt x="10502176" y="1071236"/>
                  <a:pt x="10519954" y="1323439"/>
                </a:cubicBezTo>
                <a:cubicBezTo>
                  <a:pt x="10434946" y="1330530"/>
                  <a:pt x="10309461" y="1307772"/>
                  <a:pt x="10178055" y="1323439"/>
                </a:cubicBezTo>
                <a:cubicBezTo>
                  <a:pt x="10046649" y="1339106"/>
                  <a:pt x="9849946" y="1334339"/>
                  <a:pt x="9730957" y="1323439"/>
                </a:cubicBezTo>
                <a:cubicBezTo>
                  <a:pt x="9611968" y="1312539"/>
                  <a:pt x="9254745" y="1297742"/>
                  <a:pt x="9073460" y="1323439"/>
                </a:cubicBezTo>
                <a:cubicBezTo>
                  <a:pt x="8892175" y="1349136"/>
                  <a:pt x="8761124" y="1303479"/>
                  <a:pt x="8626362" y="1323439"/>
                </a:cubicBezTo>
                <a:cubicBezTo>
                  <a:pt x="8491600" y="1343399"/>
                  <a:pt x="8371365" y="1333802"/>
                  <a:pt x="8179264" y="1323439"/>
                </a:cubicBezTo>
                <a:cubicBezTo>
                  <a:pt x="7987163" y="1313076"/>
                  <a:pt x="7623832" y="1286977"/>
                  <a:pt x="7311368" y="1323439"/>
                </a:cubicBezTo>
                <a:cubicBezTo>
                  <a:pt x="6998904" y="1359901"/>
                  <a:pt x="7030873" y="1304526"/>
                  <a:pt x="6864270" y="1323439"/>
                </a:cubicBezTo>
                <a:cubicBezTo>
                  <a:pt x="6697667" y="1342352"/>
                  <a:pt x="6359732" y="1337475"/>
                  <a:pt x="6206773" y="1323439"/>
                </a:cubicBezTo>
                <a:cubicBezTo>
                  <a:pt x="6053814" y="1309403"/>
                  <a:pt x="5805652" y="1325586"/>
                  <a:pt x="5549276" y="1323439"/>
                </a:cubicBezTo>
                <a:cubicBezTo>
                  <a:pt x="5292900" y="1321292"/>
                  <a:pt x="5288500" y="1329123"/>
                  <a:pt x="5207377" y="1323439"/>
                </a:cubicBezTo>
                <a:cubicBezTo>
                  <a:pt x="5126254" y="1317755"/>
                  <a:pt x="4719937" y="1354675"/>
                  <a:pt x="4444681" y="1323439"/>
                </a:cubicBezTo>
                <a:cubicBezTo>
                  <a:pt x="4169425" y="1292203"/>
                  <a:pt x="4141536" y="1333339"/>
                  <a:pt x="3997583" y="1323439"/>
                </a:cubicBezTo>
                <a:cubicBezTo>
                  <a:pt x="3853630" y="1313539"/>
                  <a:pt x="3781598" y="1320976"/>
                  <a:pt x="3655684" y="1323439"/>
                </a:cubicBezTo>
                <a:cubicBezTo>
                  <a:pt x="3529770" y="1325902"/>
                  <a:pt x="3333506" y="1305417"/>
                  <a:pt x="3103386" y="1323439"/>
                </a:cubicBezTo>
                <a:cubicBezTo>
                  <a:pt x="2873266" y="1341461"/>
                  <a:pt x="2713629" y="1299895"/>
                  <a:pt x="2340690" y="1323439"/>
                </a:cubicBezTo>
                <a:cubicBezTo>
                  <a:pt x="1967751" y="1346983"/>
                  <a:pt x="2129306" y="1313299"/>
                  <a:pt x="1998791" y="1323439"/>
                </a:cubicBezTo>
                <a:cubicBezTo>
                  <a:pt x="1868276" y="1333579"/>
                  <a:pt x="1553507" y="1341969"/>
                  <a:pt x="1341294" y="1323439"/>
                </a:cubicBezTo>
                <a:cubicBezTo>
                  <a:pt x="1129081" y="1304909"/>
                  <a:pt x="1081834" y="1308515"/>
                  <a:pt x="894196" y="1323439"/>
                </a:cubicBezTo>
                <a:cubicBezTo>
                  <a:pt x="706558" y="1338363"/>
                  <a:pt x="404079" y="1293567"/>
                  <a:pt x="0" y="1323439"/>
                </a:cubicBezTo>
                <a:cubicBezTo>
                  <a:pt x="-12162" y="1115609"/>
                  <a:pt x="-14383" y="900359"/>
                  <a:pt x="0" y="688188"/>
                </a:cubicBezTo>
                <a:cubicBezTo>
                  <a:pt x="14383" y="476017"/>
                  <a:pt x="-8510" y="244109"/>
                  <a:pt x="0" y="0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xmlns="" sd="1042929278">
                  <a:custGeom>
                    <a:avLst/>
                    <a:gdLst>
                      <a:gd name="connsiteX0" fmla="*/ 0 w 10415968"/>
                      <a:gd name="connsiteY0" fmla="*/ 0 h 1323439"/>
                      <a:gd name="connsiteX1" fmla="*/ 755158 w 10415968"/>
                      <a:gd name="connsiteY1" fmla="*/ 0 h 1323439"/>
                      <a:gd name="connsiteX2" fmla="*/ 1301995 w 10415968"/>
                      <a:gd name="connsiteY2" fmla="*/ 0 h 1323439"/>
                      <a:gd name="connsiteX3" fmla="*/ 2161312 w 10415968"/>
                      <a:gd name="connsiteY3" fmla="*/ 0 h 1323439"/>
                      <a:gd name="connsiteX4" fmla="*/ 2499832 w 10415968"/>
                      <a:gd name="connsiteY4" fmla="*/ 0 h 1323439"/>
                      <a:gd name="connsiteX5" fmla="*/ 2838350 w 10415968"/>
                      <a:gd name="connsiteY5" fmla="*/ 0 h 1323439"/>
                      <a:gd name="connsiteX6" fmla="*/ 3281030 w 10415968"/>
                      <a:gd name="connsiteY6" fmla="*/ 0 h 1323439"/>
                      <a:gd name="connsiteX7" fmla="*/ 3932028 w 10415968"/>
                      <a:gd name="connsiteY7" fmla="*/ 0 h 1323439"/>
                      <a:gd name="connsiteX8" fmla="*/ 4791345 w 10415968"/>
                      <a:gd name="connsiteY8" fmla="*/ 0 h 1323439"/>
                      <a:gd name="connsiteX9" fmla="*/ 5546503 w 10415968"/>
                      <a:gd name="connsiteY9" fmla="*/ 0 h 1323439"/>
                      <a:gd name="connsiteX10" fmla="*/ 5989182 w 10415968"/>
                      <a:gd name="connsiteY10" fmla="*/ 0 h 1323439"/>
                      <a:gd name="connsiteX11" fmla="*/ 6848499 w 10415968"/>
                      <a:gd name="connsiteY11" fmla="*/ 0 h 1323439"/>
                      <a:gd name="connsiteX12" fmla="*/ 7707816 w 10415968"/>
                      <a:gd name="connsiteY12" fmla="*/ 0 h 1323439"/>
                      <a:gd name="connsiteX13" fmla="*/ 8046334 w 10415968"/>
                      <a:gd name="connsiteY13" fmla="*/ 0 h 1323439"/>
                      <a:gd name="connsiteX14" fmla="*/ 8384854 w 10415968"/>
                      <a:gd name="connsiteY14" fmla="*/ 0 h 1323439"/>
                      <a:gd name="connsiteX15" fmla="*/ 8827532 w 10415968"/>
                      <a:gd name="connsiteY15" fmla="*/ 0 h 1323439"/>
                      <a:gd name="connsiteX16" fmla="*/ 9478530 w 10415968"/>
                      <a:gd name="connsiteY16" fmla="*/ 0 h 1323439"/>
                      <a:gd name="connsiteX17" fmla="*/ 10415968 w 10415968"/>
                      <a:gd name="connsiteY17" fmla="*/ 0 h 1323439"/>
                      <a:gd name="connsiteX18" fmla="*/ 10415968 w 10415968"/>
                      <a:gd name="connsiteY18" fmla="*/ 648485 h 1323439"/>
                      <a:gd name="connsiteX19" fmla="*/ 10415968 w 10415968"/>
                      <a:gd name="connsiteY19" fmla="*/ 1323439 h 1323439"/>
                      <a:gd name="connsiteX20" fmla="*/ 9869129 w 10415968"/>
                      <a:gd name="connsiteY20" fmla="*/ 1323439 h 1323439"/>
                      <a:gd name="connsiteX21" fmla="*/ 9322291 w 10415968"/>
                      <a:gd name="connsiteY21" fmla="*/ 1323439 h 1323439"/>
                      <a:gd name="connsiteX22" fmla="*/ 8983772 w 10415968"/>
                      <a:gd name="connsiteY22" fmla="*/ 1323439 h 1323439"/>
                      <a:gd name="connsiteX23" fmla="*/ 8228615 w 10415968"/>
                      <a:gd name="connsiteY23" fmla="*/ 1323439 h 1323439"/>
                      <a:gd name="connsiteX24" fmla="*/ 7681776 w 10415968"/>
                      <a:gd name="connsiteY24" fmla="*/ 1323439 h 1323439"/>
                      <a:gd name="connsiteX25" fmla="*/ 7239097 w 10415968"/>
                      <a:gd name="connsiteY25" fmla="*/ 1323439 h 1323439"/>
                      <a:gd name="connsiteX26" fmla="*/ 6588099 w 10415968"/>
                      <a:gd name="connsiteY26" fmla="*/ 1323439 h 1323439"/>
                      <a:gd name="connsiteX27" fmla="*/ 5937101 w 10415968"/>
                      <a:gd name="connsiteY27" fmla="*/ 1323439 h 1323439"/>
                      <a:gd name="connsiteX28" fmla="*/ 5598582 w 10415968"/>
                      <a:gd name="connsiteY28" fmla="*/ 1323439 h 1323439"/>
                      <a:gd name="connsiteX29" fmla="*/ 4843425 w 10415968"/>
                      <a:gd name="connsiteY29" fmla="*/ 1323439 h 1323439"/>
                      <a:gd name="connsiteX30" fmla="*/ 4192426 w 10415968"/>
                      <a:gd name="connsiteY30" fmla="*/ 1323439 h 1323439"/>
                      <a:gd name="connsiteX31" fmla="*/ 3749748 w 10415968"/>
                      <a:gd name="connsiteY31" fmla="*/ 1323439 h 1323439"/>
                      <a:gd name="connsiteX32" fmla="*/ 3307069 w 10415968"/>
                      <a:gd name="connsiteY32" fmla="*/ 1323439 h 1323439"/>
                      <a:gd name="connsiteX33" fmla="*/ 2447752 w 10415968"/>
                      <a:gd name="connsiteY33" fmla="*/ 1323439 h 1323439"/>
                      <a:gd name="connsiteX34" fmla="*/ 1900914 w 10415968"/>
                      <a:gd name="connsiteY34" fmla="*/ 1323439 h 1323439"/>
                      <a:gd name="connsiteX35" fmla="*/ 1354075 w 10415968"/>
                      <a:gd name="connsiteY35" fmla="*/ 1323439 h 1323439"/>
                      <a:gd name="connsiteX36" fmla="*/ 0 w 10415968"/>
                      <a:gd name="connsiteY36" fmla="*/ 1323439 h 1323439"/>
                      <a:gd name="connsiteX37" fmla="*/ 0 w 10415968"/>
                      <a:gd name="connsiteY37" fmla="*/ 661720 h 1323439"/>
                      <a:gd name="connsiteX38" fmla="*/ 0 w 10415968"/>
                      <a:gd name="connsiteY38" fmla="*/ 0 h 1323439"/>
                      <a:gd name="connsiteX0" fmla="*/ 0 w 10415968"/>
                      <a:gd name="connsiteY0" fmla="*/ 0 h 1323439"/>
                      <a:gd name="connsiteX1" fmla="*/ 442678 w 10415968"/>
                      <a:gd name="connsiteY1" fmla="*/ 0 h 1323439"/>
                      <a:gd name="connsiteX2" fmla="*/ 1197836 w 10415968"/>
                      <a:gd name="connsiteY2" fmla="*/ 0 h 1323439"/>
                      <a:gd name="connsiteX3" fmla="*/ 1536355 w 10415968"/>
                      <a:gd name="connsiteY3" fmla="*/ 0 h 1323439"/>
                      <a:gd name="connsiteX4" fmla="*/ 2395672 w 10415968"/>
                      <a:gd name="connsiteY4" fmla="*/ 0 h 1323439"/>
                      <a:gd name="connsiteX5" fmla="*/ 3254990 w 10415968"/>
                      <a:gd name="connsiteY5" fmla="*/ 0 h 1323439"/>
                      <a:gd name="connsiteX6" fmla="*/ 3697668 w 10415968"/>
                      <a:gd name="connsiteY6" fmla="*/ 0 h 1323439"/>
                      <a:gd name="connsiteX7" fmla="*/ 4556986 w 10415968"/>
                      <a:gd name="connsiteY7" fmla="*/ 0 h 1323439"/>
                      <a:gd name="connsiteX8" fmla="*/ 5103823 w 10415968"/>
                      <a:gd name="connsiteY8" fmla="*/ 0 h 1323439"/>
                      <a:gd name="connsiteX9" fmla="*/ 5858981 w 10415968"/>
                      <a:gd name="connsiteY9" fmla="*/ 0 h 1323439"/>
                      <a:gd name="connsiteX10" fmla="*/ 6614139 w 10415968"/>
                      <a:gd name="connsiteY10" fmla="*/ 0 h 1323439"/>
                      <a:gd name="connsiteX11" fmla="*/ 7473457 w 10415968"/>
                      <a:gd name="connsiteY11" fmla="*/ 0 h 1323439"/>
                      <a:gd name="connsiteX12" fmla="*/ 8020295 w 10415968"/>
                      <a:gd name="connsiteY12" fmla="*/ 0 h 1323439"/>
                      <a:gd name="connsiteX13" fmla="*/ 8775452 w 10415968"/>
                      <a:gd name="connsiteY13" fmla="*/ 0 h 1323439"/>
                      <a:gd name="connsiteX14" fmla="*/ 9322291 w 10415968"/>
                      <a:gd name="connsiteY14" fmla="*/ 0 h 1323439"/>
                      <a:gd name="connsiteX15" fmla="*/ 10415968 w 10415968"/>
                      <a:gd name="connsiteY15" fmla="*/ 0 h 1323439"/>
                      <a:gd name="connsiteX16" fmla="*/ 10415968 w 10415968"/>
                      <a:gd name="connsiteY16" fmla="*/ 622016 h 1323439"/>
                      <a:gd name="connsiteX17" fmla="*/ 10415968 w 10415968"/>
                      <a:gd name="connsiteY17" fmla="*/ 1323439 h 1323439"/>
                      <a:gd name="connsiteX18" fmla="*/ 10077448 w 10415968"/>
                      <a:gd name="connsiteY18" fmla="*/ 1323439 h 1323439"/>
                      <a:gd name="connsiteX19" fmla="*/ 9634769 w 10415968"/>
                      <a:gd name="connsiteY19" fmla="*/ 1323439 h 1323439"/>
                      <a:gd name="connsiteX20" fmla="*/ 8983772 w 10415968"/>
                      <a:gd name="connsiteY20" fmla="*/ 1323439 h 1323439"/>
                      <a:gd name="connsiteX21" fmla="*/ 8541093 w 10415968"/>
                      <a:gd name="connsiteY21" fmla="*/ 1323439 h 1323439"/>
                      <a:gd name="connsiteX22" fmla="*/ 8098414 w 10415968"/>
                      <a:gd name="connsiteY22" fmla="*/ 1323439 h 1323439"/>
                      <a:gd name="connsiteX23" fmla="*/ 7239097 w 10415968"/>
                      <a:gd name="connsiteY23" fmla="*/ 1323439 h 1323439"/>
                      <a:gd name="connsiteX24" fmla="*/ 6796419 w 10415968"/>
                      <a:gd name="connsiteY24" fmla="*/ 1323439 h 1323439"/>
                      <a:gd name="connsiteX25" fmla="*/ 6145421 w 10415968"/>
                      <a:gd name="connsiteY25" fmla="*/ 1323439 h 1323439"/>
                      <a:gd name="connsiteX26" fmla="*/ 5494423 w 10415968"/>
                      <a:gd name="connsiteY26" fmla="*/ 1323439 h 1323439"/>
                      <a:gd name="connsiteX27" fmla="*/ 5155903 w 10415968"/>
                      <a:gd name="connsiteY27" fmla="*/ 1323439 h 1323439"/>
                      <a:gd name="connsiteX28" fmla="*/ 4400746 w 10415968"/>
                      <a:gd name="connsiteY28" fmla="*/ 1323439 h 1323439"/>
                      <a:gd name="connsiteX29" fmla="*/ 3958068 w 10415968"/>
                      <a:gd name="connsiteY29" fmla="*/ 1323439 h 1323439"/>
                      <a:gd name="connsiteX30" fmla="*/ 3619548 w 10415968"/>
                      <a:gd name="connsiteY30" fmla="*/ 1323439 h 1323439"/>
                      <a:gd name="connsiteX31" fmla="*/ 3072710 w 10415968"/>
                      <a:gd name="connsiteY31" fmla="*/ 1323439 h 1323439"/>
                      <a:gd name="connsiteX32" fmla="*/ 2317553 w 10415968"/>
                      <a:gd name="connsiteY32" fmla="*/ 1323439 h 1323439"/>
                      <a:gd name="connsiteX33" fmla="*/ 1979033 w 10415968"/>
                      <a:gd name="connsiteY33" fmla="*/ 1323439 h 1323439"/>
                      <a:gd name="connsiteX34" fmla="*/ 1328035 w 10415968"/>
                      <a:gd name="connsiteY34" fmla="*/ 1323439 h 1323439"/>
                      <a:gd name="connsiteX35" fmla="*/ 885357 w 10415968"/>
                      <a:gd name="connsiteY35" fmla="*/ 1323439 h 1323439"/>
                      <a:gd name="connsiteX36" fmla="*/ 0 w 10415968"/>
                      <a:gd name="connsiteY36" fmla="*/ 1323439 h 1323439"/>
                      <a:gd name="connsiteX37" fmla="*/ 0 w 10415968"/>
                      <a:gd name="connsiteY37" fmla="*/ 688188 h 1323439"/>
                      <a:gd name="connsiteX38" fmla="*/ 0 w 10415968"/>
                      <a:gd name="connsiteY38" fmla="*/ 0 h 13234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</a:cxnLst>
                    <a:rect l="l" t="t" r="r" b="b"/>
                    <a:pathLst>
                      <a:path w="10415968" h="1323439" fill="none" extrusionOk="0">
                        <a:moveTo>
                          <a:pt x="0" y="0"/>
                        </a:moveTo>
                        <a:cubicBezTo>
                          <a:pt x="242908" y="-4311"/>
                          <a:pt x="446255" y="18358"/>
                          <a:pt x="755158" y="0"/>
                        </a:cubicBezTo>
                        <a:cubicBezTo>
                          <a:pt x="1085102" y="-3370"/>
                          <a:pt x="1101191" y="25243"/>
                          <a:pt x="1301995" y="0"/>
                        </a:cubicBezTo>
                        <a:cubicBezTo>
                          <a:pt x="1496187" y="-53093"/>
                          <a:pt x="1750827" y="17303"/>
                          <a:pt x="2161312" y="0"/>
                        </a:cubicBezTo>
                        <a:cubicBezTo>
                          <a:pt x="2523873" y="-13018"/>
                          <a:pt x="2335784" y="-43443"/>
                          <a:pt x="2499832" y="0"/>
                        </a:cubicBezTo>
                        <a:cubicBezTo>
                          <a:pt x="2672301" y="-2426"/>
                          <a:pt x="2744225" y="-8725"/>
                          <a:pt x="2838350" y="0"/>
                        </a:cubicBezTo>
                        <a:cubicBezTo>
                          <a:pt x="2937287" y="28052"/>
                          <a:pt x="3155886" y="4089"/>
                          <a:pt x="3281030" y="0"/>
                        </a:cubicBezTo>
                        <a:cubicBezTo>
                          <a:pt x="3405262" y="3399"/>
                          <a:pt x="3745315" y="7316"/>
                          <a:pt x="3932028" y="0"/>
                        </a:cubicBezTo>
                        <a:cubicBezTo>
                          <a:pt x="4144690" y="32204"/>
                          <a:pt x="4420857" y="9754"/>
                          <a:pt x="4791345" y="0"/>
                        </a:cubicBezTo>
                        <a:cubicBezTo>
                          <a:pt x="5155226" y="9759"/>
                          <a:pt x="5258107" y="38260"/>
                          <a:pt x="5546503" y="0"/>
                        </a:cubicBezTo>
                        <a:cubicBezTo>
                          <a:pt x="5854384" y="-29770"/>
                          <a:pt x="5871600" y="-17863"/>
                          <a:pt x="5989182" y="0"/>
                        </a:cubicBezTo>
                        <a:cubicBezTo>
                          <a:pt x="6097712" y="35998"/>
                          <a:pt x="6575512" y="22904"/>
                          <a:pt x="6848499" y="0"/>
                        </a:cubicBezTo>
                        <a:cubicBezTo>
                          <a:pt x="7211123" y="-40989"/>
                          <a:pt x="7398141" y="-16841"/>
                          <a:pt x="7707816" y="0"/>
                        </a:cubicBezTo>
                        <a:cubicBezTo>
                          <a:pt x="8051862" y="30167"/>
                          <a:pt x="7969053" y="7681"/>
                          <a:pt x="8046334" y="0"/>
                        </a:cubicBezTo>
                        <a:cubicBezTo>
                          <a:pt x="8130355" y="-7007"/>
                          <a:pt x="8257150" y="4574"/>
                          <a:pt x="8384854" y="0"/>
                        </a:cubicBezTo>
                        <a:cubicBezTo>
                          <a:pt x="8518498" y="-63"/>
                          <a:pt x="8685774" y="-6833"/>
                          <a:pt x="8827532" y="0"/>
                        </a:cubicBezTo>
                        <a:cubicBezTo>
                          <a:pt x="8975903" y="41546"/>
                          <a:pt x="9278095" y="21840"/>
                          <a:pt x="9478530" y="0"/>
                        </a:cubicBezTo>
                        <a:cubicBezTo>
                          <a:pt x="9706054" y="-31702"/>
                          <a:pt x="10043575" y="31130"/>
                          <a:pt x="10415968" y="0"/>
                        </a:cubicBezTo>
                        <a:cubicBezTo>
                          <a:pt x="10406710" y="292287"/>
                          <a:pt x="10399063" y="488739"/>
                          <a:pt x="10415968" y="648485"/>
                        </a:cubicBezTo>
                        <a:cubicBezTo>
                          <a:pt x="10442317" y="783794"/>
                          <a:pt x="10421955" y="1014353"/>
                          <a:pt x="10415968" y="1323439"/>
                        </a:cubicBezTo>
                        <a:cubicBezTo>
                          <a:pt x="10314139" y="1326193"/>
                          <a:pt x="10031080" y="1351377"/>
                          <a:pt x="9869129" y="1323439"/>
                        </a:cubicBezTo>
                        <a:cubicBezTo>
                          <a:pt x="9730100" y="1282355"/>
                          <a:pt x="9587379" y="1335353"/>
                          <a:pt x="9322291" y="1323439"/>
                        </a:cubicBezTo>
                        <a:cubicBezTo>
                          <a:pt x="9092295" y="1312859"/>
                          <a:pt x="9065551" y="1323625"/>
                          <a:pt x="8983772" y="1323439"/>
                        </a:cubicBezTo>
                        <a:cubicBezTo>
                          <a:pt x="8865509" y="1303135"/>
                          <a:pt x="8505259" y="1357021"/>
                          <a:pt x="8228615" y="1323439"/>
                        </a:cubicBezTo>
                        <a:cubicBezTo>
                          <a:pt x="7910754" y="1322000"/>
                          <a:pt x="7864450" y="1326074"/>
                          <a:pt x="7681776" y="1323439"/>
                        </a:cubicBezTo>
                        <a:cubicBezTo>
                          <a:pt x="7492993" y="1316730"/>
                          <a:pt x="7434996" y="1343816"/>
                          <a:pt x="7239097" y="1323439"/>
                        </a:cubicBezTo>
                        <a:cubicBezTo>
                          <a:pt x="7056051" y="1307763"/>
                          <a:pt x="6847708" y="1334898"/>
                          <a:pt x="6588099" y="1323439"/>
                        </a:cubicBezTo>
                        <a:cubicBezTo>
                          <a:pt x="6315746" y="1300581"/>
                          <a:pt x="6143920" y="1330473"/>
                          <a:pt x="5937101" y="1323439"/>
                        </a:cubicBezTo>
                        <a:cubicBezTo>
                          <a:pt x="5745852" y="1339031"/>
                          <a:pt x="5766551" y="1338675"/>
                          <a:pt x="5598582" y="1323439"/>
                        </a:cubicBezTo>
                        <a:cubicBezTo>
                          <a:pt x="5439516" y="1312003"/>
                          <a:pt x="5169155" y="1306007"/>
                          <a:pt x="4843425" y="1323439"/>
                        </a:cubicBezTo>
                        <a:cubicBezTo>
                          <a:pt x="4522721" y="1350923"/>
                          <a:pt x="4483380" y="1304333"/>
                          <a:pt x="4192426" y="1323439"/>
                        </a:cubicBezTo>
                        <a:cubicBezTo>
                          <a:pt x="3903825" y="1346868"/>
                          <a:pt x="3859837" y="1331656"/>
                          <a:pt x="3749748" y="1323439"/>
                        </a:cubicBezTo>
                        <a:cubicBezTo>
                          <a:pt x="3625246" y="1314159"/>
                          <a:pt x="3517231" y="1323502"/>
                          <a:pt x="3307069" y="1323439"/>
                        </a:cubicBezTo>
                        <a:cubicBezTo>
                          <a:pt x="3107284" y="1281826"/>
                          <a:pt x="2852407" y="1258028"/>
                          <a:pt x="2447752" y="1323439"/>
                        </a:cubicBezTo>
                        <a:cubicBezTo>
                          <a:pt x="2056829" y="1336569"/>
                          <a:pt x="2054338" y="1320598"/>
                          <a:pt x="1900914" y="1323439"/>
                        </a:cubicBezTo>
                        <a:cubicBezTo>
                          <a:pt x="1784266" y="1338867"/>
                          <a:pt x="1554159" y="1297857"/>
                          <a:pt x="1354075" y="1323439"/>
                        </a:cubicBezTo>
                        <a:cubicBezTo>
                          <a:pt x="1147382" y="1314381"/>
                          <a:pt x="491113" y="1269557"/>
                          <a:pt x="0" y="1323439"/>
                        </a:cubicBezTo>
                        <a:cubicBezTo>
                          <a:pt x="-40180" y="1148373"/>
                          <a:pt x="23367" y="907965"/>
                          <a:pt x="0" y="661720"/>
                        </a:cubicBezTo>
                        <a:cubicBezTo>
                          <a:pt x="12524" y="383141"/>
                          <a:pt x="9232" y="224319"/>
                          <a:pt x="0" y="0"/>
                        </a:cubicBezTo>
                        <a:close/>
                      </a:path>
                      <a:path w="10415968" h="1323439" stroke="0" extrusionOk="0">
                        <a:moveTo>
                          <a:pt x="0" y="0"/>
                        </a:moveTo>
                        <a:cubicBezTo>
                          <a:pt x="168107" y="-23527"/>
                          <a:pt x="284105" y="27842"/>
                          <a:pt x="442678" y="0"/>
                        </a:cubicBezTo>
                        <a:cubicBezTo>
                          <a:pt x="583176" y="22794"/>
                          <a:pt x="946807" y="-10539"/>
                          <a:pt x="1197836" y="0"/>
                        </a:cubicBezTo>
                        <a:cubicBezTo>
                          <a:pt x="1461779" y="-43127"/>
                          <a:pt x="1380115" y="11424"/>
                          <a:pt x="1536355" y="0"/>
                        </a:cubicBezTo>
                        <a:cubicBezTo>
                          <a:pt x="1697027" y="-2907"/>
                          <a:pt x="2155077" y="41328"/>
                          <a:pt x="2395672" y="0"/>
                        </a:cubicBezTo>
                        <a:cubicBezTo>
                          <a:pt x="2547268" y="-32447"/>
                          <a:pt x="2903161" y="-105421"/>
                          <a:pt x="3254990" y="0"/>
                        </a:cubicBezTo>
                        <a:cubicBezTo>
                          <a:pt x="3574894" y="37394"/>
                          <a:pt x="3567738" y="7734"/>
                          <a:pt x="3697668" y="0"/>
                        </a:cubicBezTo>
                        <a:cubicBezTo>
                          <a:pt x="3784652" y="-18567"/>
                          <a:pt x="4229496" y="13832"/>
                          <a:pt x="4556986" y="0"/>
                        </a:cubicBezTo>
                        <a:cubicBezTo>
                          <a:pt x="4875420" y="19010"/>
                          <a:pt x="4976081" y="-9673"/>
                          <a:pt x="5103823" y="0"/>
                        </a:cubicBezTo>
                        <a:cubicBezTo>
                          <a:pt x="5189518" y="30499"/>
                          <a:pt x="5636792" y="-43006"/>
                          <a:pt x="5858981" y="0"/>
                        </a:cubicBezTo>
                        <a:cubicBezTo>
                          <a:pt x="6106642" y="-26108"/>
                          <a:pt x="6293958" y="-6238"/>
                          <a:pt x="6614139" y="0"/>
                        </a:cubicBezTo>
                        <a:cubicBezTo>
                          <a:pt x="6908988" y="21208"/>
                          <a:pt x="7244116" y="-8265"/>
                          <a:pt x="7473457" y="0"/>
                        </a:cubicBezTo>
                        <a:cubicBezTo>
                          <a:pt x="7674507" y="30048"/>
                          <a:pt x="7787316" y="-48259"/>
                          <a:pt x="8020295" y="0"/>
                        </a:cubicBezTo>
                        <a:cubicBezTo>
                          <a:pt x="8256765" y="1849"/>
                          <a:pt x="8478619" y="-26562"/>
                          <a:pt x="8775452" y="0"/>
                        </a:cubicBezTo>
                        <a:cubicBezTo>
                          <a:pt x="9084667" y="-13791"/>
                          <a:pt x="9135241" y="-20247"/>
                          <a:pt x="9322291" y="0"/>
                        </a:cubicBezTo>
                        <a:cubicBezTo>
                          <a:pt x="9499800" y="34532"/>
                          <a:pt x="9935550" y="-13099"/>
                          <a:pt x="10415968" y="0"/>
                        </a:cubicBezTo>
                        <a:cubicBezTo>
                          <a:pt x="10384792" y="114288"/>
                          <a:pt x="10436882" y="437993"/>
                          <a:pt x="10415968" y="622016"/>
                        </a:cubicBezTo>
                        <a:cubicBezTo>
                          <a:pt x="10436136" y="852407"/>
                          <a:pt x="10450765" y="1043505"/>
                          <a:pt x="10415968" y="1323439"/>
                        </a:cubicBezTo>
                        <a:cubicBezTo>
                          <a:pt x="10348649" y="1335338"/>
                          <a:pt x="10202067" y="1297295"/>
                          <a:pt x="10077448" y="1323439"/>
                        </a:cubicBezTo>
                        <a:cubicBezTo>
                          <a:pt x="9928864" y="1347074"/>
                          <a:pt x="9760905" y="1358669"/>
                          <a:pt x="9634769" y="1323439"/>
                        </a:cubicBezTo>
                        <a:cubicBezTo>
                          <a:pt x="9503785" y="1317380"/>
                          <a:pt x="9165394" y="1310505"/>
                          <a:pt x="8983772" y="1323439"/>
                        </a:cubicBezTo>
                        <a:cubicBezTo>
                          <a:pt x="8813473" y="1349656"/>
                          <a:pt x="8645788" y="1314506"/>
                          <a:pt x="8541093" y="1323439"/>
                        </a:cubicBezTo>
                        <a:cubicBezTo>
                          <a:pt x="8408268" y="1346454"/>
                          <a:pt x="8309196" y="1316355"/>
                          <a:pt x="8098414" y="1323439"/>
                        </a:cubicBezTo>
                        <a:cubicBezTo>
                          <a:pt x="7911014" y="1278683"/>
                          <a:pt x="7573297" y="1258501"/>
                          <a:pt x="7239097" y="1323439"/>
                        </a:cubicBezTo>
                        <a:cubicBezTo>
                          <a:pt x="6945404" y="1359970"/>
                          <a:pt x="6969362" y="1304449"/>
                          <a:pt x="6796419" y="1323439"/>
                        </a:cubicBezTo>
                        <a:cubicBezTo>
                          <a:pt x="6645792" y="1364578"/>
                          <a:pt x="6273311" y="1333472"/>
                          <a:pt x="6145421" y="1323439"/>
                        </a:cubicBezTo>
                        <a:cubicBezTo>
                          <a:pt x="6021108" y="1293969"/>
                          <a:pt x="5724799" y="1316876"/>
                          <a:pt x="5494423" y="1323439"/>
                        </a:cubicBezTo>
                        <a:cubicBezTo>
                          <a:pt x="5239392" y="1320974"/>
                          <a:pt x="5236854" y="1327519"/>
                          <a:pt x="5155903" y="1323439"/>
                        </a:cubicBezTo>
                        <a:cubicBezTo>
                          <a:pt x="5121386" y="1321746"/>
                          <a:pt x="4670526" y="1320422"/>
                          <a:pt x="4400746" y="1323439"/>
                        </a:cubicBezTo>
                        <a:cubicBezTo>
                          <a:pt x="4131430" y="1287993"/>
                          <a:pt x="4091171" y="1326841"/>
                          <a:pt x="3958068" y="1323439"/>
                        </a:cubicBezTo>
                        <a:cubicBezTo>
                          <a:pt x="3828611" y="1316787"/>
                          <a:pt x="3747818" y="1313282"/>
                          <a:pt x="3619548" y="1323439"/>
                        </a:cubicBezTo>
                        <a:cubicBezTo>
                          <a:pt x="3523387" y="1327341"/>
                          <a:pt x="3328890" y="1328613"/>
                          <a:pt x="3072710" y="1323439"/>
                        </a:cubicBezTo>
                        <a:cubicBezTo>
                          <a:pt x="2838509" y="1339661"/>
                          <a:pt x="2656455" y="1309656"/>
                          <a:pt x="2317553" y="1323439"/>
                        </a:cubicBezTo>
                        <a:cubicBezTo>
                          <a:pt x="1941335" y="1339670"/>
                          <a:pt x="2106878" y="1321669"/>
                          <a:pt x="1979033" y="1323439"/>
                        </a:cubicBezTo>
                        <a:cubicBezTo>
                          <a:pt x="1866335" y="1328719"/>
                          <a:pt x="1508781" y="1322246"/>
                          <a:pt x="1328035" y="1323439"/>
                        </a:cubicBezTo>
                        <a:cubicBezTo>
                          <a:pt x="1117244" y="1303269"/>
                          <a:pt x="1076501" y="1315344"/>
                          <a:pt x="885357" y="1323439"/>
                        </a:cubicBezTo>
                        <a:cubicBezTo>
                          <a:pt x="714712" y="1366059"/>
                          <a:pt x="387811" y="1347425"/>
                          <a:pt x="0" y="1323439"/>
                        </a:cubicBezTo>
                        <a:cubicBezTo>
                          <a:pt x="-2858" y="1122356"/>
                          <a:pt x="-19578" y="865661"/>
                          <a:pt x="0" y="688188"/>
                        </a:cubicBezTo>
                        <a:cubicBezTo>
                          <a:pt x="25825" y="522952"/>
                          <a:pt x="-21056" y="266167"/>
                          <a:pt x="0" y="0"/>
                        </a:cubicBezTo>
                        <a:close/>
                      </a:path>
                      <a:path w="10415968" h="1323439" fill="none" stroke="0" extrusionOk="0">
                        <a:moveTo>
                          <a:pt x="0" y="0"/>
                        </a:moveTo>
                        <a:cubicBezTo>
                          <a:pt x="187997" y="86"/>
                          <a:pt x="432057" y="25705"/>
                          <a:pt x="755158" y="0"/>
                        </a:cubicBezTo>
                        <a:cubicBezTo>
                          <a:pt x="1085556" y="-6432"/>
                          <a:pt x="1103800" y="16866"/>
                          <a:pt x="1301995" y="0"/>
                        </a:cubicBezTo>
                        <a:cubicBezTo>
                          <a:pt x="1464382" y="-88015"/>
                          <a:pt x="1897181" y="-18566"/>
                          <a:pt x="2161312" y="0"/>
                        </a:cubicBezTo>
                        <a:cubicBezTo>
                          <a:pt x="2488233" y="10761"/>
                          <a:pt x="2328707" y="-25620"/>
                          <a:pt x="2499832" y="0"/>
                        </a:cubicBezTo>
                        <a:cubicBezTo>
                          <a:pt x="2679947" y="4537"/>
                          <a:pt x="2738214" y="-7669"/>
                          <a:pt x="2838350" y="0"/>
                        </a:cubicBezTo>
                        <a:cubicBezTo>
                          <a:pt x="2911147" y="-8991"/>
                          <a:pt x="3157313" y="22556"/>
                          <a:pt x="3281030" y="0"/>
                        </a:cubicBezTo>
                        <a:cubicBezTo>
                          <a:pt x="3417024" y="13139"/>
                          <a:pt x="3751544" y="-19752"/>
                          <a:pt x="3932028" y="0"/>
                        </a:cubicBezTo>
                        <a:cubicBezTo>
                          <a:pt x="4084877" y="62229"/>
                          <a:pt x="4462625" y="-20478"/>
                          <a:pt x="4791345" y="0"/>
                        </a:cubicBezTo>
                        <a:cubicBezTo>
                          <a:pt x="5155069" y="16442"/>
                          <a:pt x="5244960" y="18830"/>
                          <a:pt x="5546503" y="0"/>
                        </a:cubicBezTo>
                        <a:cubicBezTo>
                          <a:pt x="5852387" y="-34084"/>
                          <a:pt x="5872511" y="-13904"/>
                          <a:pt x="5989182" y="0"/>
                        </a:cubicBezTo>
                        <a:cubicBezTo>
                          <a:pt x="6102023" y="2736"/>
                          <a:pt x="6477984" y="34545"/>
                          <a:pt x="6848499" y="0"/>
                        </a:cubicBezTo>
                        <a:cubicBezTo>
                          <a:pt x="7204313" y="-32929"/>
                          <a:pt x="7363641" y="-42924"/>
                          <a:pt x="7707816" y="0"/>
                        </a:cubicBezTo>
                        <a:cubicBezTo>
                          <a:pt x="8055948" y="22858"/>
                          <a:pt x="7973216" y="-2834"/>
                          <a:pt x="8046334" y="0"/>
                        </a:cubicBezTo>
                        <a:cubicBezTo>
                          <a:pt x="8142519" y="-10579"/>
                          <a:pt x="8243659" y="-1828"/>
                          <a:pt x="8384854" y="0"/>
                        </a:cubicBezTo>
                        <a:cubicBezTo>
                          <a:pt x="8487343" y="-6206"/>
                          <a:pt x="8703764" y="3686"/>
                          <a:pt x="8827532" y="0"/>
                        </a:cubicBezTo>
                        <a:cubicBezTo>
                          <a:pt x="8979690" y="7306"/>
                          <a:pt x="9257238" y="-63865"/>
                          <a:pt x="9478530" y="0"/>
                        </a:cubicBezTo>
                        <a:cubicBezTo>
                          <a:pt x="9688312" y="-33601"/>
                          <a:pt x="10132393" y="30465"/>
                          <a:pt x="10415968" y="0"/>
                        </a:cubicBezTo>
                        <a:cubicBezTo>
                          <a:pt x="10373526" y="288253"/>
                          <a:pt x="10397060" y="507826"/>
                          <a:pt x="10415968" y="648485"/>
                        </a:cubicBezTo>
                        <a:cubicBezTo>
                          <a:pt x="10432817" y="830841"/>
                          <a:pt x="10433490" y="1015008"/>
                          <a:pt x="10415968" y="1323439"/>
                        </a:cubicBezTo>
                        <a:cubicBezTo>
                          <a:pt x="10339093" y="1303275"/>
                          <a:pt x="10030793" y="1333642"/>
                          <a:pt x="9869129" y="1323439"/>
                        </a:cubicBezTo>
                        <a:cubicBezTo>
                          <a:pt x="9722927" y="1282043"/>
                          <a:pt x="9537659" y="1305492"/>
                          <a:pt x="9322291" y="1323439"/>
                        </a:cubicBezTo>
                        <a:cubicBezTo>
                          <a:pt x="9091640" y="1318107"/>
                          <a:pt x="9066523" y="1313521"/>
                          <a:pt x="8983772" y="1323439"/>
                        </a:cubicBezTo>
                        <a:cubicBezTo>
                          <a:pt x="8921544" y="1301774"/>
                          <a:pt x="8591137" y="1376720"/>
                          <a:pt x="8228615" y="1323439"/>
                        </a:cubicBezTo>
                        <a:cubicBezTo>
                          <a:pt x="7918255" y="1318587"/>
                          <a:pt x="7857934" y="1324463"/>
                          <a:pt x="7681776" y="1323439"/>
                        </a:cubicBezTo>
                        <a:cubicBezTo>
                          <a:pt x="7492325" y="1314631"/>
                          <a:pt x="7423017" y="1336674"/>
                          <a:pt x="7239097" y="1323439"/>
                        </a:cubicBezTo>
                        <a:cubicBezTo>
                          <a:pt x="7064025" y="1291229"/>
                          <a:pt x="6868214" y="1331061"/>
                          <a:pt x="6588099" y="1323439"/>
                        </a:cubicBezTo>
                        <a:cubicBezTo>
                          <a:pt x="6303665" y="1286140"/>
                          <a:pt x="6148748" y="1304837"/>
                          <a:pt x="5937101" y="1323439"/>
                        </a:cubicBezTo>
                        <a:cubicBezTo>
                          <a:pt x="5746081" y="1339189"/>
                          <a:pt x="5763365" y="1341283"/>
                          <a:pt x="5598582" y="1323439"/>
                        </a:cubicBezTo>
                        <a:cubicBezTo>
                          <a:pt x="5388186" y="1307720"/>
                          <a:pt x="5156767" y="1284167"/>
                          <a:pt x="4843425" y="1323439"/>
                        </a:cubicBezTo>
                        <a:cubicBezTo>
                          <a:pt x="4514427" y="1345833"/>
                          <a:pt x="4481194" y="1285086"/>
                          <a:pt x="4192426" y="1323439"/>
                        </a:cubicBezTo>
                        <a:cubicBezTo>
                          <a:pt x="3898961" y="1356449"/>
                          <a:pt x="3864280" y="1328700"/>
                          <a:pt x="3749748" y="1323439"/>
                        </a:cubicBezTo>
                        <a:cubicBezTo>
                          <a:pt x="3626332" y="1301992"/>
                          <a:pt x="3522930" y="1349260"/>
                          <a:pt x="3307069" y="1323439"/>
                        </a:cubicBezTo>
                        <a:cubicBezTo>
                          <a:pt x="3115393" y="1319634"/>
                          <a:pt x="2835797" y="1264285"/>
                          <a:pt x="2447752" y="1323439"/>
                        </a:cubicBezTo>
                        <a:cubicBezTo>
                          <a:pt x="2051364" y="1334999"/>
                          <a:pt x="2053457" y="1319416"/>
                          <a:pt x="1900914" y="1323439"/>
                        </a:cubicBezTo>
                        <a:cubicBezTo>
                          <a:pt x="1766807" y="1330060"/>
                          <a:pt x="1537670" y="1299027"/>
                          <a:pt x="1354075" y="1323439"/>
                        </a:cubicBezTo>
                        <a:cubicBezTo>
                          <a:pt x="1200674" y="1265505"/>
                          <a:pt x="541088" y="1361272"/>
                          <a:pt x="0" y="1323439"/>
                        </a:cubicBezTo>
                        <a:cubicBezTo>
                          <a:pt x="-18587" y="1179235"/>
                          <a:pt x="-10066" y="930123"/>
                          <a:pt x="0" y="661720"/>
                        </a:cubicBezTo>
                        <a:cubicBezTo>
                          <a:pt x="33115" y="405064"/>
                          <a:pt x="2537" y="20125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50000"/>
              </a:spcBef>
              <a:buNone/>
            </a:pPr>
            <a:r>
              <a:rPr lang="en-US" altLang="en-US" sz="4000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Câu 1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Muốn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khác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mẫu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2" name="Text Box 28">
            <a:extLst>
              <a:ext uri="{FF2B5EF4-FFF2-40B4-BE49-F238E27FC236}">
                <a16:creationId xmlns:a16="http://schemas.microsoft.com/office/drawing/2014/main" xmlns="" id="{6F424A89-5784-43A8-A7A5-1FF6FAB83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2968" y="2028953"/>
            <a:ext cx="8874035" cy="193899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Muốn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khác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mẫu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quy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đồng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mẫu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rồi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đó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3" name="applause3">
            <a:hlinkClick r:id="" action="ppaction://media"/>
            <a:extLst>
              <a:ext uri="{FF2B5EF4-FFF2-40B4-BE49-F238E27FC236}">
                <a16:creationId xmlns:a16="http://schemas.microsoft.com/office/drawing/2014/main" xmlns="" id="{DA24B75D-37A7-487D-B427-26524CC2A480}"/>
              </a:ext>
            </a:extLst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637004" y="6370637"/>
            <a:ext cx="487363" cy="487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Picture 2" descr="Những bông hoa điểm 10 dâng tặng Thầy Cô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959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6727" y="2997149"/>
            <a:ext cx="3755280" cy="386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302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5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 descr="j0234131">
            <a:hlinkClick r:id="" action="ppaction://noaction"/>
            <a:extLst>
              <a:ext uri="{FF2B5EF4-FFF2-40B4-BE49-F238E27FC236}">
                <a16:creationId xmlns:a16="http://schemas.microsoft.com/office/drawing/2014/main" xmlns="" id="{5E5B9A26-A89A-4BBC-9558-360C32A4E2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7302" y="3979177"/>
            <a:ext cx="2671199" cy="2841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WordArt 19">
            <a:extLst>
              <a:ext uri="{FF2B5EF4-FFF2-40B4-BE49-F238E27FC236}">
                <a16:creationId xmlns:a16="http://schemas.microsoft.com/office/drawing/2014/main" xmlns="" id="{8F01A26E-6E61-447B-BC96-4E31DE8F7405}"/>
              </a:ext>
            </a:extLst>
          </p:cNvPr>
          <p:cNvSpPr>
            <a:spLocks noTextEdit="1"/>
          </p:cNvSpPr>
          <p:nvPr/>
        </p:nvSpPr>
        <p:spPr>
          <a:xfrm>
            <a:off x="3244851" y="6040439"/>
            <a:ext cx="911225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3600"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charset="0"/>
                <a:ea typeface="Impact" panose="020B0806030902050204" charset="0"/>
              </a:rPr>
              <a:t>00</a:t>
            </a:r>
          </a:p>
        </p:txBody>
      </p:sp>
      <p:sp>
        <p:nvSpPr>
          <p:cNvPr id="6" name="WordArt 20">
            <a:extLst>
              <a:ext uri="{FF2B5EF4-FFF2-40B4-BE49-F238E27FC236}">
                <a16:creationId xmlns:a16="http://schemas.microsoft.com/office/drawing/2014/main" xmlns="" id="{9A005884-8260-4EDE-84BC-B66360EEA569}"/>
              </a:ext>
            </a:extLst>
          </p:cNvPr>
          <p:cNvSpPr>
            <a:spLocks noTextEdit="1"/>
          </p:cNvSpPr>
          <p:nvPr/>
        </p:nvSpPr>
        <p:spPr>
          <a:xfrm>
            <a:off x="3281364" y="6089650"/>
            <a:ext cx="911225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3600"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charset="0"/>
                <a:ea typeface="Impact" panose="020B0806030902050204" charset="0"/>
              </a:rPr>
              <a:t>05</a:t>
            </a:r>
          </a:p>
        </p:txBody>
      </p:sp>
      <p:sp>
        <p:nvSpPr>
          <p:cNvPr id="7" name="WordArt 21">
            <a:extLst>
              <a:ext uri="{FF2B5EF4-FFF2-40B4-BE49-F238E27FC236}">
                <a16:creationId xmlns:a16="http://schemas.microsoft.com/office/drawing/2014/main" xmlns="" id="{60D1C76A-689A-4185-87AD-E758600AEFB1}"/>
              </a:ext>
            </a:extLst>
          </p:cNvPr>
          <p:cNvSpPr>
            <a:spLocks noTextEdit="1"/>
          </p:cNvSpPr>
          <p:nvPr/>
        </p:nvSpPr>
        <p:spPr>
          <a:xfrm>
            <a:off x="3305176" y="6027739"/>
            <a:ext cx="911225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3600"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charset="0"/>
                <a:ea typeface="Impact" panose="020B0806030902050204" charset="0"/>
              </a:rPr>
              <a:t>04</a:t>
            </a:r>
          </a:p>
        </p:txBody>
      </p:sp>
      <p:sp>
        <p:nvSpPr>
          <p:cNvPr id="8" name="WordArt 22">
            <a:extLst>
              <a:ext uri="{FF2B5EF4-FFF2-40B4-BE49-F238E27FC236}">
                <a16:creationId xmlns:a16="http://schemas.microsoft.com/office/drawing/2014/main" xmlns="" id="{AA4DB5E0-46D7-4198-8471-0BD6D57F0DB8}"/>
              </a:ext>
            </a:extLst>
          </p:cNvPr>
          <p:cNvSpPr>
            <a:spLocks noTextEdit="1"/>
          </p:cNvSpPr>
          <p:nvPr/>
        </p:nvSpPr>
        <p:spPr>
          <a:xfrm>
            <a:off x="3348039" y="6103939"/>
            <a:ext cx="911225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3600"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charset="0"/>
                <a:ea typeface="Impact" panose="020B0806030902050204" charset="0"/>
              </a:rPr>
              <a:t>03</a:t>
            </a:r>
          </a:p>
        </p:txBody>
      </p:sp>
      <p:sp>
        <p:nvSpPr>
          <p:cNvPr id="9" name="WordArt 23">
            <a:extLst>
              <a:ext uri="{FF2B5EF4-FFF2-40B4-BE49-F238E27FC236}">
                <a16:creationId xmlns:a16="http://schemas.microsoft.com/office/drawing/2014/main" xmlns="" id="{3F44853F-2FCD-48D4-A3CA-5BA859D6543D}"/>
              </a:ext>
            </a:extLst>
          </p:cNvPr>
          <p:cNvSpPr>
            <a:spLocks noTextEdit="1"/>
          </p:cNvSpPr>
          <p:nvPr/>
        </p:nvSpPr>
        <p:spPr>
          <a:xfrm>
            <a:off x="3305176" y="6075364"/>
            <a:ext cx="911225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3600"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charset="0"/>
                <a:ea typeface="Impact" panose="020B0806030902050204" charset="0"/>
              </a:rPr>
              <a:t>02</a:t>
            </a:r>
          </a:p>
        </p:txBody>
      </p:sp>
      <p:sp>
        <p:nvSpPr>
          <p:cNvPr id="10" name="WordArt 24">
            <a:extLst>
              <a:ext uri="{FF2B5EF4-FFF2-40B4-BE49-F238E27FC236}">
                <a16:creationId xmlns:a16="http://schemas.microsoft.com/office/drawing/2014/main" xmlns="" id="{72E527E6-A3E9-4ACD-9652-C1F89053C9A3}"/>
              </a:ext>
            </a:extLst>
          </p:cNvPr>
          <p:cNvSpPr>
            <a:spLocks noTextEdit="1"/>
          </p:cNvSpPr>
          <p:nvPr/>
        </p:nvSpPr>
        <p:spPr>
          <a:xfrm>
            <a:off x="3238501" y="6042025"/>
            <a:ext cx="911225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3600">
                <a:gradFill rotWithShape="1">
                  <a:gsLst>
                    <a:gs pos="0">
                      <a:srgbClr val="9999FF"/>
                    </a:gs>
                    <a:gs pos="100000">
                      <a:srgbClr val="660066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charset="0"/>
                <a:ea typeface="Impact" panose="020B0806030902050204" charset="0"/>
              </a:rPr>
              <a:t>01</a:t>
            </a:r>
          </a:p>
        </p:txBody>
      </p:sp>
      <p:sp>
        <p:nvSpPr>
          <p:cNvPr id="11" name="Text Box 28">
            <a:extLst>
              <a:ext uri="{FF2B5EF4-FFF2-40B4-BE49-F238E27FC236}">
                <a16:creationId xmlns:a16="http://schemas.microsoft.com/office/drawing/2014/main" xmlns="" id="{5507B0F3-4ECE-41CD-806D-05C2728FB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4229" y="270669"/>
            <a:ext cx="10519954" cy="1323439"/>
          </a:xfrm>
          <a:custGeom>
            <a:avLst/>
            <a:gdLst>
              <a:gd name="connsiteX0" fmla="*/ 0 w 10519954"/>
              <a:gd name="connsiteY0" fmla="*/ 0 h 1323439"/>
              <a:gd name="connsiteX1" fmla="*/ 762697 w 10519954"/>
              <a:gd name="connsiteY1" fmla="*/ 0 h 1323439"/>
              <a:gd name="connsiteX2" fmla="*/ 1314994 w 10519954"/>
              <a:gd name="connsiteY2" fmla="*/ 0 h 1323439"/>
              <a:gd name="connsiteX3" fmla="*/ 2182890 w 10519954"/>
              <a:gd name="connsiteY3" fmla="*/ 0 h 1323439"/>
              <a:gd name="connsiteX4" fmla="*/ 2524789 w 10519954"/>
              <a:gd name="connsiteY4" fmla="*/ 0 h 1323439"/>
              <a:gd name="connsiteX5" fmla="*/ 2866687 w 10519954"/>
              <a:gd name="connsiteY5" fmla="*/ 0 h 1323439"/>
              <a:gd name="connsiteX6" fmla="*/ 3313786 w 10519954"/>
              <a:gd name="connsiteY6" fmla="*/ 0 h 1323439"/>
              <a:gd name="connsiteX7" fmla="*/ 3971283 w 10519954"/>
              <a:gd name="connsiteY7" fmla="*/ 0 h 1323439"/>
              <a:gd name="connsiteX8" fmla="*/ 4839179 w 10519954"/>
              <a:gd name="connsiteY8" fmla="*/ 0 h 1323439"/>
              <a:gd name="connsiteX9" fmla="*/ 5601876 w 10519954"/>
              <a:gd name="connsiteY9" fmla="*/ 0 h 1323439"/>
              <a:gd name="connsiteX10" fmla="*/ 6048974 w 10519954"/>
              <a:gd name="connsiteY10" fmla="*/ 0 h 1323439"/>
              <a:gd name="connsiteX11" fmla="*/ 6916870 w 10519954"/>
              <a:gd name="connsiteY11" fmla="*/ 0 h 1323439"/>
              <a:gd name="connsiteX12" fmla="*/ 7784766 w 10519954"/>
              <a:gd name="connsiteY12" fmla="*/ 0 h 1323439"/>
              <a:gd name="connsiteX13" fmla="*/ 8126664 w 10519954"/>
              <a:gd name="connsiteY13" fmla="*/ 0 h 1323439"/>
              <a:gd name="connsiteX14" fmla="*/ 8468563 w 10519954"/>
              <a:gd name="connsiteY14" fmla="*/ 0 h 1323439"/>
              <a:gd name="connsiteX15" fmla="*/ 8915661 w 10519954"/>
              <a:gd name="connsiteY15" fmla="*/ 0 h 1323439"/>
              <a:gd name="connsiteX16" fmla="*/ 9573158 w 10519954"/>
              <a:gd name="connsiteY16" fmla="*/ 0 h 1323439"/>
              <a:gd name="connsiteX17" fmla="*/ 10519954 w 10519954"/>
              <a:gd name="connsiteY17" fmla="*/ 0 h 1323439"/>
              <a:gd name="connsiteX18" fmla="*/ 10519954 w 10519954"/>
              <a:gd name="connsiteY18" fmla="*/ 648485 h 1323439"/>
              <a:gd name="connsiteX19" fmla="*/ 10519954 w 10519954"/>
              <a:gd name="connsiteY19" fmla="*/ 1323439 h 1323439"/>
              <a:gd name="connsiteX20" fmla="*/ 9967656 w 10519954"/>
              <a:gd name="connsiteY20" fmla="*/ 1323439 h 1323439"/>
              <a:gd name="connsiteX21" fmla="*/ 9415359 w 10519954"/>
              <a:gd name="connsiteY21" fmla="*/ 1323439 h 1323439"/>
              <a:gd name="connsiteX22" fmla="*/ 9073460 w 10519954"/>
              <a:gd name="connsiteY22" fmla="*/ 1323439 h 1323439"/>
              <a:gd name="connsiteX23" fmla="*/ 8310764 w 10519954"/>
              <a:gd name="connsiteY23" fmla="*/ 1323439 h 1323439"/>
              <a:gd name="connsiteX24" fmla="*/ 7758466 w 10519954"/>
              <a:gd name="connsiteY24" fmla="*/ 1323439 h 1323439"/>
              <a:gd name="connsiteX25" fmla="*/ 7311368 w 10519954"/>
              <a:gd name="connsiteY25" fmla="*/ 1323439 h 1323439"/>
              <a:gd name="connsiteX26" fmla="*/ 6653871 w 10519954"/>
              <a:gd name="connsiteY26" fmla="*/ 1323439 h 1323439"/>
              <a:gd name="connsiteX27" fmla="*/ 5996374 w 10519954"/>
              <a:gd name="connsiteY27" fmla="*/ 1323439 h 1323439"/>
              <a:gd name="connsiteX28" fmla="*/ 5654475 w 10519954"/>
              <a:gd name="connsiteY28" fmla="*/ 1323439 h 1323439"/>
              <a:gd name="connsiteX29" fmla="*/ 4891779 w 10519954"/>
              <a:gd name="connsiteY29" fmla="*/ 1323439 h 1323439"/>
              <a:gd name="connsiteX30" fmla="*/ 4234281 w 10519954"/>
              <a:gd name="connsiteY30" fmla="*/ 1323439 h 1323439"/>
              <a:gd name="connsiteX31" fmla="*/ 3787183 w 10519954"/>
              <a:gd name="connsiteY31" fmla="*/ 1323439 h 1323439"/>
              <a:gd name="connsiteX32" fmla="*/ 3340085 w 10519954"/>
              <a:gd name="connsiteY32" fmla="*/ 1323439 h 1323439"/>
              <a:gd name="connsiteX33" fmla="*/ 2472189 w 10519954"/>
              <a:gd name="connsiteY33" fmla="*/ 1323439 h 1323439"/>
              <a:gd name="connsiteX34" fmla="*/ 1919892 w 10519954"/>
              <a:gd name="connsiteY34" fmla="*/ 1323439 h 1323439"/>
              <a:gd name="connsiteX35" fmla="*/ 1367594 w 10519954"/>
              <a:gd name="connsiteY35" fmla="*/ 1323439 h 1323439"/>
              <a:gd name="connsiteX36" fmla="*/ 0 w 10519954"/>
              <a:gd name="connsiteY36" fmla="*/ 1323439 h 1323439"/>
              <a:gd name="connsiteX37" fmla="*/ 0 w 10519954"/>
              <a:gd name="connsiteY37" fmla="*/ 661720 h 1323439"/>
              <a:gd name="connsiteX38" fmla="*/ 0 w 10519954"/>
              <a:gd name="connsiteY38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519954" h="1323439" fill="none" extrusionOk="0">
                <a:moveTo>
                  <a:pt x="0" y="0"/>
                </a:moveTo>
                <a:cubicBezTo>
                  <a:pt x="215913" y="-9420"/>
                  <a:pt x="431031" y="3708"/>
                  <a:pt x="762697" y="0"/>
                </a:cubicBezTo>
                <a:cubicBezTo>
                  <a:pt x="1094363" y="-3708"/>
                  <a:pt x="1119182" y="20816"/>
                  <a:pt x="1314994" y="0"/>
                </a:cubicBezTo>
                <a:cubicBezTo>
                  <a:pt x="1510806" y="-20816"/>
                  <a:pt x="1846273" y="22900"/>
                  <a:pt x="2182890" y="0"/>
                </a:cubicBezTo>
                <a:cubicBezTo>
                  <a:pt x="2519507" y="-22900"/>
                  <a:pt x="2358765" y="-9176"/>
                  <a:pt x="2524789" y="0"/>
                </a:cubicBezTo>
                <a:cubicBezTo>
                  <a:pt x="2690813" y="9176"/>
                  <a:pt x="2777951" y="537"/>
                  <a:pt x="2866687" y="0"/>
                </a:cubicBezTo>
                <a:cubicBezTo>
                  <a:pt x="2955423" y="-537"/>
                  <a:pt x="3180637" y="-9417"/>
                  <a:pt x="3313786" y="0"/>
                </a:cubicBezTo>
                <a:cubicBezTo>
                  <a:pt x="3446935" y="9417"/>
                  <a:pt x="3782650" y="-20523"/>
                  <a:pt x="3971283" y="0"/>
                </a:cubicBezTo>
                <a:cubicBezTo>
                  <a:pt x="4159916" y="20523"/>
                  <a:pt x="4468151" y="-14068"/>
                  <a:pt x="4839179" y="0"/>
                </a:cubicBezTo>
                <a:cubicBezTo>
                  <a:pt x="5210207" y="14068"/>
                  <a:pt x="5292181" y="33365"/>
                  <a:pt x="5601876" y="0"/>
                </a:cubicBezTo>
                <a:cubicBezTo>
                  <a:pt x="5911571" y="-33365"/>
                  <a:pt x="5929932" y="-15186"/>
                  <a:pt x="6048974" y="0"/>
                </a:cubicBezTo>
                <a:cubicBezTo>
                  <a:pt x="6168016" y="15186"/>
                  <a:pt x="6555773" y="22223"/>
                  <a:pt x="6916870" y="0"/>
                </a:cubicBezTo>
                <a:cubicBezTo>
                  <a:pt x="7277967" y="-22223"/>
                  <a:pt x="7436244" y="-24595"/>
                  <a:pt x="7784766" y="0"/>
                </a:cubicBezTo>
                <a:cubicBezTo>
                  <a:pt x="8133288" y="24595"/>
                  <a:pt x="8049390" y="10076"/>
                  <a:pt x="8126664" y="0"/>
                </a:cubicBezTo>
                <a:cubicBezTo>
                  <a:pt x="8203938" y="-10076"/>
                  <a:pt x="8329915" y="10666"/>
                  <a:pt x="8468563" y="0"/>
                </a:cubicBezTo>
                <a:cubicBezTo>
                  <a:pt x="8607211" y="-10666"/>
                  <a:pt x="8770558" y="-3221"/>
                  <a:pt x="8915661" y="0"/>
                </a:cubicBezTo>
                <a:cubicBezTo>
                  <a:pt x="9060764" y="3221"/>
                  <a:pt x="9367830" y="-24143"/>
                  <a:pt x="9573158" y="0"/>
                </a:cubicBezTo>
                <a:cubicBezTo>
                  <a:pt x="9778486" y="24143"/>
                  <a:pt x="10186730" y="-32887"/>
                  <a:pt x="10519954" y="0"/>
                </a:cubicBezTo>
                <a:cubicBezTo>
                  <a:pt x="10506085" y="274238"/>
                  <a:pt x="10506899" y="490379"/>
                  <a:pt x="10519954" y="648485"/>
                </a:cubicBezTo>
                <a:cubicBezTo>
                  <a:pt x="10533009" y="806591"/>
                  <a:pt x="10530720" y="1014874"/>
                  <a:pt x="10519954" y="1323439"/>
                </a:cubicBezTo>
                <a:cubicBezTo>
                  <a:pt x="10402642" y="1296429"/>
                  <a:pt x="10136235" y="1350025"/>
                  <a:pt x="9967656" y="1323439"/>
                </a:cubicBezTo>
                <a:cubicBezTo>
                  <a:pt x="9799077" y="1296853"/>
                  <a:pt x="9648081" y="1333038"/>
                  <a:pt x="9415359" y="1323439"/>
                </a:cubicBezTo>
                <a:cubicBezTo>
                  <a:pt x="9182637" y="1313840"/>
                  <a:pt x="9155160" y="1317236"/>
                  <a:pt x="9073460" y="1323439"/>
                </a:cubicBezTo>
                <a:cubicBezTo>
                  <a:pt x="8991760" y="1329642"/>
                  <a:pt x="8630769" y="1324543"/>
                  <a:pt x="8310764" y="1323439"/>
                </a:cubicBezTo>
                <a:cubicBezTo>
                  <a:pt x="7990759" y="1322335"/>
                  <a:pt x="7946109" y="1330151"/>
                  <a:pt x="7758466" y="1323439"/>
                </a:cubicBezTo>
                <a:cubicBezTo>
                  <a:pt x="7570823" y="1316727"/>
                  <a:pt x="7507065" y="1341460"/>
                  <a:pt x="7311368" y="1323439"/>
                </a:cubicBezTo>
                <a:cubicBezTo>
                  <a:pt x="7115671" y="1305418"/>
                  <a:pt x="6933566" y="1325040"/>
                  <a:pt x="6653871" y="1323439"/>
                </a:cubicBezTo>
                <a:cubicBezTo>
                  <a:pt x="6374176" y="1321838"/>
                  <a:pt x="6189739" y="1310466"/>
                  <a:pt x="5996374" y="1323439"/>
                </a:cubicBezTo>
                <a:cubicBezTo>
                  <a:pt x="5803009" y="1336412"/>
                  <a:pt x="5823481" y="1339193"/>
                  <a:pt x="5654475" y="1323439"/>
                </a:cubicBezTo>
                <a:cubicBezTo>
                  <a:pt x="5485469" y="1307685"/>
                  <a:pt x="5216891" y="1300716"/>
                  <a:pt x="4891779" y="1323439"/>
                </a:cubicBezTo>
                <a:cubicBezTo>
                  <a:pt x="4566667" y="1346162"/>
                  <a:pt x="4524420" y="1298670"/>
                  <a:pt x="4234281" y="1323439"/>
                </a:cubicBezTo>
                <a:cubicBezTo>
                  <a:pt x="3944142" y="1348208"/>
                  <a:pt x="3904255" y="1328451"/>
                  <a:pt x="3787183" y="1323439"/>
                </a:cubicBezTo>
                <a:cubicBezTo>
                  <a:pt x="3670111" y="1318427"/>
                  <a:pt x="3563040" y="1332142"/>
                  <a:pt x="3340085" y="1323439"/>
                </a:cubicBezTo>
                <a:cubicBezTo>
                  <a:pt x="3117130" y="1314736"/>
                  <a:pt x="2869714" y="1308295"/>
                  <a:pt x="2472189" y="1323439"/>
                </a:cubicBezTo>
                <a:cubicBezTo>
                  <a:pt x="2074664" y="1338583"/>
                  <a:pt x="2074491" y="1319929"/>
                  <a:pt x="1919892" y="1323439"/>
                </a:cubicBezTo>
                <a:cubicBezTo>
                  <a:pt x="1765293" y="1326949"/>
                  <a:pt x="1562504" y="1298117"/>
                  <a:pt x="1367594" y="1323439"/>
                </a:cubicBezTo>
                <a:cubicBezTo>
                  <a:pt x="1172684" y="1348761"/>
                  <a:pt x="510392" y="1363097"/>
                  <a:pt x="0" y="1323439"/>
                </a:cubicBezTo>
                <a:cubicBezTo>
                  <a:pt x="-24578" y="1134984"/>
                  <a:pt x="-9416" y="938487"/>
                  <a:pt x="0" y="661720"/>
                </a:cubicBezTo>
                <a:cubicBezTo>
                  <a:pt x="9416" y="384953"/>
                  <a:pt x="23032" y="229860"/>
                  <a:pt x="0" y="0"/>
                </a:cubicBezTo>
                <a:close/>
              </a:path>
              <a:path w="10519954" h="1323439" stroke="0" extrusionOk="0">
                <a:moveTo>
                  <a:pt x="0" y="0"/>
                </a:moveTo>
                <a:cubicBezTo>
                  <a:pt x="172426" y="-21088"/>
                  <a:pt x="264296" y="20782"/>
                  <a:pt x="447098" y="0"/>
                </a:cubicBezTo>
                <a:cubicBezTo>
                  <a:pt x="629900" y="-20782"/>
                  <a:pt x="945938" y="36095"/>
                  <a:pt x="1209795" y="0"/>
                </a:cubicBezTo>
                <a:cubicBezTo>
                  <a:pt x="1473652" y="-36095"/>
                  <a:pt x="1391246" y="9860"/>
                  <a:pt x="1551693" y="0"/>
                </a:cubicBezTo>
                <a:cubicBezTo>
                  <a:pt x="1712140" y="-9860"/>
                  <a:pt x="2212251" y="37038"/>
                  <a:pt x="2419589" y="0"/>
                </a:cubicBezTo>
                <a:cubicBezTo>
                  <a:pt x="2626927" y="-37038"/>
                  <a:pt x="2971569" y="-41617"/>
                  <a:pt x="3287486" y="0"/>
                </a:cubicBezTo>
                <a:cubicBezTo>
                  <a:pt x="3603403" y="41617"/>
                  <a:pt x="3597177" y="8019"/>
                  <a:pt x="3734584" y="0"/>
                </a:cubicBezTo>
                <a:cubicBezTo>
                  <a:pt x="3871991" y="-8019"/>
                  <a:pt x="4282990" y="-20099"/>
                  <a:pt x="4602480" y="0"/>
                </a:cubicBezTo>
                <a:cubicBezTo>
                  <a:pt x="4921970" y="20099"/>
                  <a:pt x="5008106" y="-26240"/>
                  <a:pt x="5154777" y="0"/>
                </a:cubicBezTo>
                <a:cubicBezTo>
                  <a:pt x="5301448" y="26240"/>
                  <a:pt x="5662734" y="-19474"/>
                  <a:pt x="5917474" y="0"/>
                </a:cubicBezTo>
                <a:cubicBezTo>
                  <a:pt x="6172214" y="19474"/>
                  <a:pt x="6370481" y="-1387"/>
                  <a:pt x="6680171" y="0"/>
                </a:cubicBezTo>
                <a:cubicBezTo>
                  <a:pt x="6989861" y="1387"/>
                  <a:pt x="7344019" y="-27136"/>
                  <a:pt x="7548067" y="0"/>
                </a:cubicBezTo>
                <a:cubicBezTo>
                  <a:pt x="7752115" y="27136"/>
                  <a:pt x="7874186" y="-26487"/>
                  <a:pt x="8100365" y="0"/>
                </a:cubicBezTo>
                <a:cubicBezTo>
                  <a:pt x="8326544" y="26487"/>
                  <a:pt x="8548544" y="13055"/>
                  <a:pt x="8863061" y="0"/>
                </a:cubicBezTo>
                <a:cubicBezTo>
                  <a:pt x="9177578" y="-13055"/>
                  <a:pt x="9227053" y="-23743"/>
                  <a:pt x="9415359" y="0"/>
                </a:cubicBezTo>
                <a:cubicBezTo>
                  <a:pt x="9603665" y="23743"/>
                  <a:pt x="10069016" y="50671"/>
                  <a:pt x="10519954" y="0"/>
                </a:cubicBezTo>
                <a:cubicBezTo>
                  <a:pt x="10514011" y="134506"/>
                  <a:pt x="10536692" y="433034"/>
                  <a:pt x="10519954" y="622016"/>
                </a:cubicBezTo>
                <a:cubicBezTo>
                  <a:pt x="10503216" y="810998"/>
                  <a:pt x="10502176" y="1071236"/>
                  <a:pt x="10519954" y="1323439"/>
                </a:cubicBezTo>
                <a:cubicBezTo>
                  <a:pt x="10434946" y="1330530"/>
                  <a:pt x="10309461" y="1307772"/>
                  <a:pt x="10178055" y="1323439"/>
                </a:cubicBezTo>
                <a:cubicBezTo>
                  <a:pt x="10046649" y="1339106"/>
                  <a:pt x="9849946" y="1334339"/>
                  <a:pt x="9730957" y="1323439"/>
                </a:cubicBezTo>
                <a:cubicBezTo>
                  <a:pt x="9611968" y="1312539"/>
                  <a:pt x="9254745" y="1297742"/>
                  <a:pt x="9073460" y="1323439"/>
                </a:cubicBezTo>
                <a:cubicBezTo>
                  <a:pt x="8892175" y="1349136"/>
                  <a:pt x="8761124" y="1303479"/>
                  <a:pt x="8626362" y="1323439"/>
                </a:cubicBezTo>
                <a:cubicBezTo>
                  <a:pt x="8491600" y="1343399"/>
                  <a:pt x="8371365" y="1333802"/>
                  <a:pt x="8179264" y="1323439"/>
                </a:cubicBezTo>
                <a:cubicBezTo>
                  <a:pt x="7987163" y="1313076"/>
                  <a:pt x="7623832" y="1286977"/>
                  <a:pt x="7311368" y="1323439"/>
                </a:cubicBezTo>
                <a:cubicBezTo>
                  <a:pt x="6998904" y="1359901"/>
                  <a:pt x="7030873" y="1304526"/>
                  <a:pt x="6864270" y="1323439"/>
                </a:cubicBezTo>
                <a:cubicBezTo>
                  <a:pt x="6697667" y="1342352"/>
                  <a:pt x="6359732" y="1337475"/>
                  <a:pt x="6206773" y="1323439"/>
                </a:cubicBezTo>
                <a:cubicBezTo>
                  <a:pt x="6053814" y="1309403"/>
                  <a:pt x="5805652" y="1325586"/>
                  <a:pt x="5549276" y="1323439"/>
                </a:cubicBezTo>
                <a:cubicBezTo>
                  <a:pt x="5292900" y="1321292"/>
                  <a:pt x="5288500" y="1329123"/>
                  <a:pt x="5207377" y="1323439"/>
                </a:cubicBezTo>
                <a:cubicBezTo>
                  <a:pt x="5126254" y="1317755"/>
                  <a:pt x="4719937" y="1354675"/>
                  <a:pt x="4444681" y="1323439"/>
                </a:cubicBezTo>
                <a:cubicBezTo>
                  <a:pt x="4169425" y="1292203"/>
                  <a:pt x="4141536" y="1333339"/>
                  <a:pt x="3997583" y="1323439"/>
                </a:cubicBezTo>
                <a:cubicBezTo>
                  <a:pt x="3853630" y="1313539"/>
                  <a:pt x="3781598" y="1320976"/>
                  <a:pt x="3655684" y="1323439"/>
                </a:cubicBezTo>
                <a:cubicBezTo>
                  <a:pt x="3529770" y="1325902"/>
                  <a:pt x="3333506" y="1305417"/>
                  <a:pt x="3103386" y="1323439"/>
                </a:cubicBezTo>
                <a:cubicBezTo>
                  <a:pt x="2873266" y="1341461"/>
                  <a:pt x="2713629" y="1299895"/>
                  <a:pt x="2340690" y="1323439"/>
                </a:cubicBezTo>
                <a:cubicBezTo>
                  <a:pt x="1967751" y="1346983"/>
                  <a:pt x="2129306" y="1313299"/>
                  <a:pt x="1998791" y="1323439"/>
                </a:cubicBezTo>
                <a:cubicBezTo>
                  <a:pt x="1868276" y="1333579"/>
                  <a:pt x="1553507" y="1341969"/>
                  <a:pt x="1341294" y="1323439"/>
                </a:cubicBezTo>
                <a:cubicBezTo>
                  <a:pt x="1129081" y="1304909"/>
                  <a:pt x="1081834" y="1308515"/>
                  <a:pt x="894196" y="1323439"/>
                </a:cubicBezTo>
                <a:cubicBezTo>
                  <a:pt x="706558" y="1338363"/>
                  <a:pt x="404079" y="1293567"/>
                  <a:pt x="0" y="1323439"/>
                </a:cubicBezTo>
                <a:cubicBezTo>
                  <a:pt x="-12162" y="1115609"/>
                  <a:pt x="-14383" y="900359"/>
                  <a:pt x="0" y="688188"/>
                </a:cubicBezTo>
                <a:cubicBezTo>
                  <a:pt x="14383" y="476017"/>
                  <a:pt x="-8510" y="244109"/>
                  <a:pt x="0" y="0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xmlns="" sd="1042929278">
                  <a:custGeom>
                    <a:avLst/>
                    <a:gdLst>
                      <a:gd name="connsiteX0" fmla="*/ 0 w 10519954"/>
                      <a:gd name="connsiteY0" fmla="*/ 0 h 1323439"/>
                      <a:gd name="connsiteX1" fmla="*/ 762697 w 10519954"/>
                      <a:gd name="connsiteY1" fmla="*/ 0 h 1323439"/>
                      <a:gd name="connsiteX2" fmla="*/ 1314994 w 10519954"/>
                      <a:gd name="connsiteY2" fmla="*/ 0 h 1323439"/>
                      <a:gd name="connsiteX3" fmla="*/ 2182890 w 10519954"/>
                      <a:gd name="connsiteY3" fmla="*/ 0 h 1323439"/>
                      <a:gd name="connsiteX4" fmla="*/ 2524789 w 10519954"/>
                      <a:gd name="connsiteY4" fmla="*/ 0 h 1323439"/>
                      <a:gd name="connsiteX5" fmla="*/ 2866687 w 10519954"/>
                      <a:gd name="connsiteY5" fmla="*/ 0 h 1323439"/>
                      <a:gd name="connsiteX6" fmla="*/ 3313786 w 10519954"/>
                      <a:gd name="connsiteY6" fmla="*/ 0 h 1323439"/>
                      <a:gd name="connsiteX7" fmla="*/ 3971283 w 10519954"/>
                      <a:gd name="connsiteY7" fmla="*/ 0 h 1323439"/>
                      <a:gd name="connsiteX8" fmla="*/ 4839179 w 10519954"/>
                      <a:gd name="connsiteY8" fmla="*/ 0 h 1323439"/>
                      <a:gd name="connsiteX9" fmla="*/ 5601876 w 10519954"/>
                      <a:gd name="connsiteY9" fmla="*/ 0 h 1323439"/>
                      <a:gd name="connsiteX10" fmla="*/ 6048974 w 10519954"/>
                      <a:gd name="connsiteY10" fmla="*/ 0 h 1323439"/>
                      <a:gd name="connsiteX11" fmla="*/ 6916870 w 10519954"/>
                      <a:gd name="connsiteY11" fmla="*/ 0 h 1323439"/>
                      <a:gd name="connsiteX12" fmla="*/ 7784766 w 10519954"/>
                      <a:gd name="connsiteY12" fmla="*/ 0 h 1323439"/>
                      <a:gd name="connsiteX13" fmla="*/ 8126664 w 10519954"/>
                      <a:gd name="connsiteY13" fmla="*/ 0 h 1323439"/>
                      <a:gd name="connsiteX14" fmla="*/ 8468563 w 10519954"/>
                      <a:gd name="connsiteY14" fmla="*/ 0 h 1323439"/>
                      <a:gd name="connsiteX15" fmla="*/ 8915661 w 10519954"/>
                      <a:gd name="connsiteY15" fmla="*/ 0 h 1323439"/>
                      <a:gd name="connsiteX16" fmla="*/ 9573158 w 10519954"/>
                      <a:gd name="connsiteY16" fmla="*/ 0 h 1323439"/>
                      <a:gd name="connsiteX17" fmla="*/ 10519954 w 10519954"/>
                      <a:gd name="connsiteY17" fmla="*/ 0 h 1323439"/>
                      <a:gd name="connsiteX18" fmla="*/ 10519954 w 10519954"/>
                      <a:gd name="connsiteY18" fmla="*/ 648485 h 1323439"/>
                      <a:gd name="connsiteX19" fmla="*/ 10519954 w 10519954"/>
                      <a:gd name="connsiteY19" fmla="*/ 1323439 h 1323439"/>
                      <a:gd name="connsiteX20" fmla="*/ 9967656 w 10519954"/>
                      <a:gd name="connsiteY20" fmla="*/ 1323439 h 1323439"/>
                      <a:gd name="connsiteX21" fmla="*/ 9415359 w 10519954"/>
                      <a:gd name="connsiteY21" fmla="*/ 1323439 h 1323439"/>
                      <a:gd name="connsiteX22" fmla="*/ 9073460 w 10519954"/>
                      <a:gd name="connsiteY22" fmla="*/ 1323439 h 1323439"/>
                      <a:gd name="connsiteX23" fmla="*/ 8310764 w 10519954"/>
                      <a:gd name="connsiteY23" fmla="*/ 1323439 h 1323439"/>
                      <a:gd name="connsiteX24" fmla="*/ 7758466 w 10519954"/>
                      <a:gd name="connsiteY24" fmla="*/ 1323439 h 1323439"/>
                      <a:gd name="connsiteX25" fmla="*/ 7311368 w 10519954"/>
                      <a:gd name="connsiteY25" fmla="*/ 1323439 h 1323439"/>
                      <a:gd name="connsiteX26" fmla="*/ 6653871 w 10519954"/>
                      <a:gd name="connsiteY26" fmla="*/ 1323439 h 1323439"/>
                      <a:gd name="connsiteX27" fmla="*/ 5996374 w 10519954"/>
                      <a:gd name="connsiteY27" fmla="*/ 1323439 h 1323439"/>
                      <a:gd name="connsiteX28" fmla="*/ 5654475 w 10519954"/>
                      <a:gd name="connsiteY28" fmla="*/ 1323439 h 1323439"/>
                      <a:gd name="connsiteX29" fmla="*/ 4891779 w 10519954"/>
                      <a:gd name="connsiteY29" fmla="*/ 1323439 h 1323439"/>
                      <a:gd name="connsiteX30" fmla="*/ 4234281 w 10519954"/>
                      <a:gd name="connsiteY30" fmla="*/ 1323439 h 1323439"/>
                      <a:gd name="connsiteX31" fmla="*/ 3787183 w 10519954"/>
                      <a:gd name="connsiteY31" fmla="*/ 1323439 h 1323439"/>
                      <a:gd name="connsiteX32" fmla="*/ 3340085 w 10519954"/>
                      <a:gd name="connsiteY32" fmla="*/ 1323439 h 1323439"/>
                      <a:gd name="connsiteX33" fmla="*/ 2472189 w 10519954"/>
                      <a:gd name="connsiteY33" fmla="*/ 1323439 h 1323439"/>
                      <a:gd name="connsiteX34" fmla="*/ 1919892 w 10519954"/>
                      <a:gd name="connsiteY34" fmla="*/ 1323439 h 1323439"/>
                      <a:gd name="connsiteX35" fmla="*/ 1367594 w 10519954"/>
                      <a:gd name="connsiteY35" fmla="*/ 1323439 h 1323439"/>
                      <a:gd name="connsiteX36" fmla="*/ 0 w 10519954"/>
                      <a:gd name="connsiteY36" fmla="*/ 1323439 h 1323439"/>
                      <a:gd name="connsiteX37" fmla="*/ 0 w 10519954"/>
                      <a:gd name="connsiteY37" fmla="*/ 661720 h 1323439"/>
                      <a:gd name="connsiteX38" fmla="*/ 0 w 10519954"/>
                      <a:gd name="connsiteY38" fmla="*/ 0 h 1323439"/>
                      <a:gd name="connsiteX0" fmla="*/ 0 w 10519954"/>
                      <a:gd name="connsiteY0" fmla="*/ 0 h 1323439"/>
                      <a:gd name="connsiteX1" fmla="*/ 447098 w 10519954"/>
                      <a:gd name="connsiteY1" fmla="*/ 0 h 1323439"/>
                      <a:gd name="connsiteX2" fmla="*/ 1209795 w 10519954"/>
                      <a:gd name="connsiteY2" fmla="*/ 0 h 1323439"/>
                      <a:gd name="connsiteX3" fmla="*/ 1551693 w 10519954"/>
                      <a:gd name="connsiteY3" fmla="*/ 0 h 1323439"/>
                      <a:gd name="connsiteX4" fmla="*/ 2419589 w 10519954"/>
                      <a:gd name="connsiteY4" fmla="*/ 0 h 1323439"/>
                      <a:gd name="connsiteX5" fmla="*/ 3287486 w 10519954"/>
                      <a:gd name="connsiteY5" fmla="*/ 0 h 1323439"/>
                      <a:gd name="connsiteX6" fmla="*/ 3734584 w 10519954"/>
                      <a:gd name="connsiteY6" fmla="*/ 0 h 1323439"/>
                      <a:gd name="connsiteX7" fmla="*/ 4602480 w 10519954"/>
                      <a:gd name="connsiteY7" fmla="*/ 0 h 1323439"/>
                      <a:gd name="connsiteX8" fmla="*/ 5154777 w 10519954"/>
                      <a:gd name="connsiteY8" fmla="*/ 0 h 1323439"/>
                      <a:gd name="connsiteX9" fmla="*/ 5917474 w 10519954"/>
                      <a:gd name="connsiteY9" fmla="*/ 0 h 1323439"/>
                      <a:gd name="connsiteX10" fmla="*/ 6680171 w 10519954"/>
                      <a:gd name="connsiteY10" fmla="*/ 0 h 1323439"/>
                      <a:gd name="connsiteX11" fmla="*/ 7548067 w 10519954"/>
                      <a:gd name="connsiteY11" fmla="*/ 0 h 1323439"/>
                      <a:gd name="connsiteX12" fmla="*/ 8100365 w 10519954"/>
                      <a:gd name="connsiteY12" fmla="*/ 0 h 1323439"/>
                      <a:gd name="connsiteX13" fmla="*/ 8863061 w 10519954"/>
                      <a:gd name="connsiteY13" fmla="*/ 0 h 1323439"/>
                      <a:gd name="connsiteX14" fmla="*/ 9415359 w 10519954"/>
                      <a:gd name="connsiteY14" fmla="*/ 0 h 1323439"/>
                      <a:gd name="connsiteX15" fmla="*/ 10519954 w 10519954"/>
                      <a:gd name="connsiteY15" fmla="*/ 0 h 1323439"/>
                      <a:gd name="connsiteX16" fmla="*/ 10519954 w 10519954"/>
                      <a:gd name="connsiteY16" fmla="*/ 622016 h 1323439"/>
                      <a:gd name="connsiteX17" fmla="*/ 10519954 w 10519954"/>
                      <a:gd name="connsiteY17" fmla="*/ 1323439 h 1323439"/>
                      <a:gd name="connsiteX18" fmla="*/ 10178055 w 10519954"/>
                      <a:gd name="connsiteY18" fmla="*/ 1323439 h 1323439"/>
                      <a:gd name="connsiteX19" fmla="*/ 9730957 w 10519954"/>
                      <a:gd name="connsiteY19" fmla="*/ 1323439 h 1323439"/>
                      <a:gd name="connsiteX20" fmla="*/ 9073460 w 10519954"/>
                      <a:gd name="connsiteY20" fmla="*/ 1323439 h 1323439"/>
                      <a:gd name="connsiteX21" fmla="*/ 8626362 w 10519954"/>
                      <a:gd name="connsiteY21" fmla="*/ 1323439 h 1323439"/>
                      <a:gd name="connsiteX22" fmla="*/ 8179264 w 10519954"/>
                      <a:gd name="connsiteY22" fmla="*/ 1323439 h 1323439"/>
                      <a:gd name="connsiteX23" fmla="*/ 7311368 w 10519954"/>
                      <a:gd name="connsiteY23" fmla="*/ 1323439 h 1323439"/>
                      <a:gd name="connsiteX24" fmla="*/ 6864270 w 10519954"/>
                      <a:gd name="connsiteY24" fmla="*/ 1323439 h 1323439"/>
                      <a:gd name="connsiteX25" fmla="*/ 6206773 w 10519954"/>
                      <a:gd name="connsiteY25" fmla="*/ 1323439 h 1323439"/>
                      <a:gd name="connsiteX26" fmla="*/ 5549276 w 10519954"/>
                      <a:gd name="connsiteY26" fmla="*/ 1323439 h 1323439"/>
                      <a:gd name="connsiteX27" fmla="*/ 5207377 w 10519954"/>
                      <a:gd name="connsiteY27" fmla="*/ 1323439 h 1323439"/>
                      <a:gd name="connsiteX28" fmla="*/ 4444681 w 10519954"/>
                      <a:gd name="connsiteY28" fmla="*/ 1323439 h 1323439"/>
                      <a:gd name="connsiteX29" fmla="*/ 3997583 w 10519954"/>
                      <a:gd name="connsiteY29" fmla="*/ 1323439 h 1323439"/>
                      <a:gd name="connsiteX30" fmla="*/ 3655684 w 10519954"/>
                      <a:gd name="connsiteY30" fmla="*/ 1323439 h 1323439"/>
                      <a:gd name="connsiteX31" fmla="*/ 3103386 w 10519954"/>
                      <a:gd name="connsiteY31" fmla="*/ 1323439 h 1323439"/>
                      <a:gd name="connsiteX32" fmla="*/ 2340690 w 10519954"/>
                      <a:gd name="connsiteY32" fmla="*/ 1323439 h 1323439"/>
                      <a:gd name="connsiteX33" fmla="*/ 1998791 w 10519954"/>
                      <a:gd name="connsiteY33" fmla="*/ 1323439 h 1323439"/>
                      <a:gd name="connsiteX34" fmla="*/ 1341294 w 10519954"/>
                      <a:gd name="connsiteY34" fmla="*/ 1323439 h 1323439"/>
                      <a:gd name="connsiteX35" fmla="*/ 894196 w 10519954"/>
                      <a:gd name="connsiteY35" fmla="*/ 1323439 h 1323439"/>
                      <a:gd name="connsiteX36" fmla="*/ 0 w 10519954"/>
                      <a:gd name="connsiteY36" fmla="*/ 1323439 h 1323439"/>
                      <a:gd name="connsiteX37" fmla="*/ 0 w 10519954"/>
                      <a:gd name="connsiteY37" fmla="*/ 688188 h 1323439"/>
                      <a:gd name="connsiteX38" fmla="*/ 0 w 10519954"/>
                      <a:gd name="connsiteY38" fmla="*/ 0 h 13234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</a:cxnLst>
                    <a:rect l="l" t="t" r="r" b="b"/>
                    <a:pathLst>
                      <a:path w="10519954" h="1323439" fill="none" extrusionOk="0">
                        <a:moveTo>
                          <a:pt x="0" y="0"/>
                        </a:moveTo>
                        <a:cubicBezTo>
                          <a:pt x="249431" y="-3542"/>
                          <a:pt x="465659" y="29743"/>
                          <a:pt x="762697" y="0"/>
                        </a:cubicBezTo>
                        <a:cubicBezTo>
                          <a:pt x="1101077" y="-2251"/>
                          <a:pt x="1118194" y="21447"/>
                          <a:pt x="1314994" y="0"/>
                        </a:cubicBezTo>
                        <a:cubicBezTo>
                          <a:pt x="1511157" y="-56879"/>
                          <a:pt x="1782486" y="18275"/>
                          <a:pt x="2182890" y="0"/>
                        </a:cubicBezTo>
                        <a:cubicBezTo>
                          <a:pt x="2539305" y="-16216"/>
                          <a:pt x="2358941" y="-27225"/>
                          <a:pt x="2524789" y="0"/>
                        </a:cubicBezTo>
                        <a:cubicBezTo>
                          <a:pt x="2694309" y="4160"/>
                          <a:pt x="2774049" y="-5231"/>
                          <a:pt x="2866687" y="0"/>
                        </a:cubicBezTo>
                        <a:cubicBezTo>
                          <a:pt x="2965809" y="26266"/>
                          <a:pt x="3186744" y="2914"/>
                          <a:pt x="3313786" y="0"/>
                        </a:cubicBezTo>
                        <a:cubicBezTo>
                          <a:pt x="3435669" y="497"/>
                          <a:pt x="3782694" y="1514"/>
                          <a:pt x="3971283" y="0"/>
                        </a:cubicBezTo>
                        <a:cubicBezTo>
                          <a:pt x="4182874" y="30879"/>
                          <a:pt x="4462458" y="29304"/>
                          <a:pt x="4839179" y="0"/>
                        </a:cubicBezTo>
                        <a:cubicBezTo>
                          <a:pt x="5203930" y="6295"/>
                          <a:pt x="5305367" y="36904"/>
                          <a:pt x="5601876" y="0"/>
                        </a:cubicBezTo>
                        <a:cubicBezTo>
                          <a:pt x="5912448" y="-30838"/>
                          <a:pt x="5930193" y="-17647"/>
                          <a:pt x="6048974" y="0"/>
                        </a:cubicBezTo>
                        <a:cubicBezTo>
                          <a:pt x="6158222" y="37022"/>
                          <a:pt x="6583548" y="22447"/>
                          <a:pt x="6916870" y="0"/>
                        </a:cubicBezTo>
                        <a:cubicBezTo>
                          <a:pt x="7282039" y="-37216"/>
                          <a:pt x="7471937" y="-16777"/>
                          <a:pt x="7784766" y="0"/>
                        </a:cubicBezTo>
                        <a:cubicBezTo>
                          <a:pt x="8131280" y="35451"/>
                          <a:pt x="8045776" y="-1146"/>
                          <a:pt x="8126664" y="0"/>
                        </a:cubicBezTo>
                        <a:cubicBezTo>
                          <a:pt x="8207875" y="-8467"/>
                          <a:pt x="8334010" y="8060"/>
                          <a:pt x="8468563" y="0"/>
                        </a:cubicBezTo>
                        <a:cubicBezTo>
                          <a:pt x="8597708" y="17066"/>
                          <a:pt x="8787108" y="-34518"/>
                          <a:pt x="8915661" y="0"/>
                        </a:cubicBezTo>
                        <a:cubicBezTo>
                          <a:pt x="9062931" y="20888"/>
                          <a:pt x="9369002" y="-5315"/>
                          <a:pt x="9573158" y="0"/>
                        </a:cubicBezTo>
                        <a:cubicBezTo>
                          <a:pt x="9806585" y="-40633"/>
                          <a:pt x="10174740" y="-14810"/>
                          <a:pt x="10519954" y="0"/>
                        </a:cubicBezTo>
                        <a:cubicBezTo>
                          <a:pt x="10510697" y="292843"/>
                          <a:pt x="10476337" y="477787"/>
                          <a:pt x="10519954" y="648485"/>
                        </a:cubicBezTo>
                        <a:cubicBezTo>
                          <a:pt x="10545608" y="785195"/>
                          <a:pt x="10481676" y="1009408"/>
                          <a:pt x="10519954" y="1323439"/>
                        </a:cubicBezTo>
                        <a:cubicBezTo>
                          <a:pt x="10414387" y="1320833"/>
                          <a:pt x="10123095" y="1353606"/>
                          <a:pt x="9967656" y="1323439"/>
                        </a:cubicBezTo>
                        <a:cubicBezTo>
                          <a:pt x="9823182" y="1284320"/>
                          <a:pt x="9680138" y="1335178"/>
                          <a:pt x="9415359" y="1323439"/>
                        </a:cubicBezTo>
                        <a:cubicBezTo>
                          <a:pt x="9184205" y="1310231"/>
                          <a:pt x="9155797" y="1321825"/>
                          <a:pt x="9073460" y="1323439"/>
                        </a:cubicBezTo>
                        <a:cubicBezTo>
                          <a:pt x="8951103" y="1300804"/>
                          <a:pt x="8612833" y="1339035"/>
                          <a:pt x="8310764" y="1323439"/>
                        </a:cubicBezTo>
                        <a:cubicBezTo>
                          <a:pt x="7984536" y="1320292"/>
                          <a:pt x="7944820" y="1328463"/>
                          <a:pt x="7758466" y="1323439"/>
                        </a:cubicBezTo>
                        <a:cubicBezTo>
                          <a:pt x="7563975" y="1316735"/>
                          <a:pt x="7517583" y="1353065"/>
                          <a:pt x="7311368" y="1323439"/>
                        </a:cubicBezTo>
                        <a:cubicBezTo>
                          <a:pt x="7127679" y="1308045"/>
                          <a:pt x="6925476" y="1329644"/>
                          <a:pt x="6653871" y="1323439"/>
                        </a:cubicBezTo>
                        <a:cubicBezTo>
                          <a:pt x="6377762" y="1305186"/>
                          <a:pt x="6206281" y="1332006"/>
                          <a:pt x="5996374" y="1323439"/>
                        </a:cubicBezTo>
                        <a:cubicBezTo>
                          <a:pt x="5803152" y="1338256"/>
                          <a:pt x="5824506" y="1338355"/>
                          <a:pt x="5654475" y="1323439"/>
                        </a:cubicBezTo>
                        <a:cubicBezTo>
                          <a:pt x="5532808" y="1332402"/>
                          <a:pt x="5243436" y="1337372"/>
                          <a:pt x="4891779" y="1323439"/>
                        </a:cubicBezTo>
                        <a:cubicBezTo>
                          <a:pt x="4570193" y="1360218"/>
                          <a:pt x="4525932" y="1300995"/>
                          <a:pt x="4234281" y="1323439"/>
                        </a:cubicBezTo>
                        <a:cubicBezTo>
                          <a:pt x="3942055" y="1346106"/>
                          <a:pt x="3901753" y="1329828"/>
                          <a:pt x="3787183" y="1323439"/>
                        </a:cubicBezTo>
                        <a:cubicBezTo>
                          <a:pt x="3661105" y="1313951"/>
                          <a:pt x="3556875" y="1327112"/>
                          <a:pt x="3340085" y="1323439"/>
                        </a:cubicBezTo>
                        <a:cubicBezTo>
                          <a:pt x="3136230" y="1284755"/>
                          <a:pt x="2882474" y="1250301"/>
                          <a:pt x="2472189" y="1323439"/>
                        </a:cubicBezTo>
                        <a:cubicBezTo>
                          <a:pt x="2077931" y="1336122"/>
                          <a:pt x="2075039" y="1320966"/>
                          <a:pt x="1919892" y="1323439"/>
                        </a:cubicBezTo>
                        <a:cubicBezTo>
                          <a:pt x="1774381" y="1329922"/>
                          <a:pt x="1596780" y="1296863"/>
                          <a:pt x="1367594" y="1323439"/>
                        </a:cubicBezTo>
                        <a:cubicBezTo>
                          <a:pt x="1146186" y="1282313"/>
                          <a:pt x="504337" y="1323303"/>
                          <a:pt x="0" y="1323439"/>
                        </a:cubicBezTo>
                        <a:cubicBezTo>
                          <a:pt x="-30093" y="1139645"/>
                          <a:pt x="4625" y="925377"/>
                          <a:pt x="0" y="661720"/>
                        </a:cubicBezTo>
                        <a:cubicBezTo>
                          <a:pt x="17666" y="380283"/>
                          <a:pt x="13856" y="226114"/>
                          <a:pt x="0" y="0"/>
                        </a:cubicBezTo>
                        <a:close/>
                      </a:path>
                      <a:path w="10519954" h="1323439" stroke="0" extrusionOk="0">
                        <a:moveTo>
                          <a:pt x="0" y="0"/>
                        </a:moveTo>
                        <a:cubicBezTo>
                          <a:pt x="164760" y="-28239"/>
                          <a:pt x="274881" y="24115"/>
                          <a:pt x="447098" y="0"/>
                        </a:cubicBezTo>
                        <a:cubicBezTo>
                          <a:pt x="625245" y="-15773"/>
                          <a:pt x="952739" y="5061"/>
                          <a:pt x="1209795" y="0"/>
                        </a:cubicBezTo>
                        <a:cubicBezTo>
                          <a:pt x="1475280" y="-40344"/>
                          <a:pt x="1410834" y="21544"/>
                          <a:pt x="1551693" y="0"/>
                        </a:cubicBezTo>
                        <a:cubicBezTo>
                          <a:pt x="1719110" y="16896"/>
                          <a:pt x="2206554" y="37730"/>
                          <a:pt x="2419589" y="0"/>
                        </a:cubicBezTo>
                        <a:cubicBezTo>
                          <a:pt x="2578425" y="-32891"/>
                          <a:pt x="2946629" y="-82381"/>
                          <a:pt x="3287486" y="0"/>
                        </a:cubicBezTo>
                        <a:cubicBezTo>
                          <a:pt x="3604904" y="40725"/>
                          <a:pt x="3599940" y="7890"/>
                          <a:pt x="3734584" y="0"/>
                        </a:cubicBezTo>
                        <a:cubicBezTo>
                          <a:pt x="3804624" y="-22502"/>
                          <a:pt x="4260674" y="47762"/>
                          <a:pt x="4602480" y="0"/>
                        </a:cubicBezTo>
                        <a:cubicBezTo>
                          <a:pt x="4929157" y="16377"/>
                          <a:pt x="5016600" y="-18189"/>
                          <a:pt x="5154777" y="0"/>
                        </a:cubicBezTo>
                        <a:cubicBezTo>
                          <a:pt x="5293039" y="26842"/>
                          <a:pt x="5687590" y="-38949"/>
                          <a:pt x="5917474" y="0"/>
                        </a:cubicBezTo>
                        <a:cubicBezTo>
                          <a:pt x="6170580" y="3144"/>
                          <a:pt x="6362587" y="-4213"/>
                          <a:pt x="6680171" y="0"/>
                        </a:cubicBezTo>
                        <a:cubicBezTo>
                          <a:pt x="6964503" y="44053"/>
                          <a:pt x="7324945" y="-13955"/>
                          <a:pt x="7548067" y="0"/>
                        </a:cubicBezTo>
                        <a:cubicBezTo>
                          <a:pt x="7747607" y="40515"/>
                          <a:pt x="7863752" y="-51626"/>
                          <a:pt x="8100365" y="0"/>
                        </a:cubicBezTo>
                        <a:cubicBezTo>
                          <a:pt x="8335120" y="9618"/>
                          <a:pt x="8563680" y="-28088"/>
                          <a:pt x="8863061" y="0"/>
                        </a:cubicBezTo>
                        <a:cubicBezTo>
                          <a:pt x="9165945" y="-16959"/>
                          <a:pt x="9225765" y="-16302"/>
                          <a:pt x="9415359" y="0"/>
                        </a:cubicBezTo>
                        <a:cubicBezTo>
                          <a:pt x="9583765" y="47771"/>
                          <a:pt x="10036517" y="-10396"/>
                          <a:pt x="10519954" y="0"/>
                        </a:cubicBezTo>
                        <a:cubicBezTo>
                          <a:pt x="10500403" y="123628"/>
                          <a:pt x="10547511" y="445390"/>
                          <a:pt x="10519954" y="622016"/>
                        </a:cubicBezTo>
                        <a:cubicBezTo>
                          <a:pt x="10515296" y="824613"/>
                          <a:pt x="10557237" y="1042097"/>
                          <a:pt x="10519954" y="1323439"/>
                        </a:cubicBezTo>
                        <a:cubicBezTo>
                          <a:pt x="10460742" y="1337891"/>
                          <a:pt x="10297589" y="1285108"/>
                          <a:pt x="10178055" y="1323439"/>
                        </a:cubicBezTo>
                        <a:cubicBezTo>
                          <a:pt x="10035610" y="1343866"/>
                          <a:pt x="9855103" y="1349416"/>
                          <a:pt x="9730957" y="1323439"/>
                        </a:cubicBezTo>
                        <a:cubicBezTo>
                          <a:pt x="9587315" y="1321600"/>
                          <a:pt x="9257729" y="1315635"/>
                          <a:pt x="9073460" y="1323439"/>
                        </a:cubicBezTo>
                        <a:cubicBezTo>
                          <a:pt x="8925397" y="1351015"/>
                          <a:pt x="8744586" y="1309826"/>
                          <a:pt x="8626362" y="1323439"/>
                        </a:cubicBezTo>
                        <a:cubicBezTo>
                          <a:pt x="8492759" y="1349249"/>
                          <a:pt x="8377612" y="1328506"/>
                          <a:pt x="8179264" y="1323439"/>
                        </a:cubicBezTo>
                        <a:cubicBezTo>
                          <a:pt x="7987921" y="1303776"/>
                          <a:pt x="7667583" y="1236789"/>
                          <a:pt x="7311368" y="1323439"/>
                        </a:cubicBezTo>
                        <a:cubicBezTo>
                          <a:pt x="7008935" y="1359945"/>
                          <a:pt x="7035102" y="1304485"/>
                          <a:pt x="6864270" y="1323439"/>
                        </a:cubicBezTo>
                        <a:cubicBezTo>
                          <a:pt x="6707505" y="1357611"/>
                          <a:pt x="6323097" y="1331250"/>
                          <a:pt x="6206773" y="1323439"/>
                        </a:cubicBezTo>
                        <a:cubicBezTo>
                          <a:pt x="6059072" y="1306412"/>
                          <a:pt x="5759197" y="1308343"/>
                          <a:pt x="5549276" y="1323439"/>
                        </a:cubicBezTo>
                        <a:cubicBezTo>
                          <a:pt x="5292056" y="1321066"/>
                          <a:pt x="5288598" y="1328873"/>
                          <a:pt x="5207377" y="1323439"/>
                        </a:cubicBezTo>
                        <a:cubicBezTo>
                          <a:pt x="5154318" y="1320200"/>
                          <a:pt x="4717008" y="1318264"/>
                          <a:pt x="4444681" y="1323439"/>
                        </a:cubicBezTo>
                        <a:cubicBezTo>
                          <a:pt x="4170270" y="1291097"/>
                          <a:pt x="4133927" y="1328095"/>
                          <a:pt x="3997583" y="1323439"/>
                        </a:cubicBezTo>
                        <a:cubicBezTo>
                          <a:pt x="3865087" y="1316386"/>
                          <a:pt x="3784720" y="1314303"/>
                          <a:pt x="3655684" y="1323439"/>
                        </a:cubicBezTo>
                        <a:cubicBezTo>
                          <a:pt x="3569130" y="1327889"/>
                          <a:pt x="3360418" y="1327448"/>
                          <a:pt x="3103386" y="1323439"/>
                        </a:cubicBezTo>
                        <a:cubicBezTo>
                          <a:pt x="2845707" y="1333655"/>
                          <a:pt x="2683561" y="1309566"/>
                          <a:pt x="2340690" y="1323439"/>
                        </a:cubicBezTo>
                        <a:cubicBezTo>
                          <a:pt x="1953837" y="1332374"/>
                          <a:pt x="2124025" y="1345321"/>
                          <a:pt x="1998791" y="1323439"/>
                        </a:cubicBezTo>
                        <a:cubicBezTo>
                          <a:pt x="1885802" y="1328425"/>
                          <a:pt x="1539050" y="1332261"/>
                          <a:pt x="1341294" y="1323439"/>
                        </a:cubicBezTo>
                        <a:cubicBezTo>
                          <a:pt x="1125428" y="1296048"/>
                          <a:pt x="1088802" y="1317391"/>
                          <a:pt x="894196" y="1323439"/>
                        </a:cubicBezTo>
                        <a:cubicBezTo>
                          <a:pt x="718408" y="1360042"/>
                          <a:pt x="391850" y="1347232"/>
                          <a:pt x="0" y="1323439"/>
                        </a:cubicBezTo>
                        <a:cubicBezTo>
                          <a:pt x="2742" y="1126559"/>
                          <a:pt x="-15186" y="895141"/>
                          <a:pt x="0" y="688188"/>
                        </a:cubicBezTo>
                        <a:cubicBezTo>
                          <a:pt x="28240" y="532159"/>
                          <a:pt x="-23036" y="269480"/>
                          <a:pt x="0" y="0"/>
                        </a:cubicBezTo>
                        <a:close/>
                      </a:path>
                      <a:path w="10519954" h="1323439" fill="none" stroke="0" extrusionOk="0">
                        <a:moveTo>
                          <a:pt x="0" y="0"/>
                        </a:moveTo>
                        <a:cubicBezTo>
                          <a:pt x="209215" y="-6950"/>
                          <a:pt x="432296" y="8971"/>
                          <a:pt x="762697" y="0"/>
                        </a:cubicBezTo>
                        <a:cubicBezTo>
                          <a:pt x="1095989" y="-5911"/>
                          <a:pt x="1117013" y="18832"/>
                          <a:pt x="1314994" y="0"/>
                        </a:cubicBezTo>
                        <a:cubicBezTo>
                          <a:pt x="1506526" y="-29949"/>
                          <a:pt x="1888499" y="-2418"/>
                          <a:pt x="2182890" y="0"/>
                        </a:cubicBezTo>
                        <a:cubicBezTo>
                          <a:pt x="2512064" y="16441"/>
                          <a:pt x="2352456" y="-24564"/>
                          <a:pt x="2524789" y="0"/>
                        </a:cubicBezTo>
                        <a:cubicBezTo>
                          <a:pt x="2695991" y="7649"/>
                          <a:pt x="2765847" y="-7553"/>
                          <a:pt x="2866687" y="0"/>
                        </a:cubicBezTo>
                        <a:cubicBezTo>
                          <a:pt x="2934220" y="-12438"/>
                          <a:pt x="3182860" y="-660"/>
                          <a:pt x="3313786" y="0"/>
                        </a:cubicBezTo>
                        <a:cubicBezTo>
                          <a:pt x="3479361" y="38422"/>
                          <a:pt x="3812677" y="-16839"/>
                          <a:pt x="3971283" y="0"/>
                        </a:cubicBezTo>
                        <a:cubicBezTo>
                          <a:pt x="4134446" y="51840"/>
                          <a:pt x="4527998" y="-23995"/>
                          <a:pt x="4839179" y="0"/>
                        </a:cubicBezTo>
                        <a:cubicBezTo>
                          <a:pt x="5196159" y="23243"/>
                          <a:pt x="5292843" y="31476"/>
                          <a:pt x="5601876" y="0"/>
                        </a:cubicBezTo>
                        <a:cubicBezTo>
                          <a:pt x="5909135" y="-35703"/>
                          <a:pt x="5932144" y="-12812"/>
                          <a:pt x="6048974" y="0"/>
                        </a:cubicBezTo>
                        <a:cubicBezTo>
                          <a:pt x="6148219" y="-33875"/>
                          <a:pt x="6495626" y="79294"/>
                          <a:pt x="6916870" y="0"/>
                        </a:cubicBezTo>
                        <a:cubicBezTo>
                          <a:pt x="7275170" y="-39703"/>
                          <a:pt x="7436586" y="-31539"/>
                          <a:pt x="7784766" y="0"/>
                        </a:cubicBezTo>
                        <a:cubicBezTo>
                          <a:pt x="8135712" y="23217"/>
                          <a:pt x="8053574" y="-5845"/>
                          <a:pt x="8126664" y="0"/>
                        </a:cubicBezTo>
                        <a:cubicBezTo>
                          <a:pt x="8217383" y="-10420"/>
                          <a:pt x="8327448" y="2799"/>
                          <a:pt x="8468563" y="0"/>
                        </a:cubicBezTo>
                        <a:cubicBezTo>
                          <a:pt x="8577627" y="-6873"/>
                          <a:pt x="8798270" y="6398"/>
                          <a:pt x="8915661" y="0"/>
                        </a:cubicBezTo>
                        <a:cubicBezTo>
                          <a:pt x="9076866" y="10969"/>
                          <a:pt x="9362222" y="-36524"/>
                          <a:pt x="9573158" y="0"/>
                        </a:cubicBezTo>
                        <a:cubicBezTo>
                          <a:pt x="9781837" y="-5705"/>
                          <a:pt x="10229321" y="25319"/>
                          <a:pt x="10519954" y="0"/>
                        </a:cubicBezTo>
                        <a:cubicBezTo>
                          <a:pt x="10475002" y="289411"/>
                          <a:pt x="10501952" y="504809"/>
                          <a:pt x="10519954" y="648485"/>
                        </a:cubicBezTo>
                        <a:cubicBezTo>
                          <a:pt x="10536184" y="826208"/>
                          <a:pt x="10580518" y="1015844"/>
                          <a:pt x="10519954" y="1323439"/>
                        </a:cubicBezTo>
                        <a:cubicBezTo>
                          <a:pt x="10409482" y="1297621"/>
                          <a:pt x="10125875" y="1317682"/>
                          <a:pt x="9967656" y="1323439"/>
                        </a:cubicBezTo>
                        <a:cubicBezTo>
                          <a:pt x="9806307" y="1291683"/>
                          <a:pt x="9631320" y="1302368"/>
                          <a:pt x="9415359" y="1323439"/>
                        </a:cubicBezTo>
                        <a:cubicBezTo>
                          <a:pt x="9182600" y="1314537"/>
                          <a:pt x="9156215" y="1315128"/>
                          <a:pt x="9073460" y="1323439"/>
                        </a:cubicBezTo>
                        <a:cubicBezTo>
                          <a:pt x="9028057" y="1275450"/>
                          <a:pt x="8662621" y="1360925"/>
                          <a:pt x="8310764" y="1323439"/>
                        </a:cubicBezTo>
                        <a:cubicBezTo>
                          <a:pt x="7996151" y="1319217"/>
                          <a:pt x="7937458" y="1325042"/>
                          <a:pt x="7758466" y="1323439"/>
                        </a:cubicBezTo>
                        <a:cubicBezTo>
                          <a:pt x="7557070" y="1308857"/>
                          <a:pt x="7503969" y="1339954"/>
                          <a:pt x="7311368" y="1323439"/>
                        </a:cubicBezTo>
                        <a:cubicBezTo>
                          <a:pt x="7119324" y="1302645"/>
                          <a:pt x="6944037" y="1344843"/>
                          <a:pt x="6653871" y="1323439"/>
                        </a:cubicBezTo>
                        <a:cubicBezTo>
                          <a:pt x="6366299" y="1284369"/>
                          <a:pt x="6233925" y="1298148"/>
                          <a:pt x="5996374" y="1323439"/>
                        </a:cubicBezTo>
                        <a:cubicBezTo>
                          <a:pt x="5803329" y="1338465"/>
                          <a:pt x="5819634" y="1342344"/>
                          <a:pt x="5654475" y="1323439"/>
                        </a:cubicBezTo>
                        <a:cubicBezTo>
                          <a:pt x="5434607" y="1307726"/>
                          <a:pt x="5188581" y="1245959"/>
                          <a:pt x="4891779" y="1323439"/>
                        </a:cubicBezTo>
                        <a:cubicBezTo>
                          <a:pt x="4554089" y="1345579"/>
                          <a:pt x="4524652" y="1296567"/>
                          <a:pt x="4234281" y="1323439"/>
                        </a:cubicBezTo>
                        <a:cubicBezTo>
                          <a:pt x="3938926" y="1355149"/>
                          <a:pt x="3893891" y="1330316"/>
                          <a:pt x="3787183" y="1323439"/>
                        </a:cubicBezTo>
                        <a:cubicBezTo>
                          <a:pt x="3667702" y="1313149"/>
                          <a:pt x="3562356" y="1334537"/>
                          <a:pt x="3340085" y="1323439"/>
                        </a:cubicBezTo>
                        <a:cubicBezTo>
                          <a:pt x="3143732" y="1319218"/>
                          <a:pt x="2864606" y="1267789"/>
                          <a:pt x="2472189" y="1323439"/>
                        </a:cubicBezTo>
                        <a:cubicBezTo>
                          <a:pt x="2073935" y="1337647"/>
                          <a:pt x="2071563" y="1317087"/>
                          <a:pt x="1919892" y="1323439"/>
                        </a:cubicBezTo>
                        <a:cubicBezTo>
                          <a:pt x="1792033" y="1331336"/>
                          <a:pt x="1550194" y="1299310"/>
                          <a:pt x="1367594" y="1323439"/>
                        </a:cubicBezTo>
                        <a:cubicBezTo>
                          <a:pt x="1195211" y="1301378"/>
                          <a:pt x="557958" y="1360668"/>
                          <a:pt x="0" y="1323439"/>
                        </a:cubicBezTo>
                        <a:cubicBezTo>
                          <a:pt x="-22216" y="1153166"/>
                          <a:pt x="-13702" y="890236"/>
                          <a:pt x="0" y="661720"/>
                        </a:cubicBezTo>
                        <a:cubicBezTo>
                          <a:pt x="21620" y="395269"/>
                          <a:pt x="15657" y="21945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 eaLnBrk="1" hangingPunct="1">
              <a:spcBef>
                <a:spcPct val="50000"/>
              </a:spcBef>
              <a:buNone/>
            </a:pPr>
            <a:r>
              <a:rPr lang="en-US" altLang="en-US" sz="4000" b="1" u="sng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Câu</a:t>
            </a:r>
            <a:r>
              <a:rPr lang="en-US" altLang="en-US" sz="4000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2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Muốn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trừ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khác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mẫu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2" name="Text Box 28">
            <a:extLst>
              <a:ext uri="{FF2B5EF4-FFF2-40B4-BE49-F238E27FC236}">
                <a16:creationId xmlns:a16="http://schemas.microsoft.com/office/drawing/2014/main" xmlns="" id="{6F424A89-5784-43A8-A7A5-1FF6FAB83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965" y="2160717"/>
            <a:ext cx="8874035" cy="193899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Muốn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trừ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khác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mẫu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quy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đồng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mẫu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rồi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trừ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đó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3" name="applause3">
            <a:hlinkClick r:id="" action="ppaction://media"/>
            <a:extLst>
              <a:ext uri="{FF2B5EF4-FFF2-40B4-BE49-F238E27FC236}">
                <a16:creationId xmlns:a16="http://schemas.microsoft.com/office/drawing/2014/main" xmlns="" id="{DA24B75D-37A7-487D-B427-26524CC2A480}"/>
              </a:ext>
            </a:extLst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668001" y="6502401"/>
            <a:ext cx="487363" cy="4873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Picture 2" descr="Những bông hoa điểm 10 dâng tặng Thầy Cô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959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6727" y="2997149"/>
            <a:ext cx="3755280" cy="386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07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5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D7BA127-037D-4000-85CB-5313346F32F9}"/>
              </a:ext>
            </a:extLst>
          </p:cNvPr>
          <p:cNvSpPr txBox="1"/>
          <p:nvPr/>
        </p:nvSpPr>
        <p:spPr>
          <a:xfrm>
            <a:off x="567708" y="116984"/>
            <a:ext cx="3121496" cy="1015663"/>
          </a:xfrm>
          <a:custGeom>
            <a:avLst/>
            <a:gdLst>
              <a:gd name="connsiteX0" fmla="*/ 0 w 3121496"/>
              <a:gd name="connsiteY0" fmla="*/ 0 h 1015663"/>
              <a:gd name="connsiteX1" fmla="*/ 624299 w 3121496"/>
              <a:gd name="connsiteY1" fmla="*/ 0 h 1015663"/>
              <a:gd name="connsiteX2" fmla="*/ 1217383 w 3121496"/>
              <a:gd name="connsiteY2" fmla="*/ 0 h 1015663"/>
              <a:gd name="connsiteX3" fmla="*/ 1779253 w 3121496"/>
              <a:gd name="connsiteY3" fmla="*/ 0 h 1015663"/>
              <a:gd name="connsiteX4" fmla="*/ 2372337 w 3121496"/>
              <a:gd name="connsiteY4" fmla="*/ 0 h 1015663"/>
              <a:gd name="connsiteX5" fmla="*/ 3121496 w 3121496"/>
              <a:gd name="connsiteY5" fmla="*/ 0 h 1015663"/>
              <a:gd name="connsiteX6" fmla="*/ 3121496 w 3121496"/>
              <a:gd name="connsiteY6" fmla="*/ 507832 h 1015663"/>
              <a:gd name="connsiteX7" fmla="*/ 3121496 w 3121496"/>
              <a:gd name="connsiteY7" fmla="*/ 1015663 h 1015663"/>
              <a:gd name="connsiteX8" fmla="*/ 2465982 w 3121496"/>
              <a:gd name="connsiteY8" fmla="*/ 1015663 h 1015663"/>
              <a:gd name="connsiteX9" fmla="*/ 1872898 w 3121496"/>
              <a:gd name="connsiteY9" fmla="*/ 1015663 h 1015663"/>
              <a:gd name="connsiteX10" fmla="*/ 1217383 w 3121496"/>
              <a:gd name="connsiteY10" fmla="*/ 1015663 h 1015663"/>
              <a:gd name="connsiteX11" fmla="*/ 593084 w 3121496"/>
              <a:gd name="connsiteY11" fmla="*/ 1015663 h 1015663"/>
              <a:gd name="connsiteX12" fmla="*/ 0 w 3121496"/>
              <a:gd name="connsiteY12" fmla="*/ 1015663 h 1015663"/>
              <a:gd name="connsiteX13" fmla="*/ 0 w 3121496"/>
              <a:gd name="connsiteY13" fmla="*/ 507832 h 1015663"/>
              <a:gd name="connsiteX14" fmla="*/ 0 w 3121496"/>
              <a:gd name="connsiteY14" fmla="*/ 0 h 1015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21496" h="1015663" fill="none" extrusionOk="0">
                <a:moveTo>
                  <a:pt x="0" y="0"/>
                </a:moveTo>
                <a:cubicBezTo>
                  <a:pt x="158379" y="19430"/>
                  <a:pt x="404486" y="-6189"/>
                  <a:pt x="624299" y="0"/>
                </a:cubicBezTo>
                <a:cubicBezTo>
                  <a:pt x="844112" y="6189"/>
                  <a:pt x="954292" y="-29419"/>
                  <a:pt x="1217383" y="0"/>
                </a:cubicBezTo>
                <a:cubicBezTo>
                  <a:pt x="1480474" y="29419"/>
                  <a:pt x="1523428" y="-3498"/>
                  <a:pt x="1779253" y="0"/>
                </a:cubicBezTo>
                <a:cubicBezTo>
                  <a:pt x="2035078" y="3498"/>
                  <a:pt x="2146427" y="-19303"/>
                  <a:pt x="2372337" y="0"/>
                </a:cubicBezTo>
                <a:cubicBezTo>
                  <a:pt x="2598247" y="19303"/>
                  <a:pt x="2837539" y="-756"/>
                  <a:pt x="3121496" y="0"/>
                </a:cubicBezTo>
                <a:cubicBezTo>
                  <a:pt x="3107824" y="117214"/>
                  <a:pt x="3124836" y="356371"/>
                  <a:pt x="3121496" y="507832"/>
                </a:cubicBezTo>
                <a:cubicBezTo>
                  <a:pt x="3118156" y="659293"/>
                  <a:pt x="3100627" y="906966"/>
                  <a:pt x="3121496" y="1015663"/>
                </a:cubicBezTo>
                <a:cubicBezTo>
                  <a:pt x="2902899" y="1047364"/>
                  <a:pt x="2675742" y="992067"/>
                  <a:pt x="2465982" y="1015663"/>
                </a:cubicBezTo>
                <a:cubicBezTo>
                  <a:pt x="2256222" y="1039259"/>
                  <a:pt x="2148819" y="1017544"/>
                  <a:pt x="1872898" y="1015663"/>
                </a:cubicBezTo>
                <a:cubicBezTo>
                  <a:pt x="1596977" y="1013782"/>
                  <a:pt x="1405073" y="1011818"/>
                  <a:pt x="1217383" y="1015663"/>
                </a:cubicBezTo>
                <a:cubicBezTo>
                  <a:pt x="1029693" y="1019508"/>
                  <a:pt x="739161" y="988594"/>
                  <a:pt x="593084" y="1015663"/>
                </a:cubicBezTo>
                <a:cubicBezTo>
                  <a:pt x="447007" y="1042732"/>
                  <a:pt x="255029" y="1018053"/>
                  <a:pt x="0" y="1015663"/>
                </a:cubicBezTo>
                <a:cubicBezTo>
                  <a:pt x="-12862" y="864126"/>
                  <a:pt x="-5516" y="756307"/>
                  <a:pt x="0" y="507832"/>
                </a:cubicBezTo>
                <a:cubicBezTo>
                  <a:pt x="5516" y="259357"/>
                  <a:pt x="10920" y="252379"/>
                  <a:pt x="0" y="0"/>
                </a:cubicBezTo>
                <a:close/>
              </a:path>
              <a:path w="3121496" h="1015663" stroke="0" extrusionOk="0">
                <a:moveTo>
                  <a:pt x="0" y="0"/>
                </a:moveTo>
                <a:cubicBezTo>
                  <a:pt x="198818" y="6497"/>
                  <a:pt x="382607" y="21879"/>
                  <a:pt x="561869" y="0"/>
                </a:cubicBezTo>
                <a:cubicBezTo>
                  <a:pt x="741131" y="-21879"/>
                  <a:pt x="940031" y="17447"/>
                  <a:pt x="1186168" y="0"/>
                </a:cubicBezTo>
                <a:cubicBezTo>
                  <a:pt x="1432305" y="-17447"/>
                  <a:pt x="1474676" y="-21648"/>
                  <a:pt x="1716823" y="0"/>
                </a:cubicBezTo>
                <a:cubicBezTo>
                  <a:pt x="1958970" y="21648"/>
                  <a:pt x="2060723" y="-10333"/>
                  <a:pt x="2372337" y="0"/>
                </a:cubicBezTo>
                <a:cubicBezTo>
                  <a:pt x="2683951" y="10333"/>
                  <a:pt x="2753100" y="1531"/>
                  <a:pt x="3121496" y="0"/>
                </a:cubicBezTo>
                <a:cubicBezTo>
                  <a:pt x="3126665" y="232276"/>
                  <a:pt x="3128545" y="365378"/>
                  <a:pt x="3121496" y="497675"/>
                </a:cubicBezTo>
                <a:cubicBezTo>
                  <a:pt x="3114447" y="629973"/>
                  <a:pt x="3144179" y="865978"/>
                  <a:pt x="3121496" y="1015663"/>
                </a:cubicBezTo>
                <a:cubicBezTo>
                  <a:pt x="2841177" y="1034925"/>
                  <a:pt x="2669903" y="1023556"/>
                  <a:pt x="2465982" y="1015663"/>
                </a:cubicBezTo>
                <a:cubicBezTo>
                  <a:pt x="2262061" y="1007770"/>
                  <a:pt x="1959759" y="994958"/>
                  <a:pt x="1810468" y="1015663"/>
                </a:cubicBezTo>
                <a:cubicBezTo>
                  <a:pt x="1661177" y="1036368"/>
                  <a:pt x="1413076" y="1034449"/>
                  <a:pt x="1186168" y="1015663"/>
                </a:cubicBezTo>
                <a:cubicBezTo>
                  <a:pt x="959260" y="996877"/>
                  <a:pt x="787760" y="1012818"/>
                  <a:pt x="655514" y="1015663"/>
                </a:cubicBezTo>
                <a:cubicBezTo>
                  <a:pt x="523268" y="1018508"/>
                  <a:pt x="195365" y="1034701"/>
                  <a:pt x="0" y="1015663"/>
                </a:cubicBezTo>
                <a:cubicBezTo>
                  <a:pt x="-15341" y="773731"/>
                  <a:pt x="15666" y="618527"/>
                  <a:pt x="0" y="487518"/>
                </a:cubicBezTo>
                <a:cubicBezTo>
                  <a:pt x="-15666" y="356509"/>
                  <a:pt x="18784" y="175324"/>
                  <a:pt x="0" y="0"/>
                </a:cubicBezTo>
                <a:close/>
              </a:path>
            </a:pathLst>
          </a:custGeom>
          <a:ln w="28575">
            <a:extLst>
              <a:ext uri="{C807C97D-BFC1-408E-A445-0C87EB9F89A2}">
                <ask:lineSketchStyleProps xmlns:ask="http://schemas.microsoft.com/office/drawing/2018/sketchyshapes" xmlns="" sd="92765723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6000" dirty="0" err="1">
                <a:solidFill>
                  <a:srgbClr val="578B18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UVN Thoi Nay Nang" panose="02020903060505020304" pitchFamily="18" charset="0"/>
                <a:ea typeface="SimSun" panose="02010600030101010101" pitchFamily="2" charset="-122"/>
              </a:rPr>
              <a:t>Trò</a:t>
            </a:r>
            <a:r>
              <a:rPr lang="en-US" sz="6000" dirty="0">
                <a:solidFill>
                  <a:srgbClr val="578B18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UVN Thoi Nay Nang" panose="02020903060505020304" pitchFamily="18" charset="0"/>
                <a:ea typeface="SimSun" panose="02010600030101010101" pitchFamily="2" charset="-122"/>
              </a:rPr>
              <a:t> </a:t>
            </a:r>
            <a:r>
              <a:rPr lang="en-US" sz="6000" dirty="0" err="1">
                <a:solidFill>
                  <a:srgbClr val="578B18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UVN Thoi Nay Nang" panose="02020903060505020304" pitchFamily="18" charset="0"/>
                <a:ea typeface="SimSun" panose="02010600030101010101" pitchFamily="2" charset="-122"/>
              </a:rPr>
              <a:t>chơi</a:t>
            </a:r>
            <a:endParaRPr lang="en-US" sz="6000" dirty="0">
              <a:solidFill>
                <a:srgbClr val="578B18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UVN Thoi Nay Nang" panose="02020903060505020304" pitchFamily="18" charset="0"/>
              <a:ea typeface="SimSun" panose="02010600030101010101" pitchFamily="2" charset="-12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DD7FDCE-FBA4-4118-BB4F-05C8051647FE}"/>
              </a:ext>
            </a:extLst>
          </p:cNvPr>
          <p:cNvSpPr txBox="1"/>
          <p:nvPr/>
        </p:nvSpPr>
        <p:spPr>
          <a:xfrm>
            <a:off x="3142193" y="1132647"/>
            <a:ext cx="7933967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9600" b="1" dirty="0">
                <a:ln/>
                <a:solidFill>
                  <a:schemeClr val="accent4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UVN Thang Vu" panose="03090702030407020404" pitchFamily="66" charset="0"/>
              </a:rPr>
              <a:t>HỘP QUÀ BÍ ẨN</a:t>
            </a:r>
          </a:p>
        </p:txBody>
      </p:sp>
      <p:pic>
        <p:nvPicPr>
          <p:cNvPr id="6" name="Broccoli_On_My_Plat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201895" y="6375566"/>
            <a:ext cx="487363" cy="487363"/>
          </a:xfrm>
          <a:prstGeom prst="rect">
            <a:avLst/>
          </a:prstGeom>
        </p:spPr>
      </p:pic>
      <p:pic>
        <p:nvPicPr>
          <p:cNvPr id="7" name="Picture 2" descr="Món quà hộp trang Trí Clip nghệ thuật - Xanh phim hoạt hình hộp quà png tải  về - Miễn phí trong suốt Xanh png Tải về.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576" y="2884783"/>
            <a:ext cx="2331426" cy="2901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Quà tặng Hộp trang trí màu đỏ, hộp quà tặng, sinh nhật, cái hộp png | PNGEg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566" y="2614945"/>
            <a:ext cx="4544993" cy="302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Broccoli_On_My_Plat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201894" y="5780647"/>
            <a:ext cx="487363" cy="487363"/>
          </a:xfrm>
          <a:prstGeom prst="rect">
            <a:avLst/>
          </a:prstGeom>
        </p:spPr>
      </p:pic>
      <p:pic>
        <p:nvPicPr>
          <p:cNvPr id="13" name="图片 10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14" name="图片 9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15" name="图片 9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40" y="5359949"/>
            <a:ext cx="1931696" cy="1498051"/>
          </a:xfrm>
          <a:prstGeom prst="rect">
            <a:avLst/>
          </a:prstGeom>
        </p:spPr>
      </p:pic>
      <p:pic>
        <p:nvPicPr>
          <p:cNvPr id="17" name="图片 9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18" name="图片 4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71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4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2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  <p:bldP spid="5" grpId="0"/>
      <p:bldP spid="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/>
          <p:nvPr/>
        </p:nvGrpSpPr>
        <p:grpSpPr>
          <a:xfrm>
            <a:off x="9835" y="-455139"/>
            <a:ext cx="12341727" cy="3971541"/>
            <a:chOff x="9835" y="-455139"/>
            <a:chExt cx="12341727" cy="3971541"/>
          </a:xfrm>
        </p:grpSpPr>
        <p:pic>
          <p:nvPicPr>
            <p:cNvPr id="3" name="图片 10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81530" y="-455139"/>
              <a:ext cx="6070032" cy="1368214"/>
            </a:xfrm>
            <a:prstGeom prst="rect">
              <a:avLst/>
            </a:prstGeom>
          </p:spPr>
        </p:pic>
        <p:pic>
          <p:nvPicPr>
            <p:cNvPr id="4" name="图片 10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35" y="45306"/>
              <a:ext cx="2552369" cy="1106151"/>
            </a:xfrm>
            <a:prstGeom prst="rect">
              <a:avLst/>
            </a:prstGeom>
          </p:spPr>
        </p:pic>
        <p:pic>
          <p:nvPicPr>
            <p:cNvPr id="5" name="图片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67582">
              <a:off x="11118135" y="3048988"/>
              <a:ext cx="787224" cy="467414"/>
            </a:xfrm>
            <a:prstGeom prst="rect">
              <a:avLst/>
            </a:prstGeom>
          </p:spPr>
        </p:pic>
      </p:grpSp>
      <p:pic>
        <p:nvPicPr>
          <p:cNvPr id="6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264" y="1627668"/>
            <a:ext cx="5863853" cy="3223098"/>
          </a:xfrm>
          <a:prstGeom prst="rect">
            <a:avLst/>
          </a:prstGeom>
        </p:spPr>
      </p:pic>
      <p:pic>
        <p:nvPicPr>
          <p:cNvPr id="7" name="图片 10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8" name="图片 9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9" name="图片 9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40" y="5359949"/>
            <a:ext cx="1931696" cy="1498051"/>
          </a:xfrm>
          <a:prstGeom prst="rect">
            <a:avLst/>
          </a:prstGeom>
        </p:spPr>
      </p:pic>
      <p:pic>
        <p:nvPicPr>
          <p:cNvPr id="10" name="图片 9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0" y="5741177"/>
            <a:ext cx="3531115" cy="1106868"/>
          </a:xfrm>
          <a:prstGeom prst="rect">
            <a:avLst/>
          </a:prstGeom>
        </p:spPr>
      </p:pic>
      <p:pic>
        <p:nvPicPr>
          <p:cNvPr id="11" name="图片 9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12" name="图片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pic>
        <p:nvPicPr>
          <p:cNvPr id="13" name="图片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188" y="1059163"/>
            <a:ext cx="650989" cy="673698"/>
          </a:xfrm>
          <a:prstGeom prst="rect">
            <a:avLst/>
          </a:prstGeom>
        </p:spPr>
      </p:pic>
      <p:pic>
        <p:nvPicPr>
          <p:cNvPr id="14" name="图片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689" b="55653"/>
          <a:stretch/>
        </p:blipFill>
        <p:spPr>
          <a:xfrm>
            <a:off x="3164073" y="1327539"/>
            <a:ext cx="1333548" cy="1208096"/>
          </a:xfrm>
          <a:prstGeom prst="rect">
            <a:avLst/>
          </a:prstGeom>
        </p:spPr>
      </p:pic>
      <p:pic>
        <p:nvPicPr>
          <p:cNvPr id="15" name="图片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335" y="3862642"/>
            <a:ext cx="951465" cy="1019970"/>
          </a:xfrm>
          <a:prstGeom prst="rect">
            <a:avLst/>
          </a:prstGeom>
        </p:spPr>
      </p:pic>
      <p:pic>
        <p:nvPicPr>
          <p:cNvPr id="16" name="图片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135" y="1538700"/>
            <a:ext cx="801260" cy="1395528"/>
          </a:xfrm>
          <a:prstGeom prst="rect">
            <a:avLst/>
          </a:prstGeom>
        </p:spPr>
      </p:pic>
      <p:pic>
        <p:nvPicPr>
          <p:cNvPr id="17" name="图片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630" y="3131593"/>
            <a:ext cx="1053960" cy="1618582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585487" y="2543381"/>
            <a:ext cx="678671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Khám</a:t>
            </a:r>
            <a:r>
              <a:rPr lang="en-US" sz="7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phá</a:t>
            </a:r>
            <a:endParaRPr lang="en-US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16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图片 10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30" y="-455139"/>
            <a:ext cx="6070032" cy="1368214"/>
          </a:xfrm>
          <a:prstGeom prst="rect">
            <a:avLst/>
          </a:prstGeom>
        </p:spPr>
      </p:pic>
      <p:pic>
        <p:nvPicPr>
          <p:cNvPr id="101" name="图片 10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" y="45306"/>
            <a:ext cx="2552369" cy="1106151"/>
          </a:xfrm>
          <a:prstGeom prst="rect">
            <a:avLst/>
          </a:prstGeom>
        </p:spPr>
      </p:pic>
      <p:pic>
        <p:nvPicPr>
          <p:cNvPr id="102" name="图片 10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7582">
            <a:off x="11118135" y="3048988"/>
            <a:ext cx="787224" cy="467414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1046259" y="1514038"/>
            <a:ext cx="10357918" cy="13657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00000"/>
              </a:lnSpc>
            </a:pP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Tính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diện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tích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hình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chữ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nhật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chiều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dài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       m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chiều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rộng</a:t>
            </a:r>
            <a:r>
              <a:rPr lang="en-US" sz="2800" b="1" dirty="0">
                <a:solidFill>
                  <a:srgbClr val="002060"/>
                </a:solidFill>
                <a:latin typeface="UTM Avo" panose="02040603050506020204" pitchFamily="18" charset="0"/>
              </a:rPr>
              <a:t>      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9316546" y="1203181"/>
                <a:ext cx="516487" cy="9280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800" b="1" i="0" smtClean="0">
                              <a:solidFill>
                                <a:srgbClr val="002060"/>
                              </a:solidFill>
                              <a:latin typeface="UTM Avo" panose="0204060305050602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800" b="1" i="0" smtClean="0">
                              <a:solidFill>
                                <a:srgbClr val="002060"/>
                              </a:solidFill>
                              <a:latin typeface="UTM Avo" panose="0204060305050602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rgbClr val="00206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6546" y="1203181"/>
                <a:ext cx="516487" cy="9280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6651496" y="1990533"/>
                <a:ext cx="564578" cy="10472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002060"/>
                              </a:solidFill>
                              <a:latin typeface="UTM Avo" panose="0204060305050602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002060"/>
                              </a:solidFill>
                              <a:latin typeface="UTM Avo" panose="0204060305050602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rgbClr val="00206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1496" y="1990533"/>
                <a:ext cx="564578" cy="10472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itle 1"/>
          <p:cNvSpPr txBox="1">
            <a:spLocks/>
          </p:cNvSpPr>
          <p:nvPr/>
        </p:nvSpPr>
        <p:spPr>
          <a:xfrm>
            <a:off x="6480512" y="1469054"/>
            <a:ext cx="3549169" cy="54954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ahiana"/>
              <a:buNone/>
              <a:defRPr sz="2500" b="0" i="0" u="none" strike="noStrike" cap="none">
                <a:solidFill>
                  <a:srgbClr val="000000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chiều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dài</a:t>
            </a:r>
            <a:endParaRPr lang="en-US" sz="2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541462" y="2324517"/>
            <a:ext cx="2264633" cy="54954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ahiana"/>
              <a:buNone/>
              <a:defRPr sz="2500" b="0" i="0" u="none" strike="noStrike" cap="none">
                <a:solidFill>
                  <a:srgbClr val="000000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chiều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rộng</a:t>
            </a:r>
            <a:endParaRPr lang="en-US" sz="2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9316546" y="1203181"/>
                <a:ext cx="516487" cy="9280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UTM Avo" panose="02040603050506020204" pitchFamily="18" charset="0"/>
                            </a:rPr>
                            <m:t>4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UTM Avo" panose="0204060305050602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rgbClr val="FF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6546" y="1203181"/>
                <a:ext cx="516487" cy="9280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647178" y="1981688"/>
                <a:ext cx="564578" cy="10472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UTM Avo" panose="0204060305050602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UTM Avo" panose="0204060305050602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rgbClr val="FF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7178" y="1981688"/>
                <a:ext cx="564578" cy="104721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itle 1"/>
          <p:cNvSpPr txBox="1">
            <a:spLocks/>
          </p:cNvSpPr>
          <p:nvPr/>
        </p:nvSpPr>
        <p:spPr>
          <a:xfrm>
            <a:off x="4916241" y="3211783"/>
            <a:ext cx="6290648" cy="54954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ahiana"/>
              <a:buNone/>
              <a:defRPr sz="2500" b="0" i="0" u="none" strike="noStrike" cap="none">
                <a:solidFill>
                  <a:srgbClr val="000000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a.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tính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diện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tích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hình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chữ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nhật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trên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ta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hiện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phép</a:t>
            </a: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nhân</a:t>
            </a:r>
            <a:endParaRPr lang="en-US" sz="28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6929467" y="4451977"/>
            <a:ext cx="3549169" cy="54954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ahiana"/>
              <a:buNone/>
              <a:defRPr sz="2500" b="0" i="0" u="none" strike="noStrike" cap="none">
                <a:solidFill>
                  <a:srgbClr val="000000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x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081785" y="2917916"/>
            <a:ext cx="2568745" cy="20605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Left Brace 27"/>
          <p:cNvSpPr/>
          <p:nvPr/>
        </p:nvSpPr>
        <p:spPr>
          <a:xfrm>
            <a:off x="1648398" y="2949666"/>
            <a:ext cx="304800" cy="20447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Left Brace 28"/>
          <p:cNvSpPr/>
          <p:nvPr/>
        </p:nvSpPr>
        <p:spPr>
          <a:xfrm rot="16200000">
            <a:off x="3175658" y="3882920"/>
            <a:ext cx="381000" cy="2568744"/>
          </a:xfrm>
          <a:prstGeom prst="leftBrace">
            <a:avLst>
              <a:gd name="adj1" fmla="val 8333"/>
              <a:gd name="adj2" fmla="val 5000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aphicFrame>
        <p:nvGraphicFramePr>
          <p:cNvPr id="3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9465050"/>
              </p:ext>
            </p:extLst>
          </p:nvPr>
        </p:nvGraphicFramePr>
        <p:xfrm>
          <a:off x="1137223" y="3591016"/>
          <a:ext cx="51117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2" name="Equation" r:id="rId14" imgW="279360" imgH="393480" progId="Equation.3">
                  <p:embed/>
                </p:oleObj>
              </mc:Choice>
              <mc:Fallback>
                <p:oleObj name="Equation" r:id="rId14" imgW="279360" imgH="393480" progId="Equation.3">
                  <p:embed/>
                  <p:pic>
                    <p:nvPicPr>
                      <p:cNvPr id="4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7223" y="3591016"/>
                        <a:ext cx="511175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7474281"/>
              </p:ext>
            </p:extLst>
          </p:nvPr>
        </p:nvGraphicFramePr>
        <p:xfrm>
          <a:off x="3366157" y="5316984"/>
          <a:ext cx="4572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3" name="Equation" r:id="rId16" imgW="279360" imgH="393480" progId="Equation.3">
                  <p:embed/>
                </p:oleObj>
              </mc:Choice>
              <mc:Fallback>
                <p:oleObj name="Equation" r:id="rId16" imgW="279360" imgH="393480" progId="Equation.3">
                  <p:embed/>
                  <p:pic>
                    <p:nvPicPr>
                      <p:cNvPr id="43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6157" y="5316984"/>
                        <a:ext cx="4572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3041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12878 0.45069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5" y="2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0.21081 0.32754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34" y="16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3" grpId="0"/>
      <p:bldP spid="23" grpId="1"/>
      <p:bldP spid="24" grpId="0"/>
      <p:bldP spid="24" grpId="1"/>
      <p:bldP spid="25" grpId="0"/>
      <p:bldP spid="26" grpId="0"/>
      <p:bldP spid="27" grpId="0" animBg="1"/>
      <p:bldP spid="28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98404" y="2020696"/>
            <a:ext cx="3048000" cy="30511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2298404" y="3011295"/>
            <a:ext cx="304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298404" y="4086641"/>
            <a:ext cx="304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517604" y="2020696"/>
            <a:ext cx="0" cy="305117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908004" y="2020696"/>
            <a:ext cx="0" cy="305117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27204" y="2020696"/>
            <a:ext cx="0" cy="305117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736804" y="2020696"/>
            <a:ext cx="0" cy="305117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298403" y="1862978"/>
            <a:ext cx="304800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534246" y="2020696"/>
            <a:ext cx="0" cy="3051175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8984833"/>
              </p:ext>
            </p:extLst>
          </p:nvPr>
        </p:nvGraphicFramePr>
        <p:xfrm>
          <a:off x="3517603" y="1450320"/>
          <a:ext cx="60960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0" name="Equation" r:id="rId3" imgW="203040" imgH="177480" progId="Equation.3">
                  <p:embed/>
                </p:oleObj>
              </mc:Choice>
              <mc:Fallback>
                <p:oleObj name="Equation" r:id="rId3" imgW="203040" imgH="177480" progId="Equation.3">
                  <p:embed/>
                  <p:pic>
                    <p:nvPicPr>
                      <p:cNvPr id="13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7603" y="1450320"/>
                        <a:ext cx="609600" cy="395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3493141"/>
              </p:ext>
            </p:extLst>
          </p:nvPr>
        </p:nvGraphicFramePr>
        <p:xfrm>
          <a:off x="5595131" y="3397362"/>
          <a:ext cx="533400" cy="354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1" name="Equation" r:id="rId5" imgW="203040" imgH="177480" progId="Equation.3">
                  <p:embed/>
                </p:oleObj>
              </mc:Choice>
              <mc:Fallback>
                <p:oleObj name="Equation" r:id="rId5" imgW="203040" imgH="177480" progId="Equation.3">
                  <p:embed/>
                  <p:pic>
                    <p:nvPicPr>
                      <p:cNvPr id="1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5131" y="3397362"/>
                        <a:ext cx="533400" cy="354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/>
        </p:nvSpPr>
        <p:spPr>
          <a:xfrm>
            <a:off x="2298404" y="3012624"/>
            <a:ext cx="2438400" cy="204496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3517604" y="2997010"/>
            <a:ext cx="0" cy="206057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eft Brace 16"/>
          <p:cNvSpPr/>
          <p:nvPr/>
        </p:nvSpPr>
        <p:spPr>
          <a:xfrm>
            <a:off x="1917404" y="2997009"/>
            <a:ext cx="304800" cy="20447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Left Brace 17"/>
          <p:cNvSpPr/>
          <p:nvPr/>
        </p:nvSpPr>
        <p:spPr>
          <a:xfrm rot="16200000">
            <a:off x="3327104" y="4028884"/>
            <a:ext cx="381000" cy="2438400"/>
          </a:xfrm>
          <a:prstGeom prst="leftBrace">
            <a:avLst>
              <a:gd name="adj1" fmla="val 8333"/>
              <a:gd name="adj2" fmla="val 5000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>
            <a:off x="2908003" y="3016685"/>
            <a:ext cx="0" cy="206057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127203" y="3016685"/>
            <a:ext cx="0" cy="206057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cxnSpLocks/>
          </p:cNvCxnSpPr>
          <p:nvPr/>
        </p:nvCxnSpPr>
        <p:spPr>
          <a:xfrm>
            <a:off x="2298403" y="4083484"/>
            <a:ext cx="2451397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3217"/>
              </p:ext>
            </p:extLst>
          </p:nvPr>
        </p:nvGraphicFramePr>
        <p:xfrm>
          <a:off x="1384003" y="3638984"/>
          <a:ext cx="4572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2" name="Equation" r:id="rId7" imgW="279360" imgH="393480" progId="Equation.3">
                  <p:embed/>
                </p:oleObj>
              </mc:Choice>
              <mc:Fallback>
                <p:oleObj name="Equation" r:id="rId7" imgW="279360" imgH="393480" progId="Equation.3">
                  <p:embed/>
                  <p:pic>
                    <p:nvPicPr>
                      <p:cNvPr id="2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4003" y="3638984"/>
                        <a:ext cx="4572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1638953"/>
              </p:ext>
            </p:extLst>
          </p:nvPr>
        </p:nvGraphicFramePr>
        <p:xfrm>
          <a:off x="3289003" y="5296335"/>
          <a:ext cx="457200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3" name="Equation" r:id="rId9" imgW="279360" imgH="393480" progId="Equation.3">
                  <p:embed/>
                </p:oleObj>
              </mc:Choice>
              <mc:Fallback>
                <p:oleObj name="Equation" r:id="rId9" imgW="279360" imgH="393480" progId="Equation.3">
                  <p:embed/>
                  <p:pic>
                    <p:nvPicPr>
                      <p:cNvPr id="23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003" y="5296335"/>
                        <a:ext cx="457200" cy="727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" name="Group 27"/>
          <p:cNvGrpSpPr/>
          <p:nvPr/>
        </p:nvGrpSpPr>
        <p:grpSpPr>
          <a:xfrm>
            <a:off x="6636163" y="1172515"/>
            <a:ext cx="302042" cy="91349"/>
            <a:chOff x="6416520" y="4081006"/>
            <a:chExt cx="302042" cy="91349"/>
          </a:xfrm>
        </p:grpSpPr>
        <p:cxnSp>
          <p:nvCxnSpPr>
            <p:cNvPr id="29" name="Straight Connector 28"/>
            <p:cNvCxnSpPr/>
            <p:nvPr/>
          </p:nvCxnSpPr>
          <p:spPr>
            <a:xfrm>
              <a:off x="6416520" y="4081006"/>
              <a:ext cx="302042" cy="0"/>
            </a:xfrm>
            <a:prstGeom prst="line">
              <a:avLst/>
            </a:prstGeom>
            <a:ln w="50800" cmpd="sng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6416520" y="4172355"/>
              <a:ext cx="302042" cy="0"/>
            </a:xfrm>
            <a:prstGeom prst="line">
              <a:avLst/>
            </a:prstGeom>
            <a:ln w="50800" cmpd="sng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itle 1"/>
          <p:cNvSpPr txBox="1">
            <a:spLocks/>
          </p:cNvSpPr>
          <p:nvPr/>
        </p:nvSpPr>
        <p:spPr>
          <a:xfrm>
            <a:off x="6283253" y="2421393"/>
            <a:ext cx="4700531" cy="54954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ahiana"/>
              <a:buNone/>
              <a:defRPr sz="2500" b="0" i="0" u="none" strike="noStrike" cap="none">
                <a:solidFill>
                  <a:srgbClr val="000000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just"/>
            <a:r>
              <a:rPr lang="en-US" sz="2400" b="1" dirty="0" err="1">
                <a:solidFill>
                  <a:schemeClr val="tx2"/>
                </a:solidFill>
                <a:latin typeface="UTM Avo" panose="02040603050506020204" pitchFamily="18" charset="0"/>
              </a:rPr>
              <a:t>Từ</a:t>
            </a:r>
            <a:r>
              <a:rPr lang="en-US" sz="2400" b="1" dirty="0">
                <a:solidFill>
                  <a:schemeClr val="tx2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UTM Avo" panose="02040603050506020204" pitchFamily="18" charset="0"/>
              </a:rPr>
              <a:t>hình</a:t>
            </a:r>
            <a:r>
              <a:rPr lang="en-US" sz="2400" b="1" dirty="0">
                <a:solidFill>
                  <a:schemeClr val="tx2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UTM Avo" panose="02040603050506020204" pitchFamily="18" charset="0"/>
              </a:rPr>
              <a:t>chữ</a:t>
            </a:r>
            <a:r>
              <a:rPr lang="en-US" sz="2400" b="1" dirty="0">
                <a:solidFill>
                  <a:schemeClr val="tx2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UTM Avo" panose="02040603050506020204" pitchFamily="18" charset="0"/>
              </a:rPr>
              <a:t>nhật</a:t>
            </a:r>
            <a:r>
              <a:rPr lang="en-US" sz="2400" b="1" dirty="0">
                <a:solidFill>
                  <a:schemeClr val="tx2"/>
                </a:solidFill>
                <a:latin typeface="UTM Avo" panose="02040603050506020204" pitchFamily="18" charset="0"/>
              </a:rPr>
              <a:t> ban </a:t>
            </a:r>
            <a:r>
              <a:rPr lang="en-US" sz="2400" b="1" dirty="0" err="1">
                <a:solidFill>
                  <a:schemeClr val="tx2"/>
                </a:solidFill>
                <a:latin typeface="UTM Avo" panose="02040603050506020204" pitchFamily="18" charset="0"/>
              </a:rPr>
              <a:t>đầu</a:t>
            </a:r>
            <a:r>
              <a:rPr lang="en-US" sz="2400" b="1" dirty="0">
                <a:solidFill>
                  <a:schemeClr val="tx2"/>
                </a:solidFill>
                <a:latin typeface="UTM Avo" panose="02040603050506020204" pitchFamily="18" charset="0"/>
              </a:rPr>
              <a:t> ta </a:t>
            </a:r>
            <a:r>
              <a:rPr lang="en-US" sz="2400" b="1" dirty="0" err="1">
                <a:solidFill>
                  <a:schemeClr val="tx2"/>
                </a:solidFill>
                <a:latin typeface="UTM Avo" panose="02040603050506020204" pitchFamily="18" charset="0"/>
              </a:rPr>
              <a:t>dựng</a:t>
            </a:r>
            <a:r>
              <a:rPr lang="en-US" sz="2400" b="1" dirty="0">
                <a:solidFill>
                  <a:schemeClr val="tx2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UTM Avo" panose="02040603050506020204" pitchFamily="18" charset="0"/>
              </a:rPr>
              <a:t>một</a:t>
            </a:r>
            <a:r>
              <a:rPr lang="en-US" sz="2400" b="1" dirty="0">
                <a:solidFill>
                  <a:schemeClr val="tx2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UTM Avo" panose="02040603050506020204" pitchFamily="18" charset="0"/>
              </a:rPr>
              <a:t>hình</a:t>
            </a:r>
            <a:r>
              <a:rPr lang="en-US" sz="2400" b="1" dirty="0">
                <a:solidFill>
                  <a:schemeClr val="tx2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UTM Avo" panose="02040603050506020204" pitchFamily="18" charset="0"/>
              </a:rPr>
              <a:t>vuông</a:t>
            </a:r>
            <a:r>
              <a:rPr lang="en-US" sz="2400" b="1" dirty="0">
                <a:solidFill>
                  <a:schemeClr val="tx2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UTM Avo" panose="02040603050506020204" pitchFamily="18" charset="0"/>
              </a:rPr>
              <a:t>có</a:t>
            </a:r>
            <a:r>
              <a:rPr lang="en-US" sz="2400" b="1" dirty="0">
                <a:solidFill>
                  <a:schemeClr val="tx2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UTM Avo" panose="02040603050506020204" pitchFamily="18" charset="0"/>
              </a:rPr>
              <a:t>độ</a:t>
            </a:r>
            <a:r>
              <a:rPr lang="en-US" sz="2400" b="1" dirty="0">
                <a:solidFill>
                  <a:schemeClr val="tx2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UTM Avo" panose="02040603050506020204" pitchFamily="18" charset="0"/>
              </a:rPr>
              <a:t>dài</a:t>
            </a:r>
            <a:r>
              <a:rPr lang="en-US" sz="2400" b="1" dirty="0">
                <a:solidFill>
                  <a:schemeClr val="tx2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UTM Avo" panose="02040603050506020204" pitchFamily="18" charset="0"/>
              </a:rPr>
              <a:t>cạnh</a:t>
            </a:r>
            <a:r>
              <a:rPr lang="en-US" sz="2400" b="1" dirty="0">
                <a:solidFill>
                  <a:schemeClr val="tx2"/>
                </a:solidFill>
                <a:latin typeface="UTM Avo" panose="02040603050506020204" pitchFamily="18" charset="0"/>
              </a:rPr>
              <a:t> 1m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127203" y="622435"/>
            <a:ext cx="3625297" cy="1047210"/>
            <a:chOff x="6128531" y="731380"/>
            <a:chExt cx="3625297" cy="104721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/>
                <p:cNvSpPr/>
                <p:nvPr/>
              </p:nvSpPr>
              <p:spPr>
                <a:xfrm>
                  <a:off x="7254384" y="817423"/>
                  <a:ext cx="516487" cy="9280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800" b="1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2800" b="1" i="0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UTM Avo" panose="0204060305050602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2800" b="1" i="0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UTM Avo" panose="0204060305050602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den>
                        </m:f>
                      </m:oMath>
                    </m:oMathPara>
                  </a14:m>
                  <a:endParaRPr lang="en-US" sz="2000" b="1" dirty="0">
                    <a:solidFill>
                      <a:schemeClr val="accent5">
                        <a:lumMod val="50000"/>
                      </a:schemeClr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4" name="Rectangle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54384" y="817423"/>
                  <a:ext cx="516487" cy="92807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/>
                <p:cNvSpPr/>
                <p:nvPr/>
              </p:nvSpPr>
              <p:spPr>
                <a:xfrm>
                  <a:off x="8072913" y="731380"/>
                  <a:ext cx="564578" cy="10472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UTM Avo" panose="0204060305050602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UTM Avo" panose="0204060305050602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US" sz="2400" b="1" dirty="0">
                    <a:solidFill>
                      <a:schemeClr val="accent5">
                        <a:lumMod val="50000"/>
                      </a:schemeClr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5" name="Rectangle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72913" y="731380"/>
                  <a:ext cx="564578" cy="104721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81462" y="885774"/>
              <a:ext cx="672366" cy="802555"/>
            </a:xfrm>
            <a:prstGeom prst="rect">
              <a:avLst/>
            </a:prstGeom>
          </p:spPr>
        </p:pic>
        <p:sp>
          <p:nvSpPr>
            <p:cNvPr id="34" name="Title 1"/>
            <p:cNvSpPr txBox="1">
              <a:spLocks/>
            </p:cNvSpPr>
            <p:nvPr/>
          </p:nvSpPr>
          <p:spPr>
            <a:xfrm>
              <a:off x="6128531" y="979915"/>
              <a:ext cx="3549169" cy="5495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ahiana"/>
                <a:buNone/>
                <a:defRPr sz="2500" b="0" i="0" u="none" strike="noStrike" cap="none">
                  <a:solidFill>
                    <a:srgbClr val="000000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3600" b="1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</a:rPr>
                <a:t>x</a:t>
              </a:r>
            </a:p>
          </p:txBody>
        </p:sp>
      </p:grpSp>
      <p:sp>
        <p:nvSpPr>
          <p:cNvPr id="35" name="Title 1"/>
          <p:cNvSpPr txBox="1">
            <a:spLocks/>
          </p:cNvSpPr>
          <p:nvPr/>
        </p:nvSpPr>
        <p:spPr>
          <a:xfrm>
            <a:off x="6155063" y="3439410"/>
            <a:ext cx="5464853" cy="54954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ahiana"/>
              <a:buNone/>
              <a:defRPr sz="2500" b="0" i="0" u="none" strike="noStrike" cap="none">
                <a:solidFill>
                  <a:srgbClr val="000000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Diện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tích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vuông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mới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:</a:t>
            </a: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5950925" y="3995118"/>
            <a:ext cx="3549169" cy="54954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ahiana"/>
              <a:buNone/>
              <a:defRPr sz="2500" b="0" i="0" u="none" strike="noStrike" cap="none">
                <a:solidFill>
                  <a:srgbClr val="000000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</a:rPr>
              <a:t>1 x 1 = 1 m</a:t>
            </a: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7416317" y="3822476"/>
            <a:ext cx="3549169" cy="54954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ahiana"/>
              <a:buNone/>
              <a:defRPr sz="2500" b="0" i="0" u="none" strike="noStrike" cap="none">
                <a:solidFill>
                  <a:srgbClr val="000000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5911565" y="4913438"/>
            <a:ext cx="5642459" cy="54954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ahiana"/>
              <a:buNone/>
              <a:defRPr sz="2500" b="0" i="0" u="none" strike="noStrike" cap="none">
                <a:solidFill>
                  <a:srgbClr val="000000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vuông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gồm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bao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nhiêu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ô?</a:t>
            </a:r>
          </a:p>
          <a:p>
            <a:pPr algn="l">
              <a:lnSpc>
                <a:spcPct val="150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Diện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tích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mỗi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ô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bao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nhiêu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467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1" grpId="0"/>
      <p:bldP spid="35" grpId="0"/>
      <p:bldP spid="39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98404" y="2020693"/>
            <a:ext cx="3048000" cy="30511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2298404" y="3011292"/>
            <a:ext cx="304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298404" y="4078092"/>
            <a:ext cx="304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517604" y="2020693"/>
            <a:ext cx="0" cy="305117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908004" y="2020693"/>
            <a:ext cx="0" cy="305117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127204" y="2020693"/>
            <a:ext cx="0" cy="305117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736804" y="2020693"/>
            <a:ext cx="0" cy="305117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298403" y="1862975"/>
            <a:ext cx="304800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534246" y="2020693"/>
            <a:ext cx="0" cy="3051175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5962587"/>
              </p:ext>
            </p:extLst>
          </p:nvPr>
        </p:nvGraphicFramePr>
        <p:xfrm>
          <a:off x="3517603" y="1450317"/>
          <a:ext cx="60960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89" name="Equation" r:id="rId3" imgW="203040" imgH="177480" progId="Equation.3">
                  <p:embed/>
                </p:oleObj>
              </mc:Choice>
              <mc:Fallback>
                <p:oleObj name="Equation" r:id="rId3" imgW="203040" imgH="177480" progId="Equation.3">
                  <p:embed/>
                  <p:pic>
                    <p:nvPicPr>
                      <p:cNvPr id="4117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7603" y="1450317"/>
                        <a:ext cx="609600" cy="395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577244"/>
              </p:ext>
            </p:extLst>
          </p:nvPr>
        </p:nvGraphicFramePr>
        <p:xfrm>
          <a:off x="5595131" y="3397359"/>
          <a:ext cx="533400" cy="354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90" name="Equation" r:id="rId5" imgW="203040" imgH="177480" progId="Equation.3">
                  <p:embed/>
                </p:oleObj>
              </mc:Choice>
              <mc:Fallback>
                <p:oleObj name="Equation" r:id="rId5" imgW="203040" imgH="177480" progId="Equation.3">
                  <p:embed/>
                  <p:pic>
                    <p:nvPicPr>
                      <p:cNvPr id="411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5131" y="3397359"/>
                        <a:ext cx="533400" cy="354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4"/>
          <p:cNvSpPr/>
          <p:nvPr/>
        </p:nvSpPr>
        <p:spPr>
          <a:xfrm>
            <a:off x="2298404" y="2997007"/>
            <a:ext cx="2438400" cy="20605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3517604" y="2997007"/>
            <a:ext cx="0" cy="206057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eft Brace 16"/>
          <p:cNvSpPr/>
          <p:nvPr/>
        </p:nvSpPr>
        <p:spPr>
          <a:xfrm>
            <a:off x="1917404" y="2997006"/>
            <a:ext cx="304800" cy="20447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Left Brace 17"/>
          <p:cNvSpPr/>
          <p:nvPr/>
        </p:nvSpPr>
        <p:spPr>
          <a:xfrm rot="16200000">
            <a:off x="3327104" y="4028881"/>
            <a:ext cx="381000" cy="2438400"/>
          </a:xfrm>
          <a:prstGeom prst="leftBrace">
            <a:avLst>
              <a:gd name="adj1" fmla="val 8333"/>
              <a:gd name="adj2" fmla="val 5000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>
            <a:off x="2908003" y="3016682"/>
            <a:ext cx="0" cy="206057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4127203" y="3016682"/>
            <a:ext cx="0" cy="206057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cxnSpLocks/>
          </p:cNvCxnSpPr>
          <p:nvPr/>
        </p:nvCxnSpPr>
        <p:spPr>
          <a:xfrm>
            <a:off x="2298403" y="4083481"/>
            <a:ext cx="246092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8565675"/>
              </p:ext>
            </p:extLst>
          </p:nvPr>
        </p:nvGraphicFramePr>
        <p:xfrm>
          <a:off x="1384003" y="3638981"/>
          <a:ext cx="4572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91" name="Equation" r:id="rId7" imgW="279360" imgH="393480" progId="Equation.3">
                  <p:embed/>
                </p:oleObj>
              </mc:Choice>
              <mc:Fallback>
                <p:oleObj name="Equation" r:id="rId7" imgW="279360" imgH="393480" progId="Equation.3">
                  <p:embed/>
                  <p:pic>
                    <p:nvPicPr>
                      <p:cNvPr id="4115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4003" y="3638981"/>
                        <a:ext cx="4572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5134141"/>
              </p:ext>
            </p:extLst>
          </p:nvPr>
        </p:nvGraphicFramePr>
        <p:xfrm>
          <a:off x="3289003" y="5296332"/>
          <a:ext cx="457200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92" name="Equation" r:id="rId9" imgW="279360" imgH="393480" progId="Equation.3">
                  <p:embed/>
                </p:oleObj>
              </mc:Choice>
              <mc:Fallback>
                <p:oleObj name="Equation" r:id="rId9" imgW="279360" imgH="393480" progId="Equation.3">
                  <p:embed/>
                  <p:pic>
                    <p:nvPicPr>
                      <p:cNvPr id="411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003" y="5296332"/>
                        <a:ext cx="457200" cy="727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itle 1"/>
          <p:cNvSpPr txBox="1">
            <a:spLocks/>
          </p:cNvSpPr>
          <p:nvPr/>
        </p:nvSpPr>
        <p:spPr>
          <a:xfrm>
            <a:off x="6294862" y="1306175"/>
            <a:ext cx="5464853" cy="54954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ahiana"/>
              <a:buNone/>
              <a:defRPr sz="2500" b="0" i="0" u="none" strike="noStrike" cap="none">
                <a:solidFill>
                  <a:srgbClr val="000000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</a:rPr>
              <a:t>Hình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</a:rPr>
              <a:t>vuông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</a:rPr>
              <a:t>gồm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15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</a:rPr>
              <a:t> ô.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</a:rPr>
              <a:t>Diện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</a:rPr>
              <a:t>tích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</a:rPr>
              <a:t>mỗi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</a:rPr>
              <a:t> ô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</a:rPr>
              <a:t>là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</a:rPr>
              <a:t>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7838124" y="1529566"/>
                <a:ext cx="737702" cy="9280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UTM Avo" panose="0204060305050602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UTM Avo" panose="020406030505060202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rgbClr val="FF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8124" y="1529566"/>
                <a:ext cx="737702" cy="9280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itle 1"/>
          <p:cNvSpPr txBox="1">
            <a:spLocks/>
          </p:cNvSpPr>
          <p:nvPr/>
        </p:nvSpPr>
        <p:spPr>
          <a:xfrm>
            <a:off x="6373081" y="2852864"/>
            <a:ext cx="4567822" cy="54954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ahiana"/>
              <a:buNone/>
              <a:defRPr sz="2500" b="0" i="0" u="none" strike="noStrike" cap="none">
                <a:solidFill>
                  <a:srgbClr val="000000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Diện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tích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chữ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nhật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bao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nhiêu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308860" y="3006271"/>
            <a:ext cx="2414678" cy="205400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42" name="Straight Connector 41"/>
          <p:cNvCxnSpPr/>
          <p:nvPr/>
        </p:nvCxnSpPr>
        <p:spPr>
          <a:xfrm>
            <a:off x="3504338" y="2999701"/>
            <a:ext cx="0" cy="206057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894737" y="3019376"/>
            <a:ext cx="0" cy="206057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113937" y="3019376"/>
            <a:ext cx="0" cy="206057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cxnSpLocks/>
          </p:cNvCxnSpPr>
          <p:nvPr/>
        </p:nvCxnSpPr>
        <p:spPr>
          <a:xfrm>
            <a:off x="2325777" y="4086175"/>
            <a:ext cx="243672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1"/>
          <p:cNvSpPr txBox="1">
            <a:spLocks/>
          </p:cNvSpPr>
          <p:nvPr/>
        </p:nvSpPr>
        <p:spPr>
          <a:xfrm>
            <a:off x="6373081" y="2657441"/>
            <a:ext cx="4567822" cy="54954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ahiana"/>
              <a:buNone/>
              <a:defRPr sz="2500" b="0" i="0" u="none" strike="noStrike" cap="none">
                <a:solidFill>
                  <a:srgbClr val="000000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Diện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tích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chữ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nhật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là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10698695" y="2457641"/>
                <a:ext cx="737701" cy="9330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UTM Avo" panose="02040603050506020204" pitchFamily="18" charset="0"/>
                            </a:rPr>
                            <m:t>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2800" b="1" i="0" smtClean="0">
                              <a:solidFill>
                                <a:srgbClr val="FF0000"/>
                              </a:solidFill>
                              <a:latin typeface="UTM Avo" panose="020406030505060202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rgbClr val="FF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8695" y="2457641"/>
                <a:ext cx="737701" cy="93301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9" name="Group 58"/>
          <p:cNvGrpSpPr/>
          <p:nvPr/>
        </p:nvGrpSpPr>
        <p:grpSpPr>
          <a:xfrm>
            <a:off x="5041320" y="3704994"/>
            <a:ext cx="6136467" cy="1729083"/>
            <a:chOff x="5041320" y="3704994"/>
            <a:chExt cx="6136467" cy="1729083"/>
          </a:xfrm>
        </p:grpSpPr>
        <p:grpSp>
          <p:nvGrpSpPr>
            <p:cNvPr id="57" name="Group 56"/>
            <p:cNvGrpSpPr/>
            <p:nvPr/>
          </p:nvGrpSpPr>
          <p:grpSpPr>
            <a:xfrm>
              <a:off x="6191505" y="3704994"/>
              <a:ext cx="4986282" cy="1729083"/>
              <a:chOff x="6191505" y="3704994"/>
              <a:chExt cx="4986282" cy="1729083"/>
            </a:xfrm>
          </p:grpSpPr>
          <p:sp>
            <p:nvSpPr>
              <p:cNvPr id="33" name="Rounded Rectangle 32"/>
              <p:cNvSpPr/>
              <p:nvPr/>
            </p:nvSpPr>
            <p:spPr>
              <a:xfrm>
                <a:off x="6191505" y="3704994"/>
                <a:ext cx="4986282" cy="1729083"/>
              </a:xfrm>
              <a:prstGeom prst="roundRect">
                <a:avLst/>
              </a:prstGeom>
              <a:solidFill>
                <a:schemeClr val="accent4">
                  <a:lumMod val="20000"/>
                  <a:lumOff val="80000"/>
                  <a:alpha val="40000"/>
                </a:schemeClr>
              </a:solidFill>
              <a:ln w="53975" cmpd="thickThin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1" name="Group 50"/>
              <p:cNvGrpSpPr/>
              <p:nvPr/>
            </p:nvGrpSpPr>
            <p:grpSpPr>
              <a:xfrm>
                <a:off x="6910061" y="3970304"/>
                <a:ext cx="3549169" cy="1051025"/>
                <a:chOff x="6472989" y="985239"/>
                <a:chExt cx="3549169" cy="1051025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2" name="Rectangle 51"/>
                    <p:cNvSpPr/>
                    <p:nvPr/>
                  </p:nvSpPr>
                  <p:spPr>
                    <a:xfrm>
                      <a:off x="7320117" y="988733"/>
                      <a:ext cx="564578" cy="1047531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f>
                              <m:fPr>
                                <m:ctrlPr>
                                  <a:rPr lang="en-US" sz="3200" b="1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nor/>
                                  </m:rPr>
                                  <a:rPr lang="en-US" sz="3200" b="1" i="0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UTM Avo" panose="0204060305050602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m:rPr>
                                    <m:nor/>
                                  </m:rPr>
                                  <a:rPr lang="en-US" sz="3200" b="1" i="0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UTM Avo" panose="0204060305050602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den>
                            </m:f>
                          </m:oMath>
                        </m:oMathPara>
                      </a14:m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UTM Avo" panose="020406030505060202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52" name="Rectangle 5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320117" y="988733"/>
                      <a:ext cx="564578" cy="1047531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3" name="Rectangle 52"/>
                    <p:cNvSpPr/>
                    <p:nvPr/>
                  </p:nvSpPr>
                  <p:spPr>
                    <a:xfrm>
                      <a:off x="8512695" y="985239"/>
                      <a:ext cx="564578" cy="10472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f>
                              <m:fPr>
                                <m:ctrlPr>
                                  <a:rPr lang="en-US" sz="3200" b="1" i="1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nor/>
                                  </m:rPr>
                                  <a:rPr lang="en-US" sz="3200" b="1" i="0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UTM Avo" panose="02040603050506020204" pitchFamily="18" charset="0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m:rPr>
                                    <m:nor/>
                                  </m:rPr>
                                  <a:rPr lang="en-US" sz="3200" b="1" i="0" smtClean="0">
                                    <a:solidFill>
                                      <a:schemeClr val="accent5">
                                        <a:lumMod val="50000"/>
                                      </a:schemeClr>
                                    </a:solidFill>
                                    <a:latin typeface="UTM Avo" panose="0204060305050602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den>
                            </m:f>
                          </m:oMath>
                        </m:oMathPara>
                      </a14:m>
                      <a:endParaRPr lang="en-US" sz="24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UTM Avo" panose="020406030505060202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53" name="Rectangle 5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512695" y="985239"/>
                      <a:ext cx="564578" cy="1047210"/>
                    </a:xfrm>
                    <a:prstGeom prst="rect">
                      <a:avLst/>
                    </a:prstGeom>
                    <a:blipFill>
                      <a:blip r:embed="rId1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55" name="Title 1"/>
                <p:cNvSpPr txBox="1">
                  <a:spLocks/>
                </p:cNvSpPr>
                <p:nvPr/>
              </p:nvSpPr>
              <p:spPr>
                <a:xfrm>
                  <a:off x="6472989" y="1223656"/>
                  <a:ext cx="3549169" cy="5495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600"/>
                    <a:buFont typeface="Bahiana"/>
                    <a:buNone/>
                    <a:defRPr sz="2500" b="0" i="0" u="none" strike="noStrike" cap="none">
                      <a:solidFill>
                        <a:srgbClr val="000000"/>
                      </a:solidFill>
                      <a:latin typeface="Didact Gothic"/>
                      <a:ea typeface="Didact Gothic"/>
                      <a:cs typeface="Didact Gothic"/>
                      <a:sym typeface="Didact Gothic"/>
                    </a:defRPr>
                  </a:lvl1pPr>
                  <a:lvl2pPr marR="0" lvl="1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600"/>
                    <a:buFont typeface="Bebas Neue"/>
                    <a:buNone/>
                    <a:defRPr sz="3600" b="0" i="0" u="none" strike="noStrike" cap="none">
                      <a:solidFill>
                        <a:srgbClr val="000000"/>
                      </a:solidFill>
                      <a:latin typeface="Bebas Neue"/>
                      <a:ea typeface="Bebas Neue"/>
                      <a:cs typeface="Bebas Neue"/>
                      <a:sym typeface="Bebas Neue"/>
                    </a:defRPr>
                  </a:lvl2pPr>
                  <a:lvl3pPr marR="0" lvl="2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600"/>
                    <a:buFont typeface="Bebas Neue"/>
                    <a:buNone/>
                    <a:defRPr sz="3600" b="0" i="0" u="none" strike="noStrike" cap="none">
                      <a:solidFill>
                        <a:srgbClr val="000000"/>
                      </a:solidFill>
                      <a:latin typeface="Bebas Neue"/>
                      <a:ea typeface="Bebas Neue"/>
                      <a:cs typeface="Bebas Neue"/>
                      <a:sym typeface="Bebas Neue"/>
                    </a:defRPr>
                  </a:lvl3pPr>
                  <a:lvl4pPr marR="0" lvl="3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600"/>
                    <a:buFont typeface="Bebas Neue"/>
                    <a:buNone/>
                    <a:defRPr sz="3600" b="0" i="0" u="none" strike="noStrike" cap="none">
                      <a:solidFill>
                        <a:srgbClr val="000000"/>
                      </a:solidFill>
                      <a:latin typeface="Bebas Neue"/>
                      <a:ea typeface="Bebas Neue"/>
                      <a:cs typeface="Bebas Neue"/>
                      <a:sym typeface="Bebas Neue"/>
                    </a:defRPr>
                  </a:lvl4pPr>
                  <a:lvl5pPr marR="0" lvl="4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600"/>
                    <a:buFont typeface="Bebas Neue"/>
                    <a:buNone/>
                    <a:defRPr sz="3600" b="0" i="0" u="none" strike="noStrike" cap="none">
                      <a:solidFill>
                        <a:srgbClr val="000000"/>
                      </a:solidFill>
                      <a:latin typeface="Bebas Neue"/>
                      <a:ea typeface="Bebas Neue"/>
                      <a:cs typeface="Bebas Neue"/>
                      <a:sym typeface="Bebas Neue"/>
                    </a:defRPr>
                  </a:lvl5pPr>
                  <a:lvl6pPr marR="0" lvl="5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600"/>
                    <a:buFont typeface="Bebas Neue"/>
                    <a:buNone/>
                    <a:defRPr sz="3600" b="0" i="0" u="none" strike="noStrike" cap="none">
                      <a:solidFill>
                        <a:srgbClr val="000000"/>
                      </a:solidFill>
                      <a:latin typeface="Bebas Neue"/>
                      <a:ea typeface="Bebas Neue"/>
                      <a:cs typeface="Bebas Neue"/>
                      <a:sym typeface="Bebas Neue"/>
                    </a:defRPr>
                  </a:lvl6pPr>
                  <a:lvl7pPr marR="0" lvl="6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600"/>
                    <a:buFont typeface="Bebas Neue"/>
                    <a:buNone/>
                    <a:defRPr sz="3600" b="0" i="0" u="none" strike="noStrike" cap="none">
                      <a:solidFill>
                        <a:srgbClr val="000000"/>
                      </a:solidFill>
                      <a:latin typeface="Bebas Neue"/>
                      <a:ea typeface="Bebas Neue"/>
                      <a:cs typeface="Bebas Neue"/>
                      <a:sym typeface="Bebas Neue"/>
                    </a:defRPr>
                  </a:lvl7pPr>
                  <a:lvl8pPr marR="0" lvl="7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600"/>
                    <a:buFont typeface="Bebas Neue"/>
                    <a:buNone/>
                    <a:defRPr sz="3600" b="0" i="0" u="none" strike="noStrike" cap="none">
                      <a:solidFill>
                        <a:srgbClr val="000000"/>
                      </a:solidFill>
                      <a:latin typeface="Bebas Neue"/>
                      <a:ea typeface="Bebas Neue"/>
                      <a:cs typeface="Bebas Neue"/>
                      <a:sym typeface="Bebas Neue"/>
                    </a:defRPr>
                  </a:lvl8pPr>
                  <a:lvl9pPr marR="0" lvl="8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3600"/>
                    <a:buFont typeface="Bebas Neue"/>
                    <a:buNone/>
                    <a:defRPr sz="3600" b="0" i="0" u="none" strike="noStrike" cap="none">
                      <a:solidFill>
                        <a:srgbClr val="000000"/>
                      </a:solidFill>
                      <a:latin typeface="Bebas Neue"/>
                      <a:ea typeface="Bebas Neue"/>
                      <a:cs typeface="Bebas Neue"/>
                      <a:sym typeface="Bebas Neue"/>
                    </a:defRPr>
                  </a:lvl9pPr>
                </a:lstStyle>
                <a:p>
                  <a:pPr>
                    <a:lnSpc>
                      <a:spcPct val="150000"/>
                    </a:lnSpc>
                  </a:pPr>
                  <a:r>
                    <a:rPr lang="en-US" sz="3600" b="1" dirty="0">
                      <a:solidFill>
                        <a:schemeClr val="accent5">
                          <a:lumMod val="50000"/>
                        </a:schemeClr>
                      </a:solidFill>
                      <a:latin typeface="UTM Avo" panose="02040603050506020204" pitchFamily="18" charset="0"/>
                    </a:rPr>
                    <a:t>x</a:t>
                  </a:r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Rectangle 55"/>
                  <p:cNvSpPr/>
                  <p:nvPr/>
                </p:nvSpPr>
                <p:spPr>
                  <a:xfrm>
                    <a:off x="9654606" y="3970304"/>
                    <a:ext cx="989373" cy="93506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3200" b="1" dirty="0">
                        <a:solidFill>
                          <a:srgbClr val="FF0000"/>
                        </a:solidFill>
                      </a:rPr>
                      <a:t>=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smtClean="0">
                                <a:solidFill>
                                  <a:srgbClr val="FF0000"/>
                                </a:solidFill>
                                <a:latin typeface="UTM Avo" panose="0204060305050602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smtClean="0">
                                <a:solidFill>
                                  <a:srgbClr val="FF0000"/>
                                </a:solidFill>
                                <a:latin typeface="UTM Avo" panose="02040603050506020204" pitchFamily="18" charset="0"/>
                                <a:cs typeface="Times New Roman" panose="02020603050405020304" pitchFamily="18" charset="0"/>
                              </a:rPr>
                              <m:t>15</m:t>
                            </m:r>
                          </m:den>
                        </m:f>
                      </m:oMath>
                    </a14:m>
                    <a:endParaRPr lang="en-US" sz="2400" b="1" dirty="0">
                      <a:solidFill>
                        <a:srgbClr val="FF0000"/>
                      </a:solidFill>
                      <a:latin typeface="UTM Avo" panose="020406030505060202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6" name="Rectangle 5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654606" y="3970304"/>
                    <a:ext cx="989373" cy="935064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 l="-16049" b="-7143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8" name="Title 1"/>
            <p:cNvSpPr txBox="1">
              <a:spLocks/>
            </p:cNvSpPr>
            <p:nvPr/>
          </p:nvSpPr>
          <p:spPr>
            <a:xfrm>
              <a:off x="5041320" y="4157923"/>
              <a:ext cx="3549169" cy="5495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ahiana"/>
                <a:buNone/>
                <a:defRPr sz="2500" b="0" i="0" u="none" strike="noStrike" cap="none">
                  <a:solidFill>
                    <a:srgbClr val="000000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3600" b="1" dirty="0" err="1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</a:rPr>
                <a:t>Vậy</a:t>
              </a:r>
              <a:endParaRPr lang="en-US" sz="3600" b="1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153749" y="1375068"/>
            <a:ext cx="3957111" cy="798914"/>
            <a:chOff x="7110434" y="-1058729"/>
            <a:chExt cx="3957111" cy="798914"/>
          </a:xfrm>
        </p:grpSpPr>
        <p:sp>
          <p:nvSpPr>
            <p:cNvPr id="48" name="Title 1"/>
            <p:cNvSpPr txBox="1">
              <a:spLocks/>
            </p:cNvSpPr>
            <p:nvPr/>
          </p:nvSpPr>
          <p:spPr>
            <a:xfrm>
              <a:off x="7110434" y="-809357"/>
              <a:ext cx="3549169" cy="5495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ahiana"/>
                <a:buNone/>
                <a:defRPr sz="2500" b="0" i="0" u="none" strike="noStrike" cap="none">
                  <a:solidFill>
                    <a:srgbClr val="000000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3200" b="1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</a:rPr>
                <a:t>m</a:t>
              </a:r>
            </a:p>
          </p:txBody>
        </p:sp>
        <p:sp>
          <p:nvSpPr>
            <p:cNvPr id="49" name="Title 1"/>
            <p:cNvSpPr txBox="1">
              <a:spLocks/>
            </p:cNvSpPr>
            <p:nvPr/>
          </p:nvSpPr>
          <p:spPr>
            <a:xfrm>
              <a:off x="7518376" y="-1058729"/>
              <a:ext cx="3549169" cy="5495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ahiana"/>
                <a:buNone/>
                <a:defRPr sz="2500" b="0" i="0" u="none" strike="noStrike" cap="none">
                  <a:solidFill>
                    <a:srgbClr val="000000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2400" b="1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756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9" grpId="0"/>
      <p:bldP spid="40" grpId="0"/>
      <p:bldP spid="40" grpId="1"/>
      <p:bldP spid="41" grpId="0" animBg="1"/>
      <p:bldP spid="46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图片 10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" y="45306"/>
            <a:ext cx="2552369" cy="1106151"/>
          </a:xfrm>
          <a:prstGeom prst="rect">
            <a:avLst/>
          </a:prstGeom>
        </p:spPr>
      </p:pic>
      <p:pic>
        <p:nvPicPr>
          <p:cNvPr id="111" name="图片 1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09" y="5501098"/>
            <a:ext cx="12196868" cy="1356902"/>
          </a:xfrm>
          <a:prstGeom prst="rect">
            <a:avLst/>
          </a:prstGeom>
        </p:spPr>
      </p:pic>
      <p:pic>
        <p:nvPicPr>
          <p:cNvPr id="112" name="图片 1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596" y="4496941"/>
            <a:ext cx="1582582" cy="2320032"/>
          </a:xfrm>
          <a:prstGeom prst="rect">
            <a:avLst/>
          </a:prstGeom>
        </p:spPr>
      </p:pic>
      <p:pic>
        <p:nvPicPr>
          <p:cNvPr id="116" name="图片 1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30" y="-455139"/>
            <a:ext cx="6070032" cy="1368214"/>
          </a:xfrm>
          <a:prstGeom prst="rect">
            <a:avLst/>
          </a:prstGeom>
        </p:spPr>
      </p:pic>
      <p:pic>
        <p:nvPicPr>
          <p:cNvPr id="117" name="图片 1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545" y="4553746"/>
            <a:ext cx="710753" cy="89054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876451" y="1837649"/>
            <a:ext cx="3833835" cy="1729083"/>
            <a:chOff x="6910061" y="3618950"/>
            <a:chExt cx="4279596" cy="1729083"/>
          </a:xfrm>
        </p:grpSpPr>
        <p:sp>
          <p:nvSpPr>
            <p:cNvPr id="10" name="Rounded Rectangle 9"/>
            <p:cNvSpPr/>
            <p:nvPr/>
          </p:nvSpPr>
          <p:spPr>
            <a:xfrm>
              <a:off x="7093537" y="3618950"/>
              <a:ext cx="4096120" cy="1729083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40000"/>
              </a:schemeClr>
            </a:solidFill>
            <a:ln w="53975" cmpd="thickThin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6910061" y="3970304"/>
              <a:ext cx="3549169" cy="1051025"/>
              <a:chOff x="6472989" y="985239"/>
              <a:chExt cx="3549169" cy="105102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Rectangle 12"/>
                  <p:cNvSpPr/>
                  <p:nvPr/>
                </p:nvSpPr>
                <p:spPr>
                  <a:xfrm>
                    <a:off x="7320117" y="988733"/>
                    <a:ext cx="564578" cy="1047531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200" b="1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b="1" i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UTM Avo" panose="0204060305050602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1" i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UTM Avo" panose="020406030505060202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den>
                          </m:f>
                        </m:oMath>
                      </m:oMathPara>
                    </a14:m>
                    <a:endParaRPr lang="en-US" sz="2400" b="1" dirty="0">
                      <a:solidFill>
                        <a:schemeClr val="accent5">
                          <a:lumMod val="50000"/>
                        </a:schemeClr>
                      </a:solidFill>
                      <a:latin typeface="UTM Avo" panose="020406030505060202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3" name="Rectangle 1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20117" y="988733"/>
                    <a:ext cx="564578" cy="1047531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Rectangle 13"/>
                  <p:cNvSpPr/>
                  <p:nvPr/>
                </p:nvSpPr>
                <p:spPr>
                  <a:xfrm>
                    <a:off x="8512695" y="985239"/>
                    <a:ext cx="564578" cy="10472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n-US" sz="3200" b="1" i="1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en-US" sz="3200" b="1" i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UTM Avo" panose="0204060305050602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en-US" sz="3200" b="1" i="0" smtClean="0">
                                  <a:solidFill>
                                    <a:schemeClr val="accent5">
                                      <a:lumMod val="50000"/>
                                    </a:schemeClr>
                                  </a:solidFill>
                                  <a:latin typeface="UTM Avo" panose="0204060305050602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</m:oMath>
                      </m:oMathPara>
                    </a14:m>
                    <a:endParaRPr lang="en-US" sz="2400" b="1" dirty="0">
                      <a:solidFill>
                        <a:schemeClr val="accent5">
                          <a:lumMod val="50000"/>
                        </a:schemeClr>
                      </a:solidFill>
                      <a:latin typeface="UTM Avo" panose="020406030505060202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14" name="Rectangle 1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12695" y="985239"/>
                    <a:ext cx="564578" cy="1047210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5" name="Title 1"/>
              <p:cNvSpPr txBox="1">
                <a:spLocks/>
              </p:cNvSpPr>
              <p:nvPr/>
            </p:nvSpPr>
            <p:spPr>
              <a:xfrm>
                <a:off x="6472989" y="1223656"/>
                <a:ext cx="3549169" cy="54954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Bahiana"/>
                  <a:buNone/>
                  <a:defRPr sz="2500" b="0" i="0" u="none" strike="noStrike" cap="none">
                    <a:solidFill>
                      <a:srgbClr val="000000"/>
                    </a:solidFill>
                    <a:latin typeface="Didact Gothic"/>
                    <a:ea typeface="Didact Gothic"/>
                    <a:cs typeface="Didact Gothic"/>
                    <a:sym typeface="Didact Gothic"/>
                  </a:defRPr>
                </a:lvl1pPr>
                <a:lvl2pPr marR="0" lvl="1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Bebas Neue"/>
                  <a:buNone/>
                  <a:defRPr sz="3600" b="0" i="0" u="none" strike="noStrike" cap="none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defRPr>
                </a:lvl2pPr>
                <a:lvl3pPr marR="0" lvl="2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Bebas Neue"/>
                  <a:buNone/>
                  <a:defRPr sz="3600" b="0" i="0" u="none" strike="noStrike" cap="none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defRPr>
                </a:lvl3pPr>
                <a:lvl4pPr marR="0" lvl="3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Bebas Neue"/>
                  <a:buNone/>
                  <a:defRPr sz="3600" b="0" i="0" u="none" strike="noStrike" cap="none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defRPr>
                </a:lvl4pPr>
                <a:lvl5pPr marR="0" lvl="4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Bebas Neue"/>
                  <a:buNone/>
                  <a:defRPr sz="3600" b="0" i="0" u="none" strike="noStrike" cap="none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defRPr>
                </a:lvl5pPr>
                <a:lvl6pPr marR="0" lvl="5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Bebas Neue"/>
                  <a:buNone/>
                  <a:defRPr sz="3600" b="0" i="0" u="none" strike="noStrike" cap="none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defRPr>
                </a:lvl6pPr>
                <a:lvl7pPr marR="0" lvl="6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Bebas Neue"/>
                  <a:buNone/>
                  <a:defRPr sz="3600" b="0" i="0" u="none" strike="noStrike" cap="none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defRPr>
                </a:lvl7pPr>
                <a:lvl8pPr marR="0" lvl="7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Bebas Neue"/>
                  <a:buNone/>
                  <a:defRPr sz="3600" b="0" i="0" u="none" strike="noStrike" cap="none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defRPr>
                </a:lvl8pPr>
                <a:lvl9pPr marR="0" lvl="8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Bebas Neue"/>
                  <a:buNone/>
                  <a:defRPr sz="3600" b="0" i="0" u="none" strike="noStrike" cap="none">
                    <a:solidFill>
                      <a:srgbClr val="000000"/>
                    </a:solidFill>
                    <a:latin typeface="Bebas Neue"/>
                    <a:ea typeface="Bebas Neue"/>
                    <a:cs typeface="Bebas Neue"/>
                    <a:sym typeface="Bebas Neue"/>
                  </a:defRPr>
                </a:lvl9pPr>
              </a:lstStyle>
              <a:p>
                <a:pPr>
                  <a:lnSpc>
                    <a:spcPct val="150000"/>
                  </a:lnSpc>
                </a:pPr>
                <a:r>
                  <a:rPr lang="en-US" sz="3600" b="1" dirty="0">
                    <a:solidFill>
                      <a:schemeClr val="accent5">
                        <a:lumMod val="50000"/>
                      </a:schemeClr>
                    </a:solidFill>
                    <a:latin typeface="UTM Avo" panose="02040603050506020204" pitchFamily="18" charset="0"/>
                  </a:rPr>
                  <a:t>x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Rectangle 11"/>
                <p:cNvSpPr/>
                <p:nvPr/>
              </p:nvSpPr>
              <p:spPr>
                <a:xfrm>
                  <a:off x="9535913" y="3959671"/>
                  <a:ext cx="1215350" cy="104041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3600" b="1" dirty="0">
                      <a:solidFill>
                        <a:srgbClr val="FF0000"/>
                      </a:solidFill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 i="0" smtClean="0">
                              <a:solidFill>
                                <a:srgbClr val="FF0000"/>
                              </a:solidFill>
                              <a:latin typeface="UTM Avo" panose="02040603050506020204" pitchFamily="18" charset="0"/>
                            </a:rPr>
                            <m:t>8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 b="1" i="0" smtClean="0">
                              <a:solidFill>
                                <a:srgbClr val="FF0000"/>
                              </a:solidFill>
                              <a:latin typeface="UTM Avo" panose="02040603050506020204" pitchFamily="18" charset="0"/>
                              <a:cs typeface="Times New Roman" panose="02020603050405020304" pitchFamily="18" charset="0"/>
                            </a:rPr>
                            <m:t>15</m:t>
                          </m:r>
                        </m:den>
                      </m:f>
                    </m:oMath>
                  </a14:m>
                  <a:endParaRPr lang="en-US" sz="2800" b="1" dirty="0">
                    <a:solidFill>
                      <a:srgbClr val="FF0000"/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" name="Rectangle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35913" y="3959671"/>
                  <a:ext cx="1215350" cy="1040413"/>
                </a:xfrm>
                <a:prstGeom prst="rect">
                  <a:avLst/>
                </a:prstGeom>
                <a:blipFill>
                  <a:blip r:embed="rId10"/>
                  <a:stretch>
                    <a:fillRect l="-17416" b="-760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" name="Rectangle 2"/>
          <p:cNvSpPr/>
          <p:nvPr/>
        </p:nvSpPr>
        <p:spPr>
          <a:xfrm>
            <a:off x="1234464" y="969880"/>
            <a:ext cx="110457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Curved Down Arrow 4"/>
          <p:cNvSpPr/>
          <p:nvPr/>
        </p:nvSpPr>
        <p:spPr>
          <a:xfrm>
            <a:off x="4761353" y="1987636"/>
            <a:ext cx="1321227" cy="2007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Curved Down Arrow 22"/>
          <p:cNvSpPr/>
          <p:nvPr/>
        </p:nvSpPr>
        <p:spPr>
          <a:xfrm flipV="1">
            <a:off x="4761352" y="3211885"/>
            <a:ext cx="1321227" cy="27961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5158304" y="3139136"/>
            <a:ext cx="553995" cy="54954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ahiana"/>
              <a:buNone/>
              <a:defRPr sz="2500" b="0" i="0" u="none" strike="noStrike" cap="none">
                <a:solidFill>
                  <a:srgbClr val="000000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x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5172571" y="1671436"/>
            <a:ext cx="553995" cy="54954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ahiana"/>
              <a:buNone/>
              <a:defRPr sz="2500" b="0" i="0" u="none" strike="noStrike" cap="none">
                <a:solidFill>
                  <a:srgbClr val="000000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x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726406" y="3994723"/>
            <a:ext cx="90997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>
              <a:defRPr/>
            </a:pP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488138" y="1792476"/>
            <a:ext cx="5493490" cy="1729083"/>
          </a:xfrm>
          <a:prstGeom prst="roundRect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  <a:ln w="53975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/>
          <p:cNvGrpSpPr/>
          <p:nvPr/>
        </p:nvGrpSpPr>
        <p:grpSpPr>
          <a:xfrm>
            <a:off x="842544" y="2151642"/>
            <a:ext cx="6067813" cy="1072265"/>
            <a:chOff x="5600317" y="927689"/>
            <a:chExt cx="3549169" cy="10722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ctangle 30"/>
                <p:cNvSpPr/>
                <p:nvPr/>
              </p:nvSpPr>
              <p:spPr>
                <a:xfrm>
                  <a:off x="6746085" y="927689"/>
                  <a:ext cx="564578" cy="10475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UTM Avo" panose="0204060305050602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UTM Avo" panose="0204060305050602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den>
                        </m:f>
                      </m:oMath>
                    </m:oMathPara>
                  </a14:m>
                  <a:endParaRPr lang="en-US" sz="2400" b="1" dirty="0">
                    <a:solidFill>
                      <a:schemeClr val="accent5">
                        <a:lumMod val="50000"/>
                      </a:schemeClr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1" name="Rectangle 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46085" y="927689"/>
                  <a:ext cx="564578" cy="1047531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Rectangle 31"/>
                <p:cNvSpPr/>
                <p:nvPr/>
              </p:nvSpPr>
              <p:spPr>
                <a:xfrm>
                  <a:off x="7394121" y="952744"/>
                  <a:ext cx="564578" cy="10472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3200" b="1" i="1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3200" b="1" i="0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UTM Avo" panose="0204060305050602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3200" b="1" i="0" smtClean="0">
                                <a:solidFill>
                                  <a:schemeClr val="accent5">
                                    <a:lumMod val="50000"/>
                                  </a:schemeClr>
                                </a:solidFill>
                                <a:latin typeface="UTM Avo" panose="0204060305050602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US" sz="2400" b="1" dirty="0">
                    <a:solidFill>
                      <a:schemeClr val="accent5">
                        <a:lumMod val="50000"/>
                      </a:schemeClr>
                    </a:solidFill>
                    <a:latin typeface="UTM Avo" panose="020406030505060202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2" name="Rectangle 3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94121" y="952744"/>
                  <a:ext cx="564578" cy="104721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Title 1"/>
            <p:cNvSpPr txBox="1">
              <a:spLocks/>
            </p:cNvSpPr>
            <p:nvPr/>
          </p:nvSpPr>
          <p:spPr>
            <a:xfrm>
              <a:off x="5600317" y="1198093"/>
              <a:ext cx="3549169" cy="5495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ahiana"/>
                <a:buNone/>
                <a:defRPr sz="2500" b="0" i="0" u="none" strike="noStrike" cap="none">
                  <a:solidFill>
                    <a:srgbClr val="000000"/>
                  </a:solidFill>
                  <a:latin typeface="Didact Gothic"/>
                  <a:ea typeface="Didact Gothic"/>
                  <a:cs typeface="Didact Gothic"/>
                  <a:sym typeface="Didact Gothic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Bebas Neue"/>
                <a:buNone/>
                <a:defRPr sz="3600" b="0" i="0" u="none" strike="noStrike" cap="none">
                  <a:solidFill>
                    <a:srgbClr val="000000"/>
                  </a:solidFill>
                  <a:latin typeface="Bebas Neue"/>
                  <a:ea typeface="Bebas Neue"/>
                  <a:cs typeface="Bebas Neue"/>
                  <a:sym typeface="Bebas Neue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sz="3600" b="1" dirty="0">
                  <a:solidFill>
                    <a:schemeClr val="accent5">
                      <a:lumMod val="50000"/>
                    </a:schemeClr>
                  </a:solidFill>
                  <a:latin typeface="UTM Avo" panose="02040603050506020204" pitchFamily="18" charset="0"/>
                </a:rPr>
                <a:t>x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6281530" y="2183556"/>
                <a:ext cx="2077815" cy="10404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endParaRPr lang="en-US" sz="2800" b="1" dirty="0">
                  <a:solidFill>
                    <a:srgbClr val="FF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1530" y="2183556"/>
                <a:ext cx="2077815" cy="1040413"/>
              </a:xfrm>
              <a:prstGeom prst="rect">
                <a:avLst/>
              </a:prstGeom>
              <a:blipFill>
                <a:blip r:embed="rId13"/>
                <a:stretch>
                  <a:fillRect l="-8798" b="-76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Curved Down Arrow 33"/>
          <p:cNvSpPr/>
          <p:nvPr/>
        </p:nvSpPr>
        <p:spPr>
          <a:xfrm>
            <a:off x="3195804" y="2046590"/>
            <a:ext cx="1321227" cy="20071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Curved Down Arrow 34"/>
          <p:cNvSpPr/>
          <p:nvPr/>
        </p:nvSpPr>
        <p:spPr>
          <a:xfrm flipV="1">
            <a:off x="3148014" y="3134319"/>
            <a:ext cx="1321227" cy="27961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3548722" y="3061646"/>
            <a:ext cx="553995" cy="54954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ahiana"/>
              <a:buNone/>
              <a:defRPr sz="2500" b="0" i="0" u="none" strike="noStrike" cap="none">
                <a:solidFill>
                  <a:srgbClr val="000000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x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3570092" y="1715703"/>
            <a:ext cx="553995" cy="549542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ahiana"/>
              <a:buNone/>
              <a:defRPr sz="2500" b="0" i="0" u="none" strike="noStrike" cap="none">
                <a:solidFill>
                  <a:srgbClr val="000000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Bebas Neue"/>
              <a:buNone/>
              <a:defRPr sz="3600" b="0" i="0" u="none" strike="noStrike" cap="non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4612061" y="2193025"/>
                <a:ext cx="1664238" cy="10466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4 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</a:rPr>
                          <m:t> 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  <a:cs typeface="Times New Roman" panose="02020603050405020304" pitchFamily="18" charset="0"/>
                          </a:rPr>
                          <m:t>5 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rgbClr val="FF0000"/>
                            </a:solidFill>
                            <a:latin typeface="UTM Avo" panose="02040603050506020204" pitchFamily="18" charset="0"/>
                            <a:cs typeface="Times New Roman" panose="02020603050405020304" pitchFamily="18" charset="0"/>
                          </a:rPr>
                          <m:t> 3</m:t>
                        </m:r>
                      </m:den>
                    </m:f>
                  </m:oMath>
                </a14:m>
                <a:endParaRPr lang="en-US" sz="2800" b="1" dirty="0">
                  <a:solidFill>
                    <a:srgbClr val="FF0000"/>
                  </a:solidFill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2061" y="2193025"/>
                <a:ext cx="1664238" cy="1046697"/>
              </a:xfrm>
              <a:prstGeom prst="rect">
                <a:avLst/>
              </a:prstGeom>
              <a:blipFill>
                <a:blip r:embed="rId14"/>
                <a:stretch>
                  <a:fillRect l="-11355" b="-76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542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23" grpId="0" animBg="1"/>
      <p:bldP spid="23" grpId="1" animBg="1"/>
      <p:bldP spid="24" grpId="0"/>
      <p:bldP spid="24" grpId="1"/>
      <p:bldP spid="25" grpId="0"/>
      <p:bldP spid="25" grpId="1"/>
      <p:bldP spid="26" grpId="0"/>
      <p:bldP spid="28" grpId="0" animBg="1"/>
      <p:bldP spid="30" grpId="0"/>
      <p:bldP spid="34" grpId="0" animBg="1"/>
      <p:bldP spid="35" grpId="0" animBg="1"/>
      <p:bldP spid="36" grpId="0"/>
      <p:bldP spid="37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580" y="-214630"/>
            <a:ext cx="9875764" cy="7112874"/>
          </a:xfrm>
          <a:prstGeom prst="rect">
            <a:avLst/>
          </a:prstGeom>
        </p:spPr>
      </p:pic>
      <p:pic>
        <p:nvPicPr>
          <p:cNvPr id="3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7798">
            <a:off x="234923" y="4326497"/>
            <a:ext cx="787224" cy="467414"/>
          </a:xfrm>
          <a:prstGeom prst="rect">
            <a:avLst/>
          </a:prstGeom>
        </p:spPr>
      </p:pic>
      <p:pic>
        <p:nvPicPr>
          <p:cNvPr id="4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787" y="-11745"/>
            <a:ext cx="8541431" cy="650087"/>
          </a:xfrm>
          <a:prstGeom prst="rect">
            <a:avLst/>
          </a:prstGeom>
        </p:spPr>
      </p:pic>
      <p:pic>
        <p:nvPicPr>
          <p:cNvPr id="5" name="图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53" y="898985"/>
            <a:ext cx="762091" cy="855236"/>
          </a:xfrm>
          <a:prstGeom prst="rect">
            <a:avLst/>
          </a:prstGeom>
        </p:spPr>
      </p:pic>
      <p:pic>
        <p:nvPicPr>
          <p:cNvPr id="6" name="图片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218" y="3649913"/>
            <a:ext cx="1840153" cy="3208087"/>
          </a:xfrm>
          <a:prstGeom prst="rect">
            <a:avLst/>
          </a:prstGeom>
        </p:spPr>
      </p:pic>
      <p:pic>
        <p:nvPicPr>
          <p:cNvPr id="7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615" y="165186"/>
            <a:ext cx="1017372" cy="1274731"/>
          </a:xfrm>
          <a:prstGeom prst="rect">
            <a:avLst/>
          </a:prstGeom>
        </p:spPr>
      </p:pic>
      <p:pic>
        <p:nvPicPr>
          <p:cNvPr id="8" name="图片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1793">
            <a:off x="785413" y="583447"/>
            <a:ext cx="1294349" cy="806169"/>
          </a:xfrm>
          <a:prstGeom prst="rect">
            <a:avLst/>
          </a:prstGeom>
        </p:spPr>
      </p:pic>
      <p:pic>
        <p:nvPicPr>
          <p:cNvPr id="9" name="图片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8" y="4814330"/>
            <a:ext cx="2029261" cy="166159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230397" y="2028996"/>
            <a:ext cx="776020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640942" y="841227"/>
            <a:ext cx="678671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Ghi</a:t>
            </a:r>
            <a:r>
              <a:rPr lang="en-US" sz="7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72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Showcard" panose="02040603050506020204" pitchFamily="18" charset="0"/>
              </a:rPr>
              <a:t>nhớ</a:t>
            </a:r>
            <a:endParaRPr lang="en-US" sz="72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Showcard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88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1109</TotalTime>
  <Words>887</Words>
  <Application>Microsoft Office PowerPoint</Application>
  <PresentationFormat>Custom</PresentationFormat>
  <Paragraphs>162</Paragraphs>
  <Slides>26</Slides>
  <Notes>12</Notes>
  <HiddenSlides>0</HiddenSlides>
  <MMClips>5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Office 主题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KTUTS</dc:title>
  <dc:creator>Administrator</dc:creator>
  <cp:lastModifiedBy>Magic</cp:lastModifiedBy>
  <cp:revision>3</cp:revision>
  <dcterms:created xsi:type="dcterms:W3CDTF">2018-09-02T03:04:13Z</dcterms:created>
  <dcterms:modified xsi:type="dcterms:W3CDTF">2023-05-27T09:48:59Z</dcterms:modified>
  <cp:version>P14</cp:version>
</cp:coreProperties>
</file>