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055C5-A46C-0C88-5F8C-60F9C9D94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5CD47E-15C7-02E8-A023-EB8AE940E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53C90-184C-D890-063F-18E0D0076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FF8EC-53F1-3C42-91DF-21C241366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8E649-BCE9-7B0A-D6A2-7A1B31AB5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6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D654F-BF18-AD21-8847-138481588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D2678-B2AD-8B6D-51E8-1270665D7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7B19A-809F-2F1F-7D29-E9BB0090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7C12A-3347-B309-D859-BCC2F5D35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8D335-11EC-0BBD-9372-A9454D2D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27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4C3F8F-89BB-5F5A-F349-BDA6C7209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ED3188-EA62-B532-02A7-E98C41E37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4EE98-6820-F79C-A8D4-C7ED60ED8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0E210-2689-B282-9FE6-F2B086626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914E5-0470-D13B-832F-F320DA560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94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422D2-9679-DA65-4842-94AC8661C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66D4E-8E66-3194-95EF-DC4BD5118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A5142-DFCC-C82B-DAF6-41959173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99376-F250-F1B9-D602-38DDF96E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892F3-B4E5-5CD3-B750-9E459D4F5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1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C9418-7D78-DBA9-D3F5-A17EF8944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FCD2E-8A75-B6FB-3E75-228263A91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CD643-C95C-FB8B-AC83-FA581DA5B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10C90-B38F-2C72-DB17-5E93A9AFD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DFE20-CA2F-6092-036F-BADB91344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4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B0C3B-51BC-143B-3A84-118D5E4E5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37C51-2E19-147A-C3B4-CC13C7B50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B59C27-8A0E-709A-0D57-56AD5E07B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F4366-0A7B-607F-BC25-3F935DC9E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F8CFC-9EDE-BF51-65C3-7DFC65B25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3A931-757E-05E1-8FED-61C90DC67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25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E8527-60F7-F656-5CEE-06383F65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4466C-16C0-DDE5-D0B5-B06A35549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B5633-F646-36F8-5D74-143973BD2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1ADC2B-E683-73F2-71C0-6E43ABC70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CF9E52-2241-1279-C0ED-B7F20997D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3F5A85-B829-0E17-B778-FD7596052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20E850-97D5-1973-B31E-3B8F902A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FE28F1-A7F0-A169-2F14-DE9E462CF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61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790D-8529-F623-E879-E168AD31B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17AFE9-F5BA-0D54-80C5-7E9093038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914188-30CD-FD22-E820-6D56C8548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0A378-C74C-93B0-255C-1B4D47BB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4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D05D6C-CEB9-821B-91EC-9CE8EB955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39E3DD-C57B-2971-6917-8B39F2A7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AF0C6-4C0B-290D-DA2F-D832392EF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2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51956-2D25-5200-30F3-CA7E48DDB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7D398-8C4E-FA33-E2DC-942E33159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7FBD0-A6CA-3F0B-BB21-768E1C061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BC01F-6AE2-6A51-1B42-34940D57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11CB6-B061-C638-63EE-74CA59D4A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C12E0-307E-00E3-9A5B-0A6AB5986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4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88546-BED8-16F9-7B3D-1993F547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BFBA3A-3B42-2929-5364-C7F8AC1857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8080E-94B5-D2B8-0F7E-7C6A4C242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E339F-A532-779A-042F-C2D137C9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FD04C-17DD-D908-6733-D1E535B7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522D0-EE55-77FE-F30A-D4D7556F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2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710BE-57D3-727E-D6E6-3FB8AFF97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156866-2CBF-1DB5-6861-201A7B36E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190F8-4000-8003-F505-B1055D0A5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25BBE-3AB3-4C5E-ABDD-8884A8D08C91}" type="datetimeFigureOut">
              <a:rPr lang="en-US" smtClean="0"/>
              <a:t>16-Jun-24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FAF5A4-4600-95E3-9736-8384E8871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EDA73-AAB2-79D8-6553-F6D4655EB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8C003-40B6-47E4-B814-0D0A9BBCE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8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48369-6F9B-04B2-152B-60F272DC1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5058" y="-169605"/>
            <a:ext cx="9645445" cy="16960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77C94-5BCF-27C3-3617-05CE5242A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H="1" flipV="1">
            <a:off x="589935" y="280219"/>
            <a:ext cx="10810567" cy="59288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00CC"/>
                </a:solidFill>
                <a:highlight>
                  <a:srgbClr val="C0C0C0"/>
                </a:highlight>
              </a:rPr>
              <a:t>PHONG CÁCH HỒ CHÍ MINH -LÊ ANH TRÀ-</a:t>
            </a:r>
          </a:p>
          <a:p>
            <a:r>
              <a:rPr lang="en-US" dirty="0">
                <a:highlight>
                  <a:srgbClr val="C0C0C0"/>
                </a:highlight>
              </a:rPr>
              <a:t>1 </a:t>
            </a:r>
            <a:r>
              <a:rPr lang="en-US" dirty="0" err="1">
                <a:highlight>
                  <a:srgbClr val="C0C0C0"/>
                </a:highlight>
              </a:rPr>
              <a:t>từ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đầu</a:t>
            </a:r>
            <a:r>
              <a:rPr lang="en-US" dirty="0">
                <a:highlight>
                  <a:srgbClr val="C0C0C0"/>
                </a:highlight>
              </a:rPr>
              <a:t> -&gt;</a:t>
            </a:r>
            <a:r>
              <a:rPr lang="en-US" dirty="0" err="1">
                <a:highlight>
                  <a:srgbClr val="C0C0C0"/>
                </a:highlight>
              </a:rPr>
              <a:t>rất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hiện</a:t>
            </a:r>
            <a:r>
              <a:rPr lang="en-US" dirty="0">
                <a:highlight>
                  <a:srgbClr val="C0C0C0"/>
                </a:highlight>
              </a:rPr>
              <a:t> </a:t>
            </a:r>
            <a:r>
              <a:rPr lang="en-US" dirty="0" err="1">
                <a:highlight>
                  <a:srgbClr val="C0C0C0"/>
                </a:highlight>
              </a:rPr>
              <a:t>đại</a:t>
            </a:r>
            <a:r>
              <a:rPr lang="en-US" dirty="0">
                <a:highlight>
                  <a:srgbClr val="C0C0C0"/>
                </a:highlight>
              </a:rPr>
              <a:t> \</a:t>
            </a:r>
          </a:p>
          <a:p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vủa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</a:t>
            </a:r>
            <a:r>
              <a:rPr lang="en-US" dirty="0" err="1"/>
              <a:t>uyên</a:t>
            </a:r>
            <a:r>
              <a:rPr lang="en-US" dirty="0"/>
              <a:t> </a:t>
            </a:r>
            <a:r>
              <a:rPr lang="en-US" dirty="0" err="1"/>
              <a:t>thâm</a:t>
            </a:r>
            <a:r>
              <a:rPr lang="en-US" dirty="0"/>
              <a:t> </a:t>
            </a:r>
          </a:p>
          <a:p>
            <a:r>
              <a:rPr lang="en-US" dirty="0"/>
              <a:t>-</a:t>
            </a:r>
            <a:r>
              <a:rPr lang="en-US" dirty="0" err="1"/>
              <a:t>vốn</a:t>
            </a:r>
            <a:r>
              <a:rPr lang="en-US" dirty="0"/>
              <a:t> tri </a:t>
            </a:r>
            <a:r>
              <a:rPr lang="en-US" dirty="0" err="1"/>
              <a:t>thức</a:t>
            </a:r>
            <a:r>
              <a:rPr lang="en-US" dirty="0"/>
              <a:t> -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vốn</a:t>
            </a:r>
            <a:r>
              <a:rPr lang="en-US" dirty="0"/>
              <a:t> tri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ấy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đã</a:t>
            </a:r>
            <a:endParaRPr lang="en-US" dirty="0"/>
          </a:p>
          <a:p>
            <a:r>
              <a:rPr lang="en-US" dirty="0"/>
              <a:t>+</a:t>
            </a:r>
            <a:r>
              <a:rPr lang="en-US" dirty="0" err="1"/>
              <a:t>luôn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ý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mức</a:t>
            </a:r>
            <a:r>
              <a:rPr lang="en-US" dirty="0"/>
              <a:t> </a:t>
            </a:r>
            <a:r>
              <a:rPr lang="en-US" dirty="0" err="1"/>
              <a:t>sâu</a:t>
            </a:r>
            <a:r>
              <a:rPr lang="en-US" dirty="0"/>
              <a:t> </a:t>
            </a:r>
            <a:r>
              <a:rPr lang="en-US" dirty="0" err="1"/>
              <a:t>sắc</a:t>
            </a:r>
            <a:r>
              <a:rPr lang="en-US" dirty="0"/>
              <a:t> </a:t>
            </a:r>
          </a:p>
          <a:p>
            <a:r>
              <a:rPr lang="en-US" dirty="0"/>
              <a:t>+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xúc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nghề</a:t>
            </a:r>
            <a:r>
              <a:rPr lang="en-US" dirty="0"/>
              <a:t> </a:t>
            </a:r>
          </a:p>
          <a:p>
            <a:r>
              <a:rPr lang="en-US" dirty="0"/>
              <a:t>+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r>
              <a:rPr lang="en-US" dirty="0"/>
              <a:t>+</a:t>
            </a:r>
            <a:r>
              <a:rPr lang="en-US" dirty="0" err="1"/>
              <a:t>coi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tế</a:t>
            </a:r>
            <a:endParaRPr lang="en-US" dirty="0"/>
          </a:p>
          <a:p>
            <a:r>
              <a:rPr lang="en-US" dirty="0"/>
              <a:t>=&gt;NHƯ VẬY BÁC ĐÃ PHẢI KHỔ CÔNG ĐỂ HỌC TẬP </a:t>
            </a:r>
          </a:p>
          <a:p>
            <a:r>
              <a:rPr lang="en-US" dirty="0"/>
              <a:t>-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tiép</a:t>
            </a:r>
            <a:r>
              <a:rPr lang="en-US" dirty="0"/>
              <a:t>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: TIẾP THU CÓ CHỌN LỌC </a:t>
            </a:r>
          </a:p>
          <a:p>
            <a:r>
              <a:rPr lang="en-US" dirty="0"/>
              <a:t>-</a:t>
            </a:r>
            <a:r>
              <a:rPr lang="en-US" dirty="0" err="1"/>
              <a:t>đặc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phong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tinh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tinh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tộc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6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3562-768A-2CF4-2CAC-D0729DB2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0E42-6645-0B38-2908-00B9C8073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</a:t>
            </a:r>
            <a:r>
              <a:rPr lang="en-US" dirty="0" err="1"/>
              <a:t>còn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(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phong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)</a:t>
            </a:r>
          </a:p>
          <a:p>
            <a:r>
              <a:rPr lang="en-US" dirty="0"/>
              <a:t>-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lối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hà</a:t>
            </a:r>
            <a:r>
              <a:rPr lang="en-US" dirty="0"/>
              <a:t> </a:t>
            </a:r>
            <a:r>
              <a:rPr lang="en-US" dirty="0" err="1"/>
              <a:t>hiền</a:t>
            </a:r>
            <a:r>
              <a:rPr lang="en-US" dirty="0"/>
              <a:t> </a:t>
            </a:r>
            <a:r>
              <a:rPr lang="en-US" dirty="0" err="1"/>
              <a:t>triết</a:t>
            </a:r>
            <a:r>
              <a:rPr lang="en-US" dirty="0"/>
              <a:t> </a:t>
            </a:r>
            <a:r>
              <a:rPr lang="en-US" dirty="0" err="1"/>
              <a:t>xưa</a:t>
            </a:r>
            <a:r>
              <a:rPr lang="en-US" dirty="0"/>
              <a:t> 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nguyễn</a:t>
            </a:r>
            <a:r>
              <a:rPr lang="en-US" dirty="0"/>
              <a:t> </a:t>
            </a:r>
            <a:r>
              <a:rPr lang="en-US" dirty="0" err="1"/>
              <a:t>trãi</a:t>
            </a:r>
            <a:r>
              <a:rPr lang="en-US" dirty="0"/>
              <a:t>, ng </a:t>
            </a:r>
            <a:r>
              <a:rPr lang="en-US" dirty="0" err="1"/>
              <a:t>bỉnh</a:t>
            </a:r>
            <a:r>
              <a:rPr lang="en-US" dirty="0"/>
              <a:t> </a:t>
            </a:r>
            <a:r>
              <a:rPr lang="en-US" dirty="0" err="1"/>
              <a:t>khiêm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thấy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hoà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gắn</a:t>
            </a:r>
            <a:r>
              <a:rPr lang="en-US" dirty="0"/>
              <a:t> </a:t>
            </a:r>
            <a:r>
              <a:rPr lang="en-US" dirty="0" err="1"/>
              <a:t>bó</a:t>
            </a:r>
            <a:r>
              <a:rPr lang="en-US" dirty="0"/>
              <a:t> </a:t>
            </a:r>
            <a:r>
              <a:rPr lang="en-US" dirty="0" err="1"/>
              <a:t>chan</a:t>
            </a:r>
            <a:r>
              <a:rPr lang="en-US" dirty="0"/>
              <a:t> </a:t>
            </a:r>
            <a:r>
              <a:rPr lang="en-US" dirty="0" err="1"/>
              <a:t>hoà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thiên</a:t>
            </a:r>
            <a:r>
              <a:rPr lang="en-US" dirty="0"/>
              <a:t> </a:t>
            </a:r>
            <a:r>
              <a:rPr lang="en-US" dirty="0" err="1"/>
              <a:t>nhiên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giống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họ</a:t>
            </a:r>
            <a:r>
              <a:rPr lang="en-US" dirty="0"/>
              <a:t>. </a:t>
            </a:r>
            <a:r>
              <a:rPr lang="en-US" dirty="0" err="1"/>
              <a:t>đấy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bồi</a:t>
            </a:r>
            <a:r>
              <a:rPr lang="en-US" dirty="0"/>
              <a:t> </a:t>
            </a:r>
            <a:r>
              <a:rPr lang="en-US" dirty="0" err="1"/>
              <a:t>dưỡng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tinh</a:t>
            </a:r>
            <a:r>
              <a:rPr lang="en-US" dirty="0"/>
              <a:t> </a:t>
            </a:r>
            <a:r>
              <a:rPr lang="en-US" dirty="0" err="1"/>
              <a:t>thần</a:t>
            </a:r>
            <a:r>
              <a:rPr lang="en-US" dirty="0"/>
              <a:t> </a:t>
            </a:r>
            <a:r>
              <a:rPr lang="en-US" dirty="0" err="1"/>
              <a:t>thoải</a:t>
            </a:r>
            <a:r>
              <a:rPr lang="en-US" dirty="0"/>
              <a:t>  </a:t>
            </a:r>
            <a:r>
              <a:rPr lang="en-US" dirty="0" err="1"/>
              <a:t>mái</a:t>
            </a:r>
            <a:r>
              <a:rPr lang="en-US" dirty="0"/>
              <a:t> </a:t>
            </a:r>
          </a:p>
          <a:p>
            <a:r>
              <a:rPr lang="en-US" dirty="0"/>
              <a:t>-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họ</a:t>
            </a:r>
            <a:r>
              <a:rPr lang="en-US" dirty="0"/>
              <a:t> :</a:t>
            </a:r>
            <a:r>
              <a:rPr lang="en-US" dirty="0" err="1"/>
              <a:t>vừa</a:t>
            </a:r>
            <a:r>
              <a:rPr lang="en-US" dirty="0"/>
              <a:t> </a:t>
            </a:r>
            <a:r>
              <a:rPr lang="en-US" dirty="0" err="1"/>
              <a:t>lầ</a:t>
            </a:r>
            <a:r>
              <a:rPr lang="en-US" dirty="0"/>
              <a:t> </a:t>
            </a:r>
            <a:r>
              <a:rPr lang="en-US" dirty="0" err="1"/>
              <a:t>ẩn</a:t>
            </a:r>
            <a:r>
              <a:rPr lang="en-US" dirty="0"/>
              <a:t> </a:t>
            </a:r>
            <a:r>
              <a:rPr lang="en-US" dirty="0" err="1"/>
              <a:t>sĩ</a:t>
            </a:r>
            <a:r>
              <a:rPr lang="en-US" dirty="0"/>
              <a:t> </a:t>
            </a:r>
            <a:r>
              <a:rPr lang="en-US" dirty="0" err="1"/>
              <a:t>vừa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chiến</a:t>
            </a:r>
            <a:r>
              <a:rPr lang="en-US" dirty="0"/>
              <a:t> </a:t>
            </a:r>
            <a:r>
              <a:rPr lang="en-US" dirty="0" err="1"/>
              <a:t>sĩ</a:t>
            </a:r>
            <a:r>
              <a:rPr lang="en-US" dirty="0"/>
              <a:t> </a:t>
            </a:r>
            <a:r>
              <a:rPr lang="en-US" dirty="0" err="1"/>
              <a:t>vẫn</a:t>
            </a:r>
            <a:r>
              <a:rPr lang="en-US" dirty="0"/>
              <a:t> lo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, </a:t>
            </a:r>
            <a:r>
              <a:rPr lang="en-US" dirty="0" err="1"/>
              <a:t>đất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, </a:t>
            </a:r>
            <a:r>
              <a:rPr lang="en-US" dirty="0" err="1"/>
              <a:t>vẫn</a:t>
            </a:r>
            <a:r>
              <a:rPr lang="en-US" dirty="0"/>
              <a:t> </a:t>
            </a:r>
            <a:r>
              <a:rPr lang="en-US" dirty="0" err="1"/>
              <a:t>hoạt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mạng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28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8D47B-B0F9-D7A2-44A6-ABC68966A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406" y="4763729"/>
            <a:ext cx="10498394" cy="1356852"/>
          </a:xfrm>
        </p:spPr>
        <p:txBody>
          <a:bodyPr/>
          <a:lstStyle/>
          <a:p>
            <a:r>
              <a:rPr lang="en-US" dirty="0"/>
              <a:t>                             THE END</a:t>
            </a:r>
            <a:br>
              <a:rPr lang="en-US" dirty="0"/>
            </a:br>
            <a:r>
              <a:rPr lang="en-US" dirty="0"/>
              <a:t>                   THANKKIIUU:333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8AD0CA-7D84-8BB9-90C5-5E72475AE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091" y="604249"/>
            <a:ext cx="3790335" cy="3937820"/>
          </a:xfrm>
        </p:spPr>
      </p:pic>
    </p:spTree>
    <p:extLst>
      <p:ext uri="{BB962C8B-B14F-4D97-AF65-F5344CB8AC3E}">
        <p14:creationId xmlns:p14="http://schemas.microsoft.com/office/powerpoint/2010/main" val="288110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                             THE END                    THANKKIIUU:333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</cp:revision>
  <dcterms:created xsi:type="dcterms:W3CDTF">2024-06-16T14:19:51Z</dcterms:created>
  <dcterms:modified xsi:type="dcterms:W3CDTF">2024-06-16T14:19:56Z</dcterms:modified>
</cp:coreProperties>
</file>