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7" r:id="rId4"/>
  </p:sldMasterIdLst>
  <p:notesMasterIdLst>
    <p:notesMasterId r:id="rId32"/>
  </p:notesMasterIdLst>
  <p:sldIdLst>
    <p:sldId id="508" r:id="rId5"/>
    <p:sldId id="361" r:id="rId6"/>
    <p:sldId id="257" r:id="rId7"/>
    <p:sldId id="258" r:id="rId8"/>
    <p:sldId id="259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271" r:id="rId19"/>
    <p:sldId id="275" r:id="rId20"/>
    <p:sldId id="362" r:id="rId21"/>
    <p:sldId id="282" r:id="rId22"/>
    <p:sldId id="363" r:id="rId23"/>
    <p:sldId id="277" r:id="rId24"/>
    <p:sldId id="285" r:id="rId25"/>
    <p:sldId id="278" r:id="rId26"/>
    <p:sldId id="2637" r:id="rId27"/>
    <p:sldId id="2638" r:id="rId28"/>
    <p:sldId id="2639" r:id="rId29"/>
    <p:sldId id="261" r:id="rId30"/>
    <p:sldId id="27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E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416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D7A23-C699-43C4-9EFB-D89C93C3B341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1927D-9E43-4E50-A03C-E79BBC738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4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mua</a:t>
            </a:r>
            <a:r>
              <a:rPr lang="en-US" baseline="0" dirty="0"/>
              <a:t> </a:t>
            </a:r>
            <a:r>
              <a:rPr lang="en-US" baseline="0" dirty="0" err="1"/>
              <a:t>được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chú</a:t>
            </a:r>
            <a:r>
              <a:rPr lang="en-US" baseline="0" dirty="0"/>
              <a:t> </a:t>
            </a:r>
            <a:r>
              <a:rPr lang="en-US" baseline="0" dirty="0" err="1"/>
              <a:t>mèo</a:t>
            </a:r>
            <a:r>
              <a:rPr lang="en-US" baseline="0" dirty="0"/>
              <a:t> con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9B5C53-FF78-489D-B473-4B63B8B7B0E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672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634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5409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963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909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859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8921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58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41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291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4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466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52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55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89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661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651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093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8046605"/>
            <a:ext cx="2743200" cy="365125"/>
          </a:xfrm>
          <a:prstGeom prst="rect">
            <a:avLst/>
          </a:prstGeom>
        </p:spPr>
        <p:txBody>
          <a:bodyPr/>
          <a:lstStyle/>
          <a:p>
            <a:fld id="{BA013E52-8186-4887-9B15-0E68893C09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0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004279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4171096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28215539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07490622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04396391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2397047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744581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92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8810866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687109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8376328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998402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131007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4095873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87385414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512297625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7952444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408144435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496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4744322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016765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3780962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7194212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83287823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37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43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77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01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35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36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38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42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19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07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43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78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54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5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8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3206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9E1D406-F291-65F1-A672-43BF0DE633B3}"/>
              </a:ext>
            </a:extLst>
          </p:cNvPr>
          <p:cNvSpPr/>
          <p:nvPr userDrawn="1"/>
        </p:nvSpPr>
        <p:spPr>
          <a:xfrm>
            <a:off x="319316" y="296528"/>
            <a:ext cx="11553368" cy="626494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2961B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77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308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145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5.jp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2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BAFCB0C-406B-386F-6FF9-08EA9C636F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975" y="171450"/>
            <a:ext cx="1238250" cy="1238250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E435072-97D4-8A14-A015-61FC536FB0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081" y="8449177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2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E406FE-FFF2-410D-9801-0CFC05B6039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188680-804F-5287-2E3E-F01B44422E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3303877" y="1053401"/>
            <a:ext cx="1202436" cy="12745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8D538F-77FE-6348-4ACF-2CE4E7D7B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3742908" y="7150546"/>
            <a:ext cx="1003205" cy="1101367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A278354-04FC-4702-F522-C7A051AF5747}"/>
              </a:ext>
            </a:extLst>
          </p:cNvPr>
          <p:cNvSpPr txBox="1"/>
          <p:nvPr userDrawn="1"/>
        </p:nvSpPr>
        <p:spPr>
          <a:xfrm>
            <a:off x="4530437" y="7869488"/>
            <a:ext cx="3425501" cy="4551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6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6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786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78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786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78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786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786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199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6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786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786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786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786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82C07E-0007-B668-0340-BF8E4C7F38A5}"/>
              </a:ext>
            </a:extLst>
          </p:cNvPr>
          <p:cNvSpPr txBox="1">
            <a:spLocks/>
          </p:cNvSpPr>
          <p:nvPr userDrawn="1"/>
        </p:nvSpPr>
        <p:spPr>
          <a:xfrm>
            <a:off x="3643293" y="8069656"/>
            <a:ext cx="1202436" cy="433070"/>
          </a:xfrm>
          <a:prstGeom prst="rect">
            <a:avLst/>
          </a:prstGeom>
        </p:spPr>
        <p:txBody>
          <a:bodyPr vert="horz" lIns="39910" tIns="19955" rIns="39910" bIns="1995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9913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39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3A88C5-82D2-6788-C932-46BAF558011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62344" y="-13414068"/>
            <a:ext cx="1202436" cy="2044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F9AAEB-8550-6C6F-BF45-E317ED5BA56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2016" y="-13414068"/>
            <a:ext cx="1202436" cy="20447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C92068-7676-7C84-A0CE-D688214B580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49878" y="17222143"/>
            <a:ext cx="1202436" cy="20447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506B9B-4AFB-923B-4778-C07D360CC4E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5305" y="17222143"/>
            <a:ext cx="1202436" cy="204476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E4AFAA1B-C5E8-21A0-4185-6A53A50E3C15}"/>
              </a:ext>
            </a:extLst>
          </p:cNvPr>
          <p:cNvSpPr txBox="1">
            <a:spLocks/>
          </p:cNvSpPr>
          <p:nvPr userDrawn="1"/>
        </p:nvSpPr>
        <p:spPr>
          <a:xfrm>
            <a:off x="11353800" y="-216535"/>
            <a:ext cx="1202436" cy="433070"/>
          </a:xfrm>
          <a:prstGeom prst="rect">
            <a:avLst/>
          </a:prstGeom>
        </p:spPr>
        <p:txBody>
          <a:bodyPr vert="horz" lIns="39910" tIns="19955" rIns="39910" bIns="1995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9913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6" b="0" i="0" u="none" strike="noStrike" kern="1200" cap="none" spc="0" normalizeH="0" baseline="0" noProof="0" dirty="0" err="1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786" b="0" i="0" u="none" strike="noStrike" kern="1200" cap="none" spc="0" normalizeH="0" baseline="0" noProof="0" dirty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71F4DC1-BD85-6F93-6701-4F0E79183346}"/>
              </a:ext>
            </a:extLst>
          </p:cNvPr>
          <p:cNvSpPr txBox="1">
            <a:spLocks/>
          </p:cNvSpPr>
          <p:nvPr userDrawn="1"/>
        </p:nvSpPr>
        <p:spPr>
          <a:xfrm>
            <a:off x="-3303878" y="2104870"/>
            <a:ext cx="1202436" cy="433070"/>
          </a:xfrm>
          <a:prstGeom prst="rect">
            <a:avLst/>
          </a:prstGeom>
        </p:spPr>
        <p:txBody>
          <a:bodyPr vert="horz" lIns="39910" tIns="19955" rIns="39910" bIns="19955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39913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97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397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3CB25A-B402-489C-AF39-49F6791CB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26656268" y="-9454724"/>
            <a:ext cx="1995142" cy="26189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A25E24-E507-E6CF-F28D-6376E1BFE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26656268" y="14194492"/>
            <a:ext cx="1995142" cy="261891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28239D-D466-26E6-FEA9-58E1F5D5DE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26686523" y="-9454724"/>
            <a:ext cx="1995142" cy="26189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377C1A-86F4-C006-4CC8-8200FF3A3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26831249" y="14194492"/>
            <a:ext cx="1995142" cy="261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4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1483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slide" Target="slide7.xml"/><Relationship Id="rId18" Type="http://schemas.openxmlformats.org/officeDocument/2006/relationships/image" Target="../media/image32.png"/><Relationship Id="rId3" Type="http://schemas.openxmlformats.org/officeDocument/2006/relationships/tags" Target="../tags/tag27.xml"/><Relationship Id="rId21" Type="http://schemas.openxmlformats.org/officeDocument/2006/relationships/image" Target="../media/image38.png"/><Relationship Id="rId7" Type="http://schemas.openxmlformats.org/officeDocument/2006/relationships/tags" Target="../tags/tag31.xml"/><Relationship Id="rId12" Type="http://schemas.openxmlformats.org/officeDocument/2006/relationships/image" Target="../media/image31.PNG"/><Relationship Id="rId17" Type="http://schemas.openxmlformats.org/officeDocument/2006/relationships/audio" Target="../media/audio6.wav"/><Relationship Id="rId2" Type="http://schemas.openxmlformats.org/officeDocument/2006/relationships/tags" Target="../tags/tag26.xml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audio" Target="../media/audio5.wav"/><Relationship Id="rId5" Type="http://schemas.openxmlformats.org/officeDocument/2006/relationships/tags" Target="../tags/tag29.xml"/><Relationship Id="rId15" Type="http://schemas.openxmlformats.org/officeDocument/2006/relationships/image" Target="../media/image26.png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33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image" Target="../media/image36.png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slide" Target="slide7.xml"/><Relationship Id="rId18" Type="http://schemas.openxmlformats.org/officeDocument/2006/relationships/image" Target="../media/image32.png"/><Relationship Id="rId3" Type="http://schemas.openxmlformats.org/officeDocument/2006/relationships/tags" Target="../tags/tag37.xml"/><Relationship Id="rId21" Type="http://schemas.microsoft.com/office/2007/relationships/hdphoto" Target="../media/hdphoto3.wdp"/><Relationship Id="rId7" Type="http://schemas.openxmlformats.org/officeDocument/2006/relationships/tags" Target="../tags/tag41.xml"/><Relationship Id="rId12" Type="http://schemas.openxmlformats.org/officeDocument/2006/relationships/image" Target="../media/image31.PNG"/><Relationship Id="rId17" Type="http://schemas.openxmlformats.org/officeDocument/2006/relationships/audio" Target="../media/audio6.wav"/><Relationship Id="rId2" Type="http://schemas.openxmlformats.org/officeDocument/2006/relationships/tags" Target="../tags/tag36.xml"/><Relationship Id="rId16" Type="http://schemas.openxmlformats.org/officeDocument/2006/relationships/image" Target="../media/image34.png"/><Relationship Id="rId20" Type="http://schemas.openxmlformats.org/officeDocument/2006/relationships/image" Target="../media/image39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audio" Target="../media/audio5.wav"/><Relationship Id="rId5" Type="http://schemas.openxmlformats.org/officeDocument/2006/relationships/tags" Target="../tags/tag39.xml"/><Relationship Id="rId15" Type="http://schemas.openxmlformats.org/officeDocument/2006/relationships/image" Target="../media/image26.png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33.pn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5" Type="http://schemas.openxmlformats.org/officeDocument/2006/relationships/image" Target="../media/image36.png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43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2.mp3"/><Relationship Id="rId7" Type="http://schemas.openxmlformats.org/officeDocument/2006/relationships/image" Target="../media/image20.png"/><Relationship Id="rId2" Type="http://schemas.microsoft.com/office/2007/relationships/media" Target="../media/media2.mp3"/><Relationship Id="rId1" Type="http://schemas.openxmlformats.org/officeDocument/2006/relationships/tags" Target="../tags/tag49.xml"/><Relationship Id="rId6" Type="http://schemas.openxmlformats.org/officeDocument/2006/relationships/image" Target="../media/image10.png"/><Relationship Id="rId11" Type="http://schemas.openxmlformats.org/officeDocument/2006/relationships/image" Target="../media/image56.png"/><Relationship Id="rId5" Type="http://schemas.openxmlformats.org/officeDocument/2006/relationships/image" Target="../media/image9.png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audio" Target="../media/audio1.wav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" Target="slide8.xml"/><Relationship Id="rId26" Type="http://schemas.openxmlformats.org/officeDocument/2006/relationships/image" Target="../media/image25.png"/><Relationship Id="rId3" Type="http://schemas.openxmlformats.org/officeDocument/2006/relationships/tags" Target="../tags/tag5.xml"/><Relationship Id="rId21" Type="http://schemas.openxmlformats.org/officeDocument/2006/relationships/slide" Target="slide10.xml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image" Target="../media/image20.png"/><Relationship Id="rId25" Type="http://schemas.openxmlformats.org/officeDocument/2006/relationships/image" Target="../media/image24.png"/><Relationship Id="rId33" Type="http://schemas.openxmlformats.org/officeDocument/2006/relationships/image" Target="../media/image30.png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20" Type="http://schemas.openxmlformats.org/officeDocument/2006/relationships/image" Target="../media/image21.png"/><Relationship Id="rId29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23.png"/><Relationship Id="rId32" Type="http://schemas.openxmlformats.org/officeDocument/2006/relationships/image" Target="../media/image29.png"/><Relationship Id="rId5" Type="http://schemas.openxmlformats.org/officeDocument/2006/relationships/tags" Target="../tags/tag7.xml"/><Relationship Id="rId15" Type="http://schemas.openxmlformats.org/officeDocument/2006/relationships/audio" Target="../media/audio2.wav"/><Relationship Id="rId23" Type="http://schemas.openxmlformats.org/officeDocument/2006/relationships/slide" Target="slide12.xml"/><Relationship Id="rId28" Type="http://schemas.openxmlformats.org/officeDocument/2006/relationships/audio" Target="../media/audio4.wav"/><Relationship Id="rId10" Type="http://schemas.openxmlformats.org/officeDocument/2006/relationships/tags" Target="../tags/tag12.xml"/><Relationship Id="rId19" Type="http://schemas.openxmlformats.org/officeDocument/2006/relationships/audio" Target="../media/audio3.wav"/><Relationship Id="rId31" Type="http://schemas.openxmlformats.org/officeDocument/2006/relationships/image" Target="../media/image28.pn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slideLayout" Target="../slideLayouts/slideLayout12.xml"/><Relationship Id="rId22" Type="http://schemas.openxmlformats.org/officeDocument/2006/relationships/image" Target="../media/image22.png"/><Relationship Id="rId27" Type="http://schemas.openxmlformats.org/officeDocument/2006/relationships/slide" Target="slide14.xml"/><Relationship Id="rId30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slide" Target="slide7.xml"/><Relationship Id="rId18" Type="http://schemas.openxmlformats.org/officeDocument/2006/relationships/audio" Target="../media/audio6.wav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32.png"/><Relationship Id="rId17" Type="http://schemas.openxmlformats.org/officeDocument/2006/relationships/image" Target="../media/image34.png"/><Relationship Id="rId2" Type="http://schemas.openxmlformats.org/officeDocument/2006/relationships/tags" Target="../tags/tag17.xml"/><Relationship Id="rId16" Type="http://schemas.openxmlformats.org/officeDocument/2006/relationships/image" Target="../media/image3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1.PNG"/><Relationship Id="rId5" Type="http://schemas.openxmlformats.org/officeDocument/2006/relationships/tags" Target="../tags/tag20.xml"/><Relationship Id="rId15" Type="http://schemas.openxmlformats.org/officeDocument/2006/relationships/image" Target="../media/image26.png"/><Relationship Id="rId10" Type="http://schemas.openxmlformats.org/officeDocument/2006/relationships/audio" Target="../media/audio5.wav"/><Relationship Id="rId4" Type="http://schemas.openxmlformats.org/officeDocument/2006/relationships/tags" Target="../tags/tag19.xml"/><Relationship Id="rId9" Type="http://schemas.openxmlformats.org/officeDocument/2006/relationships/slideLayout" Target="../slideLayouts/slideLayout12.xml"/><Relationship Id="rId1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image" Target="../media/image36.png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rId13" action="ppaction://hlinksldjump">
              <a:snd r:embed="rId14" name="Star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95" y="5509710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3"/>
            </p:custDataLst>
          </p:nvPr>
        </p:nvSpPr>
        <p:spPr>
          <a:xfrm>
            <a:off x="4570816" y="5911879"/>
            <a:ext cx="3019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105 000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đồng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843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-"/>
          <p:cNvGrpSpPr/>
          <p:nvPr>
            <p:custDataLst>
              <p:tags r:id="rId4"/>
            </p:custDataLst>
          </p:nvPr>
        </p:nvGrpSpPr>
        <p:grpSpPr>
          <a:xfrm>
            <a:off x="1230842" y="5474985"/>
            <a:ext cx="3019006" cy="1238764"/>
            <a:chOff x="4682041" y="5476201"/>
            <a:chExt cx="3019006" cy="1238764"/>
          </a:xfrm>
        </p:grpSpPr>
        <p:pic>
          <p:nvPicPr>
            <p:cNvPr id="11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82041" y="5803195"/>
              <a:ext cx="30190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115 000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đồng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-"/>
          <p:cNvGrpSpPr/>
          <p:nvPr>
            <p:custDataLst>
              <p:tags r:id="rId5"/>
            </p:custDataLst>
          </p:nvPr>
        </p:nvGrpSpPr>
        <p:grpSpPr>
          <a:xfrm>
            <a:off x="7963148" y="5509710"/>
            <a:ext cx="3023353" cy="1238764"/>
            <a:chOff x="4625336" y="5476201"/>
            <a:chExt cx="3023353" cy="1238764"/>
          </a:xfrm>
        </p:grpSpPr>
        <p:pic>
          <p:nvPicPr>
            <p:cNvPr id="23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24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25336" y="5875052"/>
              <a:ext cx="30190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150 000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đồng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9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sp>
        <p:nvSpPr>
          <p:cNvPr id="30" name="-"/>
          <p:cNvSpPr txBox="1"/>
          <p:nvPr>
            <p:custDataLst>
              <p:tags r:id="rId7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02</a:t>
            </a:r>
          </a:p>
        </p:txBody>
      </p:sp>
      <p:sp>
        <p:nvSpPr>
          <p:cNvPr id="32" name="-"/>
          <p:cNvSpPr txBox="1"/>
          <p:nvPr>
            <p:custDataLst>
              <p:tags r:id="rId8"/>
            </p:custDataLst>
          </p:nvPr>
        </p:nvSpPr>
        <p:spPr>
          <a:xfrm>
            <a:off x="4453364" y="1068750"/>
            <a:ext cx="4332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tiền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sau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364" y="4804226"/>
            <a:ext cx="3384684" cy="8023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A26679-298D-4CB2-7347-97E0A4F013F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96995" y="2154724"/>
            <a:ext cx="2883992" cy="12977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8D1F9C-3CB2-57BC-22E8-0EED51CEF739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" r="-238" b="50000"/>
          <a:stretch/>
        </p:blipFill>
        <p:spPr>
          <a:xfrm>
            <a:off x="5786833" y="3429000"/>
            <a:ext cx="2619412" cy="125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45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34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rId13" action="ppaction://hlinksldjump">
              <a:snd r:embed="rId14" name="Star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938" y="5474985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3"/>
            </p:custDataLst>
          </p:nvPr>
        </p:nvSpPr>
        <p:spPr>
          <a:xfrm>
            <a:off x="8096759" y="5692564"/>
            <a:ext cx="3019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180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endParaRPr lang="vi-VN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-"/>
          <p:cNvGrpSpPr/>
          <p:nvPr>
            <p:custDataLst>
              <p:tags r:id="rId4"/>
            </p:custDataLst>
          </p:nvPr>
        </p:nvGrpSpPr>
        <p:grpSpPr>
          <a:xfrm>
            <a:off x="1353576" y="5474985"/>
            <a:ext cx="3041625" cy="1238764"/>
            <a:chOff x="4607064" y="5476201"/>
            <a:chExt cx="3041625" cy="1238764"/>
          </a:xfrm>
        </p:grpSpPr>
        <p:pic>
          <p:nvPicPr>
            <p:cNvPr id="11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07064" y="5791149"/>
              <a:ext cx="30190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160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độ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-"/>
          <p:cNvGrpSpPr/>
          <p:nvPr>
            <p:custDataLst>
              <p:tags r:id="rId5"/>
            </p:custDataLst>
          </p:nvPr>
        </p:nvGrpSpPr>
        <p:grpSpPr>
          <a:xfrm>
            <a:off x="4679531" y="5474985"/>
            <a:ext cx="3019006" cy="1238764"/>
            <a:chOff x="4655862" y="5476201"/>
            <a:chExt cx="3019006" cy="1238764"/>
          </a:xfrm>
        </p:grpSpPr>
        <p:pic>
          <p:nvPicPr>
            <p:cNvPr id="23" name="-">
              <a:hlinkClick r:id="" action="ppaction://hlinkshowjump?jump=nextslide">
                <a:snd r:embed="rId17" name="Level Fail.wav"/>
              </a:hlinkClick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24" name="-">
              <a:hlinkClick r:id="" action="ppaction://hlinkshowjump?jump=nextslide">
                <a:snd r:embed="rId17" name="Level Fail.wav"/>
              </a:hlinkClick>
            </p:cNvPr>
            <p:cNvSpPr txBox="1"/>
            <p:nvPr/>
          </p:nvSpPr>
          <p:spPr>
            <a:xfrm>
              <a:off x="4655862" y="5803194"/>
              <a:ext cx="301900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120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độ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9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sp>
        <p:nvSpPr>
          <p:cNvPr id="27" name="-"/>
          <p:cNvSpPr txBox="1"/>
          <p:nvPr>
            <p:custDataLst>
              <p:tags r:id="rId7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03</a:t>
            </a:r>
          </a:p>
        </p:txBody>
      </p:sp>
      <p:sp>
        <p:nvSpPr>
          <p:cNvPr id="28" name="-"/>
          <p:cNvSpPr txBox="1"/>
          <p:nvPr>
            <p:custDataLst>
              <p:tags r:id="rId8"/>
            </p:custDataLst>
          </p:nvPr>
        </p:nvSpPr>
        <p:spPr>
          <a:xfrm>
            <a:off x="4395201" y="1094013"/>
            <a:ext cx="4228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...?</a:t>
            </a: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307" y="4700052"/>
            <a:ext cx="3384684" cy="802325"/>
          </a:xfrm>
          <a:prstGeom prst="rect">
            <a:avLst/>
          </a:prstGeom>
        </p:spPr>
      </p:pic>
      <p:pic>
        <p:nvPicPr>
          <p:cNvPr id="3" name="Picture 24" descr="https://img.loigiaihay.com/picture/2023/0310/20_6.PNG">
            <a:extLst>
              <a:ext uri="{FF2B5EF4-FFF2-40B4-BE49-F238E27FC236}">
                <a16:creationId xmlns:a16="http://schemas.microsoft.com/office/drawing/2014/main" id="{A5ABDA78-1CF1-367D-C31D-E12A9FEAF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78035" l="52441" r="73386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28" r="26926" b="25407"/>
          <a:stretch/>
        </p:blipFill>
        <p:spPr bwMode="auto">
          <a:xfrm>
            <a:off x="5407622" y="2272780"/>
            <a:ext cx="2322248" cy="2366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35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4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-">
            <a:hlinkClick r:id="rId4" action="ppaction://hlinksldjump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3" y="104173"/>
            <a:ext cx="866418" cy="8333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4AC54E-FC8F-3C84-3973-4402F16E6E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6314" y="462776"/>
            <a:ext cx="10313769" cy="43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41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B5DCB58-20ED-4ABE-9C65-2ABF069888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0" y="-44450"/>
            <a:ext cx="12192001" cy="69469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AC6AF9AD-6E33-4FB5-92A9-1D06B8EDE037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E0B6BF-908A-4FD6-B2ED-325062CEFC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9347200" y="3956676"/>
            <a:ext cx="3033713" cy="2901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D81B0A-7075-926A-0CBF-34981C15D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499" y="1889626"/>
            <a:ext cx="9382557" cy="30787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6474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D9A560-E5A3-D15F-18CA-023BEF60F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20" y="468386"/>
            <a:ext cx="10410825" cy="458152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247C3F3-8E49-BDE7-E62C-B444C5420AF2}"/>
              </a:ext>
            </a:extLst>
          </p:cNvPr>
          <p:cNvGrpSpPr/>
          <p:nvPr/>
        </p:nvGrpSpPr>
        <p:grpSpPr>
          <a:xfrm>
            <a:off x="2184818" y="5132035"/>
            <a:ext cx="7884214" cy="1200329"/>
            <a:chOff x="442452" y="1258528"/>
            <a:chExt cx="2989006" cy="166487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391B1FF-D71C-CCA0-AA89-C74DD3629221}"/>
                </a:ext>
              </a:extLst>
            </p:cNvPr>
            <p:cNvSpPr/>
            <p:nvPr/>
          </p:nvSpPr>
          <p:spPr>
            <a:xfrm>
              <a:off x="442452" y="1258528"/>
              <a:ext cx="2989006" cy="1538582"/>
            </a:xfrm>
            <a:prstGeom prst="wedgeRoundRectCallout">
              <a:avLst>
                <a:gd name="adj1" fmla="val -2412"/>
                <a:gd name="adj2" fmla="val 49999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F296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1E2FE4-DEC8-D2D2-6731-D07DEFE1276A}"/>
                </a:ext>
              </a:extLst>
            </p:cNvPr>
            <p:cNvSpPr txBox="1"/>
            <p:nvPr/>
          </p:nvSpPr>
          <p:spPr>
            <a:xfrm>
              <a:off x="580104" y="1258528"/>
              <a:ext cx="2713702" cy="166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kern="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Để biết tổng điểm của Hoa và Linh ta làm thế nào?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59633B-4942-D3F3-C79F-D9730D14723F}"/>
              </a:ext>
            </a:extLst>
          </p:cNvPr>
          <p:cNvGrpSpPr/>
          <p:nvPr/>
        </p:nvGrpSpPr>
        <p:grpSpPr>
          <a:xfrm>
            <a:off x="2167097" y="5124947"/>
            <a:ext cx="7884214" cy="1200329"/>
            <a:chOff x="442452" y="1258528"/>
            <a:chExt cx="2989006" cy="1664871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445FBA14-7346-297E-D9EE-2CCACE38A61A}"/>
                </a:ext>
              </a:extLst>
            </p:cNvPr>
            <p:cNvSpPr/>
            <p:nvPr/>
          </p:nvSpPr>
          <p:spPr>
            <a:xfrm>
              <a:off x="442452" y="1258528"/>
              <a:ext cx="2989006" cy="1538582"/>
            </a:xfrm>
            <a:prstGeom prst="wedgeRoundRectCallout">
              <a:avLst>
                <a:gd name="adj1" fmla="val -2412"/>
                <a:gd name="adj2" fmla="val 49999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F296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7F0663-F46B-A19F-3DE6-A0EFE9BCEB20}"/>
                </a:ext>
              </a:extLst>
            </p:cNvPr>
            <p:cNvSpPr txBox="1"/>
            <p:nvPr/>
          </p:nvSpPr>
          <p:spPr>
            <a:xfrm>
              <a:off x="580104" y="1258528"/>
              <a:ext cx="2713702" cy="166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kern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Ta thực hiện phép cộng: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kern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125 859 + 541 728.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5083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D9A560-E5A3-D15F-18CA-023BEF60F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20" y="468386"/>
            <a:ext cx="10410825" cy="458152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247C3F3-8E49-BDE7-E62C-B444C5420AF2}"/>
              </a:ext>
            </a:extLst>
          </p:cNvPr>
          <p:cNvGrpSpPr/>
          <p:nvPr/>
        </p:nvGrpSpPr>
        <p:grpSpPr>
          <a:xfrm>
            <a:off x="2184818" y="5132035"/>
            <a:ext cx="7884214" cy="1200329"/>
            <a:chOff x="442452" y="1258528"/>
            <a:chExt cx="2989006" cy="1664871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391B1FF-D71C-CCA0-AA89-C74DD3629221}"/>
                </a:ext>
              </a:extLst>
            </p:cNvPr>
            <p:cNvSpPr/>
            <p:nvPr/>
          </p:nvSpPr>
          <p:spPr>
            <a:xfrm>
              <a:off x="442452" y="1258528"/>
              <a:ext cx="2989006" cy="1538582"/>
            </a:xfrm>
            <a:prstGeom prst="wedgeRoundRectCallout">
              <a:avLst>
                <a:gd name="adj1" fmla="val -2412"/>
                <a:gd name="adj2" fmla="val 49999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F296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1E2FE4-DEC8-D2D2-6731-D07DEFE1276A}"/>
                </a:ext>
              </a:extLst>
            </p:cNvPr>
            <p:cNvSpPr txBox="1"/>
            <p:nvPr/>
          </p:nvSpPr>
          <p:spPr>
            <a:xfrm>
              <a:off x="580104" y="1258528"/>
              <a:ext cx="2713702" cy="166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 biết Huy nhiều hơn Dũng bao nhiêu điểm ta làm thế nào?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59633B-4942-D3F3-C79F-D9730D14723F}"/>
              </a:ext>
            </a:extLst>
          </p:cNvPr>
          <p:cNvGrpSpPr/>
          <p:nvPr/>
        </p:nvGrpSpPr>
        <p:grpSpPr>
          <a:xfrm>
            <a:off x="2177729" y="5124946"/>
            <a:ext cx="7884214" cy="1200329"/>
            <a:chOff x="442452" y="1258528"/>
            <a:chExt cx="2989006" cy="1664871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445FBA14-7346-297E-D9EE-2CCACE38A61A}"/>
                </a:ext>
              </a:extLst>
            </p:cNvPr>
            <p:cNvSpPr/>
            <p:nvPr/>
          </p:nvSpPr>
          <p:spPr>
            <a:xfrm>
              <a:off x="442452" y="1258528"/>
              <a:ext cx="2989006" cy="1538582"/>
            </a:xfrm>
            <a:prstGeom prst="wedgeRoundRectCallout">
              <a:avLst>
                <a:gd name="adj1" fmla="val -2412"/>
                <a:gd name="adj2" fmla="val 49999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rgbClr val="F2961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87F0663-F46B-A19F-3DE6-A0EFE9BCEB20}"/>
                </a:ext>
              </a:extLst>
            </p:cNvPr>
            <p:cNvSpPr txBox="1"/>
            <p:nvPr/>
          </p:nvSpPr>
          <p:spPr>
            <a:xfrm>
              <a:off x="580104" y="1258528"/>
              <a:ext cx="2713702" cy="1664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Ta thực hiện phép tính trừ: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516 372 – 50 420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0410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620F4B-9471-595C-8176-B6304B2BD66A}"/>
              </a:ext>
            </a:extLst>
          </p:cNvPr>
          <p:cNvSpPr txBox="1"/>
          <p:nvPr/>
        </p:nvSpPr>
        <p:spPr>
          <a:xfrm>
            <a:off x="956930" y="616688"/>
            <a:ext cx="3274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Phép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endParaRPr lang="en-US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FCA0E-BC22-D708-0814-F1601DA5EA57}"/>
              </a:ext>
            </a:extLst>
          </p:cNvPr>
          <p:cNvSpPr txBox="1"/>
          <p:nvPr/>
        </p:nvSpPr>
        <p:spPr>
          <a:xfrm>
            <a:off x="616687" y="1371600"/>
            <a:ext cx="509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125 859 + 541 728 = 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D3CB9D5-0D6A-3068-3390-9733E34ECF29}"/>
              </a:ext>
            </a:extLst>
          </p:cNvPr>
          <p:cNvSpPr/>
          <p:nvPr/>
        </p:nvSpPr>
        <p:spPr>
          <a:xfrm>
            <a:off x="1105787" y="2264735"/>
            <a:ext cx="3359888" cy="2913321"/>
          </a:xfrm>
          <a:prstGeom prst="roundRect">
            <a:avLst/>
          </a:prstGeom>
          <a:solidFill>
            <a:srgbClr val="AA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2F70FB-DDDC-0E50-F4E7-87475A4EBBF4}"/>
              </a:ext>
            </a:extLst>
          </p:cNvPr>
          <p:cNvGrpSpPr/>
          <p:nvPr/>
        </p:nvGrpSpPr>
        <p:grpSpPr>
          <a:xfrm>
            <a:off x="1446027" y="2700669"/>
            <a:ext cx="3444949" cy="1329070"/>
            <a:chOff x="2254102" y="1733107"/>
            <a:chExt cx="3444949" cy="132907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2CA708-63E6-DE32-BE6E-CE44EF6D2EB7}"/>
                </a:ext>
              </a:extLst>
            </p:cNvPr>
            <p:cNvSpPr txBox="1"/>
            <p:nvPr/>
          </p:nvSpPr>
          <p:spPr>
            <a:xfrm>
              <a:off x="2679405" y="1733107"/>
              <a:ext cx="301964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125 859</a:t>
              </a:r>
            </a:p>
            <a:p>
              <a:r>
                <a:rPr lang="en-US" sz="40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541 728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9837C6-2A72-2905-FDA3-A76D1A4198ED}"/>
                </a:ext>
              </a:extLst>
            </p:cNvPr>
            <p:cNvSpPr txBox="1"/>
            <p:nvPr/>
          </p:nvSpPr>
          <p:spPr>
            <a:xfrm>
              <a:off x="2254102" y="2009553"/>
              <a:ext cx="425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+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2335316-10BF-5F2F-359C-258AD90FE5CC}"/>
                </a:ext>
              </a:extLst>
            </p:cNvPr>
            <p:cNvCxnSpPr>
              <a:cxnSpLocks/>
            </p:cNvCxnSpPr>
            <p:nvPr/>
          </p:nvCxnSpPr>
          <p:spPr>
            <a:xfrm>
              <a:off x="2721935" y="3062177"/>
              <a:ext cx="1924493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7609995-A3E6-C507-2BFC-2639AE992013}"/>
              </a:ext>
            </a:extLst>
          </p:cNvPr>
          <p:cNvSpPr txBox="1"/>
          <p:nvPr/>
        </p:nvSpPr>
        <p:spPr>
          <a:xfrm>
            <a:off x="4922874" y="2041451"/>
            <a:ext cx="611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17,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6E1394-E4F0-F8E4-22EF-42F0978B2FA3}"/>
              </a:ext>
            </a:extLst>
          </p:cNvPr>
          <p:cNvSpPr txBox="1"/>
          <p:nvPr/>
        </p:nvSpPr>
        <p:spPr>
          <a:xfrm>
            <a:off x="3338623" y="4061637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527693-FA92-A3E3-B07F-53DE7C82F2EE}"/>
              </a:ext>
            </a:extLst>
          </p:cNvPr>
          <p:cNvSpPr txBox="1"/>
          <p:nvPr/>
        </p:nvSpPr>
        <p:spPr>
          <a:xfrm>
            <a:off x="4922872" y="2690036"/>
            <a:ext cx="716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D3591B-4F55-9A41-616E-DCA9ECA78827}"/>
              </a:ext>
            </a:extLst>
          </p:cNvPr>
          <p:cNvSpPr txBox="1"/>
          <p:nvPr/>
        </p:nvSpPr>
        <p:spPr>
          <a:xfrm>
            <a:off x="3072810" y="4061637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4C0CF4-8E3A-0B20-4014-0AF47B0E221D}"/>
              </a:ext>
            </a:extLst>
          </p:cNvPr>
          <p:cNvSpPr txBox="1"/>
          <p:nvPr/>
        </p:nvSpPr>
        <p:spPr>
          <a:xfrm>
            <a:off x="4933505" y="3381152"/>
            <a:ext cx="6677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15,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61CE61-B009-89B1-8C6C-6FDAB6C7DD28}"/>
              </a:ext>
            </a:extLst>
          </p:cNvPr>
          <p:cNvSpPr txBox="1"/>
          <p:nvPr/>
        </p:nvSpPr>
        <p:spPr>
          <a:xfrm>
            <a:off x="2785731" y="4051005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D6BE20-FA3B-2918-62E8-A9DB5239AE9D}"/>
              </a:ext>
            </a:extLst>
          </p:cNvPr>
          <p:cNvSpPr txBox="1"/>
          <p:nvPr/>
        </p:nvSpPr>
        <p:spPr>
          <a:xfrm>
            <a:off x="4976035" y="4051003"/>
            <a:ext cx="772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15E8FE8-3718-C961-02BD-00213AA2D3EE}"/>
              </a:ext>
            </a:extLst>
          </p:cNvPr>
          <p:cNvSpPr txBox="1"/>
          <p:nvPr/>
        </p:nvSpPr>
        <p:spPr>
          <a:xfrm>
            <a:off x="2413591" y="4061636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C24365-0264-268D-BBA5-86557DC1E868}"/>
              </a:ext>
            </a:extLst>
          </p:cNvPr>
          <p:cNvSpPr txBox="1"/>
          <p:nvPr/>
        </p:nvSpPr>
        <p:spPr>
          <a:xfrm>
            <a:off x="4954770" y="4752751"/>
            <a:ext cx="569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8BF42E-37EF-A8F4-CF11-C635F63E5851}"/>
              </a:ext>
            </a:extLst>
          </p:cNvPr>
          <p:cNvSpPr txBox="1"/>
          <p:nvPr/>
        </p:nvSpPr>
        <p:spPr>
          <a:xfrm>
            <a:off x="2126512" y="4061636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B8568F-6A04-43A5-9F89-067A0624CB8A}"/>
              </a:ext>
            </a:extLst>
          </p:cNvPr>
          <p:cNvSpPr txBox="1"/>
          <p:nvPr/>
        </p:nvSpPr>
        <p:spPr>
          <a:xfrm>
            <a:off x="4997300" y="5433235"/>
            <a:ext cx="569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3CAFCD-437A-BC57-533F-7C9F05CC3C7D}"/>
              </a:ext>
            </a:extLst>
          </p:cNvPr>
          <p:cNvSpPr txBox="1"/>
          <p:nvPr/>
        </p:nvSpPr>
        <p:spPr>
          <a:xfrm>
            <a:off x="1860698" y="4061636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D5A322-5C6D-BCCC-B1B2-B5F2BD5EBA8B}"/>
              </a:ext>
            </a:extLst>
          </p:cNvPr>
          <p:cNvSpPr txBox="1"/>
          <p:nvPr/>
        </p:nvSpPr>
        <p:spPr>
          <a:xfrm>
            <a:off x="5826642" y="1435396"/>
            <a:ext cx="6071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sang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trái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57BD5334-DCE7-DC1D-9077-CA0F22867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17" y="5520180"/>
            <a:ext cx="41433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1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620F4B-9471-595C-8176-B6304B2BD66A}"/>
              </a:ext>
            </a:extLst>
          </p:cNvPr>
          <p:cNvSpPr txBox="1"/>
          <p:nvPr/>
        </p:nvSpPr>
        <p:spPr>
          <a:xfrm>
            <a:off x="956930" y="616688"/>
            <a:ext cx="3274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FCA0E-BC22-D708-0814-F1601DA5EA57}"/>
              </a:ext>
            </a:extLst>
          </p:cNvPr>
          <p:cNvSpPr txBox="1"/>
          <p:nvPr/>
        </p:nvSpPr>
        <p:spPr>
          <a:xfrm>
            <a:off x="616687" y="1371600"/>
            <a:ext cx="509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516 372 – 50 420 =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D3CB9D5-0D6A-3068-3390-9733E34ECF29}"/>
              </a:ext>
            </a:extLst>
          </p:cNvPr>
          <p:cNvSpPr/>
          <p:nvPr/>
        </p:nvSpPr>
        <p:spPr>
          <a:xfrm>
            <a:off x="1105787" y="2264735"/>
            <a:ext cx="3359888" cy="2913321"/>
          </a:xfrm>
          <a:prstGeom prst="roundRect">
            <a:avLst/>
          </a:prstGeom>
          <a:solidFill>
            <a:srgbClr val="AAE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82F70FB-DDDC-0E50-F4E7-87475A4EBBF4}"/>
              </a:ext>
            </a:extLst>
          </p:cNvPr>
          <p:cNvGrpSpPr/>
          <p:nvPr/>
        </p:nvGrpSpPr>
        <p:grpSpPr>
          <a:xfrm>
            <a:off x="1446027" y="2700669"/>
            <a:ext cx="3444949" cy="1329070"/>
            <a:chOff x="2254102" y="1733107"/>
            <a:chExt cx="3444949" cy="132907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2CA708-63E6-DE32-BE6E-CE44EF6D2EB7}"/>
                </a:ext>
              </a:extLst>
            </p:cNvPr>
            <p:cNvSpPr txBox="1"/>
            <p:nvPr/>
          </p:nvSpPr>
          <p:spPr>
            <a:xfrm>
              <a:off x="2679405" y="1733107"/>
              <a:ext cx="301964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516 372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rPr>
                <a:t>   50 420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9837C6-2A72-2905-FDA3-A76D1A4198ED}"/>
                </a:ext>
              </a:extLst>
            </p:cNvPr>
            <p:cNvSpPr txBox="1"/>
            <p:nvPr/>
          </p:nvSpPr>
          <p:spPr>
            <a:xfrm>
              <a:off x="2254102" y="2009553"/>
              <a:ext cx="425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-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2335316-10BF-5F2F-359C-258AD90FE5CC}"/>
                </a:ext>
              </a:extLst>
            </p:cNvPr>
            <p:cNvCxnSpPr>
              <a:cxnSpLocks/>
            </p:cNvCxnSpPr>
            <p:nvPr/>
          </p:nvCxnSpPr>
          <p:spPr>
            <a:xfrm>
              <a:off x="2721935" y="3062177"/>
              <a:ext cx="1924493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7609995-A3E6-C507-2BFC-2639AE992013}"/>
              </a:ext>
            </a:extLst>
          </p:cNvPr>
          <p:cNvSpPr txBox="1"/>
          <p:nvPr/>
        </p:nvSpPr>
        <p:spPr>
          <a:xfrm>
            <a:off x="4922874" y="2041451"/>
            <a:ext cx="611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0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56E1394-E4F0-F8E4-22EF-42F0978B2FA3}"/>
              </a:ext>
            </a:extLst>
          </p:cNvPr>
          <p:cNvSpPr txBox="1"/>
          <p:nvPr/>
        </p:nvSpPr>
        <p:spPr>
          <a:xfrm>
            <a:off x="3414823" y="4052112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0527693-FA92-A3E3-B07F-53DE7C82F2EE}"/>
              </a:ext>
            </a:extLst>
          </p:cNvPr>
          <p:cNvSpPr txBox="1"/>
          <p:nvPr/>
        </p:nvSpPr>
        <p:spPr>
          <a:xfrm>
            <a:off x="4922872" y="2690036"/>
            <a:ext cx="716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D3591B-4F55-9A41-616E-DCA9ECA78827}"/>
              </a:ext>
            </a:extLst>
          </p:cNvPr>
          <p:cNvSpPr txBox="1"/>
          <p:nvPr/>
        </p:nvSpPr>
        <p:spPr>
          <a:xfrm>
            <a:off x="3149010" y="4052112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4C0CF4-8E3A-0B20-4014-0AF47B0E221D}"/>
              </a:ext>
            </a:extLst>
          </p:cNvPr>
          <p:cNvSpPr txBox="1"/>
          <p:nvPr/>
        </p:nvSpPr>
        <p:spPr>
          <a:xfrm>
            <a:off x="4933505" y="3381152"/>
            <a:ext cx="6677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061CE61-B009-89B1-8C6C-6FDAB6C7DD28}"/>
              </a:ext>
            </a:extLst>
          </p:cNvPr>
          <p:cNvSpPr txBox="1"/>
          <p:nvPr/>
        </p:nvSpPr>
        <p:spPr>
          <a:xfrm>
            <a:off x="2861931" y="4041480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D6BE20-FA3B-2918-62E8-A9DB5239AE9D}"/>
              </a:ext>
            </a:extLst>
          </p:cNvPr>
          <p:cNvSpPr txBox="1"/>
          <p:nvPr/>
        </p:nvSpPr>
        <p:spPr>
          <a:xfrm>
            <a:off x="4976035" y="4051003"/>
            <a:ext cx="772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thê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 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1, 6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5, </a:t>
            </a:r>
            <a:r>
              <a:rPr lang="en-US" sz="32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15E8FE8-3718-C961-02BD-00213AA2D3EE}"/>
              </a:ext>
            </a:extLst>
          </p:cNvPr>
          <p:cNvSpPr txBox="1"/>
          <p:nvPr/>
        </p:nvSpPr>
        <p:spPr>
          <a:xfrm>
            <a:off x="2489791" y="4052111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C24365-0264-268D-BBA5-86557DC1E868}"/>
              </a:ext>
            </a:extLst>
          </p:cNvPr>
          <p:cNvSpPr txBox="1"/>
          <p:nvPr/>
        </p:nvSpPr>
        <p:spPr>
          <a:xfrm>
            <a:off x="4954770" y="4752751"/>
            <a:ext cx="569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8BF42E-37EF-A8F4-CF11-C635F63E5851}"/>
              </a:ext>
            </a:extLst>
          </p:cNvPr>
          <p:cNvSpPr txBox="1"/>
          <p:nvPr/>
        </p:nvSpPr>
        <p:spPr>
          <a:xfrm>
            <a:off x="2202712" y="4052111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B8568F-6A04-43A5-9F89-067A0624CB8A}"/>
              </a:ext>
            </a:extLst>
          </p:cNvPr>
          <p:cNvSpPr txBox="1"/>
          <p:nvPr/>
        </p:nvSpPr>
        <p:spPr>
          <a:xfrm>
            <a:off x="4997300" y="5433235"/>
            <a:ext cx="569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3CAFCD-437A-BC57-533F-7C9F05CC3C7D}"/>
              </a:ext>
            </a:extLst>
          </p:cNvPr>
          <p:cNvSpPr txBox="1"/>
          <p:nvPr/>
        </p:nvSpPr>
        <p:spPr>
          <a:xfrm>
            <a:off x="1936898" y="4052111"/>
            <a:ext cx="404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FD5A322-5C6D-BCCC-B1B2-B5F2BD5EBA8B}"/>
              </a:ext>
            </a:extLst>
          </p:cNvPr>
          <p:cNvSpPr txBox="1"/>
          <p:nvPr/>
        </p:nvSpPr>
        <p:spPr>
          <a:xfrm>
            <a:off x="5826642" y="1435396"/>
            <a:ext cx="6071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sang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9FF3C6-6177-BD9B-C757-56600D9F4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38" y="5483188"/>
            <a:ext cx="39052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201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A1B4AE-C78F-7BDD-5017-224BD7921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416"/>
            <a:ext cx="5218703" cy="68244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49FEC2-6C87-7A58-1B21-07BBCAEC7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282" y="1588139"/>
            <a:ext cx="6767147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68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B5DCB58-20ED-4ABE-9C65-2ABF069888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0" y="0"/>
            <a:ext cx="12192001" cy="69469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AC6AF9AD-6E33-4FB5-92A9-1D06B8EDE037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E0B6BF-908A-4FD6-B2ED-325062CEFC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9347200" y="3956676"/>
            <a:ext cx="3033713" cy="2901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D2DC9D-64CE-3902-D48E-AF052BA71B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480" y="1889626"/>
            <a:ext cx="9413040" cy="30787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9224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2">
            <a:extLst>
              <a:ext uri="{FF2B5EF4-FFF2-40B4-BE49-F238E27FC236}">
                <a16:creationId xmlns:a16="http://schemas.microsoft.com/office/drawing/2014/main" id="{840D83BC-05F0-407E-15D8-888AA2B01EB4}"/>
              </a:ext>
            </a:extLst>
          </p:cNvPr>
          <p:cNvGrpSpPr/>
          <p:nvPr/>
        </p:nvGrpSpPr>
        <p:grpSpPr>
          <a:xfrm>
            <a:off x="738493" y="554967"/>
            <a:ext cx="847712" cy="979341"/>
            <a:chOff x="1111717" y="1791459"/>
            <a:chExt cx="1570400" cy="1814245"/>
          </a:xfrm>
        </p:grpSpPr>
        <p:sp>
          <p:nvSpPr>
            <p:cNvPr id="3" name="Google Shape;2548;p39">
              <a:extLst>
                <a:ext uri="{FF2B5EF4-FFF2-40B4-BE49-F238E27FC236}">
                  <a16:creationId xmlns:a16="http://schemas.microsoft.com/office/drawing/2014/main" id="{D1EA9EBB-84EE-DB0F-EB8E-49DFBD4A0C6E}"/>
                </a:ext>
              </a:extLst>
            </p:cNvPr>
            <p:cNvSpPr/>
            <p:nvPr/>
          </p:nvSpPr>
          <p:spPr>
            <a:xfrm>
              <a:off x="1111717" y="1913351"/>
              <a:ext cx="1570400" cy="1570400"/>
            </a:xfrm>
            <a:prstGeom prst="ellipse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Arial"/>
                <a:sym typeface="Arial"/>
              </a:endParaRPr>
            </a:p>
          </p:txBody>
        </p:sp>
        <p:grpSp>
          <p:nvGrpSpPr>
            <p:cNvPr id="4" name="Google Shape;2557;p39">
              <a:extLst>
                <a:ext uri="{FF2B5EF4-FFF2-40B4-BE49-F238E27FC236}">
                  <a16:creationId xmlns:a16="http://schemas.microsoft.com/office/drawing/2014/main" id="{2B7D615C-CEE1-1F4B-9E53-84BB7C6A5E88}"/>
                </a:ext>
              </a:extLst>
            </p:cNvPr>
            <p:cNvGrpSpPr/>
            <p:nvPr/>
          </p:nvGrpSpPr>
          <p:grpSpPr>
            <a:xfrm>
              <a:off x="1545738" y="1791459"/>
              <a:ext cx="702036" cy="1814245"/>
              <a:chOff x="5254194" y="776256"/>
              <a:chExt cx="170447" cy="440493"/>
            </a:xfrm>
          </p:grpSpPr>
          <p:grpSp>
            <p:nvGrpSpPr>
              <p:cNvPr id="5" name="Google Shape;2558;p39">
                <a:extLst>
                  <a:ext uri="{FF2B5EF4-FFF2-40B4-BE49-F238E27FC236}">
                    <a16:creationId xmlns:a16="http://schemas.microsoft.com/office/drawing/2014/main" id="{E3079963-56EB-1031-F067-5F6168D6C427}"/>
                  </a:ext>
                </a:extLst>
              </p:cNvPr>
              <p:cNvGrpSpPr/>
              <p:nvPr/>
            </p:nvGrpSpPr>
            <p:grpSpPr>
              <a:xfrm>
                <a:off x="5254194" y="776256"/>
                <a:ext cx="170447" cy="440493"/>
                <a:chOff x="5254194" y="776256"/>
                <a:chExt cx="170447" cy="440493"/>
              </a:xfrm>
            </p:grpSpPr>
            <p:sp>
              <p:nvSpPr>
                <p:cNvPr id="7" name="Google Shape;2559;p39">
                  <a:extLst>
                    <a:ext uri="{FF2B5EF4-FFF2-40B4-BE49-F238E27FC236}">
                      <a16:creationId xmlns:a16="http://schemas.microsoft.com/office/drawing/2014/main" id="{17082A2D-ACAB-DC66-CE91-85E6C1D8E85A}"/>
                    </a:ext>
                  </a:extLst>
                </p:cNvPr>
                <p:cNvSpPr/>
                <p:nvPr/>
              </p:nvSpPr>
              <p:spPr>
                <a:xfrm>
                  <a:off x="5254194" y="799437"/>
                  <a:ext cx="130652" cy="417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2" h="14924" extrusionOk="0">
                      <a:moveTo>
                        <a:pt x="9" y="1"/>
                      </a:moveTo>
                      <a:lnTo>
                        <a:pt x="1" y="2497"/>
                      </a:lnTo>
                      <a:lnTo>
                        <a:pt x="1961" y="3627"/>
                      </a:lnTo>
                      <a:lnTo>
                        <a:pt x="1932" y="13364"/>
                      </a:lnTo>
                      <a:lnTo>
                        <a:pt x="4638" y="14923"/>
                      </a:lnTo>
                      <a:lnTo>
                        <a:pt x="4671" y="2691"/>
                      </a:lnTo>
                      <a:lnTo>
                        <a:pt x="9" y="1"/>
                      </a:lnTo>
                      <a:close/>
                    </a:path>
                  </a:pathLst>
                </a:custGeom>
                <a:solidFill>
                  <a:srgbClr val="E4252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字魂59号-创粗黑" panose="00000500000000000000" pitchFamily="2" charset="-122"/>
                    <a:ea typeface="字魂59号-创粗黑" panose="00000500000000000000" pitchFamily="2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8" name="Google Shape;2560;p39">
                  <a:extLst>
                    <a:ext uri="{FF2B5EF4-FFF2-40B4-BE49-F238E27FC236}">
                      <a16:creationId xmlns:a16="http://schemas.microsoft.com/office/drawing/2014/main" id="{459A9301-D102-B14B-3E94-0BE48BDA6F73}"/>
                    </a:ext>
                  </a:extLst>
                </p:cNvPr>
                <p:cNvSpPr/>
                <p:nvPr/>
              </p:nvSpPr>
              <p:spPr>
                <a:xfrm>
                  <a:off x="5383896" y="851587"/>
                  <a:ext cx="40745" cy="365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" h="13059" extrusionOk="0">
                      <a:moveTo>
                        <a:pt x="1457" y="1"/>
                      </a:moveTo>
                      <a:lnTo>
                        <a:pt x="33" y="826"/>
                      </a:lnTo>
                      <a:lnTo>
                        <a:pt x="0" y="13058"/>
                      </a:lnTo>
                      <a:lnTo>
                        <a:pt x="1424" y="12233"/>
                      </a:lnTo>
                      <a:lnTo>
                        <a:pt x="1457" y="1"/>
                      </a:lnTo>
                      <a:close/>
                    </a:path>
                  </a:pathLst>
                </a:custGeom>
                <a:solidFill>
                  <a:srgbClr val="701E1E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字魂59号-创粗黑" panose="00000500000000000000" pitchFamily="2" charset="-122"/>
                    <a:ea typeface="字魂59号-创粗黑" panose="00000500000000000000" pitchFamily="2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9" name="Google Shape;2561;p39">
                  <a:extLst>
                    <a:ext uri="{FF2B5EF4-FFF2-40B4-BE49-F238E27FC236}">
                      <a16:creationId xmlns:a16="http://schemas.microsoft.com/office/drawing/2014/main" id="{4A2FAB1D-8AF7-8C70-243C-2CECF2E5BB3E}"/>
                    </a:ext>
                  </a:extLst>
                </p:cNvPr>
                <p:cNvSpPr/>
                <p:nvPr/>
              </p:nvSpPr>
              <p:spPr>
                <a:xfrm>
                  <a:off x="5254446" y="776256"/>
                  <a:ext cx="170195" cy="98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6" h="3520" extrusionOk="0">
                      <a:moveTo>
                        <a:pt x="1424" y="1"/>
                      </a:moveTo>
                      <a:lnTo>
                        <a:pt x="0" y="830"/>
                      </a:lnTo>
                      <a:lnTo>
                        <a:pt x="4662" y="3520"/>
                      </a:lnTo>
                      <a:lnTo>
                        <a:pt x="6086" y="2695"/>
                      </a:lnTo>
                      <a:lnTo>
                        <a:pt x="1424" y="1"/>
                      </a:lnTo>
                      <a:close/>
                    </a:path>
                  </a:pathLst>
                </a:custGeom>
                <a:solidFill>
                  <a:srgbClr val="701E1E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字魂59号-创粗黑" panose="00000500000000000000" pitchFamily="2" charset="-122"/>
                    <a:ea typeface="字魂59号-创粗黑" panose="00000500000000000000" pitchFamily="2" charset="-122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" name="Google Shape;2562;p39">
                <a:extLst>
                  <a:ext uri="{FF2B5EF4-FFF2-40B4-BE49-F238E27FC236}">
                    <a16:creationId xmlns:a16="http://schemas.microsoft.com/office/drawing/2014/main" id="{F3D8C5F9-07D8-1952-9C79-3EEDAEB288EC}"/>
                  </a:ext>
                </a:extLst>
              </p:cNvPr>
              <p:cNvSpPr/>
              <p:nvPr/>
            </p:nvSpPr>
            <p:spPr>
              <a:xfrm>
                <a:off x="5254194" y="799437"/>
                <a:ext cx="130652" cy="417312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14924" extrusionOk="0">
                    <a:moveTo>
                      <a:pt x="9" y="1"/>
                    </a:moveTo>
                    <a:lnTo>
                      <a:pt x="1" y="2497"/>
                    </a:lnTo>
                    <a:lnTo>
                      <a:pt x="1961" y="3627"/>
                    </a:lnTo>
                    <a:lnTo>
                      <a:pt x="1932" y="13364"/>
                    </a:lnTo>
                    <a:lnTo>
                      <a:pt x="4638" y="14923"/>
                    </a:lnTo>
                    <a:lnTo>
                      <a:pt x="4671" y="2691"/>
                    </a:lnTo>
                    <a:lnTo>
                      <a:pt x="9" y="1"/>
                    </a:lnTo>
                    <a:close/>
                  </a:path>
                </a:pathLst>
              </a:custGeom>
              <a:solidFill>
                <a:srgbClr val="94272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59号-创粗黑" panose="00000500000000000000" pitchFamily="2" charset="-122"/>
                  <a:ea typeface="字魂59号-创粗黑" panose="00000500000000000000" pitchFamily="2" charset="-122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5B249C-A708-59ED-D658-28CEEEE55597}"/>
              </a:ext>
            </a:extLst>
          </p:cNvPr>
          <p:cNvGrpSpPr/>
          <p:nvPr/>
        </p:nvGrpSpPr>
        <p:grpSpPr>
          <a:xfrm>
            <a:off x="1874018" y="620765"/>
            <a:ext cx="1666624" cy="1339026"/>
            <a:chOff x="517177" y="1258530"/>
            <a:chExt cx="3702616" cy="2507172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8D0417BF-9CEB-59EE-6BDA-641C2895D40B}"/>
                </a:ext>
              </a:extLst>
            </p:cNvPr>
            <p:cNvSpPr/>
            <p:nvPr/>
          </p:nvSpPr>
          <p:spPr>
            <a:xfrm>
              <a:off x="517177" y="1258530"/>
              <a:ext cx="3702616" cy="1477881"/>
            </a:xfrm>
            <a:prstGeom prst="wedgeRoundRectCallout">
              <a:avLst>
                <a:gd name="adj1" fmla="val -2412"/>
                <a:gd name="adj2" fmla="val 49999"/>
                <a:gd name="adj3" fmla="val 16667"/>
              </a:avLst>
            </a:prstGeom>
            <a:solidFill>
              <a:srgbClr val="FCE9E0"/>
            </a:solidFill>
            <a:ln w="19050">
              <a:solidFill>
                <a:srgbClr val="94272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107273-C5EA-85FB-1FC4-A9378F30CD28}"/>
                </a:ext>
              </a:extLst>
            </p:cNvPr>
            <p:cNvSpPr txBox="1"/>
            <p:nvPr/>
          </p:nvSpPr>
          <p:spPr>
            <a:xfrm>
              <a:off x="896141" y="1287715"/>
              <a:ext cx="3323652" cy="2477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Tính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F0A6E491-8C92-77C8-6FD0-E0FED822B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94" y="2006145"/>
            <a:ext cx="11266967" cy="1733379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943F993-BC7C-C971-34C7-78BF2932AE0E}"/>
              </a:ext>
            </a:extLst>
          </p:cNvPr>
          <p:cNvSpPr/>
          <p:nvPr/>
        </p:nvSpPr>
        <p:spPr>
          <a:xfrm>
            <a:off x="861237" y="3125972"/>
            <a:ext cx="1584251" cy="5847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C926A-ABD5-824E-D594-A27C624FDDE5}"/>
              </a:ext>
            </a:extLst>
          </p:cNvPr>
          <p:cNvSpPr txBox="1"/>
          <p:nvPr/>
        </p:nvSpPr>
        <p:spPr>
          <a:xfrm>
            <a:off x="1967023" y="2977116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7C5018-691E-4CAB-30C2-8CE13BCC85F2}"/>
              </a:ext>
            </a:extLst>
          </p:cNvPr>
          <p:cNvSpPr txBox="1"/>
          <p:nvPr/>
        </p:nvSpPr>
        <p:spPr>
          <a:xfrm>
            <a:off x="1754372" y="2977116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76CEB9-AAFC-699F-7217-55D94649B139}"/>
              </a:ext>
            </a:extLst>
          </p:cNvPr>
          <p:cNvSpPr txBox="1"/>
          <p:nvPr/>
        </p:nvSpPr>
        <p:spPr>
          <a:xfrm>
            <a:off x="1541721" y="2977116"/>
            <a:ext cx="308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04660E-1E51-5D68-84DB-67C65BE796D7}"/>
              </a:ext>
            </a:extLst>
          </p:cNvPr>
          <p:cNvSpPr txBox="1"/>
          <p:nvPr/>
        </p:nvSpPr>
        <p:spPr>
          <a:xfrm>
            <a:off x="1307804" y="2977116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8E1593-35EA-9FAB-80B6-B62A5A9B4F0C}"/>
              </a:ext>
            </a:extLst>
          </p:cNvPr>
          <p:cNvSpPr txBox="1"/>
          <p:nvPr/>
        </p:nvSpPr>
        <p:spPr>
          <a:xfrm>
            <a:off x="1084521" y="2977116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B7EE30-0F85-61D0-5737-917A4171D2F1}"/>
              </a:ext>
            </a:extLst>
          </p:cNvPr>
          <p:cNvSpPr txBox="1"/>
          <p:nvPr/>
        </p:nvSpPr>
        <p:spPr>
          <a:xfrm>
            <a:off x="839973" y="2977116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E6B2B41-307C-F519-CE00-8761CE6238BD}"/>
              </a:ext>
            </a:extLst>
          </p:cNvPr>
          <p:cNvSpPr/>
          <p:nvPr/>
        </p:nvSpPr>
        <p:spPr>
          <a:xfrm>
            <a:off x="3965944" y="3083443"/>
            <a:ext cx="1584251" cy="5847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F3F31F-6203-40F8-ED24-002086FDA640}"/>
              </a:ext>
            </a:extLst>
          </p:cNvPr>
          <p:cNvSpPr txBox="1"/>
          <p:nvPr/>
        </p:nvSpPr>
        <p:spPr>
          <a:xfrm>
            <a:off x="5039832" y="3104707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5EB4D3-A9EC-5C44-E57C-DDA3622B9405}"/>
              </a:ext>
            </a:extLst>
          </p:cNvPr>
          <p:cNvSpPr txBox="1"/>
          <p:nvPr/>
        </p:nvSpPr>
        <p:spPr>
          <a:xfrm>
            <a:off x="4827181" y="3104707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CEBC-6991-E031-0533-9778172F1022}"/>
              </a:ext>
            </a:extLst>
          </p:cNvPr>
          <p:cNvSpPr txBox="1"/>
          <p:nvPr/>
        </p:nvSpPr>
        <p:spPr>
          <a:xfrm>
            <a:off x="4614530" y="3104707"/>
            <a:ext cx="382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CAEA007-C50C-EA62-3BC1-96B0F9158852}"/>
              </a:ext>
            </a:extLst>
          </p:cNvPr>
          <p:cNvSpPr txBox="1"/>
          <p:nvPr/>
        </p:nvSpPr>
        <p:spPr>
          <a:xfrm>
            <a:off x="4380613" y="3104707"/>
            <a:ext cx="393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5FA854-42D4-297C-2C04-F59D7549C826}"/>
              </a:ext>
            </a:extLst>
          </p:cNvPr>
          <p:cNvSpPr txBox="1"/>
          <p:nvPr/>
        </p:nvSpPr>
        <p:spPr>
          <a:xfrm>
            <a:off x="4157330" y="3104707"/>
            <a:ext cx="36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CEED29-ECB2-C723-8CED-715E817A5189}"/>
              </a:ext>
            </a:extLst>
          </p:cNvPr>
          <p:cNvSpPr txBox="1"/>
          <p:nvPr/>
        </p:nvSpPr>
        <p:spPr>
          <a:xfrm>
            <a:off x="3912782" y="3104707"/>
            <a:ext cx="28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BBB30663-56AF-10EC-29B2-8EAC177E4CA6}"/>
              </a:ext>
            </a:extLst>
          </p:cNvPr>
          <p:cNvSpPr/>
          <p:nvPr/>
        </p:nvSpPr>
        <p:spPr>
          <a:xfrm>
            <a:off x="7017488" y="3104708"/>
            <a:ext cx="1584251" cy="5847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685F12-F8F4-891F-9D0D-DE01E5ABDF16}"/>
              </a:ext>
            </a:extLst>
          </p:cNvPr>
          <p:cNvSpPr txBox="1"/>
          <p:nvPr/>
        </p:nvSpPr>
        <p:spPr>
          <a:xfrm>
            <a:off x="8091376" y="3125972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D9CF45-B698-B629-86ED-3E91A64AF998}"/>
              </a:ext>
            </a:extLst>
          </p:cNvPr>
          <p:cNvSpPr txBox="1"/>
          <p:nvPr/>
        </p:nvSpPr>
        <p:spPr>
          <a:xfrm>
            <a:off x="7878725" y="3125972"/>
            <a:ext cx="393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5A2C848-DEDA-3237-7DC4-74487983C1AB}"/>
              </a:ext>
            </a:extLst>
          </p:cNvPr>
          <p:cNvSpPr txBox="1"/>
          <p:nvPr/>
        </p:nvSpPr>
        <p:spPr>
          <a:xfrm>
            <a:off x="7666074" y="3125972"/>
            <a:ext cx="382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632B652-F908-92AE-60B0-F11B6669B56D}"/>
              </a:ext>
            </a:extLst>
          </p:cNvPr>
          <p:cNvSpPr txBox="1"/>
          <p:nvPr/>
        </p:nvSpPr>
        <p:spPr>
          <a:xfrm>
            <a:off x="7432157" y="3125972"/>
            <a:ext cx="393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3CFB02-2D18-89BD-91D1-17A8A8EBB671}"/>
              </a:ext>
            </a:extLst>
          </p:cNvPr>
          <p:cNvSpPr txBox="1"/>
          <p:nvPr/>
        </p:nvSpPr>
        <p:spPr>
          <a:xfrm>
            <a:off x="7208874" y="3125972"/>
            <a:ext cx="36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4520BA-0D68-FF92-C0A0-0DB7D28B0178}"/>
              </a:ext>
            </a:extLst>
          </p:cNvPr>
          <p:cNvSpPr txBox="1"/>
          <p:nvPr/>
        </p:nvSpPr>
        <p:spPr>
          <a:xfrm>
            <a:off x="6964326" y="3125972"/>
            <a:ext cx="28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75373D3-89B2-8BBA-7341-E2A922FEA073}"/>
              </a:ext>
            </a:extLst>
          </p:cNvPr>
          <p:cNvSpPr/>
          <p:nvPr/>
        </p:nvSpPr>
        <p:spPr>
          <a:xfrm>
            <a:off x="10100930" y="3072810"/>
            <a:ext cx="1584251" cy="58479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CBA655B-ED6A-4C41-4003-FA29CFE08AAF}"/>
              </a:ext>
            </a:extLst>
          </p:cNvPr>
          <p:cNvSpPr txBox="1"/>
          <p:nvPr/>
        </p:nvSpPr>
        <p:spPr>
          <a:xfrm>
            <a:off x="11174818" y="3094074"/>
            <a:ext cx="531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BF90FF9-3D73-FA13-C30F-33D498B4BC3F}"/>
              </a:ext>
            </a:extLst>
          </p:cNvPr>
          <p:cNvSpPr txBox="1"/>
          <p:nvPr/>
        </p:nvSpPr>
        <p:spPr>
          <a:xfrm>
            <a:off x="10962167" y="3094074"/>
            <a:ext cx="393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8E10270-5A2A-05EC-4EBB-D7A65FC8C4FE}"/>
              </a:ext>
            </a:extLst>
          </p:cNvPr>
          <p:cNvSpPr txBox="1"/>
          <p:nvPr/>
        </p:nvSpPr>
        <p:spPr>
          <a:xfrm>
            <a:off x="10749516" y="3094074"/>
            <a:ext cx="382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7BBC2E-7273-835D-1BD4-08A8BA3857B9}"/>
              </a:ext>
            </a:extLst>
          </p:cNvPr>
          <p:cNvSpPr txBox="1"/>
          <p:nvPr/>
        </p:nvSpPr>
        <p:spPr>
          <a:xfrm>
            <a:off x="10515599" y="3094074"/>
            <a:ext cx="393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214210C-9C0C-5A19-8736-6342DFD04192}"/>
              </a:ext>
            </a:extLst>
          </p:cNvPr>
          <p:cNvSpPr txBox="1"/>
          <p:nvPr/>
        </p:nvSpPr>
        <p:spPr>
          <a:xfrm>
            <a:off x="10292316" y="3094074"/>
            <a:ext cx="361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612F61B-6D10-3916-185B-599EE0B9D04A}"/>
              </a:ext>
            </a:extLst>
          </p:cNvPr>
          <p:cNvSpPr txBox="1"/>
          <p:nvPr/>
        </p:nvSpPr>
        <p:spPr>
          <a:xfrm>
            <a:off x="10047768" y="3094074"/>
            <a:ext cx="28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42210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/>
      <p:bldP spid="32" grpId="0"/>
      <p:bldP spid="33" grpId="0"/>
      <p:bldP spid="34" grpId="0"/>
      <p:bldP spid="36" grpId="0"/>
      <p:bldP spid="37" grpId="0" animBg="1"/>
      <p:bldP spid="38" grpId="0"/>
      <p:bldP spid="39" grpId="0"/>
      <p:bldP spid="40" grpId="0"/>
      <p:bldP spid="41" grpId="0"/>
      <p:bldP spid="42" grpId="0"/>
      <p:bldP spid="43" grpId="0"/>
      <p:bldP spid="44" grpId="0" animBg="1"/>
      <p:bldP spid="45" grpId="0"/>
      <p:bldP spid="46" grpId="0"/>
      <p:bldP spid="47" grpId="0"/>
      <p:bldP spid="48" grpId="0"/>
      <p:bldP spid="49" grpId="0"/>
      <p:bldP spid="50" grpId="0"/>
      <p:bldP spid="51" grpId="0" animBg="1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FEA5203-DA38-4CF4-A367-80F1F3318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93" y="452991"/>
            <a:ext cx="4095750" cy="9334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1C5DF2-17EC-B99F-5BF5-CCFA36123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524" y="2143482"/>
            <a:ext cx="11256335" cy="203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2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466849" y="161925"/>
            <a:ext cx="8924925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538 042 + 142 387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143251" y="1397872"/>
            <a:ext cx="5591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538 042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209925" y="2634474"/>
            <a:ext cx="5477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142 387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711017" y="28895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228975" y="4019550"/>
            <a:ext cx="5676899" cy="11556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5024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82816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970609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810125" y="3869873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2701492" y="28990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48681-EE67-ABF4-A4B9-9E14322FDD37}"/>
              </a:ext>
            </a:extLst>
          </p:cNvPr>
          <p:cNvSpPr txBox="1"/>
          <p:nvPr/>
        </p:nvSpPr>
        <p:spPr>
          <a:xfrm>
            <a:off x="4057650" y="3879398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B9D1C-B8D4-8C72-2B23-4EC27AFD6345}"/>
              </a:ext>
            </a:extLst>
          </p:cNvPr>
          <p:cNvSpPr txBox="1"/>
          <p:nvPr/>
        </p:nvSpPr>
        <p:spPr>
          <a:xfrm>
            <a:off x="3381375" y="3888923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6992371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466849" y="161925"/>
            <a:ext cx="8924925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729 060 – 68 500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143251" y="1397872"/>
            <a:ext cx="5591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729 060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209925" y="2634474"/>
            <a:ext cx="54774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 68 500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711017" y="28895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228975" y="4019550"/>
            <a:ext cx="5676899" cy="11556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5024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82816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970609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810125" y="3869873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2701492" y="28990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48681-EE67-ABF4-A4B9-9E14322FDD37}"/>
              </a:ext>
            </a:extLst>
          </p:cNvPr>
          <p:cNvSpPr txBox="1"/>
          <p:nvPr/>
        </p:nvSpPr>
        <p:spPr>
          <a:xfrm>
            <a:off x="4057650" y="3879398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B9D1C-B8D4-8C72-2B23-4EC27AFD6345}"/>
              </a:ext>
            </a:extLst>
          </p:cNvPr>
          <p:cNvSpPr txBox="1"/>
          <p:nvPr/>
        </p:nvSpPr>
        <p:spPr>
          <a:xfrm>
            <a:off x="3381375" y="3888923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3292032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1466849" y="161925"/>
            <a:ext cx="8924925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73 402 – 8 312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143251" y="1397872"/>
            <a:ext cx="5591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  73 402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869712" y="2634474"/>
            <a:ext cx="38176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8 312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2711017" y="28895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228975" y="4019550"/>
            <a:ext cx="5676899" cy="11556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5024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82816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970609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810125" y="3869873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2701492" y="28990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748681-EE67-ABF4-A4B9-9E14322FDD37}"/>
              </a:ext>
            </a:extLst>
          </p:cNvPr>
          <p:cNvSpPr txBox="1"/>
          <p:nvPr/>
        </p:nvSpPr>
        <p:spPr>
          <a:xfrm>
            <a:off x="4057650" y="3879398"/>
            <a:ext cx="107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6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80672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021005A-445D-4B03-93AC-5912446EAE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396240" y="198119"/>
            <a:ext cx="853439" cy="81619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800B21-CA84-40E6-A870-1B2D2C239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08" y="454100"/>
            <a:ext cx="6628247" cy="662824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5C30734-86A3-EAE8-AC17-9BB94FD60579}"/>
              </a:ext>
            </a:extLst>
          </p:cNvPr>
          <p:cNvGrpSpPr/>
          <p:nvPr/>
        </p:nvGrpSpPr>
        <p:grpSpPr>
          <a:xfrm>
            <a:off x="958989" y="1696246"/>
            <a:ext cx="5625967" cy="2351793"/>
            <a:chOff x="700590" y="1634064"/>
            <a:chExt cx="5625967" cy="2351793"/>
          </a:xfrm>
        </p:grpSpPr>
        <p:sp>
          <p:nvSpPr>
            <p:cNvPr id="8" name="思想气泡: 云 7">
              <a:extLst>
                <a:ext uri="{FF2B5EF4-FFF2-40B4-BE49-F238E27FC236}">
                  <a16:creationId xmlns:a16="http://schemas.microsoft.com/office/drawing/2014/main" id="{BF560149-5D49-4E59-B6CE-B3039C82842B}"/>
                </a:ext>
              </a:extLst>
            </p:cNvPr>
            <p:cNvSpPr/>
            <p:nvPr/>
          </p:nvSpPr>
          <p:spPr>
            <a:xfrm>
              <a:off x="700590" y="1634064"/>
              <a:ext cx="5625967" cy="2351793"/>
            </a:xfrm>
            <a:prstGeom prst="cloudCallout">
              <a:avLst/>
            </a:prstGeom>
            <a:solidFill>
              <a:srgbClr val="F3C355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21A9A0-7B12-C32E-F5EF-6490193BCC46}"/>
                </a:ext>
              </a:extLst>
            </p:cNvPr>
            <p:cNvSpPr txBox="1"/>
            <p:nvPr/>
          </p:nvSpPr>
          <p:spPr>
            <a:xfrm>
              <a:off x="1134794" y="2165778"/>
              <a:ext cx="50823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- Chia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sẻ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bài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với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F57323-7258-DDDE-B8D6-4D3A77BAD431}"/>
              </a:ext>
            </a:extLst>
          </p:cNvPr>
          <p:cNvGrpSpPr/>
          <p:nvPr/>
        </p:nvGrpSpPr>
        <p:grpSpPr>
          <a:xfrm>
            <a:off x="1012005" y="3985857"/>
            <a:ext cx="5625967" cy="2351793"/>
            <a:chOff x="1012005" y="3985857"/>
            <a:chExt cx="5625967" cy="2351793"/>
          </a:xfrm>
        </p:grpSpPr>
        <p:sp>
          <p:nvSpPr>
            <p:cNvPr id="9" name="思想气泡: 云 8">
              <a:extLst>
                <a:ext uri="{FF2B5EF4-FFF2-40B4-BE49-F238E27FC236}">
                  <a16:creationId xmlns:a16="http://schemas.microsoft.com/office/drawing/2014/main" id="{3580561F-5603-4D6D-A6A6-1946BFCE2C24}"/>
                </a:ext>
              </a:extLst>
            </p:cNvPr>
            <p:cNvSpPr/>
            <p:nvPr/>
          </p:nvSpPr>
          <p:spPr>
            <a:xfrm>
              <a:off x="1012005" y="3985857"/>
              <a:ext cx="5625967" cy="2351793"/>
            </a:xfrm>
            <a:prstGeom prst="cloudCallout">
              <a:avLst/>
            </a:prstGeom>
            <a:solidFill>
              <a:srgbClr val="F3C355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5A9C6C4-4349-B3DA-B5A2-B073E8B2BF3E}"/>
                </a:ext>
              </a:extLst>
            </p:cNvPr>
            <p:cNvSpPr txBox="1"/>
            <p:nvPr/>
          </p:nvSpPr>
          <p:spPr>
            <a:xfrm>
              <a:off x="1230788" y="4838587"/>
              <a:ext cx="5082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Chuẩn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bị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bài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mới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825FA97-494C-7864-E8E7-D5B42F2992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8301" y="329421"/>
            <a:ext cx="3627434" cy="1609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1547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D892E03-EAC9-4CC6-9352-39504ADA0E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155862" y="271165"/>
            <a:ext cx="12192001" cy="69469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DED3EC8B-B9BD-4061-B15B-AD74D57ACF58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4D96D30-2BE3-4EFA-9972-64FB30187D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8563951" y="3847941"/>
            <a:ext cx="3408893" cy="3260131"/>
          </a:xfrm>
          <a:prstGeom prst="rect">
            <a:avLst/>
          </a:prstGeom>
        </p:spPr>
      </p:pic>
      <p:pic>
        <p:nvPicPr>
          <p:cNvPr id="18" name="60498cdaead9d">
            <a:hlinkClick r:id="" action="ppaction://media"/>
            <a:extLst>
              <a:ext uri="{FF2B5EF4-FFF2-40B4-BE49-F238E27FC236}">
                <a16:creationId xmlns:a16="http://schemas.microsoft.com/office/drawing/2014/main" id="{B7F59637-8F60-4A58-B259-1BC49B0CD2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80466" y="-798753"/>
            <a:ext cx="406400" cy="406400"/>
          </a:xfrm>
          <a:prstGeom prst="rect">
            <a:avLst/>
          </a:pr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0B6EF252-5F92-200B-C191-475B4CF2D60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99" b="89900" l="41970" r="93915">
                        <a14:foregroundMark x1="67503" y1="6399" x2="58908" y2="13739"/>
                        <a14:foregroundMark x1="66186" y1="21455" x2="52760" y2="29925"/>
                        <a14:foregroundMark x1="65621" y1="21455" x2="59473" y2="48118"/>
                        <a14:foregroundMark x1="44417" y1="46424" x2="43350" y2="48369"/>
                        <a14:foregroundMark x1="65935" y1="15747" x2="62673" y2="50063"/>
                        <a14:foregroundMark x1="51380" y1="42158" x2="48432" y2="43538"/>
                        <a14:foregroundMark x1="69699" y1="45546" x2="68068" y2="50941"/>
                        <a14:foregroundMark x1="53011" y1="87578" x2="54329" y2="87578"/>
                        <a14:foregroundMark x1="53827" y1="85571" x2="44981" y2="86951"/>
                        <a14:foregroundMark x1="44981" y1="86700" x2="44668" y2="85006"/>
                        <a14:foregroundMark x1="52509" y1="87829" x2="50878" y2="87578"/>
                        <a14:foregroundMark x1="43601" y1="85571" x2="44166" y2="87578"/>
                        <a14:foregroundMark x1="46550" y1="85257" x2="41970" y2="86136"/>
                        <a14:foregroundMark x1="64555" y1="71079" x2="67001" y2="54078"/>
                        <a14:foregroundMark x1="76412" y1="62861" x2="65119" y2="70828"/>
                        <a14:foregroundMark x1="74780" y1="69385" x2="78294" y2="63990"/>
                        <a14:foregroundMark x1="75596" y1="62861" x2="70765" y2="58595"/>
                        <a14:foregroundMark x1="55709" y1="39335" x2="55144" y2="51255"/>
                        <a14:foregroundMark x1="74529" y1="60038" x2="69134" y2="53513"/>
                        <a14:foregroundMark x1="62610" y1="87139" x2="51819" y2="87516"/>
                        <a14:foregroundMark x1="58657" y1="88143" x2="52949" y2="88143"/>
                        <a14:foregroundMark x1="62171" y1="87265" x2="51882" y2="88080"/>
                        <a14:foregroundMark x1="51882" y1="88080" x2="51694" y2="87955"/>
                        <a14:foregroundMark x1="49373" y1="86512" x2="44103" y2="86386"/>
                        <a14:foregroundMark x1="43789" y1="84379" x2="42597" y2="85257"/>
                        <a14:foregroundMark x1="43664" y1="84065" x2="42221" y2="84881"/>
                        <a14:foregroundMark x1="44856" y1="87453" x2="48118" y2="86763"/>
                        <a14:foregroundMark x1="49749" y1="86951" x2="48808" y2="87767"/>
                        <a14:foregroundMark x1="53137" y1="88582" x2="59034" y2="87955"/>
                        <a14:foregroundMark x1="49749" y1="87516" x2="59724" y2="88519"/>
                        <a14:foregroundMark x1="59724" y1="88519" x2="62171" y2="87077"/>
                        <a14:foregroundMark x1="58846" y1="88896" x2="51443" y2="880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92" t="-4736"/>
          <a:stretch/>
        </p:blipFill>
        <p:spPr>
          <a:xfrm flipH="1">
            <a:off x="-763437" y="2923953"/>
            <a:ext cx="2864394" cy="4751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B85B3F-5096-3F4A-ED7B-86CAF15ADE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99464" y="927704"/>
            <a:ext cx="2237426" cy="10729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970809-FA02-304B-7EDF-E81EB86321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36416" y="2000693"/>
            <a:ext cx="8340051" cy="36944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632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5" objId="18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D892E03-EAC9-4CC6-9352-39504ADA0E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155862" y="271165"/>
            <a:ext cx="12192001" cy="69469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DED3EC8B-B9BD-4061-B15B-AD74D57ACF58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4D96D30-2BE3-4EFA-9972-64FB30187D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8563951" y="3847941"/>
            <a:ext cx="3408893" cy="3260131"/>
          </a:xfrm>
          <a:prstGeom prst="rect">
            <a:avLst/>
          </a:pr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0B6EF252-5F92-200B-C191-475B4CF2D6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99" b="89900" l="41970" r="93915">
                        <a14:foregroundMark x1="67503" y1="6399" x2="58908" y2="13739"/>
                        <a14:foregroundMark x1="66186" y1="21455" x2="52760" y2="29925"/>
                        <a14:foregroundMark x1="65621" y1="21455" x2="59473" y2="48118"/>
                        <a14:foregroundMark x1="44417" y1="46424" x2="43350" y2="48369"/>
                        <a14:foregroundMark x1="65935" y1="15747" x2="62673" y2="50063"/>
                        <a14:foregroundMark x1="51380" y1="42158" x2="48432" y2="43538"/>
                        <a14:foregroundMark x1="69699" y1="45546" x2="68068" y2="50941"/>
                        <a14:foregroundMark x1="53011" y1="87578" x2="54329" y2="87578"/>
                        <a14:foregroundMark x1="53827" y1="85571" x2="44981" y2="86951"/>
                        <a14:foregroundMark x1="44981" y1="86700" x2="44668" y2="85006"/>
                        <a14:foregroundMark x1="52509" y1="87829" x2="50878" y2="87578"/>
                        <a14:foregroundMark x1="43601" y1="85571" x2="44166" y2="87578"/>
                        <a14:foregroundMark x1="46550" y1="85257" x2="41970" y2="86136"/>
                        <a14:foregroundMark x1="64555" y1="71079" x2="67001" y2="54078"/>
                        <a14:foregroundMark x1="76412" y1="62861" x2="65119" y2="70828"/>
                        <a14:foregroundMark x1="74780" y1="69385" x2="78294" y2="63990"/>
                        <a14:foregroundMark x1="75596" y1="62861" x2="70765" y2="58595"/>
                        <a14:foregroundMark x1="55709" y1="39335" x2="55144" y2="51255"/>
                        <a14:foregroundMark x1="74529" y1="60038" x2="69134" y2="53513"/>
                        <a14:foregroundMark x1="62610" y1="87139" x2="51819" y2="87516"/>
                        <a14:foregroundMark x1="58657" y1="88143" x2="52949" y2="88143"/>
                        <a14:foregroundMark x1="62171" y1="87265" x2="51882" y2="88080"/>
                        <a14:foregroundMark x1="51882" y1="88080" x2="51694" y2="87955"/>
                        <a14:foregroundMark x1="49373" y1="86512" x2="44103" y2="86386"/>
                        <a14:foregroundMark x1="43789" y1="84379" x2="42597" y2="85257"/>
                        <a14:foregroundMark x1="43664" y1="84065" x2="42221" y2="84881"/>
                        <a14:foregroundMark x1="44856" y1="87453" x2="48118" y2="86763"/>
                        <a14:foregroundMark x1="49749" y1="86951" x2="48808" y2="87767"/>
                        <a14:foregroundMark x1="53137" y1="88582" x2="59034" y2="87955"/>
                        <a14:foregroundMark x1="49749" y1="87516" x2="59724" y2="88519"/>
                        <a14:foregroundMark x1="59724" y1="88519" x2="62171" y2="87077"/>
                        <a14:foregroundMark x1="58846" y1="88896" x2="51443" y2="880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92" t="-4736"/>
          <a:stretch/>
        </p:blipFill>
        <p:spPr>
          <a:xfrm flipH="1">
            <a:off x="-763437" y="2923953"/>
            <a:ext cx="2864394" cy="47519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AD7238-C897-E1D4-6C1F-9F60DD8DFF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3028" y="1109927"/>
            <a:ext cx="2237426" cy="1072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9CE10B-5287-EB22-F6CB-912A7C2CE6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3828" y="1980855"/>
            <a:ext cx="8559526" cy="30238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1180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5" objId="18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7B4434C-E367-41AA-8B1C-AC09023A29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0" y="-44450"/>
            <a:ext cx="12192001" cy="69469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0767E8C0-51A0-4E1B-B25D-8C33F72CD2F6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487D2F3-3239-43EE-9E46-65900BD264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9858895" y="4290677"/>
            <a:ext cx="2684472" cy="256732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4F599C0A-A455-6F86-9B95-7DADF08EB037}"/>
              </a:ext>
            </a:extLst>
          </p:cNvPr>
          <p:cNvGrpSpPr/>
          <p:nvPr/>
        </p:nvGrpSpPr>
        <p:grpSpPr>
          <a:xfrm>
            <a:off x="3829807" y="919459"/>
            <a:ext cx="4816353" cy="707886"/>
            <a:chOff x="3547238" y="550585"/>
            <a:chExt cx="4816353" cy="707886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0671AEB-C721-754A-C445-D150EEC7E104}"/>
                </a:ext>
              </a:extLst>
            </p:cNvPr>
            <p:cNvSpPr/>
            <p:nvPr/>
          </p:nvSpPr>
          <p:spPr>
            <a:xfrm>
              <a:off x="3547238" y="550585"/>
              <a:ext cx="4816353" cy="707886"/>
            </a:xfrm>
            <a:prstGeom prst="roundRect">
              <a:avLst>
                <a:gd name="adj" fmla="val 50000"/>
              </a:avLst>
            </a:prstGeom>
            <a:solidFill>
              <a:srgbClr val="94272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384F7C-FFA1-1C33-FAD1-BD4E49CF29A8}"/>
                </a:ext>
              </a:extLst>
            </p:cNvPr>
            <p:cNvSpPr txBox="1"/>
            <p:nvPr/>
          </p:nvSpPr>
          <p:spPr>
            <a:xfrm>
              <a:off x="3736150" y="550585"/>
              <a:ext cx="446628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Yêu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cầu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cần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+mn-ea"/>
                  <a:cs typeface="+mn-cs"/>
                </a:rPr>
                <a:t>đạt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1D05F5B-A44C-2FA4-3B9E-9163529A9EFA}"/>
              </a:ext>
            </a:extLst>
          </p:cNvPr>
          <p:cNvSpPr txBox="1"/>
          <p:nvPr/>
        </p:nvSpPr>
        <p:spPr>
          <a:xfrm>
            <a:off x="1964726" y="1955984"/>
            <a:ext cx="89230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Tx/>
              <a:buChar char="-"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</a:rPr>
              <a:t>Biết cách đặt tính và thực hiện tính cộng, tính trừ các số có nhiều chữ số (có nhớ không quá ba lượt và không liên tiếp)</a:t>
            </a:r>
          </a:p>
          <a:p>
            <a:pPr marL="457200" lvl="0" indent="-457200" algn="just">
              <a:buFontTx/>
              <a:buChar char="-"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</a:rPr>
              <a:t>Vận dụng được các phép tính đã học vào giải quyết một số tình huống gắn với thực tế.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0326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B5DCB58-20ED-4ABE-9C65-2ABF069888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" r="5543" b="-1297"/>
          <a:stretch/>
        </p:blipFill>
        <p:spPr>
          <a:xfrm>
            <a:off x="0" y="-44450"/>
            <a:ext cx="12192001" cy="69469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AC6AF9AD-6E33-4FB5-92A9-1D06B8EDE037}"/>
              </a:ext>
            </a:extLst>
          </p:cNvPr>
          <p:cNvSpPr/>
          <p:nvPr/>
        </p:nvSpPr>
        <p:spPr>
          <a:xfrm>
            <a:off x="10676467" y="5054600"/>
            <a:ext cx="2218266" cy="2429933"/>
          </a:xfrm>
          <a:prstGeom prst="roundRect">
            <a:avLst/>
          </a:prstGeom>
          <a:solidFill>
            <a:srgbClr val="FCF2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E0B6BF-908A-4FD6-B2ED-325062CEFC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85" t="51703" r="406" b="2387"/>
          <a:stretch/>
        </p:blipFill>
        <p:spPr>
          <a:xfrm>
            <a:off x="9347200" y="3956676"/>
            <a:ext cx="3033713" cy="2901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BEB794-5E22-9233-B29D-49D4078E9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494" y="1790769"/>
            <a:ext cx="9851990" cy="30787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879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-">
            <a:hlinkClick r:id="" action="ppaction://hlinkshowjump?jump=nextslide">
              <a:snd r:embed="rId5" name="CLICK_wav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44959"/>
            <a:ext cx="2939970" cy="1371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018A36-5DFF-03D5-E34F-3F5FBB3239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3033" y="546267"/>
            <a:ext cx="9708967" cy="47833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DC3083-8A4F-8F05-44A3-EF755C88BE6A}"/>
              </a:ext>
            </a:extLst>
          </p:cNvPr>
          <p:cNvSpPr/>
          <p:nvPr/>
        </p:nvSpPr>
        <p:spPr>
          <a:xfrm>
            <a:off x="4193177" y="6347487"/>
            <a:ext cx="5238206" cy="353759"/>
          </a:xfrm>
          <a:prstGeom prst="rect">
            <a:avLst/>
          </a:prstGeom>
          <a:solidFill>
            <a:srgbClr val="FAD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1DA8E8-F7DE-8943-0351-10753E7024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8183" y="22054"/>
            <a:ext cx="1016835" cy="1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6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-">
            <a:hlinkClick r:id="" action="ppaction://media"/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573490" y="6347487"/>
            <a:ext cx="487363" cy="487363"/>
          </a:xfrm>
          <a:prstGeom prst="rect">
            <a:avLst/>
          </a:prstGeom>
        </p:spPr>
      </p:pic>
      <p:pic>
        <p:nvPicPr>
          <p:cNvPr id="9" name="-">
            <a:hlinkClick r:id="rId18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37" y="2414541"/>
            <a:ext cx="1330772" cy="1427361"/>
          </a:xfrm>
          <a:prstGeom prst="rect">
            <a:avLst/>
          </a:prstGeom>
        </p:spPr>
      </p:pic>
      <p:pic>
        <p:nvPicPr>
          <p:cNvPr id="10" name="-">
            <a:hlinkClick r:id="rId21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198" y="2412808"/>
            <a:ext cx="1330772" cy="1427361"/>
          </a:xfrm>
          <a:prstGeom prst="rect">
            <a:avLst/>
          </a:prstGeom>
        </p:spPr>
      </p:pic>
      <p:pic>
        <p:nvPicPr>
          <p:cNvPr id="11" name="-">
            <a:hlinkClick r:id="rId23" action="ppaction://hlinksldjump">
              <a:snd r:embed="rId19" name="Pop.wav"/>
            </a:hlinkClick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347" y="2420142"/>
            <a:ext cx="1330772" cy="1427361"/>
          </a:xfrm>
          <a:prstGeom prst="rect">
            <a:avLst/>
          </a:prstGeom>
        </p:spPr>
      </p:pic>
      <p:pic>
        <p:nvPicPr>
          <p:cNvPr id="13" name="-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61" y="2470750"/>
            <a:ext cx="1111198" cy="1173051"/>
          </a:xfrm>
          <a:prstGeom prst="rect">
            <a:avLst/>
          </a:prstGeom>
        </p:spPr>
      </p:pic>
      <p:pic>
        <p:nvPicPr>
          <p:cNvPr id="14" name="-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26" y="2453776"/>
            <a:ext cx="1111198" cy="1173051"/>
          </a:xfrm>
          <a:prstGeom prst="rect">
            <a:avLst/>
          </a:prstGeom>
        </p:spPr>
      </p:pic>
      <p:pic>
        <p:nvPicPr>
          <p:cNvPr id="15" name="-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190" y="2470750"/>
            <a:ext cx="1111198" cy="1173051"/>
          </a:xfrm>
          <a:prstGeom prst="rect">
            <a:avLst/>
          </a:prstGeom>
        </p:spPr>
      </p:pic>
      <p:pic>
        <p:nvPicPr>
          <p:cNvPr id="17" name="-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05" y="2233428"/>
            <a:ext cx="455876" cy="473871"/>
          </a:xfrm>
          <a:prstGeom prst="rect">
            <a:avLst/>
          </a:prstGeom>
        </p:spPr>
      </p:pic>
      <p:pic>
        <p:nvPicPr>
          <p:cNvPr id="18" name="-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46" y="2224258"/>
            <a:ext cx="455876" cy="473871"/>
          </a:xfrm>
          <a:prstGeom prst="rect">
            <a:avLst/>
          </a:prstGeom>
        </p:spPr>
      </p:pic>
      <p:pic>
        <p:nvPicPr>
          <p:cNvPr id="19" name="-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07" y="2176531"/>
            <a:ext cx="455876" cy="473871"/>
          </a:xfrm>
          <a:prstGeom prst="rect">
            <a:avLst/>
          </a:prstGeom>
        </p:spPr>
      </p:pic>
      <p:pic>
        <p:nvPicPr>
          <p:cNvPr id="24" name="-">
            <a:hlinkClick r:id="rId27" action="ppaction://hlinksldjump">
              <a:snd r:embed="rId28" name="Star.wav"/>
            </a:hlinkClick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042" y="5915026"/>
            <a:ext cx="981080" cy="9429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85BF54-D608-E6EF-2447-E7F217A51FE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89005" y="386087"/>
            <a:ext cx="11315157" cy="2566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10E378-A404-2E78-1BD3-6FC17E0309C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08030" y="3429000"/>
            <a:ext cx="2066723" cy="2566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A3A9B8-32B3-FA96-AB44-36E0C298FFD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869701" y="3459850"/>
            <a:ext cx="2280102" cy="2566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EBB064-5A63-0E2F-4236-821434B0471F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691534" y="3401138"/>
            <a:ext cx="2237426" cy="256663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CC769EC-74D6-D515-9B98-AC8CF58ECD2B}"/>
              </a:ext>
            </a:extLst>
          </p:cNvPr>
          <p:cNvSpPr/>
          <p:nvPr/>
        </p:nvSpPr>
        <p:spPr>
          <a:xfrm>
            <a:off x="4193177" y="6347487"/>
            <a:ext cx="5238206" cy="353759"/>
          </a:xfrm>
          <a:prstGeom prst="rect">
            <a:avLst/>
          </a:prstGeom>
          <a:solidFill>
            <a:srgbClr val="FADD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77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8537" numSld="999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C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-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58994" y="569053"/>
            <a:ext cx="1447431" cy="1523323"/>
          </a:xfrm>
          <a:prstGeom prst="rect">
            <a:avLst/>
          </a:prstGeom>
        </p:spPr>
      </p:pic>
      <p:pic>
        <p:nvPicPr>
          <p:cNvPr id="6" name="-">
            <a:hlinkClick r:id="rId13" action="ppaction://hlinksldjump">
              <a:snd r:embed="rId14" name="Star.wav"/>
            </a:hlinkClick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1" y="119007"/>
            <a:ext cx="981080" cy="942974"/>
          </a:xfrm>
          <a:prstGeom prst="rect">
            <a:avLst/>
          </a:prstGeom>
        </p:spPr>
      </p:pic>
      <p:sp>
        <p:nvSpPr>
          <p:cNvPr id="8" name="-"/>
          <p:cNvSpPr txBox="1"/>
          <p:nvPr>
            <p:custDataLst>
              <p:tags r:id="rId3"/>
            </p:custDataLst>
          </p:nvPr>
        </p:nvSpPr>
        <p:spPr>
          <a:xfrm>
            <a:off x="4795760" y="119007"/>
            <a:ext cx="3310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01</a:t>
            </a:r>
          </a:p>
        </p:txBody>
      </p:sp>
      <p:sp>
        <p:nvSpPr>
          <p:cNvPr id="13" name="-"/>
          <p:cNvSpPr txBox="1"/>
          <p:nvPr>
            <p:custDataLst>
              <p:tags r:id="rId4"/>
            </p:custDataLst>
          </p:nvPr>
        </p:nvSpPr>
        <p:spPr>
          <a:xfrm>
            <a:off x="4201189" y="1493635"/>
            <a:ext cx="45843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134 989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ba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tư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nghìn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chín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tám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mươi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chín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-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305" y="4765625"/>
            <a:ext cx="3384684" cy="802325"/>
          </a:xfrm>
          <a:prstGeom prst="rect">
            <a:avLst/>
          </a:prstGeom>
        </p:spPr>
      </p:pic>
      <p:pic>
        <p:nvPicPr>
          <p:cNvPr id="10" name="-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709" y="5586073"/>
            <a:ext cx="2966648" cy="1238764"/>
          </a:xfrm>
          <a:prstGeom prst="rect">
            <a:avLst/>
          </a:prstGeom>
        </p:spPr>
      </p:pic>
      <p:sp>
        <p:nvSpPr>
          <p:cNvPr id="15" name="-"/>
          <p:cNvSpPr txBox="1"/>
          <p:nvPr>
            <p:custDataLst>
              <p:tags r:id="rId7"/>
            </p:custDataLst>
          </p:nvPr>
        </p:nvSpPr>
        <p:spPr>
          <a:xfrm>
            <a:off x="2691686" y="5697624"/>
            <a:ext cx="30190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8843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+mn-ea"/>
                <a:cs typeface="Arial" panose="020B0604020202020204" pitchFamily="34" charset="0"/>
              </a:rPr>
              <a:t>Đúng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8843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8" name="-"/>
          <p:cNvGrpSpPr/>
          <p:nvPr>
            <p:custDataLst>
              <p:tags r:id="rId8"/>
            </p:custDataLst>
          </p:nvPr>
        </p:nvGrpSpPr>
        <p:grpSpPr>
          <a:xfrm>
            <a:off x="6080436" y="5602823"/>
            <a:ext cx="3021012" cy="1238764"/>
            <a:chOff x="4627677" y="5476201"/>
            <a:chExt cx="3021012" cy="1238764"/>
          </a:xfrm>
        </p:grpSpPr>
        <p:pic>
          <p:nvPicPr>
            <p:cNvPr id="11" name="-">
              <a:hlinkClick r:id="" action="ppaction://hlinkshowjump?jump=nextslide">
                <a:snd r:embed="rId18" name="Level Fail.wav"/>
              </a:hlinkClick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041" y="5476201"/>
              <a:ext cx="2966648" cy="1238764"/>
            </a:xfrm>
            <a:prstGeom prst="rect">
              <a:avLst/>
            </a:prstGeom>
          </p:spPr>
        </p:pic>
        <p:sp>
          <p:nvSpPr>
            <p:cNvPr id="16" name="-">
              <a:hlinkClick r:id="" action="ppaction://hlinkshowjump?jump=nextslide">
                <a:snd r:embed="rId18" name="Level Fail.wav"/>
              </a:hlinkClick>
            </p:cNvPr>
            <p:cNvSpPr txBox="1"/>
            <p:nvPr/>
          </p:nvSpPr>
          <p:spPr>
            <a:xfrm>
              <a:off x="4627677" y="5571002"/>
              <a:ext cx="301900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88431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+mn-ea"/>
                  <a:cs typeface="Arial" panose="020B0604020202020204" pitchFamily="34" charset="0"/>
                </a:rPr>
                <a:t>Sai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3918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ri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-">
            <a:hlinkClick r:id="" action="ppaction://hlinkshowjump?jump=previousslide">
              <a:snd r:embed="rId4" name="Bubble Burst.wav"/>
            </a:hlinkClick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890" y="5671596"/>
            <a:ext cx="1093229" cy="10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54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5|0.3|0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1|0.2|0.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LATTEN" val="true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619</Words>
  <Application>Microsoft Office PowerPoint</Application>
  <PresentationFormat>Widescreen</PresentationFormat>
  <Paragraphs>125</Paragraphs>
  <Slides>27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等线</vt:lpstr>
      <vt:lpstr>Love Ya Like A Sister</vt:lpstr>
      <vt:lpstr>华康方圆体W7</vt:lpstr>
      <vt:lpstr>字魂59号-创粗黑</vt:lpstr>
      <vt:lpstr>#9Slide07 HoneyCream</vt:lpstr>
      <vt:lpstr>Arial</vt:lpstr>
      <vt:lpstr>Bebas Neue</vt:lpstr>
      <vt:lpstr>Calibri</vt:lpstr>
      <vt:lpstr>Calibri Light</vt:lpstr>
      <vt:lpstr>Cambria</vt:lpstr>
      <vt:lpstr>Century Gothic</vt:lpstr>
      <vt:lpstr>Karla</vt:lpstr>
      <vt:lpstr>SVN-Newton</vt:lpstr>
      <vt:lpstr>Times New Roman</vt:lpstr>
      <vt:lpstr>UTM Futura Extra</vt:lpstr>
      <vt:lpstr>Office 主题</vt:lpstr>
      <vt:lpstr>2_Office Theme</vt:lpstr>
      <vt:lpstr>Printable Number Sense Activities for Pre-K by Slidesgo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2023-10-06T04:43:50Z</dcterms:created>
  <dcterms:modified xsi:type="dcterms:W3CDTF">2023-10-07T05:37:52Z</dcterms:modified>
</cp:coreProperties>
</file>