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</p:sldMasterIdLst>
  <p:notesMasterIdLst>
    <p:notesMasterId r:id="rId19"/>
  </p:notesMasterIdLst>
  <p:sldIdLst>
    <p:sldId id="508" r:id="rId4"/>
    <p:sldId id="272" r:id="rId5"/>
    <p:sldId id="281" r:id="rId6"/>
    <p:sldId id="509" r:id="rId7"/>
    <p:sldId id="510" r:id="rId8"/>
    <p:sldId id="275" r:id="rId9"/>
    <p:sldId id="747" r:id="rId10"/>
    <p:sldId id="276" r:id="rId11"/>
    <p:sldId id="262" r:id="rId12"/>
    <p:sldId id="299" r:id="rId13"/>
    <p:sldId id="748" r:id="rId14"/>
    <p:sldId id="273" r:id="rId15"/>
    <p:sldId id="749" r:id="rId16"/>
    <p:sldId id="750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788E4-C3EB-49C3-B028-051CF1C4964F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DBEB-2D82-47B2-B051-6EDCE4498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98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4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12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065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115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041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003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817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/>
              <a:t>Facebook: https://www.facebook.com/huongthaoGADT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260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894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8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6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16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86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24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FEBD8-77DF-5764-5D38-5E62C4582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8141A-BCDE-CE97-7CA6-B2DEFF835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17F69-37FE-5264-E281-84F621D8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80365-C130-CEEF-68F6-97AE363A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DCCB2-EE92-C152-A8C9-B927F37F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50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651F1-6758-5B1C-F9F1-2D401434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80DA4-3369-B1F4-9279-7828CE874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9C4A0-1AF9-1DBE-B7B6-84CA39924B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46318-77D0-3ED1-A2C9-47DE64EA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51317-75C2-4FD1-FEED-F8A7BF24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12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CF22E-DC72-6A48-7F79-655DC005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C7AB7-7F01-4857-BB8A-B5036AA16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E3C5F-E6E3-C1A9-0C6D-693B7DFC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E1A2A-FB6D-EE4F-382C-F672DBBD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9219D-0BF7-F268-D0D8-63EF6B70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50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B56D0-BB30-DBD1-FE9A-105EE4AB2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503-6A02-91B3-C6F4-353BF9AFD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4BD80-7583-75FF-1301-DA5A60732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B8EAF-BE60-DFD2-356C-1068D2119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497B1-9DC4-E0D4-8E83-5245BED5E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438AF-17E7-BF37-5CE4-2C9BBDD3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68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B327-03FA-212B-4E89-27AD76310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E312A-9696-3140-EA7E-E7AC4E28F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DD1CA-2AE1-AB2F-A4CE-827B5487E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13E5B6-9366-E730-3D17-4AD46A705D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E4376B-559F-EF2A-E834-153AE2CA4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6F6E23-C541-831A-61F9-D24ED080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0534B0-92DF-055A-5319-F3B5DD9A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74F390-0BD6-3719-8CD0-A3EB5E76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9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08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A3A4E-EBA2-72BE-641C-A4E39761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0FA59-DA8B-845C-A0C4-54C9D055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38D354-D05B-61AF-99FE-C0ADAF02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CEDBAC-0E4F-A7F1-C8E4-756F0BF5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0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D5B3F0-F642-4C78-89E8-D85803AD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4934D-3706-59B7-50B2-1E46D4C8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1781B-C2FC-BB4E-A213-B53D862C8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51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C2AA-D4E3-5035-2BE5-1473B9A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BE185-1A0C-B6BE-CD01-7F3B7D44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CB515-5435-41C4-E8FB-94F4257EE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E3E2A-2C3D-984E-A028-E760B315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BD7CB-9568-88B3-1C8A-4CB4677A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D33E3-7DE4-C3B2-3A78-11E79444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54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2277-B618-A782-931A-DF15C3BEB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24F126-C79F-B1BA-FF4F-59D04B04B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BA18E-EA80-9F76-B520-923E7820E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A9BDC-EEF5-848D-DE77-0ADD72504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19C75-5CEB-937D-670F-E09E4269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D8B65-BA50-EB19-6438-CA325048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92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D661-2290-609F-EA58-A76B5E39C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7A27F-B1DB-EA63-AB3E-E12F1E62F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756B5-0FB7-F37A-3006-565982D2AF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7C0DA-5CF6-2169-EA6B-22FF56BF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94A8E-E4B6-B8B3-8DFC-58C6B4C5E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58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E263F5-D3EF-44FE-7705-ED2531C81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33863-E731-8393-4E6D-B4614B702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D0ED1-8581-9D5F-4BDE-129947E0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32ABC-E08C-281D-4FF3-55DFD28E5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CF2FA-6A8F-9A05-A4C1-B6BD643E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391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6E0E-D3EE-4CE0-B08A-90983745C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C17AC-F4F3-4623-8D60-7466435D2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9CC6-7CF2-48E1-B3CB-0277D839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7D0A5-6574-4C2E-A337-84AC2CCA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E5392-379E-42E8-820F-0AC1C51A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93014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8E2A-D2A1-44AE-AC75-4325F213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0683-B1F5-4F8E-9EE6-241400C6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83A2-BECE-45EC-90DD-24CEA44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3C09D-BE68-4590-BBAA-309592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02783-8D25-440B-B954-96B0E20B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91949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AE98-1640-43F1-A00B-4F682DFD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E53-4FD3-46E2-AEFF-D0590B3EE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8E82-DDA3-4AFF-B9DC-F0656F08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CE96-1245-43AA-95BA-2E8CDDED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EFA4-29D0-4773-AD35-2602E47D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1833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4C04-C055-4B92-BE54-B490C178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CF81-413D-4F1C-8471-A7E18858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C51F2-AA9D-430E-8B67-7CE97F79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27AB4-2F03-4B92-9230-17E331CF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F5F4-A341-4C7A-BF23-C223F286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4FFA-7356-466A-B98B-415916C5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6323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18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B09-DAF4-4D26-9C10-FCAE868D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1BFD9-073C-4E72-B64E-ABA2F3E5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56A6-3012-47A5-9A2B-60FD2EC51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E547C-2DC2-44B1-81E8-A2263F74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9F113-2950-4006-8B0E-49590C312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E91FA-D2E3-4E75-9430-725BD07E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E62116-1A06-4B52-9D94-A3DB423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ED293-85D1-45CA-8355-C962BC2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0011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0EED-9ABD-41F1-91B7-48EF53EF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13893-6308-4AD4-AC46-CFF572A7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47E53-ADF9-4018-B285-484F72F9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3C219-E152-4244-AE18-605F18F2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7047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0B1C-E878-4EE5-A7AB-99644AE0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9EEA-E54A-4490-AB82-22994E2B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F8B6-1EAF-4BC2-8D3C-1360FD6F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1105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36BE-94DE-4C4F-A21F-00A6173A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D9E9-6224-4D3A-81A7-5BF43F53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74E44-04AE-4D8B-A314-CDEDC70EA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24548-1F98-4715-A6E6-59351A7F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56425-2DA8-4CC4-8D84-7A029A86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9C91-088B-41C6-B5E3-3C518F7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77334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D427-6A76-48C6-A08A-34E9A565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CC02E-BE6C-4762-83E0-F6DBF076D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9E11-425B-4B2F-963B-C8DD296B9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E335-8BB8-4C48-886F-B44D9794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56B3D-A38B-4C31-8330-B15B75E6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BE192-0B0A-4223-91C9-53A3E23C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93329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98DD-7F4A-40D3-9973-AA190CB9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8E8B1-44BC-47A1-BEC1-754BB2587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D777B-13B5-4925-9B95-DEBAEDDD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770E3-0502-44FD-B205-C8E4D27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786BC-051F-4000-8CD1-00D1EE4F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846355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AD344-F9C6-48B2-AB21-A4CFADED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D109-A35E-41DB-A30C-37134768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B03B7-2893-4141-9121-F71A274A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29/09/2023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260-9862-4D60-AAB5-30BDAA6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2093-BD57-43CB-A839-D44D37F7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21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48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37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18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30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9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77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17F3627-A510-3467-B600-B3496A7C7B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0" y="95250"/>
            <a:ext cx="1162050" cy="1162050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934D95-7A68-D8EE-D838-F83D9E9F43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658" y="832485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7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9Slide.vn - 2019">
            <a:extLst>
              <a:ext uri="{FF2B5EF4-FFF2-40B4-BE49-F238E27FC236}">
                <a16:creationId xmlns:a16="http://schemas.microsoft.com/office/drawing/2014/main" id="{53080464-35BA-4930-BBAF-57057D498B9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FAD890-4248-47B2-AF9F-2F903AD11C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79680" y="0"/>
            <a:ext cx="13143129" cy="74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6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9.gif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slide" Target="slide5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8.xml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slide" Target="slide9.xml"/><Relationship Id="rId10" Type="http://schemas.openxmlformats.org/officeDocument/2006/relationships/image" Target="../media/image16.png"/><Relationship Id="rId4" Type="http://schemas.openxmlformats.org/officeDocument/2006/relationships/slide" Target="slide7.xml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.png"/><Relationship Id="rId5" Type="http://schemas.openxmlformats.org/officeDocument/2006/relationships/image" Target="../media/image24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68F80-1835-E32F-5C27-0A12D134E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12" y="500062"/>
            <a:ext cx="10048875" cy="942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CEB384-9547-08D2-FB86-58A4A0D09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775" y="1626883"/>
            <a:ext cx="8367712" cy="454055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02C96EC-F047-86F7-B2A0-332007319224}"/>
              </a:ext>
            </a:extLst>
          </p:cNvPr>
          <p:cNvCxnSpPr/>
          <p:nvPr/>
        </p:nvCxnSpPr>
        <p:spPr>
          <a:xfrm flipV="1">
            <a:off x="4048125" y="1552575"/>
            <a:ext cx="0" cy="17526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248674-57FA-F4EB-49DC-684BC1BC5C28}"/>
              </a:ext>
            </a:extLst>
          </p:cNvPr>
          <p:cNvCxnSpPr>
            <a:cxnSpLocks/>
          </p:cNvCxnSpPr>
          <p:nvPr/>
        </p:nvCxnSpPr>
        <p:spPr>
          <a:xfrm flipH="1" flipV="1">
            <a:off x="7629525" y="1990725"/>
            <a:ext cx="1590675" cy="962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BAD481-E0AE-BC47-8546-D4B9C9FB352E}"/>
              </a:ext>
            </a:extLst>
          </p:cNvPr>
          <p:cNvCxnSpPr>
            <a:cxnSpLocks/>
          </p:cNvCxnSpPr>
          <p:nvPr/>
        </p:nvCxnSpPr>
        <p:spPr>
          <a:xfrm>
            <a:off x="3476625" y="5143500"/>
            <a:ext cx="26289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124AF94-7016-4FE6-C35A-8E13302FE6E7}"/>
              </a:ext>
            </a:extLst>
          </p:cNvPr>
          <p:cNvCxnSpPr>
            <a:cxnSpLocks/>
          </p:cNvCxnSpPr>
          <p:nvPr/>
        </p:nvCxnSpPr>
        <p:spPr>
          <a:xfrm flipV="1">
            <a:off x="8286750" y="4114800"/>
            <a:ext cx="1238250" cy="12287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2548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601B8E-2E59-ECC6-4BC9-3F748A988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" y="445298"/>
            <a:ext cx="10820400" cy="10962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A79C00-E71E-3FE7-97BD-845DE6DCE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24" y="1890796"/>
            <a:ext cx="10696575" cy="379086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11E6C8-B91D-420C-BE08-63F3528ED6D8}"/>
              </a:ext>
            </a:extLst>
          </p:cNvPr>
          <p:cNvCxnSpPr>
            <a:cxnSpLocks/>
          </p:cNvCxnSpPr>
          <p:nvPr/>
        </p:nvCxnSpPr>
        <p:spPr>
          <a:xfrm flipV="1">
            <a:off x="3714750" y="1752600"/>
            <a:ext cx="0" cy="33718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D621C5-25E1-43C3-4166-5BE4083F2106}"/>
              </a:ext>
            </a:extLst>
          </p:cNvPr>
          <p:cNvCxnSpPr>
            <a:cxnSpLocks/>
          </p:cNvCxnSpPr>
          <p:nvPr/>
        </p:nvCxnSpPr>
        <p:spPr>
          <a:xfrm flipH="1">
            <a:off x="1924050" y="2438400"/>
            <a:ext cx="45053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B80232-068D-00A4-098E-073208136C13}"/>
              </a:ext>
            </a:extLst>
          </p:cNvPr>
          <p:cNvCxnSpPr>
            <a:cxnSpLocks/>
          </p:cNvCxnSpPr>
          <p:nvPr/>
        </p:nvCxnSpPr>
        <p:spPr>
          <a:xfrm flipH="1" flipV="1">
            <a:off x="9172575" y="2514600"/>
            <a:ext cx="2438400" cy="1714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2651F6-43AE-7708-8E99-F0100C723BD2}"/>
              </a:ext>
            </a:extLst>
          </p:cNvPr>
          <p:cNvCxnSpPr>
            <a:cxnSpLocks/>
          </p:cNvCxnSpPr>
          <p:nvPr/>
        </p:nvCxnSpPr>
        <p:spPr>
          <a:xfrm flipH="1">
            <a:off x="10029825" y="2828925"/>
            <a:ext cx="1743075" cy="28860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5066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2DD67-0CB2-78A1-D628-6045F07EA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93" y="2047008"/>
            <a:ext cx="5086696" cy="49952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221184-11B3-B0A9-7CD8-5A191343E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813" y="1299050"/>
            <a:ext cx="4261473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6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297CB0-AD5D-65B4-D6A8-CBCABF6DE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62" y="495300"/>
            <a:ext cx="3078163" cy="666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F25035-F7A8-8E2C-DA60-B2289BCF1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7387" y="1338262"/>
            <a:ext cx="7972425" cy="3952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51BF52-EED0-C96B-DDCF-8DDA3AFEBAFA}"/>
              </a:ext>
            </a:extLst>
          </p:cNvPr>
          <p:cNvSpPr txBox="1"/>
          <p:nvPr/>
        </p:nvSpPr>
        <p:spPr>
          <a:xfrm>
            <a:off x="1162050" y="5324475"/>
            <a:ext cx="10096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dirty="0">
                <a:effectLst/>
                <a:ea typeface="Times New Roman" panose="02020603050405020304" pitchFamily="18" charset="0"/>
              </a:rPr>
              <a:t>a) Chỉ ra các con đường song song với nhau, các con đường vuông góc với nhau.</a:t>
            </a:r>
            <a:endParaRPr lang="en-US" sz="3200" dirty="0">
              <a:effectLst/>
              <a:ea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734363-B81B-586C-B6ED-6781DF785904}"/>
              </a:ext>
            </a:extLst>
          </p:cNvPr>
          <p:cNvCxnSpPr>
            <a:cxnSpLocks/>
          </p:cNvCxnSpPr>
          <p:nvPr/>
        </p:nvCxnSpPr>
        <p:spPr>
          <a:xfrm flipH="1">
            <a:off x="4829175" y="2828925"/>
            <a:ext cx="266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904767-8C6F-8347-28F8-9371F31B6C11}"/>
              </a:ext>
            </a:extLst>
          </p:cNvPr>
          <p:cNvCxnSpPr>
            <a:cxnSpLocks/>
          </p:cNvCxnSpPr>
          <p:nvPr/>
        </p:nvCxnSpPr>
        <p:spPr>
          <a:xfrm flipH="1">
            <a:off x="4724400" y="4048125"/>
            <a:ext cx="266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65F28B-5363-16DE-B401-AC8841B53348}"/>
              </a:ext>
            </a:extLst>
          </p:cNvPr>
          <p:cNvCxnSpPr>
            <a:cxnSpLocks/>
          </p:cNvCxnSpPr>
          <p:nvPr/>
        </p:nvCxnSpPr>
        <p:spPr>
          <a:xfrm flipH="1">
            <a:off x="7639050" y="1857375"/>
            <a:ext cx="2390775" cy="6667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F40782-E850-3CCF-A65A-148A54A75723}"/>
              </a:ext>
            </a:extLst>
          </p:cNvPr>
          <p:cNvCxnSpPr>
            <a:cxnSpLocks/>
          </p:cNvCxnSpPr>
          <p:nvPr/>
        </p:nvCxnSpPr>
        <p:spPr>
          <a:xfrm flipH="1">
            <a:off x="7981950" y="2838450"/>
            <a:ext cx="19716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144801F-E7ED-695E-7127-E096E16A04C1}"/>
              </a:ext>
            </a:extLst>
          </p:cNvPr>
          <p:cNvCxnSpPr>
            <a:cxnSpLocks/>
          </p:cNvCxnSpPr>
          <p:nvPr/>
        </p:nvCxnSpPr>
        <p:spPr>
          <a:xfrm flipH="1">
            <a:off x="8048625" y="3552825"/>
            <a:ext cx="19716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C6992CA-6757-ECE2-0D13-5889752F75D1}"/>
              </a:ext>
            </a:extLst>
          </p:cNvPr>
          <p:cNvSpPr txBox="1"/>
          <p:nvPr/>
        </p:nvSpPr>
        <p:spPr>
          <a:xfrm>
            <a:off x="4810125" y="685800"/>
            <a:ext cx="616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ác con đường song song với nhau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174EB7-2291-3FAD-3FC1-A9247F477A0B}"/>
              </a:ext>
            </a:extLst>
          </p:cNvPr>
          <p:cNvSpPr txBox="1"/>
          <p:nvPr/>
        </p:nvSpPr>
        <p:spPr>
          <a:xfrm>
            <a:off x="3848100" y="495300"/>
            <a:ext cx="7772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Đường số 3 song song với đường số 4</a:t>
            </a:r>
          </a:p>
          <a:p>
            <a:pPr algn="just"/>
            <a:r>
              <a:rPr lang="vi-VN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Đường số 5 song song với đường số 6 và đường số 7</a:t>
            </a:r>
          </a:p>
        </p:txBody>
      </p:sp>
    </p:spTree>
    <p:extLst>
      <p:ext uri="{BB962C8B-B14F-4D97-AF65-F5344CB8AC3E}">
        <p14:creationId xmlns:p14="http://schemas.microsoft.com/office/powerpoint/2010/main" val="42292966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2" grpId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297CB0-AD5D-65B4-D6A8-CBCABF6DE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62" y="495300"/>
            <a:ext cx="3078163" cy="666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F25035-F7A8-8E2C-DA60-B2289BCF1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7387" y="1338262"/>
            <a:ext cx="7972425" cy="3952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51BF52-EED0-C96B-DDCF-8DDA3AFEBAFA}"/>
              </a:ext>
            </a:extLst>
          </p:cNvPr>
          <p:cNvSpPr txBox="1"/>
          <p:nvPr/>
        </p:nvSpPr>
        <p:spPr>
          <a:xfrm>
            <a:off x="1162050" y="5324475"/>
            <a:ext cx="10096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a) Chỉ ra các con đường song song với nhau, các con đường vuông góc với nhau.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3EF6EA-773D-D176-7388-F91C8D2AB3B2}"/>
              </a:ext>
            </a:extLst>
          </p:cNvPr>
          <p:cNvSpPr txBox="1"/>
          <p:nvPr/>
        </p:nvSpPr>
        <p:spPr>
          <a:xfrm>
            <a:off x="4810125" y="685800"/>
            <a:ext cx="616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ác con đường vuông góc với nhau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0A1B2A6-8DE6-FC41-61D6-0AC325410D66}"/>
              </a:ext>
            </a:extLst>
          </p:cNvPr>
          <p:cNvCxnSpPr>
            <a:cxnSpLocks/>
          </p:cNvCxnSpPr>
          <p:nvPr/>
        </p:nvCxnSpPr>
        <p:spPr>
          <a:xfrm flipH="1">
            <a:off x="5000625" y="2828925"/>
            <a:ext cx="30289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9AAD740-9167-7B6A-00BC-23D3D767AC88}"/>
              </a:ext>
            </a:extLst>
          </p:cNvPr>
          <p:cNvCxnSpPr>
            <a:cxnSpLocks/>
          </p:cNvCxnSpPr>
          <p:nvPr/>
        </p:nvCxnSpPr>
        <p:spPr>
          <a:xfrm>
            <a:off x="7639050" y="1533525"/>
            <a:ext cx="0" cy="27622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D30710-F858-A11E-5904-1A3363F69844}"/>
              </a:ext>
            </a:extLst>
          </p:cNvPr>
          <p:cNvCxnSpPr>
            <a:cxnSpLocks/>
          </p:cNvCxnSpPr>
          <p:nvPr/>
        </p:nvCxnSpPr>
        <p:spPr>
          <a:xfrm flipH="1">
            <a:off x="4943475" y="4057650"/>
            <a:ext cx="3048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C3BBBC8-0B34-4D3D-2189-745BB0BA2550}"/>
              </a:ext>
            </a:extLst>
          </p:cNvPr>
          <p:cNvCxnSpPr>
            <a:cxnSpLocks/>
          </p:cNvCxnSpPr>
          <p:nvPr/>
        </p:nvCxnSpPr>
        <p:spPr>
          <a:xfrm flipH="1">
            <a:off x="7410450" y="1895475"/>
            <a:ext cx="2476500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2E68E43-3C52-2215-38CD-736F5486BC83}"/>
              </a:ext>
            </a:extLst>
          </p:cNvPr>
          <p:cNvCxnSpPr>
            <a:cxnSpLocks/>
          </p:cNvCxnSpPr>
          <p:nvPr/>
        </p:nvCxnSpPr>
        <p:spPr>
          <a:xfrm flipH="1">
            <a:off x="7353300" y="2847975"/>
            <a:ext cx="24765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16ED8DF-C962-471E-BCC5-055E8000A402}"/>
              </a:ext>
            </a:extLst>
          </p:cNvPr>
          <p:cNvCxnSpPr>
            <a:cxnSpLocks/>
          </p:cNvCxnSpPr>
          <p:nvPr/>
        </p:nvCxnSpPr>
        <p:spPr>
          <a:xfrm flipH="1">
            <a:off x="7400925" y="3524250"/>
            <a:ext cx="24765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87334CD-E6F8-D016-CCD9-29BC7BD271AC}"/>
              </a:ext>
            </a:extLst>
          </p:cNvPr>
          <p:cNvSpPr txBox="1"/>
          <p:nvPr/>
        </p:nvSpPr>
        <p:spPr>
          <a:xfrm>
            <a:off x="4371975" y="495300"/>
            <a:ext cx="71723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số 2 vuông góc với các con đường số 3, 4, 5, 6, 7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043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FDCC2EDF-7CCD-22A4-894C-9F937DF29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5" y="1468868"/>
            <a:ext cx="5652655" cy="56526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047AD2-D8DA-8367-CFA3-F823A077F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0634" y="1541023"/>
            <a:ext cx="565148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20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28A2E99-CC3A-3EB3-CAA1-F62D1B8D4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54" y="2417844"/>
            <a:ext cx="4684689" cy="468468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9B4BCB-A282-27AA-99CC-837726CBB300}"/>
              </a:ext>
            </a:extLst>
          </p:cNvPr>
          <p:cNvSpPr/>
          <p:nvPr/>
        </p:nvSpPr>
        <p:spPr>
          <a:xfrm>
            <a:off x="4229100" y="781050"/>
            <a:ext cx="7629525" cy="40862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D3D5B4-50FE-FD44-EA62-A838551AD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763" y="1212631"/>
            <a:ext cx="2944623" cy="21276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2EC5D1-A216-8BE0-24AE-725D600A8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8721" y="1422515"/>
            <a:ext cx="6834208" cy="32128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D3F524-F8DD-E108-384D-A4E105C9B4A2}"/>
              </a:ext>
            </a:extLst>
          </p:cNvPr>
          <p:cNvSpPr txBox="1"/>
          <p:nvPr/>
        </p:nvSpPr>
        <p:spPr>
          <a:xfrm>
            <a:off x="7391400" y="4029075"/>
            <a:ext cx="242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(</a:t>
            </a:r>
            <a:r>
              <a:rPr lang="en-US" sz="3200" b="1" dirty="0" err="1">
                <a:solidFill>
                  <a:srgbClr val="FF0000"/>
                </a:solidFill>
              </a:rPr>
              <a:t>Tiết</a:t>
            </a:r>
            <a:r>
              <a:rPr lang="en-US" sz="3200" b="1" dirty="0">
                <a:solidFill>
                  <a:srgbClr val="FF000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855384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2DD67-0CB2-78A1-D628-6045F07EA7C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93" y="2047008"/>
            <a:ext cx="5086696" cy="49952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9A32E9-E43F-3826-D00E-BE424FE09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943" y="1178653"/>
            <a:ext cx="4718713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9027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83B76E-5223-4F7D-8C3A-40478D61FFF6}"/>
              </a:ext>
            </a:extLst>
          </p:cNvPr>
          <p:cNvSpPr/>
          <p:nvPr/>
        </p:nvSpPr>
        <p:spPr>
          <a:xfrm>
            <a:off x="562461" y="98474"/>
            <a:ext cx="11324739" cy="66399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89171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hlinkClick r:id="rId2" action="ppaction://hlinksldjump"/>
            <a:extLst>
              <a:ext uri="{FF2B5EF4-FFF2-40B4-BE49-F238E27FC236}">
                <a16:creationId xmlns:a16="http://schemas.microsoft.com/office/drawing/2014/main" id="{FCE7BF72-6E05-4D0E-9BBA-4B313317C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507" y="1466362"/>
            <a:ext cx="2283500" cy="2660316"/>
          </a:xfrm>
          <a:prstGeom prst="rect">
            <a:avLst/>
          </a:prstGeom>
        </p:spPr>
      </p:pic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B55798E5-D727-4BD7-8C0A-47CF9AF867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-1267" r="43802" b="65539"/>
          <a:stretch/>
        </p:blipFill>
        <p:spPr>
          <a:xfrm>
            <a:off x="7875218" y="1452575"/>
            <a:ext cx="2078297" cy="2759967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id="{44145131-3E1E-4A2D-8238-39009AC00D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8684" y="3798073"/>
            <a:ext cx="2937730" cy="2588308"/>
          </a:xfrm>
          <a:prstGeom prst="rect">
            <a:avLst/>
          </a:prstGeom>
        </p:spPr>
      </p:pic>
      <p:pic>
        <p:nvPicPr>
          <p:cNvPr id="15" name="Picture 14">
            <a:hlinkClick r:id="rId8" action="ppaction://hlinksldjump"/>
            <a:extLst>
              <a:ext uri="{FF2B5EF4-FFF2-40B4-BE49-F238E27FC236}">
                <a16:creationId xmlns:a16="http://schemas.microsoft.com/office/drawing/2014/main" id="{0CCE6F98-DE5F-4C9B-82BF-03FB726AFC1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324" t="3061"/>
          <a:stretch/>
        </p:blipFill>
        <p:spPr>
          <a:xfrm>
            <a:off x="4201552" y="3960162"/>
            <a:ext cx="2289157" cy="2549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650B69-43B7-4F8F-981C-8F864D0888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1" y="3816465"/>
            <a:ext cx="3412928" cy="28372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4B6B51-53F3-48B6-960F-BCBC59FFC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326" y="2186961"/>
            <a:ext cx="1352823" cy="18668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664303-061C-4A57-B530-CF9E294F59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2150" y="2714625"/>
            <a:ext cx="1447516" cy="1447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14AA1A-86F0-45DD-8006-0F6579024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3454" y="4710703"/>
            <a:ext cx="2147297" cy="21472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B315E2-7752-44AF-A88F-E13B4804B5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2478" y="4543425"/>
            <a:ext cx="1816486" cy="1816486"/>
          </a:xfrm>
          <a:prstGeom prst="rect">
            <a:avLst/>
          </a:prstGeom>
        </p:spPr>
      </p:pic>
      <p:sp>
        <p:nvSpPr>
          <p:cNvPr id="12" name="Arrow: Right 11">
            <a:hlinkClick r:id="rId15" action="ppaction://hlinksldjump"/>
            <a:extLst>
              <a:ext uri="{FF2B5EF4-FFF2-40B4-BE49-F238E27FC236}">
                <a16:creationId xmlns:a16="http://schemas.microsoft.com/office/drawing/2014/main" id="{0E86CE8A-F49B-4D1A-BA08-3831765C598B}"/>
              </a:ext>
            </a:extLst>
          </p:cNvPr>
          <p:cNvSpPr/>
          <p:nvPr/>
        </p:nvSpPr>
        <p:spPr>
          <a:xfrm>
            <a:off x="11155680" y="6144628"/>
            <a:ext cx="957683" cy="509113"/>
          </a:xfrm>
          <a:prstGeom prst="rightArrow">
            <a:avLst/>
          </a:prstGeom>
          <a:solidFill>
            <a:srgbClr val="88D656"/>
          </a:solidFill>
          <a:ln>
            <a:solidFill>
              <a:srgbClr val="95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B747A5-7E09-3ED4-F4D5-B621DE904A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68925" y="252364"/>
            <a:ext cx="7352413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67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2127739" y="0"/>
            <a:ext cx="4876800" cy="6576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E6657D-B59F-46EF-BCF4-68B80BB37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1" y="4197684"/>
            <a:ext cx="2283500" cy="26603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59F955-A17F-4094-99D0-871B77F3B1EB}"/>
              </a:ext>
            </a:extLst>
          </p:cNvPr>
          <p:cNvSpPr txBox="1"/>
          <p:nvPr/>
        </p:nvSpPr>
        <p:spPr>
          <a:xfrm>
            <a:off x="2361872" y="1424183"/>
            <a:ext cx="43513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 tên các đồ vật trong lớp học có hai đường thẳng song song.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18B58E-BA59-40D4-AC1A-B53171F586EF}"/>
              </a:ext>
            </a:extLst>
          </p:cNvPr>
          <p:cNvGrpSpPr/>
          <p:nvPr/>
        </p:nvGrpSpPr>
        <p:grpSpPr>
          <a:xfrm>
            <a:off x="7222363" y="361950"/>
            <a:ext cx="4623987" cy="2671171"/>
            <a:chOff x="7349021" y="2594357"/>
            <a:chExt cx="4623987" cy="171638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3E7FDF1-C19A-48F5-AEF5-1860441CD5FF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37163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B02642-9A38-487E-B906-BF9E509671C8}"/>
                </a:ext>
              </a:extLst>
            </p:cNvPr>
            <p:cNvSpPr txBox="1"/>
            <p:nvPr/>
          </p:nvSpPr>
          <p:spPr>
            <a:xfrm>
              <a:off x="7464718" y="2973717"/>
              <a:ext cx="4473214" cy="1008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</a:rPr>
                <a:t>2 cạnh đối diện của bảng đen, của cửa sổ, cửa chính, khung ảnh, …</a:t>
              </a:r>
              <a:endParaRPr lang="en-US" sz="32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C0F8A79-7D99-4BD4-806C-4A876F9559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7" t="61333"/>
          <a:stretch/>
        </p:blipFill>
        <p:spPr>
          <a:xfrm>
            <a:off x="8146491" y="2991787"/>
            <a:ext cx="2508842" cy="3566160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E0DD2958-C60D-4104-9913-EED935CD8A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36" r="8438" b="21274"/>
          <a:stretch/>
        </p:blipFill>
        <p:spPr>
          <a:xfrm>
            <a:off x="10014995" y="5863987"/>
            <a:ext cx="2177005" cy="9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76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2057401" y="545193"/>
            <a:ext cx="4876800" cy="53316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D00DC8-06BB-417C-A898-31515037AB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24" t="3061"/>
          <a:stretch/>
        </p:blipFill>
        <p:spPr>
          <a:xfrm>
            <a:off x="423975" y="3903262"/>
            <a:ext cx="2527504" cy="2815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F5B9B-9CCD-42FF-B1F1-436A91A7F380}"/>
              </a:ext>
            </a:extLst>
          </p:cNvPr>
          <p:cNvSpPr txBox="1"/>
          <p:nvPr/>
        </p:nvSpPr>
        <p:spPr>
          <a:xfrm>
            <a:off x="2158417" y="1858380"/>
            <a:ext cx="46176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đặc điểm của hai đường thẳng</a:t>
            </a:r>
          </a:p>
          <a:p>
            <a:pPr lvl="0" algn="ctr">
              <a:defRPr/>
            </a:pP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song song.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446DDE-DC30-409F-AC99-853FD3D626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1" y="3746837"/>
            <a:ext cx="3574745" cy="2971800"/>
          </a:xfrm>
          <a:prstGeom prst="rect">
            <a:avLst/>
          </a:prstGeom>
        </p:spPr>
      </p:pic>
      <p:pic>
        <p:nvPicPr>
          <p:cNvPr id="15" name="Picture 14">
            <a:hlinkClick r:id="rId5" action="ppaction://hlinksldjump"/>
            <a:extLst>
              <a:ext uri="{FF2B5EF4-FFF2-40B4-BE49-F238E27FC236}">
                <a16:creationId xmlns:a16="http://schemas.microsoft.com/office/drawing/2014/main" id="{D72ED5B8-944A-4F02-88FE-E2415917CB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36" r="8438" b="21274"/>
          <a:stretch/>
        </p:blipFill>
        <p:spPr>
          <a:xfrm>
            <a:off x="9867313" y="5731658"/>
            <a:ext cx="2177005" cy="9869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E40BE47-AF59-4FEE-A748-433DAF8B8148}"/>
              </a:ext>
            </a:extLst>
          </p:cNvPr>
          <p:cNvGrpSpPr/>
          <p:nvPr/>
        </p:nvGrpSpPr>
        <p:grpSpPr>
          <a:xfrm>
            <a:off x="7222363" y="485776"/>
            <a:ext cx="4623987" cy="2509762"/>
            <a:chOff x="7349021" y="2594357"/>
            <a:chExt cx="4623987" cy="171638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BB292E5-39AB-4CA2-AC97-F5D9287399B9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A45777-39A5-4E45-8C9D-217433650817}"/>
                </a:ext>
              </a:extLst>
            </p:cNvPr>
            <p:cNvSpPr txBox="1"/>
            <p:nvPr/>
          </p:nvSpPr>
          <p:spPr>
            <a:xfrm>
              <a:off x="7455193" y="2763861"/>
              <a:ext cx="4473214" cy="1326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Hai đường thẳng song song không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bao giờ cắt nhau.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158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2057401" y="545193"/>
            <a:ext cx="4876800" cy="5331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F5B9B-9CCD-42FF-B1F1-436A91A7F380}"/>
              </a:ext>
            </a:extLst>
          </p:cNvPr>
          <p:cNvSpPr txBox="1"/>
          <p:nvPr/>
        </p:nvSpPr>
        <p:spPr>
          <a:xfrm>
            <a:off x="2186992" y="1867905"/>
            <a:ext cx="46176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đặc điểm của hai đường thẳng vuông góc.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446DDE-DC30-409F-AC99-853FD3D62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1" y="3746837"/>
            <a:ext cx="3574745" cy="2971800"/>
          </a:xfrm>
          <a:prstGeom prst="rect">
            <a:avLst/>
          </a:prstGeom>
        </p:spPr>
      </p:pic>
      <p:pic>
        <p:nvPicPr>
          <p:cNvPr id="15" name="Picture 14">
            <a:hlinkClick r:id="rId4" action="ppaction://hlinksldjump"/>
            <a:extLst>
              <a:ext uri="{FF2B5EF4-FFF2-40B4-BE49-F238E27FC236}">
                <a16:creationId xmlns:a16="http://schemas.microsoft.com/office/drawing/2014/main" id="{D72ED5B8-944A-4F02-88FE-E2415917CB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836" r="8438" b="21274"/>
          <a:stretch/>
        </p:blipFill>
        <p:spPr>
          <a:xfrm>
            <a:off x="9867313" y="5731658"/>
            <a:ext cx="2177005" cy="9869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E40BE47-AF59-4FEE-A748-433DAF8B8148}"/>
              </a:ext>
            </a:extLst>
          </p:cNvPr>
          <p:cNvGrpSpPr/>
          <p:nvPr/>
        </p:nvGrpSpPr>
        <p:grpSpPr>
          <a:xfrm>
            <a:off x="7222363" y="238126"/>
            <a:ext cx="4623987" cy="2794996"/>
            <a:chOff x="7349021" y="2594357"/>
            <a:chExt cx="4623987" cy="171638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BB292E5-39AB-4CA2-AC97-F5D9287399B9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34665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A45777-39A5-4E45-8C9D-217433650817}"/>
                </a:ext>
              </a:extLst>
            </p:cNvPr>
            <p:cNvSpPr txBox="1"/>
            <p:nvPr/>
          </p:nvSpPr>
          <p:spPr>
            <a:xfrm>
              <a:off x="7546632" y="2801495"/>
              <a:ext cx="4219849" cy="1304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3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Hai đường thẳng vuông góc với nhau tạo thành 4 góc vuông có chung 1 đỉnh.</a:t>
              </a:r>
              <a:endParaRPr lang="en-US" sz="33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8A50828-EC99-4CC0-BB5B-4A6C8003F3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-1267" r="43802" b="65539"/>
          <a:stretch/>
        </p:blipFill>
        <p:spPr>
          <a:xfrm>
            <a:off x="522029" y="4057405"/>
            <a:ext cx="2078297" cy="275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37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618978" y="94147"/>
            <a:ext cx="7047914" cy="27755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59F955-A17F-4094-99D0-871B77F3B1EB}"/>
              </a:ext>
            </a:extLst>
          </p:cNvPr>
          <p:cNvSpPr txBox="1"/>
          <p:nvPr/>
        </p:nvSpPr>
        <p:spPr>
          <a:xfrm>
            <a:off x="719592" y="701729"/>
            <a:ext cx="66813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kiểm tra hoặc vẽ hai đường thẳng vuông góc với nhau ta dùng dụng cụ gì.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AD0343-DC4C-4822-A5F3-5D972C8D2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00" y="3988338"/>
            <a:ext cx="2937730" cy="258830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304DE35-B823-48B5-82E1-BFD17AB43F8B}"/>
              </a:ext>
            </a:extLst>
          </p:cNvPr>
          <p:cNvGrpSpPr/>
          <p:nvPr/>
        </p:nvGrpSpPr>
        <p:grpSpPr>
          <a:xfrm>
            <a:off x="7734300" y="1514475"/>
            <a:ext cx="4543424" cy="2560277"/>
            <a:chOff x="7712940" y="1835161"/>
            <a:chExt cx="3021447" cy="197804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F078893-0B5E-4DF1-AD7E-D672F1292B08}"/>
                </a:ext>
              </a:extLst>
            </p:cNvPr>
            <p:cNvSpPr/>
            <p:nvPr/>
          </p:nvSpPr>
          <p:spPr>
            <a:xfrm>
              <a:off x="7712940" y="1835161"/>
              <a:ext cx="2964439" cy="1978044"/>
            </a:xfrm>
            <a:prstGeom prst="roundRect">
              <a:avLst>
                <a:gd name="adj" fmla="val 33643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564B63-896D-4846-938A-95CC8E4BAFA3}"/>
                </a:ext>
              </a:extLst>
            </p:cNvPr>
            <p:cNvSpPr txBox="1"/>
            <p:nvPr/>
          </p:nvSpPr>
          <p:spPr>
            <a:xfrm>
              <a:off x="7769948" y="1967315"/>
              <a:ext cx="2964439" cy="1783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Để kiểm tra hoặc vẽ hai đường thẳng vuông góc với nhau ta dùng ê ke.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54F8DB2-026C-4BD7-9CAB-F1024067CE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66" y="3604846"/>
            <a:ext cx="3574745" cy="2971800"/>
          </a:xfrm>
          <a:prstGeom prst="rect">
            <a:avLst/>
          </a:prstGeom>
        </p:spPr>
      </p:pic>
      <p:pic>
        <p:nvPicPr>
          <p:cNvPr id="14" name="Picture 13">
            <a:hlinkClick r:id="rId5" action="ppaction://hlinksldjump"/>
            <a:extLst>
              <a:ext uri="{FF2B5EF4-FFF2-40B4-BE49-F238E27FC236}">
                <a16:creationId xmlns:a16="http://schemas.microsoft.com/office/drawing/2014/main" id="{C2A7F9C6-CE1D-4DC8-8FB4-673452AFEC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36" r="8438" b="21274"/>
          <a:stretch/>
        </p:blipFill>
        <p:spPr>
          <a:xfrm>
            <a:off x="9755695" y="5813040"/>
            <a:ext cx="2177005" cy="9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51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2DD67-0CB2-78A1-D628-6045F07EA7C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93" y="2047008"/>
            <a:ext cx="5086696" cy="49952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6550EA-FC8B-A6D4-4E67-BB6135932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386" y="1331053"/>
            <a:ext cx="4255377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21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553</Words>
  <Application>Microsoft Office PowerPoint</Application>
  <PresentationFormat>Widescreen</PresentationFormat>
  <Paragraphs>46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等线</vt:lpstr>
      <vt:lpstr>华康方圆体W7</vt:lpstr>
      <vt:lpstr>Arial</vt:lpstr>
      <vt:lpstr>Calibri</vt:lpstr>
      <vt:lpstr>Calibri Light</vt:lpstr>
      <vt:lpstr>Cambria</vt:lpstr>
      <vt:lpstr>Times New Roman</vt:lpstr>
      <vt:lpstr>千图网拥有20W+精美PPT模板 更多PPT模板下载至：www.58pic.com/office/ppt​​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2023-09-29T02:16:01Z</dcterms:created>
  <dcterms:modified xsi:type="dcterms:W3CDTF">2023-09-29T03:00:44Z</dcterms:modified>
</cp:coreProperties>
</file>