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</p:sldMasterIdLst>
  <p:notesMasterIdLst>
    <p:notesMasterId r:id="rId15"/>
  </p:notesMasterIdLst>
  <p:sldIdLst>
    <p:sldId id="283" r:id="rId4"/>
    <p:sldId id="273" r:id="rId5"/>
    <p:sldId id="256" r:id="rId6"/>
    <p:sldId id="269" r:id="rId7"/>
    <p:sldId id="274" r:id="rId8"/>
    <p:sldId id="278" r:id="rId9"/>
    <p:sldId id="277" r:id="rId10"/>
    <p:sldId id="268" r:id="rId11"/>
    <p:sldId id="275" r:id="rId12"/>
    <p:sldId id="276" r:id="rId13"/>
    <p:sldId id="284" r:id="rId14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B2B2B2"/>
    <a:srgbClr val="808080"/>
    <a:srgbClr val="3333FF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howGuides="1">
      <p:cViewPr varScale="1">
        <p:scale>
          <a:sx n="125" d="100"/>
          <a:sy n="125" d="100"/>
        </p:scale>
        <p:origin x="119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8" y="6501342"/>
            <a:ext cx="364147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2.xml"/><Relationship Id="rId7" Type="http://schemas.microsoft.com/office/2007/relationships/hdphoto" Target="../media/hdphoto1.wdp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2.xml"/><Relationship Id="rId6" Type="http://schemas.openxmlformats.org/officeDocument/2006/relationships/image" Target="../media/image17.png"/><Relationship Id="rId11" Type="http://schemas.openxmlformats.org/officeDocument/2006/relationships/image" Target="../media/image6.png"/><Relationship Id="rId5" Type="http://schemas.openxmlformats.org/officeDocument/2006/relationships/image" Target="../media/image16.png"/><Relationship Id="rId10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"/>
            <a:ext cx="9145905" cy="600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E:\0000000我图PPT\03.20\亲子乐园\r6t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5915" y="1271905"/>
            <a:ext cx="9648825" cy="439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08095"/>
            <a:ext cx="9145905" cy="296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0000000我图PPT\00001PNG素材\儿童卡通\454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98882" y="3207904"/>
            <a:ext cx="4617066" cy="288959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9482" y="595634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82" y="4365105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êu đề 1"/>
          <p:cNvSpPr>
            <a:spLocks noGrp="1"/>
          </p:cNvSpPr>
          <p:nvPr/>
        </p:nvSpPr>
        <p:spPr>
          <a:xfrm>
            <a:off x="-335915" y="3208020"/>
            <a:ext cx="9546590" cy="1664970"/>
          </a:xfrm>
          <a:prstGeom prst="rect">
            <a:avLst/>
          </a:prstGeom>
        </p:spPr>
        <p:txBody>
          <a:bodyPr vert="horz" lIns="91440" tIns="45720" rIns="91440" bIns="45720" rtlCol="0" anchor="b">
            <a:prstTxWarp prst="textArchUp">
              <a:avLst/>
            </a:prstTxWarp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vi-VN" sz="4400" kern="1200">
                <a:solidFill>
                  <a:srgbClr val="40404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/>
            <a:b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 MỪNG CÁC EM ĐẾN VỚI TIẾT</a:t>
            </a:r>
            <a:b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</a:rPr>
            </a:br>
            <a:endParaRPr lang="en-US" altLang="vi-VN" sz="14400" b="1" kern="1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3" name="圆角矩形 1"/>
          <p:cNvSpPr/>
          <p:nvPr/>
        </p:nvSpPr>
        <p:spPr>
          <a:xfrm>
            <a:off x="738872" y="3313109"/>
            <a:ext cx="7228953" cy="1455231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268" tIns="81133" rIns="162268" bIns="81133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1622425">
              <a:defRPr/>
            </a:pPr>
            <a:r>
              <a:rPr lang="en-US" altLang="zh-CN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Toán lớp 1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75" y="811213"/>
            <a:ext cx="8832850" cy="2922587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"/>
            <a:ext cx="9145905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003422"/>
            <a:ext cx="5688632" cy="39785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780" y="1124744"/>
            <a:ext cx="5905557" cy="275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2" y="466274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51" y="1915814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9482" y="741830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51046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3085365" y="1462867"/>
            <a:ext cx="3045278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2931518" y="2198366"/>
            <a:ext cx="3282553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2896717" y="2893420"/>
            <a:ext cx="3864768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525463"/>
            <a:ext cx="8874125" cy="6178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TextBox 3"/>
          <p:cNvSpPr txBox="1"/>
          <p:nvPr/>
        </p:nvSpPr>
        <p:spPr>
          <a:xfrm>
            <a:off x="3048000" y="0"/>
            <a:ext cx="3505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 SỐ ĐẾN 10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/>
          <p:nvPr/>
        </p:nvSpPr>
        <p:spPr>
          <a:xfrm>
            <a:off x="1600200" y="2232025"/>
            <a:ext cx="5943600" cy="14811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32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 – DƯỚI , PHẢI – TRÁI,  TRƯỚC – SAU, Ở GIỮA</a:t>
            </a:r>
            <a:endParaRPr sz="3200" b="1" dirty="0">
              <a:solidFill>
                <a:srgbClr val="A5002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52400"/>
            <a:ext cx="8839200" cy="65690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31750"/>
            <a:ext cx="5419725" cy="5403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3" name="TextBox 4"/>
          <p:cNvSpPr txBox="1"/>
          <p:nvPr/>
        </p:nvSpPr>
        <p:spPr>
          <a:xfrm>
            <a:off x="3048000" y="5562600"/>
            <a:ext cx="1287463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 dirty="0">
                <a:latin typeface="Arial" panose="020B0604020202020204" pitchFamily="34" charset="0"/>
              </a:rPr>
              <a:t>Trên </a:t>
            </a:r>
          </a:p>
        </p:txBody>
      </p:sp>
      <p:sp>
        <p:nvSpPr>
          <p:cNvPr id="5124" name="TextBox 6"/>
          <p:cNvSpPr txBox="1"/>
          <p:nvPr/>
        </p:nvSpPr>
        <p:spPr>
          <a:xfrm>
            <a:off x="5029200" y="5562600"/>
            <a:ext cx="1309688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 dirty="0">
                <a:latin typeface="Arial" panose="020B0604020202020204" pitchFamily="34" charset="0"/>
              </a:rPr>
              <a:t>Dưới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625" y="274638"/>
            <a:ext cx="5411788" cy="5403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7" name="TextBox 5"/>
          <p:cNvSpPr txBox="1"/>
          <p:nvPr/>
        </p:nvSpPr>
        <p:spPr>
          <a:xfrm>
            <a:off x="3124200" y="5791200"/>
            <a:ext cx="1158875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 dirty="0">
                <a:latin typeface="Arial" panose="020B0604020202020204" pitchFamily="34" charset="0"/>
              </a:rPr>
              <a:t>Phải</a:t>
            </a:r>
          </a:p>
        </p:txBody>
      </p:sp>
      <p:sp>
        <p:nvSpPr>
          <p:cNvPr id="6148" name="TextBox 6"/>
          <p:cNvSpPr txBox="1"/>
          <p:nvPr/>
        </p:nvSpPr>
        <p:spPr>
          <a:xfrm>
            <a:off x="4360863" y="5791200"/>
            <a:ext cx="1006475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 dirty="0">
                <a:latin typeface="Arial" panose="020B0604020202020204" pitchFamily="34" charset="0"/>
              </a:rPr>
              <a:t>Trái</a:t>
            </a:r>
          </a:p>
        </p:txBody>
      </p:sp>
      <p:sp>
        <p:nvSpPr>
          <p:cNvPr id="6149" name="TextBox 7"/>
          <p:cNvSpPr txBox="1"/>
          <p:nvPr/>
        </p:nvSpPr>
        <p:spPr>
          <a:xfrm>
            <a:off x="5791200" y="5791200"/>
            <a:ext cx="1709738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 dirty="0">
                <a:latin typeface="Arial" panose="020B0604020202020204" pitchFamily="34" charset="0"/>
              </a:rPr>
              <a:t>Ở giữa</a:t>
            </a: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423863"/>
            <a:ext cx="5397500" cy="54054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1" name="TextBox 5"/>
          <p:cNvSpPr txBox="1"/>
          <p:nvPr/>
        </p:nvSpPr>
        <p:spPr>
          <a:xfrm>
            <a:off x="3048000" y="5886450"/>
            <a:ext cx="1541463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 dirty="0">
                <a:latin typeface="Arial" panose="020B0604020202020204" pitchFamily="34" charset="0"/>
              </a:rPr>
              <a:t>Trước</a:t>
            </a:r>
          </a:p>
        </p:txBody>
      </p:sp>
      <p:sp>
        <p:nvSpPr>
          <p:cNvPr id="7172" name="TextBox 6"/>
          <p:cNvSpPr txBox="1"/>
          <p:nvPr/>
        </p:nvSpPr>
        <p:spPr>
          <a:xfrm>
            <a:off x="4953000" y="5829300"/>
            <a:ext cx="1030288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 dirty="0">
                <a:latin typeface="Arial" panose="020B0604020202020204" pitchFamily="34" charset="0"/>
              </a:rPr>
              <a:t>Sau</a:t>
            </a: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C:\Users\Admin\Downloads\Screenshot_2020-08-15 Cloud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0" y="396875"/>
            <a:ext cx="8996363" cy="54864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C:\Users\Admin\Downloads\Screenshot_2020-08-15 CloudBook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8" y="873125"/>
            <a:ext cx="9048750" cy="4824413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2" name="Straight Arrow Connector 1"/>
          <p:cNvCxnSpPr/>
          <p:nvPr/>
        </p:nvCxnSpPr>
        <p:spPr>
          <a:xfrm flipV="1">
            <a:off x="4784090" y="3505200"/>
            <a:ext cx="2378710" cy="80835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/>
          <p:nvPr/>
        </p:nvCxnSpPr>
        <p:spPr>
          <a:xfrm flipH="1" flipV="1">
            <a:off x="2438400" y="3505200"/>
            <a:ext cx="1706880" cy="86423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 TREN DUOI PTTSOG"/>
  <p:tag name="ISPRING_ULTRA_SCORM_COURSE_ID" val="C99FED0C-6870-40F9-8E53-7D5149CD3235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 TREN DUOI PTTSO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0CD199A-DF9D-4CAD-80BF-FF7BAF0526EC}:27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42FFF6F-0B89-43F6-ADFB-2AF2896E64C8}:27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1CF4EB6-922B-466A-86C3-739B032AD490}:28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D6E77E0-14F4-4F1A-84BF-57AAE6373183}:28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162AA92-5929-4C1F-9946-D750309F4E3B}:27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9359DC8-39BE-4913-BD9D-96D407F57E55}:25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8119DC-74CC-4E76-9940-CB6C7CAEB26D}:26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F45CF3-6F54-4F16-A240-49B644BACC52}:27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CDDC3E-2781-4331-B693-C54C431985F0}:27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2EA18B9-4C7A-4DBB-BF29-5EFC8C17E5ED}:27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6558971-245B-42A7-A5CD-3196E51F7BFB}:268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</Words>
  <Application>Microsoft Office PowerPoint</Application>
  <PresentationFormat>On-screen Show (4:3)</PresentationFormat>
  <Paragraphs>17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1_Default Design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 TREN DUOI PTTSOG</dc:title>
  <dc:creator>sir</dc:creator>
  <cp:lastModifiedBy>Administrator</cp:lastModifiedBy>
  <cp:revision>70</cp:revision>
  <dcterms:created xsi:type="dcterms:W3CDTF">2002-01-01T10:07:35Z</dcterms:created>
  <dcterms:modified xsi:type="dcterms:W3CDTF">2024-07-30T13:58:09Z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