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3" r:id="rId3"/>
  </p:sldMasterIdLst>
  <p:notesMasterIdLst>
    <p:notesMasterId r:id="rId16"/>
  </p:notesMasterIdLst>
  <p:sldIdLst>
    <p:sldId id="256" r:id="rId4"/>
    <p:sldId id="297" r:id="rId5"/>
    <p:sldId id="298" r:id="rId6"/>
    <p:sldId id="299" r:id="rId7"/>
    <p:sldId id="300" r:id="rId8"/>
    <p:sldId id="301" r:id="rId9"/>
    <p:sldId id="280" r:id="rId10"/>
    <p:sldId id="293" r:id="rId11"/>
    <p:sldId id="292" r:id="rId12"/>
    <p:sldId id="294" r:id="rId13"/>
    <p:sldId id="295" r:id="rId14"/>
    <p:sldId id="302" r:id="rId15"/>
  </p:sldIdLst>
  <p:sldSz cx="9144000" cy="6858000" type="screen4x3"/>
  <p:notesSz cx="6858000" cy="9144000"/>
  <p:custDataLst>
    <p:tags r:id="rId17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0">
          <p15:clr>
            <a:srgbClr val="A4A3A4"/>
          </p15:clr>
        </p15:guide>
        <p15:guide id="2" pos="289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B2B2B2"/>
    <a:srgbClr val="808080"/>
    <a:srgbClr val="3333FF"/>
    <a:srgbClr val="993300"/>
    <a:srgbClr val="009900"/>
    <a:srgbClr val="0000CC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491"/>
  </p:normalViewPr>
  <p:slideViewPr>
    <p:cSldViewPr showGuides="1">
      <p:cViewPr varScale="1">
        <p:scale>
          <a:sx n="121" d="100"/>
          <a:sy n="121" d="100"/>
        </p:scale>
        <p:origin x="1314" y="102"/>
      </p:cViewPr>
      <p:guideLst>
        <p:guide orient="horz" pos="2150"/>
        <p:guide pos="289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806FB4-CE48-4947-B769-EB3CC6C27180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A0D46B-08DB-4F32-9B87-06F5705D31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972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A0D46B-08DB-4F32-9B87-06F5705D314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114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8040-106B-442A-9C8E-F54D74503AF3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8040-106B-442A-9C8E-F54D74503AF3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8040-106B-442A-9C8E-F54D74503AF3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8040-106B-442A-9C8E-F54D74503AF3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8040-106B-442A-9C8E-F54D74503AF3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8040-106B-442A-9C8E-F54D74503AF3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8040-106B-442A-9C8E-F54D74503AF3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8040-106B-442A-9C8E-F54D74503AF3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8040-106B-442A-9C8E-F54D74503AF3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8040-106B-442A-9C8E-F54D74503AF3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8040-106B-442A-9C8E-F54D74503AF3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l">
              <a:defRPr sz="45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l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536918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536918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536918" y="1701425"/>
            <a:ext cx="0" cy="5148262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536918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536918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536918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536918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536918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536918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536918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6235" y="261865"/>
            <a:ext cx="8515352" cy="1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88040-106B-442A-9C8E-F54D74503AF3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13.xml"/><Relationship Id="rId5" Type="http://schemas.openxmlformats.org/officeDocument/2006/relationships/image" Target="../media/image37.GIF"/><Relationship Id="rId4" Type="http://schemas.openxmlformats.org/officeDocument/2006/relationships/image" Target="../media/image36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Relationship Id="rId6" Type="http://schemas.openxmlformats.org/officeDocument/2006/relationships/audio" Target="../media/audio1.wav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audio" Target="../media/audio2.wav"/><Relationship Id="rId7" Type="http://schemas.openxmlformats.org/officeDocument/2006/relationships/image" Target="../media/image4.jpeg"/><Relationship Id="rId12" Type="http://schemas.openxmlformats.org/officeDocument/2006/relationships/image" Target="../media/image9.png"/><Relationship Id="rId17" Type="http://schemas.openxmlformats.org/officeDocument/2006/relationships/image" Target="../media/image14.GIF"/><Relationship Id="rId2" Type="http://schemas.openxmlformats.org/officeDocument/2006/relationships/slideLayout" Target="../slideLayouts/slideLayout19.xml"/><Relationship Id="rId16" Type="http://schemas.openxmlformats.org/officeDocument/2006/relationships/image" Target="../media/image13.jpeg"/><Relationship Id="rId1" Type="http://schemas.openxmlformats.org/officeDocument/2006/relationships/tags" Target="../tags/tag4.xml"/><Relationship Id="rId6" Type="http://schemas.openxmlformats.org/officeDocument/2006/relationships/audio" Target="../media/audio4.wav"/><Relationship Id="rId11" Type="http://schemas.openxmlformats.org/officeDocument/2006/relationships/image" Target="../media/image8.png"/><Relationship Id="rId5" Type="http://schemas.openxmlformats.org/officeDocument/2006/relationships/audio" Target="../media/audio3.wav"/><Relationship Id="rId15" Type="http://schemas.openxmlformats.org/officeDocument/2006/relationships/image" Target="../media/image12.GIF"/><Relationship Id="rId10" Type="http://schemas.openxmlformats.org/officeDocument/2006/relationships/image" Target="../media/image7.png"/><Relationship Id="rId19" Type="http://schemas.microsoft.com/office/2007/relationships/hdphoto" Target="../media/hdphoto1.wdp"/><Relationship Id="rId4" Type="http://schemas.openxmlformats.org/officeDocument/2006/relationships/audio" Target="../media/audio1.wav"/><Relationship Id="rId9" Type="http://schemas.openxmlformats.org/officeDocument/2006/relationships/image" Target="../media/image6.GIF"/><Relationship Id="rId1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2.wav"/><Relationship Id="rId7" Type="http://schemas.openxmlformats.org/officeDocument/2006/relationships/image" Target="../media/image16.jpe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5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10" Type="http://schemas.openxmlformats.org/officeDocument/2006/relationships/image" Target="../media/image18.GIF"/><Relationship Id="rId4" Type="http://schemas.openxmlformats.org/officeDocument/2006/relationships/audio" Target="../media/audio1.wav"/><Relationship Id="rId9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audio" Target="../media/audio2.wav"/><Relationship Id="rId7" Type="http://schemas.openxmlformats.org/officeDocument/2006/relationships/image" Target="../media/image19.jpe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6.xml"/><Relationship Id="rId6" Type="http://schemas.openxmlformats.org/officeDocument/2006/relationships/audio" Target="../media/audio4.wav"/><Relationship Id="rId11" Type="http://schemas.openxmlformats.org/officeDocument/2006/relationships/image" Target="../media/image22.GIF"/><Relationship Id="rId5" Type="http://schemas.openxmlformats.org/officeDocument/2006/relationships/audio" Target="../media/audio3.wav"/><Relationship Id="rId10" Type="http://schemas.openxmlformats.org/officeDocument/2006/relationships/image" Target="../media/image21.jpeg"/><Relationship Id="rId4" Type="http://schemas.openxmlformats.org/officeDocument/2006/relationships/audio" Target="../media/audio1.wav"/><Relationship Id="rId9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7" Type="http://schemas.openxmlformats.org/officeDocument/2006/relationships/image" Target="../media/image25.png"/><Relationship Id="rId2" Type="http://schemas.microsoft.com/office/2007/relationships/media" Target="../media/media1.wav"/><Relationship Id="rId1" Type="http://schemas.openxmlformats.org/officeDocument/2006/relationships/tags" Target="../tags/tag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/>
          <p:nvPr/>
        </p:nvSpPr>
        <p:spPr>
          <a:xfrm>
            <a:off x="2667000" y="1600200"/>
            <a:ext cx="4572000" cy="20621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accent1"/>
              </a:buClr>
            </a:pPr>
            <a:r>
              <a:rPr sz="32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 HƠN, DẤU &gt;</a:t>
            </a:r>
          </a:p>
          <a:p>
            <a:pPr>
              <a:spcBef>
                <a:spcPct val="50000"/>
              </a:spcBef>
              <a:buClr>
                <a:schemeClr val="accent1"/>
              </a:buClr>
            </a:pPr>
            <a:r>
              <a:rPr sz="32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 HƠN, DẤU &lt;</a:t>
            </a:r>
          </a:p>
          <a:p>
            <a:pPr>
              <a:spcBef>
                <a:spcPct val="50000"/>
              </a:spcBef>
              <a:buClr>
                <a:schemeClr val="accent1"/>
              </a:buClr>
            </a:pPr>
            <a:r>
              <a:rPr sz="32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 NHAU, DẤU =</a:t>
            </a:r>
            <a:endParaRPr sz="3200" b="1" dirty="0">
              <a:solidFill>
                <a:srgbClr val="A5002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3"/>
          <p:cNvSpPr/>
          <p:nvPr/>
        </p:nvSpPr>
        <p:spPr>
          <a:xfrm>
            <a:off x="3048000" y="4114800"/>
            <a:ext cx="45720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accent1"/>
              </a:buClr>
            </a:pPr>
            <a:r>
              <a:rPr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(CHÚ Ý: 2 TIẾT)</a:t>
            </a:r>
            <a:endParaRPr sz="3200" b="1" dirty="0">
              <a:solidFill>
                <a:srgbClr val="00B0F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9" descr="C:\Users\Admin\Downloads\Screenshot_2020-08-15 CloudBook(3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838200"/>
            <a:ext cx="8483600" cy="4038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1295400" y="3581400"/>
            <a:ext cx="3810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solidFill>
                  <a:srgbClr val="FF0000"/>
                </a:solidFill>
                <a:latin typeface="Arial" panose="020B0604020202020204" pitchFamily="34" charset="0"/>
              </a:rPr>
              <a:t>&lt;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52800" y="3530600"/>
            <a:ext cx="3810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solidFill>
                  <a:srgbClr val="FF0000"/>
                </a:solidFill>
                <a:latin typeface="Arial" panose="020B0604020202020204" pitchFamily="34" charset="0"/>
              </a:rPr>
              <a:t>&gt;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20000" y="3581400"/>
            <a:ext cx="3810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solidFill>
                  <a:srgbClr val="FF0000"/>
                </a:solidFill>
                <a:latin typeface="Arial" panose="020B0604020202020204" pitchFamily="34" charset="0"/>
              </a:rPr>
              <a:t>=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10200" y="3621088"/>
            <a:ext cx="381000" cy="5857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solidFill>
                  <a:srgbClr val="FF0000"/>
                </a:solidFill>
                <a:latin typeface="Arial" panose="020B0604020202020204" pitchFamily="34" charset="0"/>
              </a:rPr>
              <a:t>&lt;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9" name="Picture 7" descr="C:\Users\Admin\Downloads\Screenshot_2020-08-15 CloudBook(5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0" y="2286000"/>
            <a:ext cx="3505200" cy="2057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Picture 6" descr="C:\Users\Admin\Downloads\Screenshot_2020-08-15 CloudBook(4)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2362200"/>
            <a:ext cx="2909888" cy="1971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6" name="TextBox 7"/>
          <p:cNvSpPr txBox="1"/>
          <p:nvPr/>
        </p:nvSpPr>
        <p:spPr>
          <a:xfrm>
            <a:off x="304800" y="762000"/>
            <a:ext cx="86106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Vật n</a:t>
            </a:r>
            <a:r>
              <a:rPr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ghi số lớn hơn trong mỗi hình vẽ sau?</a:t>
            </a:r>
            <a:endParaRPr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2057400" y="2209800"/>
            <a:ext cx="1371600" cy="2438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410200" y="1981200"/>
            <a:ext cx="1371600" cy="2438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263652" y="704850"/>
            <a:ext cx="9259373" cy="52959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3082" name="Picture 10" descr="kawaii powerpoint themes 41 best floral powerpoint template images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357" y="239291"/>
            <a:ext cx="7998644" cy="5779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9 giấc mộng xuân của nữ hái hoa tặc – 103 | Ổ Sâu gạo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3209" y="4790992"/>
            <a:ext cx="5160914" cy="1272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ouble Wave 2"/>
          <p:cNvSpPr/>
          <p:nvPr/>
        </p:nvSpPr>
        <p:spPr>
          <a:xfrm>
            <a:off x="1767421" y="2720153"/>
            <a:ext cx="6230654" cy="2292697"/>
          </a:xfrm>
          <a:prstGeom prst="doubleWav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extBox 3"/>
          <p:cNvSpPr txBox="1"/>
          <p:nvPr/>
        </p:nvSpPr>
        <p:spPr>
          <a:xfrm>
            <a:off x="2053590" y="3224689"/>
            <a:ext cx="5725478" cy="1614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3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33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33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3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3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3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3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3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3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3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3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33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300" b="1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r>
              <a:rPr lang="en-US" sz="33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33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2" name="AutoShape 2" descr="Youtube Play Button png download - 1024*1024 - Free Transparent ..."/>
          <p:cNvSpPr>
            <a:spLocks noChangeAspect="1" noChangeArrowheads="1"/>
          </p:cNvSpPr>
          <p:nvPr/>
        </p:nvSpPr>
        <p:spPr bwMode="auto">
          <a:xfrm>
            <a:off x="4327398" y="3238500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en-US" sz="1350"/>
          </a:p>
        </p:txBody>
      </p:sp>
      <p:sp>
        <p:nvSpPr>
          <p:cNvPr id="5" name="AutoShape 4" descr="Youtube Play Button png download - 1024*1024 - Free Transparent ..."/>
          <p:cNvSpPr>
            <a:spLocks noChangeAspect="1" noChangeArrowheads="1"/>
          </p:cNvSpPr>
          <p:nvPr/>
        </p:nvSpPr>
        <p:spPr bwMode="auto">
          <a:xfrm>
            <a:off x="4441698" y="3352800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en-US" sz="1350"/>
          </a:p>
        </p:txBody>
      </p:sp>
      <p:pic>
        <p:nvPicPr>
          <p:cNvPr id="9" name="Picture 2" descr="Ảnh &amp; Clip - KHO icon - hìnhđộng ...cho bài viết zô đây!!!! | Diễn ...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1663" y="704850"/>
            <a:ext cx="4763098" cy="3320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649265">
            <a:off x="539415" y="3098219"/>
            <a:ext cx="6384537" cy="1766459"/>
          </a:xfrm>
        </p:spPr>
        <p:txBody>
          <a:bodyPr>
            <a:prstTxWarp prst="textCurveDown">
              <a:avLst/>
            </a:prstTxWarp>
          </a:bodyPr>
          <a:lstStyle/>
          <a:p>
            <a:r>
              <a:rPr lang="en-US" b="1">
                <a:ln w="18000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Du lịch cùng Doremon</a:t>
            </a:r>
            <a:endParaRPr lang="en-US" b="1" dirty="0">
              <a:ln w="18000">
                <a:solidFill>
                  <a:srgbClr val="FFC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1371600"/>
            <a:ext cx="2438400" cy="685800"/>
          </a:xfrm>
        </p:spPr>
        <p:txBody>
          <a:bodyPr>
            <a:normAutofit fontScale="90000"/>
          </a:bodyPr>
          <a:lstStyle/>
          <a:p>
            <a:endParaRPr lang="en-US" b="1" i="1" dirty="0">
              <a:latin typeface="Adobe Caslon Pro Bold" pitchFamily="18" charset="0"/>
            </a:endParaRPr>
          </a:p>
        </p:txBody>
      </p:sp>
      <p:pic>
        <p:nvPicPr>
          <p:cNvPr id="2050" name="Picture 2" descr="D:\background\character\pintuajaib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34200" y="44958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/>
          <p:nvPr/>
        </p:nvSpPr>
        <p:spPr>
          <a:xfrm>
            <a:off x="713509" y="304800"/>
            <a:ext cx="7772400" cy="2025382"/>
          </a:xfrm>
          <a:prstGeom prst="rect">
            <a:avLst/>
          </a:prstGeom>
          <a:solidFill>
            <a:srgbClr val="B7DEE8">
              <a:alpha val="58039"/>
            </a:srgbClr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>
                <a:solidFill>
                  <a:srgbClr val="002060"/>
                </a:solidFill>
              </a:rPr>
              <a:t>Số 0 nhỏ nhất?</a:t>
            </a:r>
          </a:p>
          <a:p>
            <a:pPr algn="l"/>
            <a:r>
              <a:rPr lang="en-US" b="1">
                <a:solidFill>
                  <a:srgbClr val="002060"/>
                </a:solidFill>
              </a:rPr>
              <a:t>A</a:t>
            </a:r>
            <a:r>
              <a:rPr lang="en-US" b="1" dirty="0">
                <a:solidFill>
                  <a:srgbClr val="002060"/>
                </a:solidFill>
              </a:rPr>
              <a:t>.  </a:t>
            </a:r>
          </a:p>
          <a:p>
            <a:pPr algn="l"/>
            <a:r>
              <a:rPr lang="en-US" b="1" dirty="0">
                <a:solidFill>
                  <a:srgbClr val="002060"/>
                </a:solidFill>
              </a:rPr>
              <a:t>B.</a:t>
            </a:r>
            <a:br>
              <a:rPr lang="en-US" dirty="0"/>
            </a:b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10275" y="3947511"/>
            <a:ext cx="2017122" cy="2070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5532180" y="3112150"/>
            <a:ext cx="2389909" cy="3194844"/>
            <a:chOff x="2334491" y="533400"/>
            <a:chExt cx="3990109" cy="5334000"/>
          </a:xfrm>
        </p:grpSpPr>
        <p:sp>
          <p:nvSpPr>
            <p:cNvPr id="5" name="Snip 4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" name="Frame 5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schemeClr val="tx1"/>
                </a:solidFill>
              </a:endParaRPr>
            </a:p>
          </p:txBody>
        </p:sp>
        <p:sp>
          <p:nvSpPr>
            <p:cNvPr id="7" name="Snip 6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grpSp>
        <p:nvGrpSpPr>
          <p:cNvPr id="8" name="đúng"/>
          <p:cNvGrpSpPr/>
          <p:nvPr/>
        </p:nvGrpSpPr>
        <p:grpSpPr>
          <a:xfrm>
            <a:off x="5917013" y="3522915"/>
            <a:ext cx="1636839" cy="2373313"/>
            <a:chOff x="2982190" y="1219200"/>
            <a:chExt cx="2732809" cy="3962400"/>
          </a:xfrm>
        </p:grpSpPr>
        <p:sp>
          <p:nvSpPr>
            <p:cNvPr id="9" name="Rectangle 8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0" name="Flowchart: Or 9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pic>
        <p:nvPicPr>
          <p:cNvPr id="3084" name="Picture 12" descr="D:\background\character\snake.gif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766112" y="4271224"/>
            <a:ext cx="1987711" cy="1805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1573312" y="3101379"/>
            <a:ext cx="2389909" cy="3194844"/>
            <a:chOff x="2334491" y="533400"/>
            <a:chExt cx="3990109" cy="5334000"/>
          </a:xfrm>
        </p:grpSpPr>
        <p:sp>
          <p:nvSpPr>
            <p:cNvPr id="12" name="Snip  11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3" name="Frame 12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schemeClr val="tx1"/>
                </a:solidFill>
              </a:endParaRPr>
            </a:p>
          </p:txBody>
        </p:sp>
        <p:sp>
          <p:nvSpPr>
            <p:cNvPr id="14" name="Snip  13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grpSp>
        <p:nvGrpSpPr>
          <p:cNvPr id="15" name="sai"/>
          <p:cNvGrpSpPr/>
          <p:nvPr/>
        </p:nvGrpSpPr>
        <p:grpSpPr>
          <a:xfrm>
            <a:off x="1958145" y="3512144"/>
            <a:ext cx="1636839" cy="2373313"/>
            <a:chOff x="2982190" y="1219200"/>
            <a:chExt cx="2732809" cy="3962400"/>
          </a:xfrm>
        </p:grpSpPr>
        <p:sp>
          <p:nvSpPr>
            <p:cNvPr id="16" name="Rectangle 15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7" name="Flowchart: Or 16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sp>
        <p:nvSpPr>
          <p:cNvPr id="18" name="YEs"/>
          <p:cNvSpPr txBox="1"/>
          <p:nvPr/>
        </p:nvSpPr>
        <p:spPr>
          <a:xfrm>
            <a:off x="5548778" y="2380708"/>
            <a:ext cx="2356714" cy="731441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B. Đúng</a:t>
            </a:r>
          </a:p>
          <a:p>
            <a:endParaRPr lang="en-US" dirty="0"/>
          </a:p>
        </p:txBody>
      </p:sp>
      <p:sp>
        <p:nvSpPr>
          <p:cNvPr id="19" name="No"/>
          <p:cNvSpPr txBox="1"/>
          <p:nvPr/>
        </p:nvSpPr>
        <p:spPr>
          <a:xfrm>
            <a:off x="1573312" y="2369937"/>
            <a:ext cx="2298628" cy="731441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A. Sai</a:t>
            </a:r>
            <a:endParaRPr lang="en-US" dirty="0"/>
          </a:p>
        </p:txBody>
      </p:sp>
      <p:pic>
        <p:nvPicPr>
          <p:cNvPr id="3078" name="Picture 6" descr="D:\background\character\owl-hi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584" y="1479753"/>
            <a:ext cx="942271" cy="918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D:\background\character\Monkey-PNG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219" y="3202599"/>
            <a:ext cx="1636839" cy="1636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D:\background\character\giraffe-clipart-1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0" y="2449620"/>
            <a:ext cx="2995782" cy="2995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D:\background\character\animal2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507" y="4402052"/>
            <a:ext cx="1135708" cy="1544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D:\background\character\1781866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469" y="5322404"/>
            <a:ext cx="1392038" cy="139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 descr="D:\background\character\mouse-clipart-mouse-clipart-free-clip-art-images-image-cliparting-plant-clipart.gif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090" y="5882206"/>
            <a:ext cx="1298968" cy="48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oup 20"/>
          <p:cNvGrpSpPr/>
          <p:nvPr/>
        </p:nvGrpSpPr>
        <p:grpSpPr>
          <a:xfrm>
            <a:off x="-9677400" y="0"/>
            <a:ext cx="9525000" cy="6858000"/>
            <a:chOff x="-4038600" y="93915"/>
            <a:chExt cx="9144000" cy="6858000"/>
          </a:xfrm>
        </p:grpSpPr>
        <p:sp>
          <p:nvSpPr>
            <p:cNvPr id="20" name="Rectangle 19"/>
            <p:cNvSpPr/>
            <p:nvPr/>
          </p:nvSpPr>
          <p:spPr>
            <a:xfrm>
              <a:off x="-4038600" y="93915"/>
              <a:ext cx="9144000" cy="68580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pic>
          <p:nvPicPr>
            <p:cNvPr id="3077" name="Picture 5" descr="D:\background\character\577.jpg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439500" y="2209800"/>
              <a:ext cx="5715000" cy="3289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4" name="Group 23"/>
          <p:cNvGrpSpPr/>
          <p:nvPr/>
        </p:nvGrpSpPr>
        <p:grpSpPr>
          <a:xfrm>
            <a:off x="9150926" y="-1719986"/>
            <a:ext cx="15309273" cy="8654186"/>
            <a:chOff x="9150927" y="66643"/>
            <a:chExt cx="12131814" cy="6857999"/>
          </a:xfrm>
        </p:grpSpPr>
        <p:grpSp>
          <p:nvGrpSpPr>
            <p:cNvPr id="23" name="Group 22"/>
            <p:cNvGrpSpPr/>
            <p:nvPr/>
          </p:nvGrpSpPr>
          <p:grpSpPr>
            <a:xfrm>
              <a:off x="9150927" y="66643"/>
              <a:ext cx="12131814" cy="6857999"/>
              <a:chOff x="9150927" y="66643"/>
              <a:chExt cx="12131814" cy="6857999"/>
            </a:xfrm>
          </p:grpSpPr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17"/>
              <a:stretch>
                <a:fillRect/>
              </a:stretch>
            </p:blipFill>
            <p:spPr bwMode="auto">
              <a:xfrm flipH="1">
                <a:off x="9150927" y="66643"/>
                <a:ext cx="12131814" cy="68579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2" name="Rounded Rectangle 21"/>
              <p:cNvSpPr/>
              <p:nvPr/>
            </p:nvSpPr>
            <p:spPr>
              <a:xfrm>
                <a:off x="9562095" y="94189"/>
                <a:ext cx="2964467" cy="4177035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4800" b="1">
                    <a:solidFill>
                      <a:schemeClr val="bg1"/>
                    </a:solidFill>
                  </a:rPr>
                  <a:t>Han River bridge</a:t>
                </a:r>
              </a:p>
              <a:p>
                <a:r>
                  <a:rPr lang="en-US" sz="2400" b="1"/>
                  <a:t>Danang Vietnam</a:t>
                </a:r>
                <a:endParaRPr lang="en-US" sz="2400" b="1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2050" name="Picture 2" descr="D:\background\character\maxresdefault.jpg"/>
            <p:cNvPicPr>
              <a:picLocks noChangeAspect="1" noChangeArrowheads="1"/>
            </p:cNvPicPr>
            <p:nvPr/>
          </p:nvPicPr>
          <p:blipFill rotWithShape="1"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70139" b="99583" l="32656" r="6484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603" t="56743" r="34793"/>
            <a:stretch>
              <a:fillRect/>
            </a:stretch>
          </p:blipFill>
          <p:spPr bwMode="auto">
            <a:xfrm rot="21377882">
              <a:off x="11688520" y="5374775"/>
              <a:ext cx="2027827" cy="15133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59259E-6 L -1.025 -0.008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250" y="-41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96532E-6 L 1.025 -1.96532E-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25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8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l="-4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42131" y="4417147"/>
            <a:ext cx="2190749" cy="2190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1342971" y="3413053"/>
            <a:ext cx="2389909" cy="3194844"/>
            <a:chOff x="2334491" y="533400"/>
            <a:chExt cx="3990109" cy="5334000"/>
          </a:xfrm>
        </p:grpSpPr>
        <p:sp>
          <p:nvSpPr>
            <p:cNvPr id="2" name="Snip e 1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" name="Frame 3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schemeClr val="tx1"/>
                </a:solidFill>
              </a:endParaRPr>
            </a:p>
          </p:txBody>
        </p:sp>
        <p:sp>
          <p:nvSpPr>
            <p:cNvPr id="6" name="Snipe 5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727804" y="3823818"/>
            <a:ext cx="1636839" cy="2373313"/>
            <a:chOff x="2982190" y="1219200"/>
            <a:chExt cx="2732809" cy="3962400"/>
          </a:xfrm>
        </p:grpSpPr>
        <p:sp>
          <p:nvSpPr>
            <p:cNvPr id="7" name="Rectangle 6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8" name="Flowchart: Or 7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355757" y="3413053"/>
            <a:ext cx="2389909" cy="3194844"/>
            <a:chOff x="2334491" y="533400"/>
            <a:chExt cx="3990109" cy="5334000"/>
          </a:xfrm>
        </p:grpSpPr>
        <p:sp>
          <p:nvSpPr>
            <p:cNvPr id="12" name="Snip11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3" name="Frame 12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schemeClr val="tx1"/>
                </a:solidFill>
              </a:endParaRPr>
            </a:p>
          </p:txBody>
        </p:sp>
        <p:sp>
          <p:nvSpPr>
            <p:cNvPr id="14" name="Snip  13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740590" y="3823818"/>
            <a:ext cx="1636839" cy="2373313"/>
            <a:chOff x="2982190" y="1219200"/>
            <a:chExt cx="2732809" cy="3962400"/>
          </a:xfrm>
        </p:grpSpPr>
        <p:sp>
          <p:nvSpPr>
            <p:cNvPr id="16" name="Rectangle 15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7" name="Flowchart: Or 16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sp>
        <p:nvSpPr>
          <p:cNvPr id="19" name="YEs"/>
          <p:cNvSpPr txBox="1"/>
          <p:nvPr/>
        </p:nvSpPr>
        <p:spPr>
          <a:xfrm>
            <a:off x="1337215" y="2681611"/>
            <a:ext cx="2395665" cy="731441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A</a:t>
            </a:r>
            <a:r>
              <a:rPr lang="en-US"/>
              <a:t>. sai</a:t>
            </a:r>
            <a:endParaRPr lang="en-US" dirty="0"/>
          </a:p>
        </p:txBody>
      </p:sp>
      <p:sp>
        <p:nvSpPr>
          <p:cNvPr id="20" name="No"/>
          <p:cNvSpPr txBox="1"/>
          <p:nvPr/>
        </p:nvSpPr>
        <p:spPr>
          <a:xfrm>
            <a:off x="5350001" y="2681611"/>
            <a:ext cx="2395665" cy="731441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B</a:t>
            </a:r>
            <a:r>
              <a:rPr lang="en-US"/>
              <a:t>. đúng</a:t>
            </a:r>
            <a:endParaRPr lang="en-US" dirty="0"/>
          </a:p>
        </p:txBody>
      </p:sp>
      <p:sp>
        <p:nvSpPr>
          <p:cNvPr id="28" name="Title 1"/>
          <p:cNvSpPr txBox="1"/>
          <p:nvPr/>
        </p:nvSpPr>
        <p:spPr>
          <a:xfrm>
            <a:off x="713509" y="304800"/>
            <a:ext cx="7772400" cy="2025382"/>
          </a:xfrm>
          <a:prstGeom prst="rect">
            <a:avLst/>
          </a:prstGeom>
          <a:solidFill>
            <a:srgbClr val="B7DEE8">
              <a:alpha val="58039"/>
            </a:srgbClr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>
                <a:solidFill>
                  <a:srgbClr val="002060"/>
                </a:solidFill>
              </a:rPr>
              <a:t>Con chó có 3 chân</a:t>
            </a:r>
          </a:p>
          <a:p>
            <a:pPr algn="l"/>
            <a:r>
              <a:rPr lang="en-US" b="1">
                <a:solidFill>
                  <a:srgbClr val="002060"/>
                </a:solidFill>
              </a:rPr>
              <a:t>A</a:t>
            </a:r>
            <a:r>
              <a:rPr lang="en-US" b="1" dirty="0">
                <a:solidFill>
                  <a:srgbClr val="002060"/>
                </a:solidFill>
              </a:rPr>
              <a:t>. </a:t>
            </a:r>
          </a:p>
          <a:p>
            <a:pPr algn="l"/>
            <a:r>
              <a:rPr lang="en-US" b="1" dirty="0">
                <a:solidFill>
                  <a:srgbClr val="002060"/>
                </a:solidFill>
              </a:rPr>
              <a:t>B.</a:t>
            </a:r>
            <a:br>
              <a:rPr lang="en-US" dirty="0"/>
            </a:br>
            <a:endParaRPr lang="en-US" dirty="0"/>
          </a:p>
        </p:txBody>
      </p:sp>
      <p:grpSp>
        <p:nvGrpSpPr>
          <p:cNvPr id="21" name="Group 20"/>
          <p:cNvGrpSpPr/>
          <p:nvPr/>
        </p:nvGrpSpPr>
        <p:grpSpPr>
          <a:xfrm>
            <a:off x="-9677400" y="0"/>
            <a:ext cx="9525000" cy="6858000"/>
            <a:chOff x="-4038600" y="93915"/>
            <a:chExt cx="9144000" cy="6858000"/>
          </a:xfrm>
        </p:grpSpPr>
        <p:sp>
          <p:nvSpPr>
            <p:cNvPr id="22" name="Rectangle 21"/>
            <p:cNvSpPr/>
            <p:nvPr/>
          </p:nvSpPr>
          <p:spPr>
            <a:xfrm>
              <a:off x="-4038600" y="93915"/>
              <a:ext cx="9144000" cy="68580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pic>
          <p:nvPicPr>
            <p:cNvPr id="23" name="Picture 5" descr="D:\background\character\577.jp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439500" y="2209800"/>
              <a:ext cx="5715000" cy="3289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Group 4"/>
          <p:cNvGrpSpPr/>
          <p:nvPr/>
        </p:nvGrpSpPr>
        <p:grpSpPr>
          <a:xfrm>
            <a:off x="9144000" y="1"/>
            <a:ext cx="12188226" cy="6857999"/>
            <a:chOff x="2463990" y="-312219"/>
            <a:chExt cx="12188226" cy="6857999"/>
          </a:xfrm>
        </p:grpSpPr>
        <p:grpSp>
          <p:nvGrpSpPr>
            <p:cNvPr id="3" name="Group 2"/>
            <p:cNvGrpSpPr/>
            <p:nvPr/>
          </p:nvGrpSpPr>
          <p:grpSpPr>
            <a:xfrm>
              <a:off x="2463990" y="-312219"/>
              <a:ext cx="12188226" cy="6857999"/>
              <a:chOff x="2463990" y="-312219"/>
              <a:chExt cx="12188226" cy="6857999"/>
            </a:xfrm>
          </p:grpSpPr>
          <p:pic>
            <p:nvPicPr>
              <p:cNvPr id="5123" name="Picture 3" descr="D:\pp game\doraemon\E0eXuZc.gif"/>
              <p:cNvPicPr>
                <a:picLocks noChangeAspect="1" noChangeArrowheads="1" noCrop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 bwMode="auto">
              <a:xfrm>
                <a:off x="2463990" y="-312219"/>
                <a:ext cx="12188226" cy="68579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5" name="Rounded Rectangle 24"/>
              <p:cNvSpPr/>
              <p:nvPr/>
            </p:nvSpPr>
            <p:spPr>
              <a:xfrm>
                <a:off x="4727467" y="80574"/>
                <a:ext cx="3070523" cy="3431024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800" b="1">
                    <a:solidFill>
                      <a:schemeClr val="bg1"/>
                    </a:solidFill>
                  </a:rPr>
                  <a:t>Dragon bridge</a:t>
                </a:r>
              </a:p>
              <a:p>
                <a:pPr algn="ctr"/>
                <a:r>
                  <a:rPr lang="en-US" sz="2400" b="1"/>
                  <a:t>Danang Vietnam</a:t>
                </a:r>
                <a:endParaRPr lang="en-US" sz="2400" b="1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5124" name="Picture 4" descr="D:\background\character\gambar-doraemon-png-3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511990" y="4611702"/>
              <a:ext cx="1790434" cy="17904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1.48148E-6 L -1.15816 -0.0002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917" y="-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96532E-6 L 1.025 -1.96532E-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25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9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/>
          <a:stretch>
            <a:fillRect/>
          </a:stretch>
        </p:blipFill>
        <p:spPr bwMode="auto">
          <a:xfrm>
            <a:off x="1697768" y="4413575"/>
            <a:ext cx="1666875" cy="1783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1342971" y="3413053"/>
            <a:ext cx="2389909" cy="3194844"/>
            <a:chOff x="2334491" y="533400"/>
            <a:chExt cx="3990109" cy="5334000"/>
          </a:xfrm>
        </p:grpSpPr>
        <p:sp>
          <p:nvSpPr>
            <p:cNvPr id="2" name="Snip 1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" name="Frame 3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schemeClr val="tx1"/>
                </a:solidFill>
              </a:endParaRPr>
            </a:p>
          </p:txBody>
        </p:sp>
        <p:sp>
          <p:nvSpPr>
            <p:cNvPr id="6" name="Snip5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grpSp>
        <p:nvGrpSpPr>
          <p:cNvPr id="9" name="ĐÚng"/>
          <p:cNvGrpSpPr/>
          <p:nvPr/>
        </p:nvGrpSpPr>
        <p:grpSpPr>
          <a:xfrm>
            <a:off x="1727804" y="3823818"/>
            <a:ext cx="1636839" cy="2373313"/>
            <a:chOff x="2982190" y="1219200"/>
            <a:chExt cx="2732809" cy="3962400"/>
          </a:xfrm>
        </p:grpSpPr>
        <p:sp>
          <p:nvSpPr>
            <p:cNvPr id="7" name="Rectangle 6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8" name="Flowchart: Or 7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355757" y="3413053"/>
            <a:ext cx="2389909" cy="3194844"/>
            <a:chOff x="2334491" y="533400"/>
            <a:chExt cx="3990109" cy="5334000"/>
          </a:xfrm>
        </p:grpSpPr>
        <p:sp>
          <p:nvSpPr>
            <p:cNvPr id="12" name="Snip 11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3" name="Frame 12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schemeClr val="tx1"/>
                </a:solidFill>
              </a:endParaRPr>
            </a:p>
          </p:txBody>
        </p:sp>
        <p:sp>
          <p:nvSpPr>
            <p:cNvPr id="14" name="Snip 13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grpSp>
        <p:nvGrpSpPr>
          <p:cNvPr id="15" name="Sai"/>
          <p:cNvGrpSpPr/>
          <p:nvPr/>
        </p:nvGrpSpPr>
        <p:grpSpPr>
          <a:xfrm>
            <a:off x="5740590" y="3823818"/>
            <a:ext cx="1636839" cy="2373313"/>
            <a:chOff x="2982190" y="1219200"/>
            <a:chExt cx="2732809" cy="3962400"/>
          </a:xfrm>
        </p:grpSpPr>
        <p:sp>
          <p:nvSpPr>
            <p:cNvPr id="16" name="Rectangle 15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7" name="Flowchart: Or 16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sp>
        <p:nvSpPr>
          <p:cNvPr id="19" name="YEs"/>
          <p:cNvSpPr txBox="1"/>
          <p:nvPr/>
        </p:nvSpPr>
        <p:spPr>
          <a:xfrm>
            <a:off x="1359567" y="2681611"/>
            <a:ext cx="2356715" cy="731441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A</a:t>
            </a:r>
            <a:r>
              <a:rPr lang="en-US"/>
              <a:t>. Sai</a:t>
            </a:r>
            <a:endParaRPr lang="en-US" dirty="0"/>
          </a:p>
        </p:txBody>
      </p:sp>
      <p:sp>
        <p:nvSpPr>
          <p:cNvPr id="20" name="No"/>
          <p:cNvSpPr txBox="1"/>
          <p:nvPr/>
        </p:nvSpPr>
        <p:spPr>
          <a:xfrm>
            <a:off x="5355757" y="2681611"/>
            <a:ext cx="2389909" cy="731441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B</a:t>
            </a:r>
            <a:r>
              <a:rPr lang="en-US"/>
              <a:t>. Đúng</a:t>
            </a:r>
            <a:endParaRPr lang="en-US" dirty="0"/>
          </a:p>
        </p:txBody>
      </p:sp>
      <p:sp>
        <p:nvSpPr>
          <p:cNvPr id="27" name="Title 1"/>
          <p:cNvSpPr txBox="1"/>
          <p:nvPr/>
        </p:nvSpPr>
        <p:spPr>
          <a:xfrm>
            <a:off x="713509" y="304800"/>
            <a:ext cx="7772400" cy="2025382"/>
          </a:xfrm>
          <a:prstGeom prst="rect">
            <a:avLst/>
          </a:prstGeom>
          <a:solidFill>
            <a:srgbClr val="B7DEE8">
              <a:alpha val="58039"/>
            </a:srgbClr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>
                <a:solidFill>
                  <a:srgbClr val="002060"/>
                </a:solidFill>
              </a:rPr>
              <a:t>Con vịt có 4 chân?</a:t>
            </a:r>
          </a:p>
          <a:p>
            <a:pPr algn="l"/>
            <a:r>
              <a:rPr lang="en-US" b="1">
                <a:solidFill>
                  <a:srgbClr val="002060"/>
                </a:solidFill>
              </a:rPr>
              <a:t>A</a:t>
            </a:r>
            <a:r>
              <a:rPr lang="en-US" b="1" dirty="0">
                <a:solidFill>
                  <a:srgbClr val="002060"/>
                </a:solidFill>
              </a:rPr>
              <a:t>. </a:t>
            </a:r>
          </a:p>
          <a:p>
            <a:pPr algn="l"/>
            <a:r>
              <a:rPr lang="en-US" b="1" dirty="0">
                <a:solidFill>
                  <a:srgbClr val="002060"/>
                </a:solidFill>
              </a:rPr>
              <a:t>B.</a:t>
            </a:r>
            <a:br>
              <a:rPr lang="en-US" dirty="0"/>
            </a:br>
            <a:endParaRPr lang="en-US" dirty="0"/>
          </a:p>
        </p:txBody>
      </p:sp>
      <p:grpSp>
        <p:nvGrpSpPr>
          <p:cNvPr id="21" name="Group 20"/>
          <p:cNvGrpSpPr/>
          <p:nvPr/>
        </p:nvGrpSpPr>
        <p:grpSpPr>
          <a:xfrm>
            <a:off x="-9677400" y="0"/>
            <a:ext cx="9525000" cy="6858000"/>
            <a:chOff x="-4038600" y="93915"/>
            <a:chExt cx="9144000" cy="6858000"/>
          </a:xfrm>
        </p:grpSpPr>
        <p:sp>
          <p:nvSpPr>
            <p:cNvPr id="22" name="Rectangle 21"/>
            <p:cNvSpPr/>
            <p:nvPr/>
          </p:nvSpPr>
          <p:spPr>
            <a:xfrm>
              <a:off x="-4038600" y="93915"/>
              <a:ext cx="9144000" cy="68580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pic>
          <p:nvPicPr>
            <p:cNvPr id="23" name="Picture 5" descr="D:\background\character\577.jp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439500" y="2209800"/>
              <a:ext cx="5715000" cy="3289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" name="Group 2"/>
          <p:cNvGrpSpPr/>
          <p:nvPr/>
        </p:nvGrpSpPr>
        <p:grpSpPr>
          <a:xfrm>
            <a:off x="9171709" y="-28955"/>
            <a:ext cx="10120745" cy="6884013"/>
            <a:chOff x="9171709" y="-28955"/>
            <a:chExt cx="10120745" cy="6884013"/>
          </a:xfrm>
        </p:grpSpPr>
        <p:pic>
          <p:nvPicPr>
            <p:cNvPr id="4099" name="Picture 3" descr="D:\pp game\doraemon\toan_canh_asia_park_ve_dem.jp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71709" y="-28955"/>
              <a:ext cx="10120745" cy="68840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0" name="Picture 4" descr="D:\background\character\5827730-doraemon-images.gif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735616">
              <a:off x="16821263" y="697671"/>
              <a:ext cx="1491907" cy="24865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Rounded Rectangle 25"/>
            <p:cNvSpPr/>
            <p:nvPr/>
          </p:nvSpPr>
          <p:spPr>
            <a:xfrm>
              <a:off x="9601200" y="304800"/>
              <a:ext cx="3886200" cy="210893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800" b="1"/>
                <a:t>Asia Park </a:t>
              </a:r>
            </a:p>
            <a:p>
              <a:r>
                <a:rPr lang="en-US" sz="2400" b="1"/>
                <a:t>Danang Vietnam</a:t>
              </a:r>
              <a:endParaRPr lang="en-US" sz="4800" b="1"/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81481E-6 L -1.03975 0.0023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997" y="1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96532E-6 L 1.025 -1.96532E-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25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9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2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5400" y="3276600"/>
            <a:ext cx="2514600" cy="860425"/>
          </a:xfrm>
          <a:prstGeom prst="wedgeRoundRectCallout">
            <a:avLst>
              <a:gd name="adj1" fmla="val 36629"/>
              <a:gd name="adj2" fmla="val 109505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Bye bye!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5943600"/>
            <a:ext cx="2438400" cy="685800"/>
          </a:xfrm>
        </p:spPr>
        <p:txBody>
          <a:bodyPr>
            <a:normAutofit fontScale="92500"/>
          </a:bodyPr>
          <a:lstStyle/>
          <a:p>
            <a:r>
              <a:rPr lang="en-US" b="1" i="1" dirty="0" err="1">
                <a:latin typeface="Adobe Caslon Pro Bold" pitchFamily="18" charset="0"/>
              </a:rPr>
              <a:t>Huyen</a:t>
            </a:r>
            <a:r>
              <a:rPr lang="en-US" b="1" i="1" dirty="0">
                <a:latin typeface="Adobe Caslon Pro Bold" pitchFamily="18" charset="0"/>
              </a:rPr>
              <a:t> </a:t>
            </a:r>
            <a:r>
              <a:rPr lang="en-US" b="1" i="1" dirty="0" err="1">
                <a:latin typeface="Adobe Caslon Pro Bold" pitchFamily="18" charset="0"/>
              </a:rPr>
              <a:t>Trang</a:t>
            </a:r>
            <a:endParaRPr lang="en-US" b="1" i="1" dirty="0">
              <a:latin typeface="Adobe Caslon Pro Bold" pitchFamily="18" charset="0"/>
            </a:endParaRPr>
          </a:p>
        </p:txBody>
      </p:sp>
      <p:pic>
        <p:nvPicPr>
          <p:cNvPr id="8195" name="Picture 3" descr="D:\background\character\58c110d88eb6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4267200"/>
            <a:ext cx="3048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Doraemon Theme Song (LYRICS) (mp3cut.net)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2438400" y="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525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Admin\Desktop\1.jpg"/>
          <p:cNvPicPr>
            <a:picLocks noChangeAspect="1"/>
          </p:cNvPicPr>
          <p:nvPr/>
        </p:nvPicPr>
        <p:blipFill>
          <a:blip r:embed="rId3"/>
          <a:srcRect l="8000" t="8000" b="24001"/>
          <a:stretch>
            <a:fillRect/>
          </a:stretch>
        </p:blipFill>
        <p:spPr>
          <a:xfrm>
            <a:off x="3124200" y="4800600"/>
            <a:ext cx="762000" cy="61912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Group 8"/>
          <p:cNvGrpSpPr/>
          <p:nvPr/>
        </p:nvGrpSpPr>
        <p:grpSpPr>
          <a:xfrm>
            <a:off x="6324600" y="5029200"/>
            <a:ext cx="685800" cy="381000"/>
            <a:chOff x="2514600" y="4038600"/>
            <a:chExt cx="1066800" cy="721659"/>
          </a:xfrm>
        </p:grpSpPr>
        <p:pic>
          <p:nvPicPr>
            <p:cNvPr id="4119" name="Picture 4" descr="C:\Users\Admin\Desktop\1.jpg"/>
            <p:cNvPicPr>
              <a:picLocks noChangeAspect="1"/>
            </p:cNvPicPr>
            <p:nvPr/>
          </p:nvPicPr>
          <p:blipFill>
            <a:blip r:embed="rId4"/>
            <a:srcRect l="18182" t="72000" r="18182" b="8000"/>
            <a:stretch>
              <a:fillRect/>
            </a:stretch>
          </p:blipFill>
          <p:spPr>
            <a:xfrm>
              <a:off x="2514600" y="4038600"/>
              <a:ext cx="1066800" cy="38100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4120" name="Picture 4" descr="C:\Users\Admin\Desktop\1.jpg"/>
            <p:cNvPicPr>
              <a:picLocks noChangeAspect="1"/>
            </p:cNvPicPr>
            <p:nvPr/>
          </p:nvPicPr>
          <p:blipFill>
            <a:blip r:embed="rId4"/>
            <a:srcRect l="18182" t="72000" r="18182" b="8000"/>
            <a:stretch>
              <a:fillRect/>
            </a:stretch>
          </p:blipFill>
          <p:spPr>
            <a:xfrm>
              <a:off x="2514600" y="4379259"/>
              <a:ext cx="1066800" cy="381000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0" name="TextBox 9"/>
          <p:cNvSpPr txBox="1"/>
          <p:nvPr/>
        </p:nvSpPr>
        <p:spPr>
          <a:xfrm>
            <a:off x="838200" y="3505200"/>
            <a:ext cx="3810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00200" y="3505200"/>
            <a:ext cx="3810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36663" y="3505200"/>
            <a:ext cx="3810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b="1" dirty="0">
                <a:solidFill>
                  <a:srgbClr val="FF0000"/>
                </a:solidFill>
                <a:latin typeface="Arial" panose="020B0604020202020204" pitchFamily="34" charset="0"/>
              </a:rPr>
              <a:t>&gt;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8600" y="3962400"/>
            <a:ext cx="29718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latin typeface="Arial" panose="020B0604020202020204" pitchFamily="34" charset="0"/>
              </a:rPr>
              <a:t>bốn </a:t>
            </a:r>
            <a:r>
              <a:rPr sz="2800" b="1" dirty="0">
                <a:latin typeface="Arial" panose="020B0604020202020204" pitchFamily="34" charset="0"/>
              </a:rPr>
              <a:t>lớn hơn </a:t>
            </a:r>
            <a:r>
              <a:rPr sz="2800" dirty="0">
                <a:latin typeface="Arial" panose="020B0604020202020204" pitchFamily="34" charset="0"/>
              </a:rPr>
              <a:t>một </a:t>
            </a:r>
          </a:p>
        </p:txBody>
      </p:sp>
      <p:cxnSp>
        <p:nvCxnSpPr>
          <p:cNvPr id="15" name="Straight Connector 14"/>
          <p:cNvCxnSpPr/>
          <p:nvPr/>
        </p:nvCxnSpPr>
        <p:spPr>
          <a:xfrm rot="5400000">
            <a:off x="1677194" y="4953794"/>
            <a:ext cx="28956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4648994" y="5028406"/>
            <a:ext cx="28956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914400" y="4876800"/>
            <a:ext cx="21336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latin typeface="Arial" panose="020B0604020202020204" pitchFamily="34" charset="0"/>
              </a:rPr>
              <a:t>dấu lớn hơn</a:t>
            </a:r>
          </a:p>
        </p:txBody>
      </p:sp>
      <p:pic>
        <p:nvPicPr>
          <p:cNvPr id="4100" name="Picture 4" descr="C:\Users\Admin\Desktop\1.jpg"/>
          <p:cNvPicPr>
            <a:picLocks noChangeAspect="1"/>
          </p:cNvPicPr>
          <p:nvPr/>
        </p:nvPicPr>
        <p:blipFill>
          <a:blip r:embed="rId5"/>
          <a:srcRect t="8000" r="8000" b="24001"/>
          <a:stretch>
            <a:fillRect/>
          </a:stretch>
        </p:blipFill>
        <p:spPr>
          <a:xfrm>
            <a:off x="152400" y="4876800"/>
            <a:ext cx="838200" cy="6191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" name="TextBox 19"/>
          <p:cNvSpPr txBox="1"/>
          <p:nvPr/>
        </p:nvSpPr>
        <p:spPr>
          <a:xfrm>
            <a:off x="4038600" y="3505200"/>
            <a:ext cx="3810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800600" y="3505200"/>
            <a:ext cx="3810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437063" y="3505200"/>
            <a:ext cx="3810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b="1" dirty="0">
                <a:solidFill>
                  <a:srgbClr val="FF0000"/>
                </a:solidFill>
                <a:latin typeface="Arial" panose="020B0604020202020204" pitchFamily="34" charset="0"/>
              </a:rPr>
              <a:t>&lt;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200400" y="3962400"/>
            <a:ext cx="29718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latin typeface="Arial" panose="020B0604020202020204" pitchFamily="34" charset="0"/>
              </a:rPr>
              <a:t>hai </a:t>
            </a:r>
            <a:r>
              <a:rPr sz="2800" b="1" dirty="0">
                <a:latin typeface="Arial" panose="020B0604020202020204" pitchFamily="34" charset="0"/>
              </a:rPr>
              <a:t>bé hơn </a:t>
            </a:r>
            <a:r>
              <a:rPr sz="2800" dirty="0">
                <a:latin typeface="Arial" panose="020B0604020202020204" pitchFamily="34" charset="0"/>
              </a:rPr>
              <a:t>năm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962400" y="4886325"/>
            <a:ext cx="21336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latin typeface="Arial" panose="020B0604020202020204" pitchFamily="34" charset="0"/>
              </a:rPr>
              <a:t>dấu lớn hơn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010400" y="3505200"/>
            <a:ext cx="3810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772400" y="3505200"/>
            <a:ext cx="3810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408863" y="3505200"/>
            <a:ext cx="3810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b="1" dirty="0">
                <a:solidFill>
                  <a:srgbClr val="FF0000"/>
                </a:solidFill>
                <a:latin typeface="Arial" panose="020B0604020202020204" pitchFamily="34" charset="0"/>
              </a:rPr>
              <a:t>=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553200" y="3962400"/>
            <a:ext cx="22860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latin typeface="Arial" panose="020B0604020202020204" pitchFamily="34" charset="0"/>
              </a:rPr>
              <a:t>ba </a:t>
            </a:r>
            <a:r>
              <a:rPr sz="2800" b="1" dirty="0">
                <a:latin typeface="Arial" panose="020B0604020202020204" pitchFamily="34" charset="0"/>
              </a:rPr>
              <a:t>bằng </a:t>
            </a:r>
            <a:r>
              <a:rPr sz="2800" dirty="0">
                <a:latin typeface="Arial" panose="020B0604020202020204" pitchFamily="34" charset="0"/>
              </a:rPr>
              <a:t>ba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162800" y="4876800"/>
            <a:ext cx="16764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latin typeface="Arial" panose="020B0604020202020204" pitchFamily="34" charset="0"/>
              </a:rPr>
              <a:t>dấu bằng</a:t>
            </a:r>
          </a:p>
        </p:txBody>
      </p:sp>
      <p:pic>
        <p:nvPicPr>
          <p:cNvPr id="4118" name="Picture 25" descr="C:\Users\Admin\Downloads\Screenshot_2020-08-15 CloudBook.png"/>
          <p:cNvPicPr>
            <a:picLocks noChangeAspect="1"/>
          </p:cNvPicPr>
          <p:nvPr/>
        </p:nvPicPr>
        <p:blipFill>
          <a:blip r:embed="rId6"/>
          <a:srcRect b="36386"/>
          <a:stretch>
            <a:fillRect/>
          </a:stretch>
        </p:blipFill>
        <p:spPr>
          <a:xfrm>
            <a:off x="533400" y="457200"/>
            <a:ext cx="7467600" cy="28194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6" descr="C:\Users\Admin\Downloads\Screenshot_2020-08-15 CloudBook(1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762000"/>
            <a:ext cx="7699375" cy="3886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3505200" y="3886200"/>
            <a:ext cx="3810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solidFill>
                  <a:srgbClr val="FF0000"/>
                </a:solidFill>
                <a:latin typeface="Arial" panose="020B0604020202020204" pitchFamily="34" charset="0"/>
              </a:rPr>
              <a:t>&lt;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34000" y="3886200"/>
            <a:ext cx="3810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solidFill>
                  <a:srgbClr val="FF0000"/>
                </a:solidFill>
                <a:latin typeface="Arial" panose="020B0604020202020204" pitchFamily="34" charset="0"/>
              </a:rPr>
              <a:t>=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239000" y="3911600"/>
            <a:ext cx="3810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solidFill>
                  <a:srgbClr val="FF0000"/>
                </a:solidFill>
                <a:latin typeface="Arial" panose="020B0604020202020204" pitchFamily="34" charset="0"/>
              </a:rPr>
              <a:t>&gt;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 descr="C:\Users\Admin\Downloads\Screenshot_2020-08-15 CloudBook(2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838200"/>
            <a:ext cx="7391400" cy="40941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2003425" y="4127500"/>
            <a:ext cx="3810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solidFill>
                  <a:srgbClr val="FF0000"/>
                </a:solidFill>
                <a:latin typeface="Arial" panose="020B0604020202020204" pitchFamily="34" charset="0"/>
              </a:rPr>
              <a:t>&lt;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95800" y="4114800"/>
            <a:ext cx="3810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solidFill>
                  <a:srgbClr val="FF0000"/>
                </a:solidFill>
                <a:latin typeface="Arial" panose="020B0604020202020204" pitchFamily="34" charset="0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86600" y="4141788"/>
            <a:ext cx="3810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solidFill>
                  <a:srgbClr val="FF0000"/>
                </a:solidFill>
                <a:latin typeface="Arial" panose="020B0604020202020204" pitchFamily="34" charset="0"/>
              </a:rPr>
              <a:t>=</a:t>
            </a:r>
          </a:p>
        </p:txBody>
      </p:sp>
      <p:sp>
        <p:nvSpPr>
          <p:cNvPr id="6150" name="Rectangle 3"/>
          <p:cNvSpPr/>
          <p:nvPr/>
        </p:nvSpPr>
        <p:spPr>
          <a:xfrm>
            <a:off x="3886200" y="152400"/>
            <a:ext cx="25908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accent1"/>
              </a:buClr>
            </a:pPr>
            <a:r>
              <a:rPr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  <a:endParaRPr sz="32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10. LON HON BHBN - 2T"/>
  <p:tag name="ISPRING_ULTRA_SCORM_COURSE_ID" val="EEB0D1B5-5289-479F-BB7E-381288484C62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10. LON HON BHBN - 2T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9DC78D7-2E58-4CE3-86BF-0463A54551E1}:29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6EB606C-8641-4D0F-9B88-A223F5EC3971}:29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D0D4F0B-B68B-43E0-BD88-1718FE750EAD}:29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3AC1FD7-1671-483C-9898-4C61211AA3F6}:30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558C07E-5047-4BFB-AF53-CEE8688B1546}:25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9D70A1B-3547-4D1D-9F7B-7A995B9F84AA}:29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5ACB8E0-6521-4895-A83C-EE9043D5340D}:29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2DC879A-C005-46DE-8433-FA4188E00039}:29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302ED62-A299-4C27-9849-FFC946A85FA0}:30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FFBCA85-B04D-4F74-A79F-A77CB4F01B85}:30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794745F-7BFE-40E6-BD10-9018307883F0}:28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3D8B445-B29E-44BE-8FCF-5616C2178595}:293"/>
</p:tagLst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GradientVTI">
  <a:themeElements>
    <a:clrScheme name="Gradient">
      <a:dk1>
        <a:sysClr val="windowText" lastClr="000000"/>
      </a:dk1>
      <a:lt1>
        <a:sysClr val="window" lastClr="FFFFFF"/>
      </a:lt1>
      <a:dk2>
        <a:srgbClr val="10013F"/>
      </a:dk2>
      <a:lt2>
        <a:srgbClr val="F2F0FF"/>
      </a:lt2>
      <a:accent1>
        <a:srgbClr val="814DFF"/>
      </a:accent1>
      <a:accent2>
        <a:srgbClr val="243FFF"/>
      </a:accent2>
      <a:accent3>
        <a:srgbClr val="FF83B6"/>
      </a:accent3>
      <a:accent4>
        <a:srgbClr val="FF9022"/>
      </a:accent4>
      <a:accent5>
        <a:srgbClr val="FF1F85"/>
      </a:accent5>
      <a:accent6>
        <a:srgbClr val="1A98FF"/>
      </a:accent6>
      <a:hlink>
        <a:srgbClr val="0563C1"/>
      </a:hlink>
      <a:folHlink>
        <a:srgbClr val="954F72"/>
      </a:folHlink>
    </a:clrScheme>
    <a:fontScheme name="Univers">
      <a:majorFont>
        <a:latin typeface="Univers"/>
        <a:ea typeface=""/>
        <a:cs typeface=""/>
      </a:majorFont>
      <a:minorFont>
        <a:latin typeface="Univer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165</Words>
  <Application>Microsoft Office PowerPoint</Application>
  <PresentationFormat>On-screen Show (4:3)</PresentationFormat>
  <Paragraphs>57</Paragraphs>
  <Slides>12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Adobe Caslon Pro Bold</vt:lpstr>
      <vt:lpstr>Arial</vt:lpstr>
      <vt:lpstr>Calibri</vt:lpstr>
      <vt:lpstr>Times New Roman</vt:lpstr>
      <vt:lpstr>Univers</vt:lpstr>
      <vt:lpstr>1_Default Design</vt:lpstr>
      <vt:lpstr>Office Theme</vt:lpstr>
      <vt:lpstr>GradientVTI</vt:lpstr>
      <vt:lpstr>PowerPoint Presentation</vt:lpstr>
      <vt:lpstr>Du lịch cùng Doremon</vt:lpstr>
      <vt:lpstr>PowerPoint Presentation</vt:lpstr>
      <vt:lpstr>PowerPoint Presentation</vt:lpstr>
      <vt:lpstr>PowerPoint Presentation</vt:lpstr>
      <vt:lpstr>Bye bye!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T_10. LON HON BHBN - 2T</dc:title>
  <dc:creator>sir</dc:creator>
  <cp:lastModifiedBy>Administrator</cp:lastModifiedBy>
  <cp:revision>128</cp:revision>
  <dcterms:created xsi:type="dcterms:W3CDTF">2002-01-01T10:07:35Z</dcterms:created>
  <dcterms:modified xsi:type="dcterms:W3CDTF">2024-07-30T14:04:01Z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