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</p:sldMasterIdLst>
  <p:notesMasterIdLst>
    <p:notesMasterId r:id="rId15"/>
  </p:notesMasterIdLst>
  <p:sldIdLst>
    <p:sldId id="299" r:id="rId4"/>
    <p:sldId id="289" r:id="rId5"/>
    <p:sldId id="291" r:id="rId6"/>
    <p:sldId id="290" r:id="rId7"/>
    <p:sldId id="292" r:id="rId8"/>
    <p:sldId id="298" r:id="rId9"/>
    <p:sldId id="293" r:id="rId10"/>
    <p:sldId id="294" r:id="rId11"/>
    <p:sldId id="295" r:id="rId12"/>
    <p:sldId id="296" r:id="rId13"/>
    <p:sldId id="300" r:id="rId14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62"/>
    <p:restoredTop sz="97491"/>
  </p:normalViewPr>
  <p:slideViewPr>
    <p:cSldViewPr showGuides="1">
      <p:cViewPr varScale="1">
        <p:scale>
          <a:sx n="121" d="100"/>
          <a:sy n="121" d="100"/>
        </p:scale>
        <p:origin x="179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3CF27-2C27-476F-9C82-863F65A1A54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FA0EB-D799-4490-BD7C-61FE0F37D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907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FA0EB-D799-4490-BD7C-61FE0F37D2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162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6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7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mp4"/><Relationship Id="rId2" Type="http://schemas.microsoft.com/office/2007/relationships/media" Target="../media/media4.mp4"/><Relationship Id="rId1" Type="http://schemas.openxmlformats.org/officeDocument/2006/relationships/tags" Target="../tags/tag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" y="381000"/>
            <a:ext cx="8939213" cy="4130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1"/>
          <p:cNvSpPr/>
          <p:nvPr/>
        </p:nvSpPr>
        <p:spPr>
          <a:xfrm>
            <a:off x="1025525" y="1582738"/>
            <a:ext cx="1143000" cy="17526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59138" y="1855788"/>
            <a:ext cx="1143000" cy="11430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5356225" y="1765300"/>
            <a:ext cx="1398588" cy="1216025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7494588" y="1738313"/>
            <a:ext cx="1358900" cy="135890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s 5"/>
          <p:cNvSpPr/>
          <p:nvPr/>
        </p:nvSpPr>
        <p:spPr>
          <a:xfrm>
            <a:off x="685800" y="5029200"/>
            <a:ext cx="1828800" cy="914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Hình vuông</a:t>
            </a:r>
          </a:p>
        </p:txBody>
      </p:sp>
      <p:sp>
        <p:nvSpPr>
          <p:cNvPr id="7" name="Rectangles 6"/>
          <p:cNvSpPr/>
          <p:nvPr/>
        </p:nvSpPr>
        <p:spPr>
          <a:xfrm>
            <a:off x="2916555" y="5029200"/>
            <a:ext cx="18288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Hình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tam giác</a:t>
            </a:r>
          </a:p>
        </p:txBody>
      </p:sp>
      <p:sp>
        <p:nvSpPr>
          <p:cNvPr id="8" name="Rectangles 7"/>
          <p:cNvSpPr/>
          <p:nvPr/>
        </p:nvSpPr>
        <p:spPr>
          <a:xfrm>
            <a:off x="4926330" y="5029200"/>
            <a:ext cx="1828800" cy="914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Hình tròn</a:t>
            </a:r>
          </a:p>
        </p:txBody>
      </p:sp>
      <p:sp>
        <p:nvSpPr>
          <p:cNvPr id="9" name="Rectangles 8"/>
          <p:cNvSpPr/>
          <p:nvPr/>
        </p:nvSpPr>
        <p:spPr>
          <a:xfrm>
            <a:off x="7025005" y="5029200"/>
            <a:ext cx="18288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Hình chữ nhật</a:t>
            </a:r>
          </a:p>
        </p:txBody>
      </p:sp>
      <p:cxnSp>
        <p:nvCxnSpPr>
          <p:cNvPr id="10" name="Straight Arrow Connector 9"/>
          <p:cNvCxnSpPr>
            <a:stCxn id="2" idx="3"/>
          </p:cNvCxnSpPr>
          <p:nvPr/>
        </p:nvCxnSpPr>
        <p:spPr>
          <a:xfrm>
            <a:off x="2168525" y="2459355"/>
            <a:ext cx="5375275" cy="249364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3" idx="2"/>
          </p:cNvCxnSpPr>
          <p:nvPr/>
        </p:nvCxnSpPr>
        <p:spPr>
          <a:xfrm flipH="1">
            <a:off x="1752600" y="2999105"/>
            <a:ext cx="2078355" cy="203009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4267200" y="3035300"/>
            <a:ext cx="1396365" cy="199390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3"/>
          </p:cNvCxnSpPr>
          <p:nvPr/>
        </p:nvCxnSpPr>
        <p:spPr>
          <a:xfrm flipH="1">
            <a:off x="6019800" y="2898140"/>
            <a:ext cx="1673860" cy="213106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bldLvl="0" animBg="1"/>
      <p:bldP spid="8" grpId="1" animBg="1"/>
      <p:bldP spid="9" grpId="0" animBg="1"/>
      <p:bldP spid="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/>
          <p:nvPr/>
        </p:nvSpPr>
        <p:spPr>
          <a:xfrm>
            <a:off x="800100" y="2332990"/>
            <a:ext cx="754380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48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EM VUI HỌC TOÁN</a:t>
            </a:r>
            <a:endParaRPr sz="4800" b="1" dirty="0">
              <a:solidFill>
                <a:srgbClr val="A5002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81000"/>
            <a:ext cx="7232650" cy="5402263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635" y="228600"/>
            <a:ext cx="4768215" cy="663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1. B1A TR30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9405" y="1343025"/>
            <a:ext cx="8505190" cy="55149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632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669925" y="532130"/>
            <a:ext cx="77577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b. Giơ ngón tay và đếm đúng số lượng</a:t>
            </a:r>
          </a:p>
        </p:txBody>
      </p:sp>
      <p:pic>
        <p:nvPicPr>
          <p:cNvPr id="5" name="1. B1B TR30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58290" y="1411605"/>
            <a:ext cx="6174740" cy="48463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61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. B1B2 TR30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61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873" y="927735"/>
            <a:ext cx="8389937" cy="46863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800" y="152400"/>
            <a:ext cx="4541838" cy="822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B2 TR 31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1385" y="1450975"/>
            <a:ext cx="7119620" cy="49142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312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68" y="914400"/>
            <a:ext cx="8824912" cy="4405313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13. EM VUI HOC TOAN"/>
  <p:tag name="ISPRING_ULTRA_SCORM_COURSE_ID" val="D89ADEBB-9081-4BAA-A7E8-5CA2BC3667F9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13. EM VUI HOC TOA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3AC9700-8A94-49D5-8A29-81B0E3259807}:29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468B0A9-BDCA-46B4-9135-94E1F7A9BC1D}:29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B5EF18-337A-4A43-A411-6E93F68F7897}:3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02D67B1-FBD1-4773-BBFB-A4B6FEEF1710}:29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FA59AC1-2481-4EFD-8582-FB400E78F080}:28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35DCBC-1ED7-4E39-A171-7BD7550B30AD}:29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A9DB2F-7AFD-4A92-990E-AE5EBE4DB201}:29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9503713-8799-48B8-8686-8D81C6461EB5}:29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481655-E300-452B-9AA8-E2F3FF7AB71C}:29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ADBB7CD-FFDF-4314-904E-2B68913C3519}:29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9E2405-3522-49ED-A2E7-DCBC324D45EE}:294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On-screen Show (4:3)</PresentationFormat>
  <Paragraphs>9</Paragraphs>
  <Slides>11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Times New Roman</vt:lpstr>
      <vt:lpstr>1_Default Design</vt:lpstr>
      <vt:lpstr>Office Theme</vt:lpstr>
      <vt:lpstr>1_Office Theme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T_13. EM VUI HOC TOAN</dc:title>
  <dc:creator>sir</dc:creator>
  <cp:lastModifiedBy>Administrator</cp:lastModifiedBy>
  <cp:revision>130</cp:revision>
  <dcterms:created xsi:type="dcterms:W3CDTF">2002-01-01T10:07:35Z</dcterms:created>
  <dcterms:modified xsi:type="dcterms:W3CDTF">2024-07-30T14:05:29Z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