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18"/>
  </p:notesMasterIdLst>
  <p:sldIdLst>
    <p:sldId id="310" r:id="rId5"/>
    <p:sldId id="311" r:id="rId6"/>
    <p:sldId id="312" r:id="rId7"/>
    <p:sldId id="313" r:id="rId8"/>
    <p:sldId id="314" r:id="rId9"/>
    <p:sldId id="315" r:id="rId10"/>
    <p:sldId id="289" r:id="rId11"/>
    <p:sldId id="305" r:id="rId12"/>
    <p:sldId id="303" r:id="rId13"/>
    <p:sldId id="301" r:id="rId14"/>
    <p:sldId id="287" r:id="rId15"/>
    <p:sldId id="299" r:id="rId16"/>
    <p:sldId id="317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003300"/>
    <a:srgbClr val="B2B2B2"/>
    <a:srgbClr val="808080"/>
    <a:srgbClr val="993300"/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8B0BEF-1E9C-4425-A2F8-4DA67EDBDB6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D8CCA-D72B-49B3-BAE1-42036E592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16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DD8CCA-D72B-49B3-BAE1-42036E592A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28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video" Target="../media/media7.mp4"/><Relationship Id="rId7" Type="http://schemas.openxmlformats.org/officeDocument/2006/relationships/image" Target="../media/image24.png"/><Relationship Id="rId2" Type="http://schemas.microsoft.com/office/2007/relationships/media" Target="../media/media7.mp4"/><Relationship Id="rId1" Type="http://schemas.openxmlformats.org/officeDocument/2006/relationships/tags" Target="../tags/tag13.xml"/><Relationship Id="rId6" Type="http://schemas.openxmlformats.org/officeDocument/2006/relationships/slideLayout" Target="../slideLayouts/slideLayout7.xml"/><Relationship Id="rId5" Type="http://schemas.openxmlformats.org/officeDocument/2006/relationships/video" Target="../media/media8.mp4"/><Relationship Id="rId10" Type="http://schemas.openxmlformats.org/officeDocument/2006/relationships/image" Target="../media/image27.png"/><Relationship Id="rId4" Type="http://schemas.microsoft.com/office/2007/relationships/media" Target="../media/media8.mp4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audio" Target="../media/media1.wav"/><Relationship Id="rId7" Type="http://schemas.openxmlformats.org/officeDocument/2006/relationships/image" Target="../media/image5.GIF"/><Relationship Id="rId2" Type="http://schemas.microsoft.com/office/2007/relationships/media" Target="../media/media1.wav"/><Relationship Id="rId1" Type="http://schemas.openxmlformats.org/officeDocument/2006/relationships/tags" Target="../tags/tag3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5.mp3"/><Relationship Id="rId13" Type="http://schemas.openxmlformats.org/officeDocument/2006/relationships/image" Target="../media/image4.GIF"/><Relationship Id="rId18" Type="http://schemas.openxmlformats.org/officeDocument/2006/relationships/image" Target="../media/image12.GIF"/><Relationship Id="rId3" Type="http://schemas.openxmlformats.org/officeDocument/2006/relationships/audio" Target="../media/media2.mp3"/><Relationship Id="rId7" Type="http://schemas.openxmlformats.org/officeDocument/2006/relationships/audio" Target="../media/media4.mp3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1.GIF"/><Relationship Id="rId2" Type="http://schemas.microsoft.com/office/2007/relationships/media" Target="../media/media2.mp3"/><Relationship Id="rId16" Type="http://schemas.openxmlformats.org/officeDocument/2006/relationships/image" Target="../media/image10.GIF"/><Relationship Id="rId20" Type="http://schemas.openxmlformats.org/officeDocument/2006/relationships/image" Target="../media/image8.png"/><Relationship Id="rId1" Type="http://schemas.openxmlformats.org/officeDocument/2006/relationships/tags" Target="../tags/tag4.xml"/><Relationship Id="rId6" Type="http://schemas.microsoft.com/office/2007/relationships/media" Target="../media/media4.mp3"/><Relationship Id="rId11" Type="http://schemas.openxmlformats.org/officeDocument/2006/relationships/audio" Target="../media/media6.mp3"/><Relationship Id="rId5" Type="http://schemas.openxmlformats.org/officeDocument/2006/relationships/audio" Target="../media/media3.mp3"/><Relationship Id="rId15" Type="http://schemas.openxmlformats.org/officeDocument/2006/relationships/image" Target="../media/image9.GIF"/><Relationship Id="rId10" Type="http://schemas.microsoft.com/office/2007/relationships/media" Target="../media/media6.mp3"/><Relationship Id="rId19" Type="http://schemas.openxmlformats.org/officeDocument/2006/relationships/image" Target="../media/image7.png"/><Relationship Id="rId4" Type="http://schemas.microsoft.com/office/2007/relationships/media" Target="../media/media3.mp3"/><Relationship Id="rId9" Type="http://schemas.openxmlformats.org/officeDocument/2006/relationships/audio" Target="../media/media5.mp3"/><Relationship Id="rId1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13.GIF"/><Relationship Id="rId12" Type="http://schemas.openxmlformats.org/officeDocument/2006/relationships/image" Target="../media/image15.GIF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7.GIF"/><Relationship Id="rId1" Type="http://schemas.openxmlformats.org/officeDocument/2006/relationships/tags" Target="../tags/tag5.xml"/><Relationship Id="rId6" Type="http://schemas.openxmlformats.org/officeDocument/2006/relationships/audio" Target="../media/audio5.wav"/><Relationship Id="rId11" Type="http://schemas.openxmlformats.org/officeDocument/2006/relationships/image" Target="../media/image12.GIF"/><Relationship Id="rId5" Type="http://schemas.openxmlformats.org/officeDocument/2006/relationships/audio" Target="../media/audio4.wav"/><Relationship Id="rId15" Type="http://schemas.openxmlformats.org/officeDocument/2006/relationships/image" Target="../media/image7.png"/><Relationship Id="rId10" Type="http://schemas.openxmlformats.org/officeDocument/2006/relationships/image" Target="../media/image14.GIF"/><Relationship Id="rId4" Type="http://schemas.openxmlformats.org/officeDocument/2006/relationships/audio" Target="../media/audio3.wav"/><Relationship Id="rId9" Type="http://schemas.openxmlformats.org/officeDocument/2006/relationships/image" Target="../media/image3.GIF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.GIF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6.xml"/><Relationship Id="rId6" Type="http://schemas.openxmlformats.org/officeDocument/2006/relationships/image" Target="../media/image13.GIF"/><Relationship Id="rId11" Type="http://schemas.openxmlformats.org/officeDocument/2006/relationships/image" Target="../media/image15.GIF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2.GIF"/><Relationship Id="rId4" Type="http://schemas.openxmlformats.org/officeDocument/2006/relationships/audio" Target="../media/audio4.wav"/><Relationship Id="rId9" Type="http://schemas.openxmlformats.org/officeDocument/2006/relationships/image" Target="../media/image14.GIF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15.GIF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7.xml"/><Relationship Id="rId6" Type="http://schemas.openxmlformats.org/officeDocument/2006/relationships/image" Target="../media/image13.GIF"/><Relationship Id="rId11" Type="http://schemas.openxmlformats.org/officeDocument/2006/relationships/image" Target="../media/image12.GIF"/><Relationship Id="rId5" Type="http://schemas.openxmlformats.org/officeDocument/2006/relationships/audio" Target="../media/audio5.wav"/><Relationship Id="rId15" Type="http://schemas.openxmlformats.org/officeDocument/2006/relationships/image" Target="../media/image19.GIF"/><Relationship Id="rId10" Type="http://schemas.openxmlformats.org/officeDocument/2006/relationships/image" Target="../media/image14.GIF"/><Relationship Id="rId4" Type="http://schemas.openxmlformats.org/officeDocument/2006/relationships/audio" Target="../media/audio4.wav"/><Relationship Id="rId9" Type="http://schemas.openxmlformats.org/officeDocument/2006/relationships/image" Target="../media/image3.GIF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371600"/>
            <a:ext cx="2209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147" name="Group 4"/>
          <p:cNvGrpSpPr/>
          <p:nvPr/>
        </p:nvGrpSpPr>
        <p:grpSpPr>
          <a:xfrm>
            <a:off x="1524000" y="1524000"/>
            <a:ext cx="685800" cy="304800"/>
            <a:chOff x="1143000" y="3429000"/>
            <a:chExt cx="685800" cy="304800"/>
          </a:xfrm>
        </p:grpSpPr>
        <p:sp>
          <p:nvSpPr>
            <p:cNvPr id="6" name="Oval 5"/>
            <p:cNvSpPr/>
            <p:nvPr/>
          </p:nvSpPr>
          <p:spPr>
            <a:xfrm>
              <a:off x="1143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524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val 8"/>
          <p:cNvSpPr/>
          <p:nvPr/>
        </p:nvSpPr>
        <p:spPr bwMode="auto">
          <a:xfrm>
            <a:off x="2590800" y="1524000"/>
            <a:ext cx="304800" cy="304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149" name="TextBox 9"/>
          <p:cNvSpPr txBox="1"/>
          <p:nvPr/>
        </p:nvSpPr>
        <p:spPr>
          <a:xfrm>
            <a:off x="1219200" y="2209800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+  1  =</a:t>
            </a:r>
          </a:p>
        </p:txBody>
      </p:sp>
      <p:sp>
        <p:nvSpPr>
          <p:cNvPr id="6150" name="TextBox 5"/>
          <p:cNvSpPr txBox="1"/>
          <p:nvPr/>
        </p:nvSpPr>
        <p:spPr>
          <a:xfrm>
            <a:off x="533400" y="457200"/>
            <a:ext cx="1295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Số? </a:t>
            </a:r>
            <a:endParaRPr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91200" y="1381125"/>
            <a:ext cx="2209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152" name="Group 12"/>
          <p:cNvGrpSpPr/>
          <p:nvPr/>
        </p:nvGrpSpPr>
        <p:grpSpPr>
          <a:xfrm>
            <a:off x="5943600" y="1533525"/>
            <a:ext cx="1066800" cy="304800"/>
            <a:chOff x="1143000" y="3429000"/>
            <a:chExt cx="1066800" cy="304800"/>
          </a:xfrm>
        </p:grpSpPr>
        <p:sp>
          <p:nvSpPr>
            <p:cNvPr id="14" name="Oval 13"/>
            <p:cNvSpPr/>
            <p:nvPr/>
          </p:nvSpPr>
          <p:spPr>
            <a:xfrm>
              <a:off x="1143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1524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905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6153" name="TextBox 17"/>
          <p:cNvSpPr txBox="1"/>
          <p:nvPr/>
        </p:nvSpPr>
        <p:spPr>
          <a:xfrm>
            <a:off x="5867400" y="2219325"/>
            <a:ext cx="22098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+  2  =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143000" y="3581400"/>
            <a:ext cx="2209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155" name="Group 19"/>
          <p:cNvGrpSpPr/>
          <p:nvPr/>
        </p:nvGrpSpPr>
        <p:grpSpPr>
          <a:xfrm>
            <a:off x="1981200" y="3733800"/>
            <a:ext cx="1066800" cy="304800"/>
            <a:chOff x="1143000" y="3429000"/>
            <a:chExt cx="1066800" cy="304800"/>
          </a:xfrm>
        </p:grpSpPr>
        <p:sp>
          <p:nvSpPr>
            <p:cNvPr id="21" name="Oval 20"/>
            <p:cNvSpPr/>
            <p:nvPr/>
          </p:nvSpPr>
          <p:spPr>
            <a:xfrm>
              <a:off x="1143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1524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1905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Oval 23"/>
          <p:cNvSpPr/>
          <p:nvPr/>
        </p:nvSpPr>
        <p:spPr bwMode="auto">
          <a:xfrm>
            <a:off x="1371600" y="3733800"/>
            <a:ext cx="304800" cy="304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157" name="TextBox 24"/>
          <p:cNvSpPr txBox="1"/>
          <p:nvPr/>
        </p:nvSpPr>
        <p:spPr>
          <a:xfrm>
            <a:off x="1219200" y="4419600"/>
            <a:ext cx="22098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+  3  =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15000" y="3590925"/>
            <a:ext cx="2743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8001000" y="3733800"/>
            <a:ext cx="304800" cy="304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160" name="TextBox 31"/>
          <p:cNvSpPr txBox="1"/>
          <p:nvPr/>
        </p:nvSpPr>
        <p:spPr>
          <a:xfrm>
            <a:off x="5791200" y="4429125"/>
            <a:ext cx="22098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 +  1  =</a:t>
            </a:r>
          </a:p>
        </p:txBody>
      </p:sp>
      <p:grpSp>
        <p:nvGrpSpPr>
          <p:cNvPr id="6161" name="Group 33"/>
          <p:cNvGrpSpPr/>
          <p:nvPr/>
        </p:nvGrpSpPr>
        <p:grpSpPr>
          <a:xfrm>
            <a:off x="7162800" y="1524000"/>
            <a:ext cx="695325" cy="304800"/>
            <a:chOff x="7162800" y="1524000"/>
            <a:chExt cx="694765" cy="304800"/>
          </a:xfrm>
        </p:grpSpPr>
        <p:sp>
          <p:nvSpPr>
            <p:cNvPr id="17" name="Oval 16"/>
            <p:cNvSpPr/>
            <p:nvPr/>
          </p:nvSpPr>
          <p:spPr bwMode="auto">
            <a:xfrm>
              <a:off x="7162800" y="1524000"/>
              <a:ext cx="304555" cy="304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7553010" y="1524000"/>
              <a:ext cx="304555" cy="304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162" name="Group 36"/>
          <p:cNvGrpSpPr/>
          <p:nvPr/>
        </p:nvGrpSpPr>
        <p:grpSpPr>
          <a:xfrm>
            <a:off x="5867400" y="3743325"/>
            <a:ext cx="1828800" cy="307975"/>
            <a:chOff x="5867400" y="3743325"/>
            <a:chExt cx="1828800" cy="308722"/>
          </a:xfrm>
        </p:grpSpPr>
        <p:sp>
          <p:nvSpPr>
            <p:cNvPr id="28" name="Oval 27"/>
            <p:cNvSpPr/>
            <p:nvPr/>
          </p:nvSpPr>
          <p:spPr bwMode="auto">
            <a:xfrm>
              <a:off x="5867400" y="3743325"/>
              <a:ext cx="304800" cy="305539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6248400" y="3743325"/>
              <a:ext cx="304800" cy="305539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6629400" y="3743325"/>
              <a:ext cx="304800" cy="305539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7391400" y="3746508"/>
              <a:ext cx="304800" cy="305539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7010400" y="3746508"/>
              <a:ext cx="304800" cy="305539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3048000" y="2209483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4419600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72400" y="2219325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20000" y="4419600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5"/>
          <p:cNvSpPr txBox="1"/>
          <p:nvPr/>
        </p:nvSpPr>
        <p:spPr>
          <a:xfrm>
            <a:off x="533400" y="1247775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Tính</a:t>
            </a:r>
            <a:endParaRPr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16"/>
          <p:cNvSpPr txBox="1"/>
          <p:nvPr/>
        </p:nvSpPr>
        <p:spPr>
          <a:xfrm>
            <a:off x="838200" y="2085975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+  1  =</a:t>
            </a:r>
          </a:p>
        </p:txBody>
      </p:sp>
      <p:sp>
        <p:nvSpPr>
          <p:cNvPr id="7172" name="TextBox 17"/>
          <p:cNvSpPr txBox="1"/>
          <p:nvPr/>
        </p:nvSpPr>
        <p:spPr>
          <a:xfrm>
            <a:off x="801688" y="2771775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+  2  =</a:t>
            </a:r>
          </a:p>
        </p:txBody>
      </p:sp>
      <p:sp>
        <p:nvSpPr>
          <p:cNvPr id="7173" name="TextBox 18"/>
          <p:cNvSpPr txBox="1"/>
          <p:nvPr/>
        </p:nvSpPr>
        <p:spPr>
          <a:xfrm>
            <a:off x="820738" y="3487738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 +  1  =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90800" y="2036763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90483" y="2749233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90800" y="3443923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177" name="TextBox 24"/>
          <p:cNvSpPr txBox="1"/>
          <p:nvPr/>
        </p:nvSpPr>
        <p:spPr>
          <a:xfrm>
            <a:off x="3581400" y="2063750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+  2  =</a:t>
            </a:r>
          </a:p>
        </p:txBody>
      </p:sp>
      <p:sp>
        <p:nvSpPr>
          <p:cNvPr id="7178" name="TextBox 25"/>
          <p:cNvSpPr txBox="1"/>
          <p:nvPr/>
        </p:nvSpPr>
        <p:spPr>
          <a:xfrm>
            <a:off x="3544888" y="2749550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+  4  =</a:t>
            </a:r>
          </a:p>
        </p:txBody>
      </p:sp>
      <p:sp>
        <p:nvSpPr>
          <p:cNvPr id="7179" name="TextBox 26"/>
          <p:cNvSpPr txBox="1"/>
          <p:nvPr/>
        </p:nvSpPr>
        <p:spPr>
          <a:xfrm>
            <a:off x="3563938" y="3467100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+  3  =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98135" y="2104073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97818" y="2749550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98135" y="3444240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183" name="TextBox 31"/>
          <p:cNvSpPr txBox="1"/>
          <p:nvPr/>
        </p:nvSpPr>
        <p:spPr>
          <a:xfrm>
            <a:off x="6477000" y="2112963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+  5  =</a:t>
            </a:r>
          </a:p>
        </p:txBody>
      </p:sp>
      <p:sp>
        <p:nvSpPr>
          <p:cNvPr id="7184" name="TextBox 32"/>
          <p:cNvSpPr txBox="1"/>
          <p:nvPr/>
        </p:nvSpPr>
        <p:spPr>
          <a:xfrm>
            <a:off x="6440488" y="2798763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+  3  =</a:t>
            </a:r>
          </a:p>
        </p:txBody>
      </p:sp>
      <p:sp>
        <p:nvSpPr>
          <p:cNvPr id="7185" name="TextBox 33"/>
          <p:cNvSpPr txBox="1"/>
          <p:nvPr/>
        </p:nvSpPr>
        <p:spPr>
          <a:xfrm>
            <a:off x="6459538" y="3514725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+  4  =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81035" y="2126615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80718" y="2821940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361045" y="3444240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8" grpId="0"/>
      <p:bldP spid="29" grpId="0"/>
      <p:bldP spid="30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5"/>
          <p:cNvSpPr txBox="1"/>
          <p:nvPr/>
        </p:nvSpPr>
        <p:spPr>
          <a:xfrm>
            <a:off x="533400" y="457200"/>
            <a:ext cx="79248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Xem tranh rồi nêu phép cộng thích hợp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51" name="Picture 7" descr="C:\Users\Admin\Downloads\Screenshot_2020-08-14 CloudBook.png"/>
          <p:cNvPicPr>
            <a:picLocks noChangeAspect="1"/>
          </p:cNvPicPr>
          <p:nvPr/>
        </p:nvPicPr>
        <p:blipFill>
          <a:blip r:embed="rId7"/>
          <a:srcRect t="4021"/>
          <a:stretch>
            <a:fillRect/>
          </a:stretch>
        </p:blipFill>
        <p:spPr>
          <a:xfrm>
            <a:off x="381000" y="1828800"/>
            <a:ext cx="3781425" cy="22098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9" name="Straight Connector 8"/>
          <p:cNvCxnSpPr/>
          <p:nvPr/>
        </p:nvCxnSpPr>
        <p:spPr>
          <a:xfrm rot="5400000">
            <a:off x="2019300" y="4000500"/>
            <a:ext cx="5257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8"/>
          <p:cNvGrpSpPr/>
          <p:nvPr/>
        </p:nvGrpSpPr>
        <p:grpSpPr>
          <a:xfrm>
            <a:off x="4800600" y="1676400"/>
            <a:ext cx="3619500" cy="2362200"/>
            <a:chOff x="4800600" y="1676400"/>
            <a:chExt cx="3619500" cy="2362200"/>
          </a:xfrm>
        </p:grpSpPr>
        <p:pic>
          <p:nvPicPr>
            <p:cNvPr id="8230" name="Picture 6" descr="C:\Users\Admin\Downloads\Screenshot_2020-08-14 CloudBook(11)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29200" y="1676400"/>
              <a:ext cx="3390900" cy="23622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231" name="TextBox 10"/>
            <p:cNvSpPr txBox="1"/>
            <p:nvPr/>
          </p:nvSpPr>
          <p:spPr>
            <a:xfrm>
              <a:off x="4800600" y="1688068"/>
              <a:ext cx="53340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dirty="0">
                  <a:latin typeface="Arial" panose="020B0604020202020204" pitchFamily="34" charset="0"/>
                </a:rPr>
                <a:t>b)</a:t>
              </a: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914400" y="4572000"/>
          <a:ext cx="31242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TextBox 7"/>
          <p:cNvSpPr txBox="1"/>
          <p:nvPr/>
        </p:nvSpPr>
        <p:spPr>
          <a:xfrm>
            <a:off x="914400" y="4648200"/>
            <a:ext cx="3048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latin typeface="Arial" panose="020B0604020202020204" pitchFamily="34" charset="0"/>
              </a:rPr>
              <a:t>  3     +     2     =      5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181600" y="4572000"/>
          <a:ext cx="31242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7"/>
          <p:cNvSpPr txBox="1"/>
          <p:nvPr/>
        </p:nvSpPr>
        <p:spPr>
          <a:xfrm>
            <a:off x="5181600" y="4648200"/>
            <a:ext cx="3048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latin typeface="Arial" panose="020B0604020202020204" pitchFamily="34" charset="0"/>
              </a:rPr>
              <a:t>  4     +     1     =      5</a:t>
            </a:r>
          </a:p>
        </p:txBody>
      </p:sp>
      <p:pic>
        <p:nvPicPr>
          <p:cNvPr id="5" name="Toan-1-Trang39A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7335" y="1268730"/>
            <a:ext cx="4058285" cy="2769870"/>
          </a:xfrm>
          <a:prstGeom prst="rect">
            <a:avLst/>
          </a:prstGeom>
        </p:spPr>
      </p:pic>
      <p:pic>
        <p:nvPicPr>
          <p:cNvPr id="6" name="Toan-1-Trang39B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800600" y="1268730"/>
            <a:ext cx="3926840" cy="27070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3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76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64" y="2379173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58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12666" y="2537037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76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06" y="2284901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41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571629" y="1276350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91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3405342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84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334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bldLvl="0" animBg="1"/>
      <p:bldP spid="9" grpId="1" bldLvl="0" animBg="1"/>
      <p:bldP spid="10" grpId="0" bldLvl="0" animBg="1"/>
      <p:bldP spid="10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4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+ 2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3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2</a:t>
            </a:r>
          </a:p>
        </p:txBody>
      </p:sp>
      <p:sp>
        <p:nvSpPr>
          <p:cNvPr id="83" name="Rectangle 82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81" grpId="0" build="allAtOnce"/>
      <p:bldP spid="82" grpId="0" build="allAtOnce"/>
      <p:bldP spid="8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355398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19" y="4347068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+ 3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5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7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2" grpId="0" build="allAtOnce"/>
      <p:bldP spid="3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67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4555634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07" y="4338723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+ 4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839180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2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60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1" grpId="0" build="allAtOnce"/>
      <p:bldP spid="3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465455" y="1280795"/>
            <a:ext cx="8422005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PHÉP CỘNG TRONG PHẠM VI 6 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TIẾT</a:t>
            </a:r>
            <a:r>
              <a:rPr lang="en-US" sz="4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ownloads\Screenshot_2020-08-14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75" y="630555"/>
            <a:ext cx="8607425" cy="5715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ownloads\Screenshot_2020-08-14 CloudBook(2).png"/>
          <p:cNvPicPr>
            <a:picLocks noChangeAspect="1"/>
          </p:cNvPicPr>
          <p:nvPr/>
        </p:nvPicPr>
        <p:blipFill>
          <a:blip r:embed="rId3">
            <a:lum bright="10001"/>
          </a:blip>
          <a:srcRect l="6154" t="9125" r="52000" b="30038"/>
          <a:stretch>
            <a:fillRect/>
          </a:stretch>
        </p:blipFill>
        <p:spPr>
          <a:xfrm>
            <a:off x="304800" y="1143000"/>
            <a:ext cx="3657600" cy="236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2" descr="C:\Users\Admin\Downloads\Screenshot_2020-08-14 CloudBook(2).png"/>
          <p:cNvPicPr>
            <a:picLocks noChangeAspect="1"/>
          </p:cNvPicPr>
          <p:nvPr/>
        </p:nvPicPr>
        <p:blipFill>
          <a:blip r:embed="rId3">
            <a:lum bright="10001"/>
          </a:blip>
          <a:srcRect l="54153" t="9125" r="6462" b="30038"/>
          <a:stretch>
            <a:fillRect/>
          </a:stretch>
        </p:blipFill>
        <p:spPr>
          <a:xfrm>
            <a:off x="4495800" y="1219200"/>
            <a:ext cx="3810000" cy="22860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1219200" y="3352800"/>
            <a:ext cx="60960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90600" y="3743325"/>
            <a:ext cx="2209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143000" y="3895725"/>
            <a:ext cx="1066800" cy="304800"/>
            <a:chOff x="1143000" y="3429000"/>
            <a:chExt cx="1066800" cy="304800"/>
          </a:xfrm>
        </p:grpSpPr>
        <p:sp>
          <p:nvSpPr>
            <p:cNvPr id="10" name="Oval 9"/>
            <p:cNvSpPr/>
            <p:nvPr/>
          </p:nvSpPr>
          <p:spPr>
            <a:xfrm>
              <a:off x="1143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524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1905000" y="3429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4" name="Oval 13"/>
          <p:cNvSpPr/>
          <p:nvPr/>
        </p:nvSpPr>
        <p:spPr bwMode="auto">
          <a:xfrm>
            <a:off x="2514600" y="3895725"/>
            <a:ext cx="304800" cy="304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4050" y="4581525"/>
            <a:ext cx="28879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+  1  =  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34000" y="3657600"/>
            <a:ext cx="2590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7010400" y="3810000"/>
            <a:ext cx="685800" cy="304800"/>
            <a:chOff x="1143000" y="3429000"/>
            <a:chExt cx="685800" cy="304800"/>
          </a:xfrm>
        </p:grpSpPr>
        <p:sp>
          <p:nvSpPr>
            <p:cNvPr id="23" name="Oval 22"/>
            <p:cNvSpPr/>
            <p:nvPr/>
          </p:nvSpPr>
          <p:spPr>
            <a:xfrm>
              <a:off x="1143000" y="3429000"/>
              <a:ext cx="304800" cy="304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1524000" y="3429000"/>
              <a:ext cx="304800" cy="304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333365" y="4495800"/>
            <a:ext cx="297243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+  2  =  6</a:t>
            </a:r>
          </a:p>
        </p:txBody>
      </p:sp>
      <p:grpSp>
        <p:nvGrpSpPr>
          <p:cNvPr id="5" name="Group 26"/>
          <p:cNvGrpSpPr/>
          <p:nvPr/>
        </p:nvGrpSpPr>
        <p:grpSpPr>
          <a:xfrm>
            <a:off x="5410200" y="3810000"/>
            <a:ext cx="1447800" cy="304800"/>
            <a:chOff x="5410200" y="3810000"/>
            <a:chExt cx="1447800" cy="304800"/>
          </a:xfrm>
        </p:grpSpPr>
        <p:sp>
          <p:nvSpPr>
            <p:cNvPr id="19" name="Oval 18"/>
            <p:cNvSpPr/>
            <p:nvPr/>
          </p:nvSpPr>
          <p:spPr bwMode="auto">
            <a:xfrm>
              <a:off x="5410200" y="3810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5791200" y="3810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6172200" y="3810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6553200" y="3810000"/>
              <a:ext cx="304800" cy="30480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6. PHEP CONG TPV6 - 2T"/>
  <p:tag name="ISPRING_ULTRA_SCORM_COURSE_ID" val="A50609BF-5749-4778-844D-1176785235E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6. PHEP CONG TPV6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C78F4D-7731-4B97-ACCE-95122D2E8650}:30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2CA3C2-F590-4E48-9E76-6A7E87038141}:30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002A24-CFB0-4241-A053-D0D27EBA4B6E}:28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3C35FB-61FF-4087-8C6F-42637536651F}:29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6691A9-CAD0-41AC-B4D5-80E62F23B5FF}:3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D8AF76-B063-4456-9776-3ACD7CED06FF}:3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A36FE3-2980-40A4-8B0B-94EF3A4A741E}:3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695B7A-7D32-4B3E-9F46-C784F5942D92}:3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8DCFDC-2654-4814-BE75-02272BE151D2}:3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63F32D-073B-4DFA-BB20-7F367A20D3FE}:31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0236F9-04DE-497F-9451-0FBB96C339E2}:3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CA5879-D3E9-401D-9DC2-18EC40FBE296}:28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D91143-BE6C-42EB-BA58-549FBD1C4F6F}:305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</Words>
  <Application>Microsoft Office PowerPoint</Application>
  <PresentationFormat>On-screen Show (4:3)</PresentationFormat>
  <Paragraphs>65</Paragraphs>
  <Slides>13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2_Office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T_16. PHEP CONG TPV6 - 2T</dc:title>
  <dc:creator>sir</dc:creator>
  <cp:lastModifiedBy>Administrator</cp:lastModifiedBy>
  <cp:revision>144</cp:revision>
  <dcterms:created xsi:type="dcterms:W3CDTF">2002-01-01T10:07:35Z</dcterms:created>
  <dcterms:modified xsi:type="dcterms:W3CDTF">2024-07-30T14:07:28Z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