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20"/>
  </p:notesMasterIdLst>
  <p:sldIdLst>
    <p:sldId id="302" r:id="rId5"/>
    <p:sldId id="310" r:id="rId6"/>
    <p:sldId id="311" r:id="rId7"/>
    <p:sldId id="312" r:id="rId8"/>
    <p:sldId id="313" r:id="rId9"/>
    <p:sldId id="314" r:id="rId10"/>
    <p:sldId id="315" r:id="rId11"/>
    <p:sldId id="303" r:id="rId12"/>
    <p:sldId id="301" r:id="rId13"/>
    <p:sldId id="287" r:id="rId14"/>
    <p:sldId id="299" r:id="rId15"/>
    <p:sldId id="297" r:id="rId16"/>
    <p:sldId id="300" r:id="rId17"/>
    <p:sldId id="304" r:id="rId18"/>
    <p:sldId id="316" r:id="rId19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00"/>
    <a:srgbClr val="B2B2B2"/>
    <a:srgbClr val="808080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43402-76CC-41D1-9A21-7118465C184D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EFE65-476F-4606-B268-B31A0BBD2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59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EFE65-476F-4606-B268-B31A0BBD22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021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audio" Target="../media/media1.wav"/><Relationship Id="rId7" Type="http://schemas.openxmlformats.org/officeDocument/2006/relationships/image" Target="../media/image5.GIF"/><Relationship Id="rId2" Type="http://schemas.microsoft.com/office/2007/relationships/media" Target="../media/media1.wav"/><Relationship Id="rId1" Type="http://schemas.openxmlformats.org/officeDocument/2006/relationships/tags" Target="../tags/tag4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5.mp3"/><Relationship Id="rId13" Type="http://schemas.openxmlformats.org/officeDocument/2006/relationships/image" Target="../media/image4.GIF"/><Relationship Id="rId18" Type="http://schemas.openxmlformats.org/officeDocument/2006/relationships/image" Target="../media/image12.GIF"/><Relationship Id="rId3" Type="http://schemas.openxmlformats.org/officeDocument/2006/relationships/audio" Target="../media/media2.mp3"/><Relationship Id="rId7" Type="http://schemas.openxmlformats.org/officeDocument/2006/relationships/audio" Target="../media/media4.mp3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1.GIF"/><Relationship Id="rId2" Type="http://schemas.microsoft.com/office/2007/relationships/media" Target="../media/media2.mp3"/><Relationship Id="rId16" Type="http://schemas.openxmlformats.org/officeDocument/2006/relationships/image" Target="../media/image10.GIF"/><Relationship Id="rId20" Type="http://schemas.openxmlformats.org/officeDocument/2006/relationships/image" Target="../media/image8.png"/><Relationship Id="rId1" Type="http://schemas.openxmlformats.org/officeDocument/2006/relationships/tags" Target="../tags/tag5.xml"/><Relationship Id="rId6" Type="http://schemas.microsoft.com/office/2007/relationships/media" Target="../media/media4.mp3"/><Relationship Id="rId11" Type="http://schemas.openxmlformats.org/officeDocument/2006/relationships/audio" Target="../media/media6.mp3"/><Relationship Id="rId5" Type="http://schemas.openxmlformats.org/officeDocument/2006/relationships/audio" Target="../media/media3.mp3"/><Relationship Id="rId15" Type="http://schemas.openxmlformats.org/officeDocument/2006/relationships/image" Target="../media/image9.GIF"/><Relationship Id="rId10" Type="http://schemas.microsoft.com/office/2007/relationships/media" Target="../media/media6.mp3"/><Relationship Id="rId19" Type="http://schemas.openxmlformats.org/officeDocument/2006/relationships/image" Target="../media/image7.png"/><Relationship Id="rId4" Type="http://schemas.microsoft.com/office/2007/relationships/media" Target="../media/media3.mp3"/><Relationship Id="rId9" Type="http://schemas.openxmlformats.org/officeDocument/2006/relationships/audio" Target="../media/media5.mp3"/><Relationship Id="rId1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13.GIF"/><Relationship Id="rId12" Type="http://schemas.openxmlformats.org/officeDocument/2006/relationships/image" Target="../media/image15.GIF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7.GIF"/><Relationship Id="rId1" Type="http://schemas.openxmlformats.org/officeDocument/2006/relationships/tags" Target="../tags/tag6.xml"/><Relationship Id="rId6" Type="http://schemas.openxmlformats.org/officeDocument/2006/relationships/audio" Target="../media/audio5.wav"/><Relationship Id="rId11" Type="http://schemas.openxmlformats.org/officeDocument/2006/relationships/image" Target="../media/image12.GIF"/><Relationship Id="rId5" Type="http://schemas.openxmlformats.org/officeDocument/2006/relationships/audio" Target="../media/audio4.wav"/><Relationship Id="rId15" Type="http://schemas.openxmlformats.org/officeDocument/2006/relationships/image" Target="../media/image7.png"/><Relationship Id="rId10" Type="http://schemas.openxmlformats.org/officeDocument/2006/relationships/image" Target="../media/image14.GIF"/><Relationship Id="rId4" Type="http://schemas.openxmlformats.org/officeDocument/2006/relationships/audio" Target="../media/audio3.wav"/><Relationship Id="rId9" Type="http://schemas.openxmlformats.org/officeDocument/2006/relationships/image" Target="../media/image3.GIF"/><Relationship Id="rId1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4.GIF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7.xml"/><Relationship Id="rId6" Type="http://schemas.openxmlformats.org/officeDocument/2006/relationships/image" Target="../media/image13.GIF"/><Relationship Id="rId11" Type="http://schemas.openxmlformats.org/officeDocument/2006/relationships/image" Target="../media/image15.GIF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2.GIF"/><Relationship Id="rId4" Type="http://schemas.openxmlformats.org/officeDocument/2006/relationships/audio" Target="../media/audio4.wav"/><Relationship Id="rId9" Type="http://schemas.openxmlformats.org/officeDocument/2006/relationships/image" Target="../media/image14.GIF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15.GIF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8.xml"/><Relationship Id="rId6" Type="http://schemas.openxmlformats.org/officeDocument/2006/relationships/image" Target="../media/image13.GIF"/><Relationship Id="rId11" Type="http://schemas.openxmlformats.org/officeDocument/2006/relationships/image" Target="../media/image12.GIF"/><Relationship Id="rId5" Type="http://schemas.openxmlformats.org/officeDocument/2006/relationships/audio" Target="../media/audio5.wav"/><Relationship Id="rId15" Type="http://schemas.openxmlformats.org/officeDocument/2006/relationships/image" Target="../media/image19.GIF"/><Relationship Id="rId10" Type="http://schemas.openxmlformats.org/officeDocument/2006/relationships/image" Target="../media/image14.GIF"/><Relationship Id="rId4" Type="http://schemas.openxmlformats.org/officeDocument/2006/relationships/audio" Target="../media/audio4.wav"/><Relationship Id="rId9" Type="http://schemas.openxmlformats.org/officeDocument/2006/relationships/image" Target="../media/image3.GIF"/><Relationship Id="rId1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/>
          <p:nvPr/>
        </p:nvSpPr>
        <p:spPr>
          <a:xfrm>
            <a:off x="2819400" y="1143000"/>
            <a:ext cx="3657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.VnAvant" panose="020B7200000000000000" pitchFamily="34" charset="0"/>
                <a:cs typeface="Times New Roman" panose="02020603050405020304" pitchFamily="18" charset="0"/>
              </a:rPr>
              <a:t>KiÓm tra b</a:t>
            </a:r>
            <a:r>
              <a:rPr sz="3200" b="1" dirty="0">
                <a:latin typeface=".VnAvant" panose="020B7200000000000000" pitchFamily="34" charset="0"/>
                <a:ea typeface="Times New Roman" panose="02020603050405020304" pitchFamily="18" charset="0"/>
              </a:rPr>
              <a:t>µ</a:t>
            </a:r>
            <a:r>
              <a:rPr sz="3200" b="1" dirty="0">
                <a:latin typeface=".VnAvant" panose="020B7200000000000000" pitchFamily="34" charset="0"/>
                <a:cs typeface="Times New Roman" panose="02020603050405020304" pitchFamily="18" charset="0"/>
              </a:rPr>
              <a:t>i cò</a:t>
            </a:r>
            <a:endParaRPr sz="3200" b="1" dirty="0">
              <a:latin typeface=".VnAvant" panose="020B7200000000000000" pitchFamily="34" charset="0"/>
              <a:ea typeface="Times New Roman" panose="02020603050405020304" pitchFamily="18" charset="0"/>
            </a:endParaRPr>
          </a:p>
        </p:txBody>
      </p:sp>
      <p:sp>
        <p:nvSpPr>
          <p:cNvPr id="2051" name="TextBox 3"/>
          <p:cNvSpPr txBox="1"/>
          <p:nvPr/>
        </p:nvSpPr>
        <p:spPr>
          <a:xfrm>
            <a:off x="1447800" y="2286000"/>
            <a:ext cx="63246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+ 4 =       1 + 5 =       3 + 2 = </a:t>
            </a:r>
            <a:endParaRPr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676400"/>
            <a:ext cx="8458200" cy="3194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743200" y="2509838"/>
            <a:ext cx="620713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0" y="2890838"/>
            <a:ext cx="620713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0" y="2506663"/>
            <a:ext cx="620713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0" y="2887663"/>
            <a:ext cx="620713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3250" y="2506663"/>
            <a:ext cx="620713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3250" y="2887663"/>
            <a:ext cx="620713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19400" y="3657600"/>
            <a:ext cx="620713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19400" y="4038600"/>
            <a:ext cx="620713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48313" y="3657600"/>
            <a:ext cx="620712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48313" y="4038600"/>
            <a:ext cx="620712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58175" y="3675063"/>
            <a:ext cx="620713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58175" y="4056063"/>
            <a:ext cx="620713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= 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18" grpId="0"/>
      <p:bldP spid="19" grpId="0"/>
      <p:bldP spid="20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C:\Users\Admin\Downloads\Screenshot_2020-08-14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762000"/>
            <a:ext cx="8029575" cy="441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209800" y="2425700"/>
            <a:ext cx="914400" cy="430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200" dirty="0">
                <a:solidFill>
                  <a:srgbClr val="FF0000"/>
                </a:solidFill>
                <a:latin typeface="Arial" panose="020B0604020202020204" pitchFamily="34" charset="0"/>
              </a:rPr>
              <a:t>1 + 3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2438400"/>
            <a:ext cx="914400" cy="430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200" dirty="0">
                <a:solidFill>
                  <a:srgbClr val="FF0000"/>
                </a:solidFill>
                <a:latin typeface="Arial" panose="020B0604020202020204" pitchFamily="34" charset="0"/>
              </a:rPr>
              <a:t>1 + 4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33800" y="2438400"/>
            <a:ext cx="914400" cy="430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200" dirty="0">
                <a:solidFill>
                  <a:srgbClr val="FF0000"/>
                </a:solidFill>
                <a:latin typeface="Arial" panose="020B0604020202020204" pitchFamily="34" charset="0"/>
              </a:rPr>
              <a:t>1 + 5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7800" y="3733800"/>
            <a:ext cx="914400" cy="430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200" dirty="0">
                <a:solidFill>
                  <a:srgbClr val="FF0000"/>
                </a:solidFill>
                <a:latin typeface="Arial" panose="020B0604020202020204" pitchFamily="34" charset="0"/>
              </a:rPr>
              <a:t>1 + 4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C:\Users\Admin\Downloads\Screenshot_2020-08-14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14400"/>
            <a:ext cx="8555038" cy="434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563813" y="4483100"/>
            <a:ext cx="914400" cy="430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200" dirty="0">
                <a:solidFill>
                  <a:srgbClr val="FF0000"/>
                </a:solidFill>
                <a:latin typeface="Arial" panose="020B0604020202020204" pitchFamily="34" charset="0"/>
              </a:rPr>
              <a:t>=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3813" y="4137025"/>
            <a:ext cx="914400" cy="431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200" dirty="0">
                <a:solidFill>
                  <a:srgbClr val="FF0000"/>
                </a:solidFill>
                <a:latin typeface="Arial" panose="020B0604020202020204" pitchFamily="34" charset="0"/>
              </a:rPr>
              <a:t>=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76800" y="4141788"/>
            <a:ext cx="914400" cy="430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200" dirty="0">
                <a:solidFill>
                  <a:srgbClr val="FF0000"/>
                </a:solidFill>
                <a:latin typeface="Arial" panose="020B0604020202020204" pitchFamily="34" charset="0"/>
              </a:rPr>
              <a:t>=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76800" y="4483100"/>
            <a:ext cx="914400" cy="430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200" dirty="0">
                <a:solidFill>
                  <a:srgbClr val="FF0000"/>
                </a:solidFill>
                <a:latin typeface="Arial" panose="020B0604020202020204" pitchFamily="34" charset="0"/>
              </a:rPr>
              <a:t>= 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99313" y="4154488"/>
            <a:ext cx="914400" cy="431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200" dirty="0">
                <a:solidFill>
                  <a:srgbClr val="FF0000"/>
                </a:solidFill>
                <a:latin typeface="Arial" panose="020B0604020202020204" pitchFamily="34" charset="0"/>
              </a:rPr>
              <a:t>= 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99313" y="4495800"/>
            <a:ext cx="914400" cy="430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200" dirty="0">
                <a:solidFill>
                  <a:srgbClr val="FF0000"/>
                </a:solidFill>
                <a:latin typeface="Arial" panose="020B0604020202020204" pitchFamily="34" charset="0"/>
              </a:rPr>
              <a:t>= 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9" descr="C:\Users\Admin\Downloads\Screenshot_2020-08-14 CloudBook(4).png"/>
          <p:cNvPicPr>
            <a:picLocks noChangeAspect="1"/>
          </p:cNvPicPr>
          <p:nvPr/>
        </p:nvPicPr>
        <p:blipFill>
          <a:blip r:embed="rId3"/>
          <a:srcRect l="3868" r="4263"/>
          <a:stretch>
            <a:fillRect/>
          </a:stretch>
        </p:blipFill>
        <p:spPr>
          <a:xfrm>
            <a:off x="609600" y="990600"/>
            <a:ext cx="7620000" cy="3368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477000" y="2716213"/>
            <a:ext cx="3810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0" y="2706688"/>
            <a:ext cx="3810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ownloads\Screenshot_2020-08-14 CloudBook(5).png"/>
          <p:cNvPicPr>
            <a:picLocks noChangeAspect="1"/>
          </p:cNvPicPr>
          <p:nvPr/>
        </p:nvPicPr>
        <p:blipFill>
          <a:blip r:embed="rId3"/>
          <a:srcRect l="8376" r="4723"/>
          <a:stretch>
            <a:fillRect/>
          </a:stretch>
        </p:blipFill>
        <p:spPr>
          <a:xfrm>
            <a:off x="914400" y="1143000"/>
            <a:ext cx="7202488" cy="3124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943600" y="2590800"/>
            <a:ext cx="2362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3   +    2      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76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64" y="2379173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58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12666" y="2537037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76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06" y="2284901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41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571629" y="1276350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91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3405342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84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334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5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000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000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bldLvl="0" animBg="1"/>
      <p:bldP spid="9" grpId="1" bldLvl="0" animBg="1"/>
      <p:bldP spid="10" grpId="0" bldLvl="0" animBg="1"/>
      <p:bldP spid="10" grpId="1" bldLvl="0" animBg="1"/>
      <p:bldP spid="11" grpId="0" bldLvl="0" animBg="1"/>
      <p:bldP spid="11" grpId="1" bldLvl="0" animBg="1"/>
      <p:bldP spid="12" grpId="0" bldLvl="0" animBg="1"/>
      <p:bldP spid="12" grpId="1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90749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6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935" y="4527650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767974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36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+ 4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5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953467" y="2399784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3</a:t>
            </a:r>
          </a:p>
        </p:txBody>
      </p:sp>
      <p:sp>
        <p:nvSpPr>
          <p:cNvPr id="83" name="Rectangle 82"/>
          <p:cNvSpPr/>
          <p:nvPr/>
        </p:nvSpPr>
        <p:spPr>
          <a:xfrm>
            <a:off x="3953467" y="2893929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5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81" grpId="0" build="allAtOnce"/>
      <p:bldP spid="82" grpId="0" build="allAtOnce"/>
      <p:bldP spid="8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2355398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719" y="4347068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+ 5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5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6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4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29" grpId="0" build="allAtOnce"/>
      <p:bldP spid="32" grpId="0" build="allAtOnce"/>
      <p:bldP spid="3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67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4555634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307" y="4338723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+ 2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839180" y="5400358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4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6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7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50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60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29" grpId="0" build="allAtOnce"/>
      <p:bldP spid="31" grpId="0" build="allAtOnce"/>
      <p:bldP spid="3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/>
          <p:nvPr/>
        </p:nvSpPr>
        <p:spPr>
          <a:xfrm>
            <a:off x="838200" y="1600200"/>
            <a:ext cx="7543800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0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PHÉP CỘNG TRONG PHẠM VI 6 (tt)  </a:t>
            </a:r>
            <a:endParaRPr sz="40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8" y="1377950"/>
            <a:ext cx="8313737" cy="410051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7. PHEP CONG TPV6 TT - 2T"/>
  <p:tag name="ISPRING_ULTRA_SCORM_COURSE_ID" val="C97E680C-21B1-4C23-81C0-C7C84EAF0064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7. PHEP CONG TPV6 TT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A7D111-E790-4ADA-A732-9301D5C8B3C0}:30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2E43D0-784A-46B7-8293-CAC4F7E9A6BF}:28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3A03C0-003B-4087-ADD2-188715B04809}:29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A90112-AF38-4077-9C2E-DCF998DE73DC}:29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2E51678-EC0D-4D0B-88AB-0E648612991B}:30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67CAEF-AEAB-4D75-B548-8F3CE8F84A16}:30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E5138B-4787-4DB3-A446-A589C5142527}:3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22A120-E30C-4138-BD2D-FD4923DF886B}:30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06F69B-2D05-4069-B2DC-AFDA7BB7B7BC}:3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C4A964-0A52-4321-B039-6FFF4F334308}:3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9AE2A3-BAA4-439F-A753-34467AD03BB1}:31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5EA614-D782-465C-91B0-3ABAE239D57C}:3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549DE1-DC5F-4F1C-9C31-F4A080B58C64}:31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109F83-D163-411D-A838-7B884DA09BDD}:3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69D6C2F-91BE-49A6-9F59-FE3531B6A0D3}:303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Office PowerPoint</Application>
  <PresentationFormat>On-screen Show (4:3)</PresentationFormat>
  <Paragraphs>57</Paragraphs>
  <Slides>15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.VnAvant</vt:lpstr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1_Office Theme</vt:lpstr>
      <vt:lpstr>2_Office Theme</vt:lpstr>
      <vt:lpstr>PowerPoint Presentation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T_17. PHEP CONG TPV6 TT - 2T</dc:title>
  <dc:creator>sir</dc:creator>
  <cp:lastModifiedBy>Administrator</cp:lastModifiedBy>
  <cp:revision>142</cp:revision>
  <dcterms:created xsi:type="dcterms:W3CDTF">2002-01-01T10:07:35Z</dcterms:created>
  <dcterms:modified xsi:type="dcterms:W3CDTF">2024-07-30T14:08:04Z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