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9"/>
  </p:notesMasterIdLst>
  <p:sldIdLst>
    <p:sldId id="7614" r:id="rId3"/>
    <p:sldId id="7681" r:id="rId4"/>
    <p:sldId id="352" r:id="rId5"/>
    <p:sldId id="359" r:id="rId6"/>
    <p:sldId id="7691" r:id="rId7"/>
    <p:sldId id="7692" r:id="rId8"/>
    <p:sldId id="7679" r:id="rId9"/>
    <p:sldId id="337" r:id="rId10"/>
    <p:sldId id="358" r:id="rId11"/>
    <p:sldId id="7678" r:id="rId12"/>
    <p:sldId id="7649" r:id="rId13"/>
    <p:sldId id="258" r:id="rId14"/>
    <p:sldId id="7695" r:id="rId15"/>
    <p:sldId id="7685" r:id="rId16"/>
    <p:sldId id="7696" r:id="rId17"/>
    <p:sldId id="7686" r:id="rId18"/>
    <p:sldId id="7697" r:id="rId19"/>
    <p:sldId id="7698" r:id="rId20"/>
    <p:sldId id="7702" r:id="rId21"/>
    <p:sldId id="7703" r:id="rId22"/>
    <p:sldId id="7699" r:id="rId23"/>
    <p:sldId id="7700" r:id="rId24"/>
    <p:sldId id="7689" r:id="rId25"/>
    <p:sldId id="371" r:id="rId26"/>
    <p:sldId id="7670" r:id="rId27"/>
    <p:sldId id="769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1D57"/>
    <a:srgbClr val="F5C1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4087BB-3C99-4B82-ABA5-8204FAEDF7A7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FB6B7-B281-4A2E-8E53-FB266398A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075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khoản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CA1181-CE47-49F1-9D24-6A98AAFAE6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9310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khoản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CA1181-CE47-49F1-9D24-6A98AAFAE6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921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6fd8ccc017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6fd8ccc017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4230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khoản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CA1181-CE47-49F1-9D24-6A98AAFAE6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127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khoản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CA1181-CE47-49F1-9D24-6A98AAFAE6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6948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khoản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CA1181-CE47-49F1-9D24-6A98AAFAE6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2543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khoản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CA1181-CE47-49F1-9D24-6A98AAFAE6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197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56BA7-E8BB-473A-834E-7CB64B1E7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8B9D25-E2C5-46A8-8A49-1C65AD3265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2F11B-93A8-4F30-ADBD-F07545EE1D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753A12-C094-4DAD-A94C-2A02A3DF195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8FBDD6-A5DD-4E75-90DF-CB8C41948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98E7E-EED0-425E-A53A-0ED42F7D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31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F69FD-B81C-45F2-8154-685D7AC28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04CE38-8057-4B9E-BCD3-3FD5CCF9ED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6FE55-B7FC-4C0C-B647-9B57B4A8B0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753A12-C094-4DAD-A94C-2A02A3DF195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DE9AB-B6E1-4E4F-A7BE-3D6E2D98F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9EC8E-F135-48E8-B21B-F7674FFE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96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C7C71E-3860-4A08-9E29-EE430D4105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FAEDFC-88BE-415C-B66E-D06D3E5D79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DDC3B-71E4-4518-A8AA-D2C5A1A47B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753A12-C094-4DAD-A94C-2A02A3DF195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8FC3C-126F-4869-A9D4-EEE54EC27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07EC8-872A-43CA-A98D-52C15402F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781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itle and text">
  <p:cSld name="One column title and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"/>
          <p:cNvSpPr/>
          <p:nvPr/>
        </p:nvSpPr>
        <p:spPr>
          <a:xfrm flipH="1">
            <a:off x="5308718" y="3412681"/>
            <a:ext cx="6863414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 flipH="1">
            <a:off x="5369727" y="3784063"/>
            <a:ext cx="6802406" cy="3087269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" name="Google Shape;76;p3"/>
          <p:cNvSpPr txBox="1">
            <a:spLocks noGrp="1"/>
          </p:cNvSpPr>
          <p:nvPr>
            <p:ph type="title"/>
          </p:nvPr>
        </p:nvSpPr>
        <p:spPr>
          <a:xfrm>
            <a:off x="415600" y="593375"/>
            <a:ext cx="5664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3"/>
          <p:cNvSpPr txBox="1">
            <a:spLocks noGrp="1"/>
          </p:cNvSpPr>
          <p:nvPr>
            <p:ph type="body" idx="1"/>
          </p:nvPr>
        </p:nvSpPr>
        <p:spPr>
          <a:xfrm>
            <a:off x="415600" y="3072975"/>
            <a:ext cx="5664900" cy="314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78" name="Google Shape;78;p3"/>
          <p:cNvSpPr txBox="1">
            <a:spLocks noGrp="1"/>
          </p:cNvSpPr>
          <p:nvPr>
            <p:ph type="subTitle" idx="2"/>
          </p:nvPr>
        </p:nvSpPr>
        <p:spPr>
          <a:xfrm>
            <a:off x="415600" y="1729075"/>
            <a:ext cx="5664900" cy="971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rtl="0">
              <a:spcBef>
                <a:spcPts val="21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1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1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1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1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1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1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100"/>
              </a:spcBef>
              <a:spcAft>
                <a:spcPts val="21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"/>
          <p:cNvSpPr/>
          <p:nvPr/>
        </p:nvSpPr>
        <p:spPr>
          <a:xfrm rot="10800000" flipH="1">
            <a:off x="-7" y="6"/>
            <a:ext cx="6863414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3197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ody">
  <p:cSld name="Title &amp; body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6"/>
          <p:cNvSpPr txBox="1">
            <a:spLocks noGrp="1"/>
          </p:cNvSpPr>
          <p:nvPr>
            <p:ph type="body" idx="1"/>
          </p:nvPr>
        </p:nvSpPr>
        <p:spPr>
          <a:xfrm>
            <a:off x="1533650" y="1536642"/>
            <a:ext cx="89700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65" name="Google Shape;265;p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6" name="Google Shape;266;p6"/>
          <p:cNvSpPr txBox="1">
            <a:spLocks noGrp="1"/>
          </p:cNvSpPr>
          <p:nvPr>
            <p:ph type="title"/>
          </p:nvPr>
        </p:nvSpPr>
        <p:spPr>
          <a:xfrm>
            <a:off x="1533650" y="593375"/>
            <a:ext cx="89700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7" name="Google Shape;267;p6"/>
          <p:cNvSpPr/>
          <p:nvPr/>
        </p:nvSpPr>
        <p:spPr>
          <a:xfrm>
            <a:off x="0" y="4083051"/>
            <a:ext cx="12201625" cy="2770846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6"/>
          <p:cNvSpPr/>
          <p:nvPr/>
        </p:nvSpPr>
        <p:spPr>
          <a:xfrm>
            <a:off x="0" y="4381179"/>
            <a:ext cx="12079609" cy="2480078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6"/>
          <p:cNvSpPr/>
          <p:nvPr/>
        </p:nvSpPr>
        <p:spPr>
          <a:xfrm rot="10800000" flipH="1">
            <a:off x="0" y="3699"/>
            <a:ext cx="6863414" cy="2266278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6"/>
          <p:cNvSpPr/>
          <p:nvPr/>
        </p:nvSpPr>
        <p:spPr>
          <a:xfrm rot="238541">
            <a:off x="11382529" y="308684"/>
            <a:ext cx="523560" cy="427333"/>
          </a:xfrm>
          <a:prstGeom prst="hear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6"/>
          <p:cNvSpPr/>
          <p:nvPr/>
        </p:nvSpPr>
        <p:spPr>
          <a:xfrm rot="-2448634">
            <a:off x="10924358" y="844085"/>
            <a:ext cx="392007" cy="295429"/>
          </a:xfrm>
          <a:prstGeom prst="hear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Picture 4" descr="Arctic Clipart Mountains - Vector Landscape - Png Download (#1164599) -  PikPng">
            <a:extLst>
              <a:ext uri="{FF2B5EF4-FFF2-40B4-BE49-F238E27FC236}">
                <a16:creationId xmlns:a16="http://schemas.microsoft.com/office/drawing/2014/main" id="{5B59F10C-D6B5-4158-A3D2-6CA675CEDEF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06" b="96535" l="4762" r="96429">
                        <a14:foregroundMark x1="5119" y1="39109" x2="9881" y2="60891"/>
                        <a14:foregroundMark x1="44524" y1="90347" x2="76310" y2="89851"/>
                        <a14:foregroundMark x1="69529" y1="79740" x2="86190" y2="84406"/>
                        <a14:foregroundMark x1="60139" y1="77111" x2="60260" y2="77145"/>
                        <a14:foregroundMark x1="57024" y1="76238" x2="59483" y2="76927"/>
                        <a14:foregroundMark x1="4762" y1="87871" x2="20119" y2="94307"/>
                        <a14:foregroundMark x1="90693" y1="79012" x2="91667" y2="96782"/>
                        <a14:foregroundMark x1="89048" y1="49010" x2="90210" y2="70210"/>
                        <a14:foregroundMark x1="96332" y1="79027" x2="96310" y2="85396"/>
                        <a14:foregroundMark x1="96429" y1="51485" x2="96355" y2="72690"/>
                        <a14:foregroundMark x1="55476" y1="42327" x2="51667" y2="41584"/>
                        <a14:foregroundMark x1="7857" y1="14356" x2="8690" y2="34158"/>
                        <a14:foregroundMark x1="8690" y1="34158" x2="8690" y2="34158"/>
                        <a14:foregroundMark x1="16667" y1="20297" x2="33571" y2="22772"/>
                        <a14:foregroundMark x1="33929" y1="16337" x2="35119" y2="16337"/>
                        <a14:foregroundMark x1="53095" y1="14356" x2="53095" y2="14356"/>
                        <a14:foregroundMark x1="5238" y1="12129" x2="5238" y2="12129"/>
                        <a14:foregroundMark x1="14643" y1="15842" x2="14643" y2="15842"/>
                        <a14:foregroundMark x1="8690" y1="14109" x2="8690" y2="14109"/>
                        <a14:foregroundMark x1="16667" y1="9406" x2="16667" y2="9406"/>
                        <a14:foregroundMark x1="86786" y1="68317" x2="86752" y2="68718"/>
                        <a14:backgroundMark x1="67262" y1="73020" x2="79524" y2="73515"/>
                        <a14:backgroundMark x1="85952" y1="74752" x2="93810" y2="74505"/>
                        <a14:backgroundMark x1="82024" y1="75248" x2="87024" y2="72525"/>
                        <a14:backgroundMark x1="62857" y1="75990" x2="71071" y2="75248"/>
                        <a14:backgroundMark x1="62381" y1="73762" x2="62381" y2="73762"/>
                        <a14:backgroundMark x1="63571" y1="74010" x2="63571" y2="74010"/>
                        <a14:backgroundMark x1="63095" y1="73267" x2="63929" y2="73267"/>
                        <a14:backgroundMark x1="60238" y1="77228" x2="66548" y2="73515"/>
                        <a14:backgroundMark x1="66548" y1="73515" x2="78571" y2="72030"/>
                        <a14:backgroundMark x1="78571" y1="72030" x2="83690" y2="73020"/>
                        <a14:backgroundMark x1="95833" y1="75990" x2="97262" y2="75990"/>
                        <a14:backgroundMark x1="59405" y1="77228" x2="60238" y2="76733"/>
                        <a14:backgroundMark x1="95833" y1="74257" x2="96786" y2="74505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127" y="-893464"/>
            <a:ext cx="12848253" cy="810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5681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our main point">
  <p:cSld name="Your main point">
    <p:bg>
      <p:bgPr>
        <a:solidFill>
          <a:srgbClr val="6FA8DC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7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275" name="Google Shape;275;p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6" name="Google Shape;276;p7"/>
          <p:cNvSpPr/>
          <p:nvPr/>
        </p:nvSpPr>
        <p:spPr>
          <a:xfrm rot="-338559">
            <a:off x="9210333" y="882783"/>
            <a:ext cx="1680439" cy="1475829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7"/>
          <p:cNvSpPr/>
          <p:nvPr/>
        </p:nvSpPr>
        <p:spPr>
          <a:xfrm rot="583655">
            <a:off x="11377785" y="1945754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7"/>
          <p:cNvSpPr/>
          <p:nvPr/>
        </p:nvSpPr>
        <p:spPr>
          <a:xfrm rot="583655">
            <a:off x="11650095" y="2544671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7"/>
          <p:cNvSpPr/>
          <p:nvPr/>
        </p:nvSpPr>
        <p:spPr>
          <a:xfrm rot="-848969">
            <a:off x="10802392" y="2432894"/>
            <a:ext cx="614460" cy="540583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7"/>
          <p:cNvSpPr/>
          <p:nvPr/>
        </p:nvSpPr>
        <p:spPr>
          <a:xfrm flipH="1">
            <a:off x="0" y="3401275"/>
            <a:ext cx="12201625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7"/>
          <p:cNvSpPr/>
          <p:nvPr/>
        </p:nvSpPr>
        <p:spPr>
          <a:xfrm flipH="1">
            <a:off x="-729354" y="3770731"/>
            <a:ext cx="12930978" cy="3087269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7"/>
          <p:cNvSpPr/>
          <p:nvPr/>
        </p:nvSpPr>
        <p:spPr>
          <a:xfrm rot="10800000" flipH="1">
            <a:off x="-7" y="6"/>
            <a:ext cx="6863414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2559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ig Title">
    <p:bg>
      <p:bgPr>
        <a:solidFill>
          <a:schemeClr val="accent1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8"/>
          <p:cNvSpPr txBox="1">
            <a:spLocks noGrp="1"/>
          </p:cNvSpPr>
          <p:nvPr>
            <p:ph type="title"/>
          </p:nvPr>
        </p:nvSpPr>
        <p:spPr>
          <a:xfrm>
            <a:off x="3413250" y="1123500"/>
            <a:ext cx="5784900" cy="4736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>
            <a:endParaRPr/>
          </a:p>
        </p:txBody>
      </p:sp>
      <p:sp>
        <p:nvSpPr>
          <p:cNvPr id="286" name="Google Shape;286;p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7" name="Google Shape;287;p8"/>
          <p:cNvGrpSpPr/>
          <p:nvPr/>
        </p:nvGrpSpPr>
        <p:grpSpPr>
          <a:xfrm>
            <a:off x="88218" y="544708"/>
            <a:ext cx="12015759" cy="6112289"/>
            <a:chOff x="4516205" y="1482294"/>
            <a:chExt cx="5373774" cy="2733582"/>
          </a:xfrm>
        </p:grpSpPr>
        <p:grpSp>
          <p:nvGrpSpPr>
            <p:cNvPr id="288" name="Google Shape;288;p8"/>
            <p:cNvGrpSpPr/>
            <p:nvPr/>
          </p:nvGrpSpPr>
          <p:grpSpPr>
            <a:xfrm>
              <a:off x="5224213" y="1482294"/>
              <a:ext cx="3703218" cy="2358199"/>
              <a:chOff x="5325278" y="1424542"/>
              <a:chExt cx="3703218" cy="2358199"/>
            </a:xfrm>
          </p:grpSpPr>
          <p:sp>
            <p:nvSpPr>
              <p:cNvPr id="289" name="Google Shape;289;p8"/>
              <p:cNvSpPr/>
              <p:nvPr/>
            </p:nvSpPr>
            <p:spPr>
              <a:xfrm rot="5400000">
                <a:off x="6334496" y="462442"/>
                <a:ext cx="1731900" cy="3656100"/>
              </a:xfrm>
              <a:prstGeom prst="moon">
                <a:avLst>
                  <a:gd name="adj" fmla="val 15611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8"/>
              <p:cNvSpPr/>
              <p:nvPr/>
            </p:nvSpPr>
            <p:spPr>
              <a:xfrm rot="5400000">
                <a:off x="6440977" y="595197"/>
                <a:ext cx="1501500" cy="3622200"/>
              </a:xfrm>
              <a:prstGeom prst="moon">
                <a:avLst>
                  <a:gd name="adj" fmla="val 1752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8"/>
              <p:cNvSpPr/>
              <p:nvPr/>
            </p:nvSpPr>
            <p:spPr>
              <a:xfrm rot="5400000">
                <a:off x="6452259" y="818129"/>
                <a:ext cx="1466100" cy="3622200"/>
              </a:xfrm>
              <a:prstGeom prst="moon">
                <a:avLst>
                  <a:gd name="adj" fmla="val 13814"/>
                </a:avLst>
              </a:pr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8"/>
              <p:cNvSpPr/>
              <p:nvPr/>
            </p:nvSpPr>
            <p:spPr>
              <a:xfrm rot="5400000">
                <a:off x="6448212" y="996123"/>
                <a:ext cx="1474200" cy="3662400"/>
              </a:xfrm>
              <a:prstGeom prst="moon">
                <a:avLst>
                  <a:gd name="adj" fmla="val 1712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8"/>
              <p:cNvSpPr/>
              <p:nvPr/>
            </p:nvSpPr>
            <p:spPr>
              <a:xfrm rot="5400000">
                <a:off x="6431378" y="1194341"/>
                <a:ext cx="1482300" cy="3694500"/>
              </a:xfrm>
              <a:prstGeom prst="moon">
                <a:avLst>
                  <a:gd name="adj" fmla="val 15848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4" name="Google Shape;294;p8"/>
            <p:cNvGrpSpPr/>
            <p:nvPr/>
          </p:nvGrpSpPr>
          <p:grpSpPr>
            <a:xfrm>
              <a:off x="4516205" y="2962970"/>
              <a:ext cx="1817064" cy="1233640"/>
              <a:chOff x="8313506" y="1158236"/>
              <a:chExt cx="1339030" cy="948370"/>
            </a:xfrm>
          </p:grpSpPr>
          <p:sp>
            <p:nvSpPr>
              <p:cNvPr id="295" name="Google Shape;295;p8"/>
              <p:cNvSpPr/>
              <p:nvPr/>
            </p:nvSpPr>
            <p:spPr>
              <a:xfrm>
                <a:off x="8313506" y="1158236"/>
                <a:ext cx="1339030" cy="948370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948370" extrusionOk="0">
                    <a:moveTo>
                      <a:pt x="542538" y="0"/>
                    </a:moveTo>
                    <a:cubicBezTo>
                      <a:pt x="651347" y="0"/>
                      <a:pt x="747281" y="55130"/>
                      <a:pt x="803929" y="138981"/>
                    </a:cubicBezTo>
                    <a:lnTo>
                      <a:pt x="831770" y="190273"/>
                    </a:lnTo>
                    <a:lnTo>
                      <a:pt x="839989" y="185811"/>
                    </a:lnTo>
                    <a:cubicBezTo>
                      <a:pt x="868874" y="173594"/>
                      <a:pt x="900631" y="166838"/>
                      <a:pt x="933966" y="166838"/>
                    </a:cubicBezTo>
                    <a:cubicBezTo>
                      <a:pt x="1067306" y="166838"/>
                      <a:pt x="1175400" y="274932"/>
                      <a:pt x="1175400" y="408272"/>
                    </a:cubicBezTo>
                    <a:lnTo>
                      <a:pt x="1164081" y="464336"/>
                    </a:lnTo>
                    <a:lnTo>
                      <a:pt x="1193647" y="467316"/>
                    </a:lnTo>
                    <a:cubicBezTo>
                      <a:pt x="1276617" y="484294"/>
                      <a:pt x="1339030" y="557706"/>
                      <a:pt x="1339030" y="645695"/>
                    </a:cubicBezTo>
                    <a:cubicBezTo>
                      <a:pt x="1339030" y="695975"/>
                      <a:pt x="1318650" y="741494"/>
                      <a:pt x="1285701" y="774444"/>
                    </a:cubicBezTo>
                    <a:lnTo>
                      <a:pt x="1275364" y="781413"/>
                    </a:lnTo>
                    <a:lnTo>
                      <a:pt x="1273090" y="784885"/>
                    </a:lnTo>
                    <a:cubicBezTo>
                      <a:pt x="1215329" y="846257"/>
                      <a:pt x="1047438" y="943490"/>
                      <a:pt x="737449" y="948088"/>
                    </a:cubicBezTo>
                    <a:cubicBezTo>
                      <a:pt x="52010" y="958254"/>
                      <a:pt x="-61448" y="692216"/>
                      <a:pt x="25179" y="500513"/>
                    </a:cubicBezTo>
                    <a:cubicBezTo>
                      <a:pt x="46836" y="452587"/>
                      <a:pt x="90551" y="422910"/>
                      <a:pt x="147300" y="405727"/>
                    </a:cubicBezTo>
                    <a:lnTo>
                      <a:pt x="237003" y="389348"/>
                    </a:lnTo>
                    <a:lnTo>
                      <a:pt x="233715" y="378756"/>
                    </a:lnTo>
                    <a:cubicBezTo>
                      <a:pt x="229516" y="358236"/>
                      <a:pt x="227311" y="336989"/>
                      <a:pt x="227311" y="315227"/>
                    </a:cubicBezTo>
                    <a:cubicBezTo>
                      <a:pt x="227311" y="141132"/>
                      <a:pt x="368443" y="0"/>
                      <a:pt x="5425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8"/>
              <p:cNvSpPr/>
              <p:nvPr/>
            </p:nvSpPr>
            <p:spPr>
              <a:xfrm>
                <a:off x="8335477" y="1742952"/>
                <a:ext cx="1276600" cy="331571"/>
              </a:xfrm>
              <a:custGeom>
                <a:avLst/>
                <a:gdLst/>
                <a:ahLst/>
                <a:cxnLst/>
                <a:rect l="l" t="t" r="r" b="b"/>
                <a:pathLst>
                  <a:path w="1302653" h="331571" extrusionOk="0">
                    <a:moveTo>
                      <a:pt x="0" y="0"/>
                    </a:moveTo>
                    <a:lnTo>
                      <a:pt x="26333" y="37194"/>
                    </a:lnTo>
                    <a:cubicBezTo>
                      <a:pt x="127528" y="157420"/>
                      <a:pt x="358088" y="249466"/>
                      <a:pt x="792610" y="243021"/>
                    </a:cubicBezTo>
                    <a:cubicBezTo>
                      <a:pt x="1010957" y="239783"/>
                      <a:pt x="1166748" y="195763"/>
                      <a:pt x="1268779" y="146318"/>
                    </a:cubicBezTo>
                    <a:lnTo>
                      <a:pt x="1302653" y="127764"/>
                    </a:lnTo>
                    <a:lnTo>
                      <a:pt x="1282507" y="157645"/>
                    </a:lnTo>
                    <a:lnTo>
                      <a:pt x="1272170" y="164614"/>
                    </a:lnTo>
                    <a:lnTo>
                      <a:pt x="1269896" y="168086"/>
                    </a:lnTo>
                    <a:cubicBezTo>
                      <a:pt x="1212135" y="229458"/>
                      <a:pt x="1044244" y="326691"/>
                      <a:pt x="734255" y="331289"/>
                    </a:cubicBezTo>
                    <a:cubicBezTo>
                      <a:pt x="220176" y="338914"/>
                      <a:pt x="27836" y="191173"/>
                      <a:pt x="342" y="35952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7" name="Google Shape;297;p8"/>
            <p:cNvGrpSpPr/>
            <p:nvPr/>
          </p:nvGrpSpPr>
          <p:grpSpPr>
            <a:xfrm>
              <a:off x="7811045" y="2817083"/>
              <a:ext cx="2078934" cy="1398792"/>
              <a:chOff x="7984257" y="2869929"/>
              <a:chExt cx="1657050" cy="1114931"/>
            </a:xfrm>
          </p:grpSpPr>
          <p:sp>
            <p:nvSpPr>
              <p:cNvPr id="298" name="Google Shape;298;p8"/>
              <p:cNvSpPr/>
              <p:nvPr/>
            </p:nvSpPr>
            <p:spPr>
              <a:xfrm rot="10800000">
                <a:off x="7984257" y="2869929"/>
                <a:ext cx="1657050" cy="1114931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1114931" extrusionOk="0">
                    <a:moveTo>
                      <a:pt x="796492" y="1114931"/>
                    </a:moveTo>
                    <a:cubicBezTo>
                      <a:pt x="687683" y="1114931"/>
                      <a:pt x="591749" y="1059801"/>
                      <a:pt x="535101" y="975950"/>
                    </a:cubicBezTo>
                    <a:lnTo>
                      <a:pt x="507260" y="924658"/>
                    </a:lnTo>
                    <a:lnTo>
                      <a:pt x="499041" y="929120"/>
                    </a:lnTo>
                    <a:cubicBezTo>
                      <a:pt x="470156" y="941337"/>
                      <a:pt x="438399" y="948093"/>
                      <a:pt x="405064" y="948093"/>
                    </a:cubicBezTo>
                    <a:cubicBezTo>
                      <a:pt x="271724" y="948093"/>
                      <a:pt x="163630" y="839999"/>
                      <a:pt x="163630" y="706659"/>
                    </a:cubicBezTo>
                    <a:lnTo>
                      <a:pt x="174949" y="650595"/>
                    </a:lnTo>
                    <a:lnTo>
                      <a:pt x="145383" y="647615"/>
                    </a:lnTo>
                    <a:cubicBezTo>
                      <a:pt x="62413" y="630637"/>
                      <a:pt x="0" y="557225"/>
                      <a:pt x="0" y="469236"/>
                    </a:cubicBezTo>
                    <a:cubicBezTo>
                      <a:pt x="0" y="418956"/>
                      <a:pt x="20380" y="373437"/>
                      <a:pt x="53329" y="340487"/>
                    </a:cubicBezTo>
                    <a:lnTo>
                      <a:pt x="63666" y="333518"/>
                    </a:lnTo>
                    <a:lnTo>
                      <a:pt x="65940" y="330046"/>
                    </a:lnTo>
                    <a:cubicBezTo>
                      <a:pt x="94821" y="299360"/>
                      <a:pt x="151234" y="259709"/>
                      <a:pt x="239175" y="227155"/>
                    </a:cubicBezTo>
                    <a:lnTo>
                      <a:pt x="294182" y="209693"/>
                    </a:lnTo>
                    <a:lnTo>
                      <a:pt x="297816" y="181374"/>
                    </a:lnTo>
                    <a:cubicBezTo>
                      <a:pt x="324780" y="77864"/>
                      <a:pt x="441369" y="0"/>
                      <a:pt x="581109" y="0"/>
                    </a:cubicBezTo>
                    <a:cubicBezTo>
                      <a:pt x="680923" y="0"/>
                      <a:pt x="768927" y="39727"/>
                      <a:pt x="820892" y="100150"/>
                    </a:cubicBezTo>
                    <a:lnTo>
                      <a:pt x="846431" y="137111"/>
                    </a:lnTo>
                    <a:lnTo>
                      <a:pt x="853971" y="133896"/>
                    </a:lnTo>
                    <a:cubicBezTo>
                      <a:pt x="880468" y="125093"/>
                      <a:pt x="909600" y="120224"/>
                      <a:pt x="940179" y="120224"/>
                    </a:cubicBezTo>
                    <a:cubicBezTo>
                      <a:pt x="1031917" y="120224"/>
                      <a:pt x="1110628" y="164039"/>
                      <a:pt x="1144250" y="226482"/>
                    </a:cubicBezTo>
                    <a:lnTo>
                      <a:pt x="1155997" y="256208"/>
                    </a:lnTo>
                    <a:lnTo>
                      <a:pt x="1203920" y="282748"/>
                    </a:lnTo>
                    <a:cubicBezTo>
                      <a:pt x="1347998" y="375232"/>
                      <a:pt x="1362579" y="506585"/>
                      <a:pt x="1313851" y="614418"/>
                    </a:cubicBezTo>
                    <a:cubicBezTo>
                      <a:pt x="1292194" y="662344"/>
                      <a:pt x="1248479" y="692021"/>
                      <a:pt x="1191730" y="709204"/>
                    </a:cubicBezTo>
                    <a:lnTo>
                      <a:pt x="1102027" y="725583"/>
                    </a:lnTo>
                    <a:lnTo>
                      <a:pt x="1105315" y="736175"/>
                    </a:lnTo>
                    <a:cubicBezTo>
                      <a:pt x="1109514" y="756695"/>
                      <a:pt x="1111719" y="777942"/>
                      <a:pt x="1111719" y="799704"/>
                    </a:cubicBezTo>
                    <a:cubicBezTo>
                      <a:pt x="1111719" y="973799"/>
                      <a:pt x="970587" y="1114931"/>
                      <a:pt x="796492" y="11149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8"/>
              <p:cNvSpPr/>
              <p:nvPr/>
            </p:nvSpPr>
            <p:spPr>
              <a:xfrm rot="10800000">
                <a:off x="8020734" y="3474978"/>
                <a:ext cx="1561214" cy="464964"/>
              </a:xfrm>
              <a:custGeom>
                <a:avLst/>
                <a:gdLst/>
                <a:ahLst/>
                <a:cxnLst/>
                <a:rect l="l" t="t" r="r" b="b"/>
                <a:pathLst>
                  <a:path w="1656460" h="542232" extrusionOk="0">
                    <a:moveTo>
                      <a:pt x="21051" y="542232"/>
                    </a:moveTo>
                    <a:lnTo>
                      <a:pt x="13673" y="531841"/>
                    </a:lnTo>
                    <a:cubicBezTo>
                      <a:pt x="4828" y="512320"/>
                      <a:pt x="0" y="491234"/>
                      <a:pt x="0" y="469236"/>
                    </a:cubicBezTo>
                    <a:cubicBezTo>
                      <a:pt x="0" y="418956"/>
                      <a:pt x="25222" y="373437"/>
                      <a:pt x="65999" y="340487"/>
                    </a:cubicBezTo>
                    <a:lnTo>
                      <a:pt x="78791" y="333518"/>
                    </a:lnTo>
                    <a:lnTo>
                      <a:pt x="81606" y="330046"/>
                    </a:lnTo>
                    <a:cubicBezTo>
                      <a:pt x="117348" y="299360"/>
                      <a:pt x="187164" y="259709"/>
                      <a:pt x="295997" y="227155"/>
                    </a:cubicBezTo>
                    <a:lnTo>
                      <a:pt x="364073" y="209693"/>
                    </a:lnTo>
                    <a:lnTo>
                      <a:pt x="368570" y="181374"/>
                    </a:lnTo>
                    <a:cubicBezTo>
                      <a:pt x="401940" y="77864"/>
                      <a:pt x="546228" y="0"/>
                      <a:pt x="719166" y="0"/>
                    </a:cubicBezTo>
                    <a:cubicBezTo>
                      <a:pt x="842694" y="0"/>
                      <a:pt x="951605" y="39727"/>
                      <a:pt x="1015916" y="100150"/>
                    </a:cubicBezTo>
                    <a:lnTo>
                      <a:pt x="1047522" y="137111"/>
                    </a:lnTo>
                    <a:lnTo>
                      <a:pt x="1056854" y="133896"/>
                    </a:lnTo>
                    <a:cubicBezTo>
                      <a:pt x="1089646" y="125093"/>
                      <a:pt x="1125699" y="120224"/>
                      <a:pt x="1163543" y="120224"/>
                    </a:cubicBezTo>
                    <a:cubicBezTo>
                      <a:pt x="1277075" y="120224"/>
                      <a:pt x="1374486" y="164039"/>
                      <a:pt x="1416096" y="226482"/>
                    </a:cubicBezTo>
                    <a:lnTo>
                      <a:pt x="1430634" y="256208"/>
                    </a:lnTo>
                    <a:lnTo>
                      <a:pt x="1489942" y="282748"/>
                    </a:lnTo>
                    <a:cubicBezTo>
                      <a:pt x="1601384" y="340551"/>
                      <a:pt x="1650224" y="413536"/>
                      <a:pt x="1656460" y="486474"/>
                    </a:cubicBezTo>
                    <a:cubicBezTo>
                      <a:pt x="1656159" y="497321"/>
                      <a:pt x="1655857" y="508168"/>
                      <a:pt x="1655556" y="519015"/>
                    </a:cubicBezTo>
                    <a:lnTo>
                      <a:pt x="1643289" y="492945"/>
                    </a:lnTo>
                    <a:cubicBezTo>
                      <a:pt x="1617178" y="450621"/>
                      <a:pt x="1572849" y="410474"/>
                      <a:pt x="1505984" y="375792"/>
                    </a:cubicBezTo>
                    <a:lnTo>
                      <a:pt x="1446676" y="349252"/>
                    </a:lnTo>
                    <a:lnTo>
                      <a:pt x="1432138" y="319526"/>
                    </a:lnTo>
                    <a:cubicBezTo>
                      <a:pt x="1390528" y="257083"/>
                      <a:pt x="1293117" y="213268"/>
                      <a:pt x="1179585" y="213268"/>
                    </a:cubicBezTo>
                    <a:cubicBezTo>
                      <a:pt x="1141741" y="213268"/>
                      <a:pt x="1105688" y="218137"/>
                      <a:pt x="1072896" y="226940"/>
                    </a:cubicBezTo>
                    <a:lnTo>
                      <a:pt x="1063564" y="230155"/>
                    </a:lnTo>
                    <a:lnTo>
                      <a:pt x="1031958" y="193194"/>
                    </a:lnTo>
                    <a:cubicBezTo>
                      <a:pt x="967647" y="132771"/>
                      <a:pt x="858736" y="93044"/>
                      <a:pt x="735208" y="93044"/>
                    </a:cubicBezTo>
                    <a:cubicBezTo>
                      <a:pt x="562270" y="93044"/>
                      <a:pt x="417982" y="170908"/>
                      <a:pt x="384612" y="274418"/>
                    </a:cubicBezTo>
                    <a:lnTo>
                      <a:pt x="380115" y="302737"/>
                    </a:lnTo>
                    <a:lnTo>
                      <a:pt x="312039" y="320199"/>
                    </a:lnTo>
                    <a:cubicBezTo>
                      <a:pt x="203206" y="352753"/>
                      <a:pt x="133390" y="392404"/>
                      <a:pt x="97648" y="423090"/>
                    </a:cubicBezTo>
                    <a:lnTo>
                      <a:pt x="94833" y="426562"/>
                    </a:lnTo>
                    <a:lnTo>
                      <a:pt x="82041" y="433531"/>
                    </a:lnTo>
                    <a:cubicBezTo>
                      <a:pt x="61652" y="450006"/>
                      <a:pt x="45153" y="469623"/>
                      <a:pt x="33750" y="491407"/>
                    </a:cubicBezTo>
                    <a:lnTo>
                      <a:pt x="21051" y="542232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47" name="Google Shape;347;p8"/>
          <p:cNvSpPr/>
          <p:nvPr/>
        </p:nvSpPr>
        <p:spPr>
          <a:xfrm rot="10800000">
            <a:off x="7707905" y="3432"/>
            <a:ext cx="4484097" cy="2018270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8"/>
          <p:cNvSpPr/>
          <p:nvPr/>
        </p:nvSpPr>
        <p:spPr>
          <a:xfrm rot="10800000" flipH="1">
            <a:off x="5" y="-5118"/>
            <a:ext cx="4484097" cy="2018270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D963A0A4-76CB-C20A-C97C-515D6CE32B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0" y="276225"/>
            <a:ext cx="14287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091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Image">
  <p:cSld name="Background Image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" name="Google Shape;351;p9"/>
          <p:cNvGrpSpPr/>
          <p:nvPr/>
        </p:nvGrpSpPr>
        <p:grpSpPr>
          <a:xfrm>
            <a:off x="66259" y="4977963"/>
            <a:ext cx="2465020" cy="1604168"/>
            <a:chOff x="8313506" y="1158236"/>
            <a:chExt cx="1339030" cy="948370"/>
          </a:xfrm>
        </p:grpSpPr>
        <p:sp>
          <p:nvSpPr>
            <p:cNvPr id="352" name="Google Shape;352;p9"/>
            <p:cNvSpPr/>
            <p:nvPr/>
          </p:nvSpPr>
          <p:spPr>
            <a:xfrm>
              <a:off x="8313506" y="1158236"/>
              <a:ext cx="1339030" cy="948370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8335477" y="1742952"/>
              <a:ext cx="1276600" cy="331571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4" name="Google Shape;354;p9"/>
          <p:cNvSpPr txBox="1">
            <a:spLocks noGrp="1"/>
          </p:cNvSpPr>
          <p:nvPr>
            <p:ph type="title"/>
          </p:nvPr>
        </p:nvSpPr>
        <p:spPr>
          <a:xfrm>
            <a:off x="3413250" y="1123500"/>
            <a:ext cx="5784900" cy="4736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>
            <a:endParaRPr/>
          </a:p>
        </p:txBody>
      </p:sp>
      <p:sp>
        <p:nvSpPr>
          <p:cNvPr id="355" name="Google Shape;355;p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6" name="Google Shape;356;p9"/>
          <p:cNvSpPr/>
          <p:nvPr/>
        </p:nvSpPr>
        <p:spPr>
          <a:xfrm rot="10135448">
            <a:off x="203180" y="5129730"/>
            <a:ext cx="729500" cy="493434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9"/>
          <p:cNvSpPr/>
          <p:nvPr/>
        </p:nvSpPr>
        <p:spPr>
          <a:xfrm rot="8709156">
            <a:off x="228020" y="5315505"/>
            <a:ext cx="602823" cy="453182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9"/>
          <p:cNvSpPr/>
          <p:nvPr/>
        </p:nvSpPr>
        <p:spPr>
          <a:xfrm rot="10212306">
            <a:off x="376077" y="5244069"/>
            <a:ext cx="526029" cy="437811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9"/>
          <p:cNvSpPr/>
          <p:nvPr/>
        </p:nvSpPr>
        <p:spPr>
          <a:xfrm rot="-10275230">
            <a:off x="524027" y="5225151"/>
            <a:ext cx="488585" cy="423822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9"/>
          <p:cNvSpPr/>
          <p:nvPr/>
        </p:nvSpPr>
        <p:spPr>
          <a:xfrm rot="8705611">
            <a:off x="437741" y="5424664"/>
            <a:ext cx="463251" cy="314955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9"/>
          <p:cNvSpPr/>
          <p:nvPr/>
        </p:nvSpPr>
        <p:spPr>
          <a:xfrm rot="-344436">
            <a:off x="798174" y="4942478"/>
            <a:ext cx="1118529" cy="864729"/>
          </a:xfrm>
          <a:custGeom>
            <a:avLst/>
            <a:gdLst/>
            <a:ahLst/>
            <a:cxnLst/>
            <a:rect l="l" t="t" r="r" b="b"/>
            <a:pathLst>
              <a:path w="2355385" h="1820936" extrusionOk="0">
                <a:moveTo>
                  <a:pt x="1807046" y="0"/>
                </a:moveTo>
                <a:cubicBezTo>
                  <a:pt x="1816543" y="83805"/>
                  <a:pt x="1824289" y="154677"/>
                  <a:pt x="1830596" y="214803"/>
                </a:cubicBezTo>
                <a:lnTo>
                  <a:pt x="1832248" y="230975"/>
                </a:lnTo>
                <a:lnTo>
                  <a:pt x="1834676" y="203072"/>
                </a:lnTo>
                <a:lnTo>
                  <a:pt x="1889590" y="889920"/>
                </a:lnTo>
                <a:lnTo>
                  <a:pt x="2120543" y="1115740"/>
                </a:lnTo>
                <a:lnTo>
                  <a:pt x="2330965" y="1331295"/>
                </a:lnTo>
                <a:cubicBezTo>
                  <a:pt x="2317279" y="1473287"/>
                  <a:pt x="2426768" y="1492105"/>
                  <a:pt x="2269377" y="1752139"/>
                </a:cubicBezTo>
                <a:cubicBezTo>
                  <a:pt x="2170582" y="1756631"/>
                  <a:pt x="2154303" y="1780767"/>
                  <a:pt x="2003933" y="1772979"/>
                </a:cubicBezTo>
                <a:lnTo>
                  <a:pt x="2002813" y="1772896"/>
                </a:lnTo>
                <a:lnTo>
                  <a:pt x="1942126" y="1728193"/>
                </a:lnTo>
                <a:lnTo>
                  <a:pt x="1828907" y="1614925"/>
                </a:lnTo>
                <a:lnTo>
                  <a:pt x="1725358" y="1459601"/>
                </a:lnTo>
                <a:lnTo>
                  <a:pt x="1647545" y="1334919"/>
                </a:lnTo>
                <a:cubicBezTo>
                  <a:pt x="939481" y="1130148"/>
                  <a:pt x="948387" y="1275180"/>
                  <a:pt x="634945" y="1306993"/>
                </a:cubicBezTo>
                <a:lnTo>
                  <a:pt x="589764" y="1310159"/>
                </a:lnTo>
                <a:cubicBezTo>
                  <a:pt x="545362" y="1203457"/>
                  <a:pt x="466017" y="1129848"/>
                  <a:pt x="456557" y="990052"/>
                </a:cubicBezTo>
                <a:cubicBezTo>
                  <a:pt x="488411" y="1162567"/>
                  <a:pt x="605885" y="1291113"/>
                  <a:pt x="680549" y="1441643"/>
                </a:cubicBezTo>
                <a:cubicBezTo>
                  <a:pt x="645495" y="1570735"/>
                  <a:pt x="743732" y="1605404"/>
                  <a:pt x="557221" y="1820936"/>
                </a:cubicBezTo>
                <a:cubicBezTo>
                  <a:pt x="465191" y="1809500"/>
                  <a:pt x="446335" y="1829242"/>
                  <a:pt x="308569" y="1798319"/>
                </a:cubicBezTo>
                <a:lnTo>
                  <a:pt x="307546" y="1798065"/>
                </a:lnTo>
                <a:lnTo>
                  <a:pt x="258503" y="1747169"/>
                </a:lnTo>
                <a:lnTo>
                  <a:pt x="171720" y="1624606"/>
                </a:lnTo>
                <a:lnTo>
                  <a:pt x="100510" y="1464694"/>
                </a:lnTo>
                <a:cubicBezTo>
                  <a:pt x="76437" y="1344282"/>
                  <a:pt x="-14753" y="1065398"/>
                  <a:pt x="2054" y="878299"/>
                </a:cubicBezTo>
                <a:cubicBezTo>
                  <a:pt x="7173" y="645264"/>
                  <a:pt x="165920" y="447239"/>
                  <a:pt x="201351" y="342101"/>
                </a:cubicBezTo>
                <a:lnTo>
                  <a:pt x="203998" y="338413"/>
                </a:lnTo>
                <a:lnTo>
                  <a:pt x="202783" y="331571"/>
                </a:lnTo>
                <a:lnTo>
                  <a:pt x="348448" y="107440"/>
                </a:lnTo>
                <a:lnTo>
                  <a:pt x="325071" y="15570"/>
                </a:lnTo>
                <a:lnTo>
                  <a:pt x="1807046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9"/>
          <p:cNvSpPr/>
          <p:nvPr/>
        </p:nvSpPr>
        <p:spPr>
          <a:xfrm rot="-846593" flipH="1">
            <a:off x="692657" y="4421936"/>
            <a:ext cx="410624" cy="924137"/>
          </a:xfrm>
          <a:custGeom>
            <a:avLst/>
            <a:gdLst/>
            <a:ahLst/>
            <a:cxnLst/>
            <a:rect l="l" t="t" r="r" b="b"/>
            <a:pathLst>
              <a:path w="870461" h="1959028" extrusionOk="0">
                <a:moveTo>
                  <a:pt x="0" y="4044"/>
                </a:moveTo>
                <a:cubicBezTo>
                  <a:pt x="58553" y="-49697"/>
                  <a:pt x="440486" y="445721"/>
                  <a:pt x="598501" y="683144"/>
                </a:cubicBezTo>
                <a:cubicBezTo>
                  <a:pt x="740391" y="900726"/>
                  <a:pt x="570497" y="1040644"/>
                  <a:pt x="787539" y="1284870"/>
                </a:cubicBezTo>
                <a:cubicBezTo>
                  <a:pt x="1004581" y="1529096"/>
                  <a:pt x="734348" y="1948255"/>
                  <a:pt x="669663" y="1959028"/>
                </a:cubicBezTo>
                <a:cubicBezTo>
                  <a:pt x="694171" y="1530925"/>
                  <a:pt x="543289" y="1629198"/>
                  <a:pt x="430090" y="1304000"/>
                </a:cubicBezTo>
                <a:lnTo>
                  <a:pt x="0" y="4044"/>
                </a:ln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9"/>
          <p:cNvSpPr/>
          <p:nvPr/>
        </p:nvSpPr>
        <p:spPr>
          <a:xfrm rot="-1020297" flipH="1">
            <a:off x="603710" y="4180899"/>
            <a:ext cx="477133" cy="917203"/>
          </a:xfrm>
          <a:custGeom>
            <a:avLst/>
            <a:gdLst/>
            <a:ahLst/>
            <a:cxnLst/>
            <a:rect l="l" t="t" r="r" b="b"/>
            <a:pathLst>
              <a:path w="885966" h="1754609" extrusionOk="0">
                <a:moveTo>
                  <a:pt x="0" y="3337"/>
                </a:moveTo>
                <a:cubicBezTo>
                  <a:pt x="58553" y="-50404"/>
                  <a:pt x="409873" y="559472"/>
                  <a:pt x="567888" y="796895"/>
                </a:cubicBezTo>
                <a:cubicBezTo>
                  <a:pt x="725903" y="1034318"/>
                  <a:pt x="879041" y="1185803"/>
                  <a:pt x="885524" y="1345534"/>
                </a:cubicBezTo>
                <a:cubicBezTo>
                  <a:pt x="894347" y="1562905"/>
                  <a:pt x="770020" y="1699263"/>
                  <a:pt x="620828" y="1754609"/>
                </a:cubicBezTo>
                <a:cubicBezTo>
                  <a:pt x="709060" y="1366389"/>
                  <a:pt x="364154" y="1305431"/>
                  <a:pt x="283944" y="1080841"/>
                </a:cubicBezTo>
                <a:lnTo>
                  <a:pt x="0" y="3337"/>
                </a:ln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9"/>
          <p:cNvSpPr/>
          <p:nvPr/>
        </p:nvSpPr>
        <p:spPr>
          <a:xfrm rot="263922">
            <a:off x="1619012" y="4936626"/>
            <a:ext cx="159237" cy="490058"/>
          </a:xfrm>
          <a:custGeom>
            <a:avLst/>
            <a:gdLst/>
            <a:ahLst/>
            <a:cxnLst/>
            <a:rect l="l" t="t" r="r" b="b"/>
            <a:pathLst>
              <a:path w="444107" h="1034716" extrusionOk="0">
                <a:moveTo>
                  <a:pt x="0" y="336884"/>
                </a:moveTo>
                <a:cubicBezTo>
                  <a:pt x="201112" y="742749"/>
                  <a:pt x="47915" y="797293"/>
                  <a:pt x="419647" y="1034716"/>
                </a:cubicBezTo>
                <a:cubicBezTo>
                  <a:pt x="311296" y="719490"/>
                  <a:pt x="435618" y="812532"/>
                  <a:pt x="443815" y="548639"/>
                </a:cubicBezTo>
                <a:cubicBezTo>
                  <a:pt x="452012" y="284746"/>
                  <a:pt x="285549" y="184484"/>
                  <a:pt x="279132" y="0"/>
                </a:cubicBezTo>
                <a:lnTo>
                  <a:pt x="0" y="336884"/>
                </a:ln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9"/>
          <p:cNvSpPr/>
          <p:nvPr/>
        </p:nvSpPr>
        <p:spPr>
          <a:xfrm rot="1334941">
            <a:off x="1443418" y="4349028"/>
            <a:ext cx="425798" cy="895891"/>
          </a:xfrm>
          <a:custGeom>
            <a:avLst/>
            <a:gdLst/>
            <a:ahLst/>
            <a:cxnLst/>
            <a:rect l="l" t="t" r="r" b="b"/>
            <a:pathLst>
              <a:path w="895672" h="1884520" extrusionOk="0">
                <a:moveTo>
                  <a:pt x="0" y="2781"/>
                </a:moveTo>
                <a:cubicBezTo>
                  <a:pt x="58553" y="-50960"/>
                  <a:pt x="419499" y="689383"/>
                  <a:pt x="577514" y="926806"/>
                </a:cubicBezTo>
                <a:cubicBezTo>
                  <a:pt x="735529" y="1164229"/>
                  <a:pt x="888667" y="1315714"/>
                  <a:pt x="895150" y="1475445"/>
                </a:cubicBezTo>
                <a:cubicBezTo>
                  <a:pt x="903973" y="1692816"/>
                  <a:pt x="800474" y="1808563"/>
                  <a:pt x="630454" y="1884520"/>
                </a:cubicBezTo>
                <a:cubicBezTo>
                  <a:pt x="718686" y="1496300"/>
                  <a:pt x="459393" y="1356624"/>
                  <a:pt x="379183" y="1132034"/>
                </a:cubicBezTo>
                <a:lnTo>
                  <a:pt x="0" y="2781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9"/>
          <p:cNvSpPr/>
          <p:nvPr/>
        </p:nvSpPr>
        <p:spPr>
          <a:xfrm rot="692801">
            <a:off x="1441033" y="4066587"/>
            <a:ext cx="420484" cy="828449"/>
          </a:xfrm>
          <a:custGeom>
            <a:avLst/>
            <a:gdLst/>
            <a:ahLst/>
            <a:cxnLst/>
            <a:rect l="l" t="t" r="r" b="b"/>
            <a:pathLst>
              <a:path w="885966" h="1754609" extrusionOk="0">
                <a:moveTo>
                  <a:pt x="0" y="3337"/>
                </a:moveTo>
                <a:cubicBezTo>
                  <a:pt x="58553" y="-50404"/>
                  <a:pt x="409873" y="559472"/>
                  <a:pt x="567888" y="796895"/>
                </a:cubicBezTo>
                <a:cubicBezTo>
                  <a:pt x="725903" y="1034318"/>
                  <a:pt x="879041" y="1185803"/>
                  <a:pt x="885524" y="1345534"/>
                </a:cubicBezTo>
                <a:cubicBezTo>
                  <a:pt x="894347" y="1562905"/>
                  <a:pt x="770020" y="1699263"/>
                  <a:pt x="620828" y="1754609"/>
                </a:cubicBezTo>
                <a:cubicBezTo>
                  <a:pt x="709060" y="1366389"/>
                  <a:pt x="364154" y="1305431"/>
                  <a:pt x="283944" y="1080841"/>
                </a:cubicBezTo>
                <a:lnTo>
                  <a:pt x="0" y="3337"/>
                </a:ln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9"/>
          <p:cNvSpPr/>
          <p:nvPr/>
        </p:nvSpPr>
        <p:spPr>
          <a:xfrm rot="767453" flipH="1">
            <a:off x="838332" y="3951402"/>
            <a:ext cx="174274" cy="289039"/>
          </a:xfrm>
          <a:custGeom>
            <a:avLst/>
            <a:gdLst/>
            <a:ahLst/>
            <a:cxnLst/>
            <a:rect l="l" t="t" r="r" b="b"/>
            <a:pathLst>
              <a:path w="367459" h="609441" extrusionOk="0">
                <a:moveTo>
                  <a:pt x="0" y="272557"/>
                </a:moveTo>
                <a:cubicBezTo>
                  <a:pt x="44116" y="179513"/>
                  <a:pt x="214964" y="-134912"/>
                  <a:pt x="341697" y="65614"/>
                </a:cubicBezTo>
                <a:cubicBezTo>
                  <a:pt x="468430" y="266140"/>
                  <a:pt x="89035" y="572544"/>
                  <a:pt x="38502" y="609441"/>
                </a:cubicBezTo>
                <a:lnTo>
                  <a:pt x="0" y="272557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9"/>
          <p:cNvSpPr/>
          <p:nvPr/>
        </p:nvSpPr>
        <p:spPr>
          <a:xfrm rot="236087">
            <a:off x="1571702" y="4042290"/>
            <a:ext cx="174035" cy="288641"/>
          </a:xfrm>
          <a:custGeom>
            <a:avLst/>
            <a:gdLst/>
            <a:ahLst/>
            <a:cxnLst/>
            <a:rect l="l" t="t" r="r" b="b"/>
            <a:pathLst>
              <a:path w="367459" h="609441" extrusionOk="0">
                <a:moveTo>
                  <a:pt x="0" y="272557"/>
                </a:moveTo>
                <a:cubicBezTo>
                  <a:pt x="44116" y="179513"/>
                  <a:pt x="214964" y="-134912"/>
                  <a:pt x="341697" y="65614"/>
                </a:cubicBezTo>
                <a:cubicBezTo>
                  <a:pt x="468430" y="266140"/>
                  <a:pt x="89035" y="572544"/>
                  <a:pt x="38502" y="609441"/>
                </a:cubicBezTo>
                <a:lnTo>
                  <a:pt x="0" y="272557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9"/>
          <p:cNvSpPr/>
          <p:nvPr/>
        </p:nvSpPr>
        <p:spPr>
          <a:xfrm rot="236087">
            <a:off x="1038057" y="5302610"/>
            <a:ext cx="298593" cy="494724"/>
          </a:xfrm>
          <a:custGeom>
            <a:avLst/>
            <a:gdLst/>
            <a:ahLst/>
            <a:cxnLst/>
            <a:rect l="l" t="t" r="r" b="b"/>
            <a:pathLst>
              <a:path w="630454" h="1044567" extrusionOk="0">
                <a:moveTo>
                  <a:pt x="0" y="221381"/>
                </a:moveTo>
                <a:lnTo>
                  <a:pt x="134753" y="707457"/>
                </a:lnTo>
                <a:lnTo>
                  <a:pt x="202130" y="991402"/>
                </a:lnTo>
                <a:cubicBezTo>
                  <a:pt x="417094" y="1055571"/>
                  <a:pt x="473241" y="1086050"/>
                  <a:pt x="630454" y="938463"/>
                </a:cubicBezTo>
                <a:lnTo>
                  <a:pt x="553452" y="356135"/>
                </a:lnTo>
                <a:lnTo>
                  <a:pt x="553452" y="0"/>
                </a:lnTo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9"/>
          <p:cNvSpPr/>
          <p:nvPr/>
        </p:nvSpPr>
        <p:spPr>
          <a:xfrm rot="-934353" flipH="1">
            <a:off x="1351676" y="5280610"/>
            <a:ext cx="299424" cy="496101"/>
          </a:xfrm>
          <a:custGeom>
            <a:avLst/>
            <a:gdLst/>
            <a:ahLst/>
            <a:cxnLst/>
            <a:rect l="l" t="t" r="r" b="b"/>
            <a:pathLst>
              <a:path w="630454" h="1044567" extrusionOk="0">
                <a:moveTo>
                  <a:pt x="0" y="221381"/>
                </a:moveTo>
                <a:lnTo>
                  <a:pt x="134753" y="707457"/>
                </a:lnTo>
                <a:lnTo>
                  <a:pt x="202130" y="991402"/>
                </a:lnTo>
                <a:cubicBezTo>
                  <a:pt x="417094" y="1055571"/>
                  <a:pt x="473241" y="1086050"/>
                  <a:pt x="630454" y="938463"/>
                </a:cubicBezTo>
                <a:lnTo>
                  <a:pt x="553452" y="356135"/>
                </a:lnTo>
                <a:lnTo>
                  <a:pt x="553452" y="0"/>
                </a:lnTo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9"/>
          <p:cNvSpPr/>
          <p:nvPr/>
        </p:nvSpPr>
        <p:spPr>
          <a:xfrm rot="225104">
            <a:off x="806675" y="4004044"/>
            <a:ext cx="863468" cy="1088167"/>
          </a:xfrm>
          <a:custGeom>
            <a:avLst/>
            <a:gdLst/>
            <a:ahLst/>
            <a:cxnLst/>
            <a:rect l="l" t="t" r="r" b="b"/>
            <a:pathLst>
              <a:path w="1883317" h="2297570" extrusionOk="0">
                <a:moveTo>
                  <a:pt x="62501" y="1114799"/>
                </a:moveTo>
                <a:cubicBezTo>
                  <a:pt x="344039" y="294090"/>
                  <a:pt x="670314" y="11442"/>
                  <a:pt x="967276" y="213"/>
                </a:cubicBezTo>
                <a:cubicBezTo>
                  <a:pt x="1264238" y="-11016"/>
                  <a:pt x="1791334" y="422731"/>
                  <a:pt x="1844272" y="1047422"/>
                </a:cubicBezTo>
                <a:cubicBezTo>
                  <a:pt x="2051215" y="2066749"/>
                  <a:pt x="1388942" y="2275908"/>
                  <a:pt x="952838" y="2296762"/>
                </a:cubicBezTo>
                <a:cubicBezTo>
                  <a:pt x="516734" y="2317616"/>
                  <a:pt x="-219037" y="1935508"/>
                  <a:pt x="62501" y="1114799"/>
                </a:cubicBez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9"/>
          <p:cNvSpPr/>
          <p:nvPr/>
        </p:nvSpPr>
        <p:spPr>
          <a:xfrm rot="237339">
            <a:off x="789951" y="4695609"/>
            <a:ext cx="830376" cy="405346"/>
          </a:xfrm>
          <a:custGeom>
            <a:avLst/>
            <a:gdLst/>
            <a:ahLst/>
            <a:cxnLst/>
            <a:rect l="l" t="t" r="r" b="b"/>
            <a:pathLst>
              <a:path w="1762549" h="855852" extrusionOk="0">
                <a:moveTo>
                  <a:pt x="766030" y="0"/>
                </a:moveTo>
                <a:cubicBezTo>
                  <a:pt x="1118955" y="0"/>
                  <a:pt x="1442646" y="91764"/>
                  <a:pt x="1695129" y="244521"/>
                </a:cubicBezTo>
                <a:lnTo>
                  <a:pt x="1762549" y="289443"/>
                </a:lnTo>
                <a:lnTo>
                  <a:pt x="1746067" y="342947"/>
                </a:lnTo>
                <a:cubicBezTo>
                  <a:pt x="1593365" y="737366"/>
                  <a:pt x="1199473" y="840707"/>
                  <a:pt x="909109" y="855044"/>
                </a:cubicBezTo>
                <a:cubicBezTo>
                  <a:pt x="592348" y="870685"/>
                  <a:pt x="112342" y="659659"/>
                  <a:pt x="7164" y="206932"/>
                </a:cubicBezTo>
                <a:lnTo>
                  <a:pt x="0" y="160331"/>
                </a:lnTo>
                <a:lnTo>
                  <a:pt x="69805" y="129241"/>
                </a:lnTo>
                <a:cubicBezTo>
                  <a:pt x="276767" y="46818"/>
                  <a:pt x="513941" y="0"/>
                  <a:pt x="766030" y="0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9"/>
          <p:cNvSpPr/>
          <p:nvPr/>
        </p:nvSpPr>
        <p:spPr>
          <a:xfrm rot="3070795">
            <a:off x="916473" y="5515923"/>
            <a:ext cx="133998" cy="251317"/>
          </a:xfrm>
          <a:prstGeom prst="moon">
            <a:avLst>
              <a:gd name="adj" fmla="val 50000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9"/>
          <p:cNvSpPr/>
          <p:nvPr/>
        </p:nvSpPr>
        <p:spPr>
          <a:xfrm rot="10417582">
            <a:off x="893583" y="5593437"/>
            <a:ext cx="212862" cy="138836"/>
          </a:xfrm>
          <a:custGeom>
            <a:avLst/>
            <a:gdLst/>
            <a:ahLst/>
            <a:cxnLst/>
            <a:rect l="l" t="t" r="r" b="b"/>
            <a:pathLst>
              <a:path w="450099" h="293570" extrusionOk="0">
                <a:moveTo>
                  <a:pt x="146785" y="0"/>
                </a:moveTo>
                <a:lnTo>
                  <a:pt x="303314" y="0"/>
                </a:lnTo>
                <a:cubicBezTo>
                  <a:pt x="384381" y="0"/>
                  <a:pt x="450099" y="65718"/>
                  <a:pt x="450099" y="146785"/>
                </a:cubicBezTo>
                <a:lnTo>
                  <a:pt x="450099" y="293570"/>
                </a:lnTo>
                <a:lnTo>
                  <a:pt x="450099" y="293570"/>
                </a:lnTo>
                <a:cubicBezTo>
                  <a:pt x="300066" y="293570"/>
                  <a:pt x="197449" y="224172"/>
                  <a:pt x="0" y="293570"/>
                </a:cubicBezTo>
                <a:lnTo>
                  <a:pt x="0" y="293570"/>
                </a:lnTo>
                <a:lnTo>
                  <a:pt x="0" y="146785"/>
                </a:lnTo>
                <a:cubicBezTo>
                  <a:pt x="0" y="65718"/>
                  <a:pt x="65718" y="0"/>
                  <a:pt x="146785" y="0"/>
                </a:cubicBezTo>
                <a:close/>
              </a:path>
            </a:pathLst>
          </a:cu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9"/>
          <p:cNvSpPr/>
          <p:nvPr/>
        </p:nvSpPr>
        <p:spPr>
          <a:xfrm rot="-377214">
            <a:off x="927785" y="5594138"/>
            <a:ext cx="249299" cy="275240"/>
          </a:xfrm>
          <a:prstGeom prst="roundRect">
            <a:avLst>
              <a:gd name="adj" fmla="val 48077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9"/>
          <p:cNvSpPr/>
          <p:nvPr/>
        </p:nvSpPr>
        <p:spPr>
          <a:xfrm rot="10417582">
            <a:off x="1399318" y="5649779"/>
            <a:ext cx="223320" cy="138836"/>
          </a:xfrm>
          <a:custGeom>
            <a:avLst/>
            <a:gdLst/>
            <a:ahLst/>
            <a:cxnLst/>
            <a:rect l="l" t="t" r="r" b="b"/>
            <a:pathLst>
              <a:path w="472213" h="293570" extrusionOk="0">
                <a:moveTo>
                  <a:pt x="146785" y="0"/>
                </a:moveTo>
                <a:lnTo>
                  <a:pt x="325428" y="0"/>
                </a:lnTo>
                <a:cubicBezTo>
                  <a:pt x="406495" y="0"/>
                  <a:pt x="472213" y="65718"/>
                  <a:pt x="472213" y="146785"/>
                </a:cubicBezTo>
                <a:lnTo>
                  <a:pt x="472213" y="293570"/>
                </a:lnTo>
                <a:lnTo>
                  <a:pt x="472213" y="293570"/>
                </a:lnTo>
                <a:cubicBezTo>
                  <a:pt x="314809" y="293570"/>
                  <a:pt x="269872" y="216889"/>
                  <a:pt x="0" y="293570"/>
                </a:cubicBezTo>
                <a:lnTo>
                  <a:pt x="0" y="293570"/>
                </a:lnTo>
                <a:lnTo>
                  <a:pt x="0" y="146785"/>
                </a:lnTo>
                <a:cubicBezTo>
                  <a:pt x="0" y="65718"/>
                  <a:pt x="65718" y="0"/>
                  <a:pt x="146785" y="0"/>
                </a:cubicBezTo>
                <a:close/>
              </a:path>
            </a:pathLst>
          </a:cu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9"/>
          <p:cNvSpPr/>
          <p:nvPr/>
        </p:nvSpPr>
        <p:spPr>
          <a:xfrm rot="236087">
            <a:off x="967051" y="3970063"/>
            <a:ext cx="382525" cy="410281"/>
          </a:xfrm>
          <a:custGeom>
            <a:avLst/>
            <a:gdLst/>
            <a:ahLst/>
            <a:cxnLst/>
            <a:rect l="l" t="t" r="r" b="b"/>
            <a:pathLst>
              <a:path w="807668" h="866273" extrusionOk="0">
                <a:moveTo>
                  <a:pt x="789272" y="72190"/>
                </a:moveTo>
                <a:cubicBezTo>
                  <a:pt x="826169" y="145984"/>
                  <a:pt x="819751" y="425917"/>
                  <a:pt x="654518" y="611203"/>
                </a:cubicBezTo>
                <a:cubicBezTo>
                  <a:pt x="489285" y="796489"/>
                  <a:pt x="72189" y="865471"/>
                  <a:pt x="0" y="866273"/>
                </a:cubicBezTo>
                <a:cubicBezTo>
                  <a:pt x="78606" y="758791"/>
                  <a:pt x="182078" y="712269"/>
                  <a:pt x="269508" y="567890"/>
                </a:cubicBezTo>
                <a:cubicBezTo>
                  <a:pt x="356938" y="423511"/>
                  <a:pt x="439555" y="60960"/>
                  <a:pt x="524578" y="0"/>
                </a:cubicBezTo>
                <a:lnTo>
                  <a:pt x="789272" y="72190"/>
                </a:ln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9"/>
          <p:cNvSpPr/>
          <p:nvPr/>
        </p:nvSpPr>
        <p:spPr>
          <a:xfrm rot="2579848" flipH="1">
            <a:off x="761266" y="4241307"/>
            <a:ext cx="237287" cy="386815"/>
          </a:xfrm>
          <a:custGeom>
            <a:avLst/>
            <a:gdLst/>
            <a:ahLst/>
            <a:cxnLst/>
            <a:rect l="l" t="t" r="r" b="b"/>
            <a:pathLst>
              <a:path w="938096" h="946818" extrusionOk="0">
                <a:moveTo>
                  <a:pt x="819577" y="0"/>
                </a:moveTo>
                <a:cubicBezTo>
                  <a:pt x="856474" y="73794"/>
                  <a:pt x="1099072" y="430957"/>
                  <a:pt x="760095" y="688725"/>
                </a:cubicBezTo>
                <a:cubicBezTo>
                  <a:pt x="421118" y="946493"/>
                  <a:pt x="72190" y="946016"/>
                  <a:pt x="1" y="946818"/>
                </a:cubicBezTo>
                <a:cubicBezTo>
                  <a:pt x="78607" y="839336"/>
                  <a:pt x="351849" y="721088"/>
                  <a:pt x="435773" y="527623"/>
                </a:cubicBezTo>
                <a:cubicBezTo>
                  <a:pt x="519697" y="334158"/>
                  <a:pt x="622322" y="153912"/>
                  <a:pt x="704327" y="58241"/>
                </a:cubicBezTo>
                <a:lnTo>
                  <a:pt x="819577" y="0"/>
                </a:ln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9"/>
          <p:cNvSpPr/>
          <p:nvPr/>
        </p:nvSpPr>
        <p:spPr>
          <a:xfrm rot="253146">
            <a:off x="1020608" y="4843916"/>
            <a:ext cx="36699" cy="59249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9"/>
          <p:cNvSpPr/>
          <p:nvPr/>
        </p:nvSpPr>
        <p:spPr>
          <a:xfrm rot="253146">
            <a:off x="1328484" y="4876038"/>
            <a:ext cx="36699" cy="59249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9"/>
          <p:cNvSpPr/>
          <p:nvPr/>
        </p:nvSpPr>
        <p:spPr>
          <a:xfrm rot="-647552">
            <a:off x="1379934" y="4476617"/>
            <a:ext cx="97729" cy="163335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9"/>
          <p:cNvSpPr/>
          <p:nvPr/>
        </p:nvSpPr>
        <p:spPr>
          <a:xfrm rot="1119473" flipH="1">
            <a:off x="1010097" y="4436485"/>
            <a:ext cx="97525" cy="163364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9"/>
          <p:cNvSpPr/>
          <p:nvPr/>
        </p:nvSpPr>
        <p:spPr>
          <a:xfrm rot="243691" flipH="1">
            <a:off x="1386273" y="4508844"/>
            <a:ext cx="50828" cy="4993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9"/>
          <p:cNvSpPr/>
          <p:nvPr/>
        </p:nvSpPr>
        <p:spPr>
          <a:xfrm rot="231928" flipH="1">
            <a:off x="1433823" y="4581286"/>
            <a:ext cx="22251" cy="21652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9"/>
          <p:cNvSpPr/>
          <p:nvPr/>
        </p:nvSpPr>
        <p:spPr>
          <a:xfrm rot="243691" flipH="1">
            <a:off x="1058312" y="4480657"/>
            <a:ext cx="50828" cy="4993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9"/>
          <p:cNvSpPr/>
          <p:nvPr/>
        </p:nvSpPr>
        <p:spPr>
          <a:xfrm rot="231928" flipH="1">
            <a:off x="1027725" y="4559082"/>
            <a:ext cx="22251" cy="21652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9"/>
          <p:cNvSpPr/>
          <p:nvPr/>
        </p:nvSpPr>
        <p:spPr>
          <a:xfrm rot="5827501">
            <a:off x="1198679" y="4548350"/>
            <a:ext cx="21768" cy="385354"/>
          </a:xfrm>
          <a:prstGeom prst="moon">
            <a:avLst>
              <a:gd name="adj" fmla="val 26018"/>
            </a:avLst>
          </a:pr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9"/>
          <p:cNvSpPr/>
          <p:nvPr/>
        </p:nvSpPr>
        <p:spPr>
          <a:xfrm rot="6187657">
            <a:off x="1020236" y="5566595"/>
            <a:ext cx="87178" cy="201069"/>
          </a:xfrm>
          <a:prstGeom prst="moon">
            <a:avLst>
              <a:gd name="adj" fmla="val 22008"/>
            </a:avLst>
          </a:pr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9"/>
          <p:cNvSpPr/>
          <p:nvPr/>
        </p:nvSpPr>
        <p:spPr>
          <a:xfrm rot="-8078648" flipH="1">
            <a:off x="1600334" y="4082989"/>
            <a:ext cx="34154" cy="172470"/>
          </a:xfrm>
          <a:prstGeom prst="moon">
            <a:avLst>
              <a:gd name="adj" fmla="val 22008"/>
            </a:avLst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9"/>
          <p:cNvSpPr/>
          <p:nvPr/>
        </p:nvSpPr>
        <p:spPr>
          <a:xfrm rot="-1504048" flipH="1">
            <a:off x="947056" y="4008142"/>
            <a:ext cx="41068" cy="166598"/>
          </a:xfrm>
          <a:prstGeom prst="moon">
            <a:avLst>
              <a:gd name="adj" fmla="val 22008"/>
            </a:avLst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9"/>
          <p:cNvSpPr/>
          <p:nvPr/>
        </p:nvSpPr>
        <p:spPr>
          <a:xfrm rot="-2101337">
            <a:off x="1299943" y="3931881"/>
            <a:ext cx="302453" cy="442956"/>
          </a:xfrm>
          <a:custGeom>
            <a:avLst/>
            <a:gdLst/>
            <a:ahLst/>
            <a:cxnLst/>
            <a:rect l="l" t="t" r="r" b="b"/>
            <a:pathLst>
              <a:path w="780117" h="1012057" extrusionOk="0">
                <a:moveTo>
                  <a:pt x="530907" y="0"/>
                </a:moveTo>
                <a:cubicBezTo>
                  <a:pt x="567804" y="73794"/>
                  <a:pt x="936483" y="502118"/>
                  <a:pt x="703332" y="761536"/>
                </a:cubicBezTo>
                <a:cubicBezTo>
                  <a:pt x="470181" y="1020954"/>
                  <a:pt x="72189" y="1011255"/>
                  <a:pt x="0" y="1012057"/>
                </a:cubicBezTo>
                <a:cubicBezTo>
                  <a:pt x="78606" y="904575"/>
                  <a:pt x="210818" y="854954"/>
                  <a:pt x="288408" y="713075"/>
                </a:cubicBezTo>
                <a:cubicBezTo>
                  <a:pt x="365998" y="571196"/>
                  <a:pt x="383537" y="256454"/>
                  <a:pt x="465542" y="160783"/>
                </a:cubicBezTo>
                <a:lnTo>
                  <a:pt x="530907" y="0"/>
                </a:ln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9"/>
          <p:cNvSpPr/>
          <p:nvPr/>
        </p:nvSpPr>
        <p:spPr>
          <a:xfrm rot="236087">
            <a:off x="826990" y="3928888"/>
            <a:ext cx="399917" cy="415901"/>
          </a:xfrm>
          <a:custGeom>
            <a:avLst/>
            <a:gdLst/>
            <a:ahLst/>
            <a:cxnLst/>
            <a:rect l="l" t="t" r="r" b="b"/>
            <a:pathLst>
              <a:path w="844390" h="878139" extrusionOk="0">
                <a:moveTo>
                  <a:pt x="815514" y="37"/>
                </a:moveTo>
                <a:cubicBezTo>
                  <a:pt x="735304" y="-2369"/>
                  <a:pt x="554828" y="113133"/>
                  <a:pt x="444940" y="211792"/>
                </a:cubicBezTo>
                <a:cubicBezTo>
                  <a:pt x="335052" y="310451"/>
                  <a:pt x="227573" y="546270"/>
                  <a:pt x="156186" y="591990"/>
                </a:cubicBezTo>
                <a:cubicBezTo>
                  <a:pt x="84799" y="637710"/>
                  <a:pt x="66348" y="555094"/>
                  <a:pt x="16617" y="486113"/>
                </a:cubicBezTo>
                <a:cubicBezTo>
                  <a:pt x="-4238" y="507770"/>
                  <a:pt x="-29906" y="754015"/>
                  <a:pt x="108057" y="847060"/>
                </a:cubicBezTo>
                <a:cubicBezTo>
                  <a:pt x="246020" y="940105"/>
                  <a:pt x="464192" y="813372"/>
                  <a:pt x="642259" y="611241"/>
                </a:cubicBezTo>
                <a:cubicBezTo>
                  <a:pt x="820326" y="409110"/>
                  <a:pt x="777013" y="303232"/>
                  <a:pt x="844390" y="149228"/>
                </a:cubicBezTo>
                <a:lnTo>
                  <a:pt x="815514" y="37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9"/>
          <p:cNvSpPr/>
          <p:nvPr/>
        </p:nvSpPr>
        <p:spPr>
          <a:xfrm rot="-44356">
            <a:off x="1145964" y="3954684"/>
            <a:ext cx="312572" cy="434064"/>
          </a:xfrm>
          <a:custGeom>
            <a:avLst/>
            <a:gdLst/>
            <a:ahLst/>
            <a:cxnLst/>
            <a:rect l="l" t="t" r="r" b="b"/>
            <a:pathLst>
              <a:path w="806569" h="986446" extrusionOk="0">
                <a:moveTo>
                  <a:pt x="611374" y="0"/>
                </a:moveTo>
                <a:cubicBezTo>
                  <a:pt x="648271" y="73794"/>
                  <a:pt x="991187" y="599215"/>
                  <a:pt x="671267" y="815471"/>
                </a:cubicBezTo>
                <a:cubicBezTo>
                  <a:pt x="351347" y="1031727"/>
                  <a:pt x="72189" y="981024"/>
                  <a:pt x="0" y="981826"/>
                </a:cubicBezTo>
                <a:cubicBezTo>
                  <a:pt x="78606" y="874344"/>
                  <a:pt x="170089" y="857610"/>
                  <a:pt x="336604" y="662044"/>
                </a:cubicBezTo>
                <a:cubicBezTo>
                  <a:pt x="503119" y="466478"/>
                  <a:pt x="456900" y="278617"/>
                  <a:pt x="538905" y="182946"/>
                </a:cubicBezTo>
                <a:lnTo>
                  <a:pt x="611374" y="0"/>
                </a:ln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9"/>
          <p:cNvSpPr/>
          <p:nvPr/>
        </p:nvSpPr>
        <p:spPr>
          <a:xfrm rot="-10432592">
            <a:off x="1167586" y="3916668"/>
            <a:ext cx="255458" cy="151036"/>
          </a:xfrm>
          <a:custGeom>
            <a:avLst/>
            <a:gdLst/>
            <a:ahLst/>
            <a:cxnLst/>
            <a:rect l="l" t="t" r="r" b="b"/>
            <a:pathLst>
              <a:path w="10000" h="11737" extrusionOk="0">
                <a:moveTo>
                  <a:pt x="625" y="2928"/>
                </a:moveTo>
                <a:cubicBezTo>
                  <a:pt x="4924" y="-2692"/>
                  <a:pt x="8171" y="1271"/>
                  <a:pt x="9445" y="2573"/>
                </a:cubicBezTo>
                <a:cubicBezTo>
                  <a:pt x="10719" y="3875"/>
                  <a:pt x="9580" y="9377"/>
                  <a:pt x="8266" y="10738"/>
                </a:cubicBezTo>
                <a:cubicBezTo>
                  <a:pt x="6952" y="12100"/>
                  <a:pt x="2834" y="12040"/>
                  <a:pt x="1561" y="10738"/>
                </a:cubicBezTo>
                <a:cubicBezTo>
                  <a:pt x="287" y="9436"/>
                  <a:pt x="-689" y="4289"/>
                  <a:pt x="625" y="2928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9"/>
          <p:cNvSpPr/>
          <p:nvPr/>
        </p:nvSpPr>
        <p:spPr>
          <a:xfrm rot="-10432651">
            <a:off x="1209845" y="3818241"/>
            <a:ext cx="191523" cy="126483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FE6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9"/>
          <p:cNvSpPr/>
          <p:nvPr/>
        </p:nvSpPr>
        <p:spPr>
          <a:xfrm rot="-10432939">
            <a:off x="1240404" y="3729502"/>
            <a:ext cx="159042" cy="107954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9"/>
          <p:cNvSpPr/>
          <p:nvPr/>
        </p:nvSpPr>
        <p:spPr>
          <a:xfrm rot="-10432793">
            <a:off x="1266177" y="3638128"/>
            <a:ext cx="128643" cy="106433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9"/>
          <p:cNvSpPr/>
          <p:nvPr/>
        </p:nvSpPr>
        <p:spPr>
          <a:xfrm rot="-10432112">
            <a:off x="1292366" y="3541799"/>
            <a:ext cx="89930" cy="107158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9"/>
          <p:cNvSpPr/>
          <p:nvPr/>
        </p:nvSpPr>
        <p:spPr>
          <a:xfrm rot="3068467">
            <a:off x="1702064" y="5419517"/>
            <a:ext cx="134841" cy="263076"/>
          </a:xfrm>
          <a:prstGeom prst="moon">
            <a:avLst>
              <a:gd name="adj" fmla="val 50000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9"/>
          <p:cNvSpPr/>
          <p:nvPr/>
        </p:nvSpPr>
        <p:spPr>
          <a:xfrm rot="-220067">
            <a:off x="1710906" y="5494796"/>
            <a:ext cx="257928" cy="275369"/>
          </a:xfrm>
          <a:prstGeom prst="roundRect">
            <a:avLst>
              <a:gd name="adj" fmla="val 48077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9"/>
          <p:cNvSpPr/>
          <p:nvPr/>
        </p:nvSpPr>
        <p:spPr>
          <a:xfrm rot="6187657">
            <a:off x="1816919" y="5472768"/>
            <a:ext cx="87178" cy="201069"/>
          </a:xfrm>
          <a:prstGeom prst="moon">
            <a:avLst>
              <a:gd name="adj" fmla="val 22008"/>
            </a:avLst>
          </a:pr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9"/>
          <p:cNvSpPr/>
          <p:nvPr/>
        </p:nvSpPr>
        <p:spPr>
          <a:xfrm>
            <a:off x="843983" y="4750056"/>
            <a:ext cx="133500" cy="133500"/>
          </a:xfrm>
          <a:prstGeom prst="ellipse">
            <a:avLst/>
          </a:prstGeom>
          <a:gradFill>
            <a:gsLst>
              <a:gs pos="0">
                <a:srgbClr val="E6B1AF">
                  <a:alpha val="66666"/>
                </a:srgbClr>
              </a:gs>
              <a:gs pos="84000">
                <a:srgbClr val="E6B1AF">
                  <a:alpha val="0"/>
                </a:srgbClr>
              </a:gs>
              <a:gs pos="96380">
                <a:srgbClr val="FFF2CC"/>
              </a:gs>
              <a:gs pos="100000">
                <a:srgbClr val="FFF2C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9"/>
          <p:cNvSpPr/>
          <p:nvPr/>
        </p:nvSpPr>
        <p:spPr>
          <a:xfrm>
            <a:off x="1426554" y="4830143"/>
            <a:ext cx="133500" cy="133500"/>
          </a:xfrm>
          <a:prstGeom prst="ellipse">
            <a:avLst/>
          </a:prstGeom>
          <a:gradFill>
            <a:gsLst>
              <a:gs pos="0">
                <a:srgbClr val="E6B1AF">
                  <a:alpha val="66666"/>
                </a:srgbClr>
              </a:gs>
              <a:gs pos="84000">
                <a:srgbClr val="E6B1AF">
                  <a:alpha val="0"/>
                </a:srgbClr>
              </a:gs>
              <a:gs pos="96400">
                <a:srgbClr val="FFF2CC"/>
              </a:gs>
              <a:gs pos="100000">
                <a:srgbClr val="FFF2C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9"/>
          <p:cNvSpPr/>
          <p:nvPr/>
        </p:nvSpPr>
        <p:spPr>
          <a:xfrm rot="10800000" flipH="1">
            <a:off x="6" y="-1639"/>
            <a:ext cx="6863414" cy="2206414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9"/>
          <p:cNvSpPr/>
          <p:nvPr/>
        </p:nvSpPr>
        <p:spPr>
          <a:xfrm rot="10800000" flipH="1">
            <a:off x="0" y="-1513"/>
            <a:ext cx="6863414" cy="169329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6" name="Google Shape;406;p9"/>
          <p:cNvGrpSpPr/>
          <p:nvPr/>
        </p:nvGrpSpPr>
        <p:grpSpPr>
          <a:xfrm>
            <a:off x="9691421" y="195611"/>
            <a:ext cx="2336876" cy="1811906"/>
            <a:chOff x="9114068" y="534589"/>
            <a:chExt cx="2884320" cy="2236369"/>
          </a:xfrm>
        </p:grpSpPr>
        <p:sp>
          <p:nvSpPr>
            <p:cNvPr id="407" name="Google Shape;407;p9"/>
            <p:cNvSpPr/>
            <p:nvPr/>
          </p:nvSpPr>
          <p:spPr>
            <a:xfrm rot="-338559">
              <a:off x="9180433" y="613833"/>
              <a:ext cx="1680439" cy="1475829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9"/>
            <p:cNvSpPr/>
            <p:nvPr/>
          </p:nvSpPr>
          <p:spPr>
            <a:xfrm rot="583655">
              <a:off x="11347885" y="1676804"/>
              <a:ext cx="355594" cy="315962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9"/>
            <p:cNvSpPr/>
            <p:nvPr/>
          </p:nvSpPr>
          <p:spPr>
            <a:xfrm rot="583655">
              <a:off x="11620195" y="2275721"/>
              <a:ext cx="355594" cy="315962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9"/>
            <p:cNvSpPr/>
            <p:nvPr/>
          </p:nvSpPr>
          <p:spPr>
            <a:xfrm rot="-848969">
              <a:off x="10772492" y="2163944"/>
              <a:ext cx="614460" cy="540583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0777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 or Process" userDrawn="1">
  <p:cSld name="Timeline or Process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287;p8">
            <a:extLst>
              <a:ext uri="{FF2B5EF4-FFF2-40B4-BE49-F238E27FC236}">
                <a16:creationId xmlns:a16="http://schemas.microsoft.com/office/drawing/2014/main" id="{6C6C7933-F04A-49FF-8E76-49C8477D6006}"/>
              </a:ext>
            </a:extLst>
          </p:cNvPr>
          <p:cNvGrpSpPr/>
          <p:nvPr userDrawn="1"/>
        </p:nvGrpSpPr>
        <p:grpSpPr>
          <a:xfrm>
            <a:off x="415547" y="51618"/>
            <a:ext cx="12015759" cy="6112289"/>
            <a:chOff x="4516205" y="1482294"/>
            <a:chExt cx="5373774" cy="2733582"/>
          </a:xfrm>
        </p:grpSpPr>
        <p:grpSp>
          <p:nvGrpSpPr>
            <p:cNvPr id="32" name="Google Shape;288;p8">
              <a:extLst>
                <a:ext uri="{FF2B5EF4-FFF2-40B4-BE49-F238E27FC236}">
                  <a16:creationId xmlns:a16="http://schemas.microsoft.com/office/drawing/2014/main" id="{938A59F6-2D43-421B-B81C-639829E5CB7B}"/>
                </a:ext>
              </a:extLst>
            </p:cNvPr>
            <p:cNvGrpSpPr/>
            <p:nvPr/>
          </p:nvGrpSpPr>
          <p:grpSpPr>
            <a:xfrm>
              <a:off x="5224213" y="1482294"/>
              <a:ext cx="3703218" cy="2358199"/>
              <a:chOff x="5325278" y="1424542"/>
              <a:chExt cx="3703218" cy="2358199"/>
            </a:xfrm>
          </p:grpSpPr>
          <p:sp>
            <p:nvSpPr>
              <p:cNvPr id="39" name="Google Shape;289;p8">
                <a:extLst>
                  <a:ext uri="{FF2B5EF4-FFF2-40B4-BE49-F238E27FC236}">
                    <a16:creationId xmlns:a16="http://schemas.microsoft.com/office/drawing/2014/main" id="{439A2BDB-0D40-467B-8ACB-C980D8C64B7A}"/>
                  </a:ext>
                </a:extLst>
              </p:cNvPr>
              <p:cNvSpPr/>
              <p:nvPr/>
            </p:nvSpPr>
            <p:spPr>
              <a:xfrm rot="5400000">
                <a:off x="6334496" y="462442"/>
                <a:ext cx="1731900" cy="3656100"/>
              </a:xfrm>
              <a:prstGeom prst="moon">
                <a:avLst>
                  <a:gd name="adj" fmla="val 15611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290;p8">
                <a:extLst>
                  <a:ext uri="{FF2B5EF4-FFF2-40B4-BE49-F238E27FC236}">
                    <a16:creationId xmlns:a16="http://schemas.microsoft.com/office/drawing/2014/main" id="{FCC667D0-5F46-4ABB-8063-601C82145CBC}"/>
                  </a:ext>
                </a:extLst>
              </p:cNvPr>
              <p:cNvSpPr/>
              <p:nvPr/>
            </p:nvSpPr>
            <p:spPr>
              <a:xfrm rot="5400000">
                <a:off x="6440977" y="595197"/>
                <a:ext cx="1501500" cy="3622200"/>
              </a:xfrm>
              <a:prstGeom prst="moon">
                <a:avLst>
                  <a:gd name="adj" fmla="val 1752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291;p8">
                <a:extLst>
                  <a:ext uri="{FF2B5EF4-FFF2-40B4-BE49-F238E27FC236}">
                    <a16:creationId xmlns:a16="http://schemas.microsoft.com/office/drawing/2014/main" id="{2F9D945B-4728-4471-8233-C3B4DC29DFD3}"/>
                  </a:ext>
                </a:extLst>
              </p:cNvPr>
              <p:cNvSpPr/>
              <p:nvPr/>
            </p:nvSpPr>
            <p:spPr>
              <a:xfrm rot="5400000">
                <a:off x="6452259" y="818129"/>
                <a:ext cx="1466100" cy="3622200"/>
              </a:xfrm>
              <a:prstGeom prst="moon">
                <a:avLst>
                  <a:gd name="adj" fmla="val 13814"/>
                </a:avLst>
              </a:pr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292;p8">
                <a:extLst>
                  <a:ext uri="{FF2B5EF4-FFF2-40B4-BE49-F238E27FC236}">
                    <a16:creationId xmlns:a16="http://schemas.microsoft.com/office/drawing/2014/main" id="{FBDE83C3-05C3-43B2-89D1-56DDF7962555}"/>
                  </a:ext>
                </a:extLst>
              </p:cNvPr>
              <p:cNvSpPr/>
              <p:nvPr/>
            </p:nvSpPr>
            <p:spPr>
              <a:xfrm rot="5400000">
                <a:off x="6448212" y="996123"/>
                <a:ext cx="1474200" cy="3662400"/>
              </a:xfrm>
              <a:prstGeom prst="moon">
                <a:avLst>
                  <a:gd name="adj" fmla="val 1712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293;p8">
                <a:extLst>
                  <a:ext uri="{FF2B5EF4-FFF2-40B4-BE49-F238E27FC236}">
                    <a16:creationId xmlns:a16="http://schemas.microsoft.com/office/drawing/2014/main" id="{690774FF-B975-485D-9635-B97EEF622A64}"/>
                  </a:ext>
                </a:extLst>
              </p:cNvPr>
              <p:cNvSpPr/>
              <p:nvPr/>
            </p:nvSpPr>
            <p:spPr>
              <a:xfrm rot="5400000">
                <a:off x="6431378" y="1194341"/>
                <a:ext cx="1482300" cy="3694500"/>
              </a:xfrm>
              <a:prstGeom prst="moon">
                <a:avLst>
                  <a:gd name="adj" fmla="val 15848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" name="Google Shape;294;p8">
              <a:extLst>
                <a:ext uri="{FF2B5EF4-FFF2-40B4-BE49-F238E27FC236}">
                  <a16:creationId xmlns:a16="http://schemas.microsoft.com/office/drawing/2014/main" id="{83A04142-3AA1-4AB4-B857-76B474090BB7}"/>
                </a:ext>
              </a:extLst>
            </p:cNvPr>
            <p:cNvGrpSpPr/>
            <p:nvPr/>
          </p:nvGrpSpPr>
          <p:grpSpPr>
            <a:xfrm>
              <a:off x="4516205" y="2962970"/>
              <a:ext cx="1817064" cy="1233640"/>
              <a:chOff x="8313506" y="1158236"/>
              <a:chExt cx="1339030" cy="948370"/>
            </a:xfrm>
          </p:grpSpPr>
          <p:sp>
            <p:nvSpPr>
              <p:cNvPr id="37" name="Google Shape;295;p8">
                <a:extLst>
                  <a:ext uri="{FF2B5EF4-FFF2-40B4-BE49-F238E27FC236}">
                    <a16:creationId xmlns:a16="http://schemas.microsoft.com/office/drawing/2014/main" id="{B402D6F7-A892-4605-9B86-AB60E008A21A}"/>
                  </a:ext>
                </a:extLst>
              </p:cNvPr>
              <p:cNvSpPr/>
              <p:nvPr/>
            </p:nvSpPr>
            <p:spPr>
              <a:xfrm>
                <a:off x="8313506" y="1158236"/>
                <a:ext cx="1339030" cy="948370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948370" extrusionOk="0">
                    <a:moveTo>
                      <a:pt x="542538" y="0"/>
                    </a:moveTo>
                    <a:cubicBezTo>
                      <a:pt x="651347" y="0"/>
                      <a:pt x="747281" y="55130"/>
                      <a:pt x="803929" y="138981"/>
                    </a:cubicBezTo>
                    <a:lnTo>
                      <a:pt x="831770" y="190273"/>
                    </a:lnTo>
                    <a:lnTo>
                      <a:pt x="839989" y="185811"/>
                    </a:lnTo>
                    <a:cubicBezTo>
                      <a:pt x="868874" y="173594"/>
                      <a:pt x="900631" y="166838"/>
                      <a:pt x="933966" y="166838"/>
                    </a:cubicBezTo>
                    <a:cubicBezTo>
                      <a:pt x="1067306" y="166838"/>
                      <a:pt x="1175400" y="274932"/>
                      <a:pt x="1175400" y="408272"/>
                    </a:cubicBezTo>
                    <a:lnTo>
                      <a:pt x="1164081" y="464336"/>
                    </a:lnTo>
                    <a:lnTo>
                      <a:pt x="1193647" y="467316"/>
                    </a:lnTo>
                    <a:cubicBezTo>
                      <a:pt x="1276617" y="484294"/>
                      <a:pt x="1339030" y="557706"/>
                      <a:pt x="1339030" y="645695"/>
                    </a:cubicBezTo>
                    <a:cubicBezTo>
                      <a:pt x="1339030" y="695975"/>
                      <a:pt x="1318650" y="741494"/>
                      <a:pt x="1285701" y="774444"/>
                    </a:cubicBezTo>
                    <a:lnTo>
                      <a:pt x="1275364" y="781413"/>
                    </a:lnTo>
                    <a:lnTo>
                      <a:pt x="1273090" y="784885"/>
                    </a:lnTo>
                    <a:cubicBezTo>
                      <a:pt x="1215329" y="846257"/>
                      <a:pt x="1047438" y="943490"/>
                      <a:pt x="737449" y="948088"/>
                    </a:cubicBezTo>
                    <a:cubicBezTo>
                      <a:pt x="52010" y="958254"/>
                      <a:pt x="-61448" y="692216"/>
                      <a:pt x="25179" y="500513"/>
                    </a:cubicBezTo>
                    <a:cubicBezTo>
                      <a:pt x="46836" y="452587"/>
                      <a:pt x="90551" y="422910"/>
                      <a:pt x="147300" y="405727"/>
                    </a:cubicBezTo>
                    <a:lnTo>
                      <a:pt x="237003" y="389348"/>
                    </a:lnTo>
                    <a:lnTo>
                      <a:pt x="233715" y="378756"/>
                    </a:lnTo>
                    <a:cubicBezTo>
                      <a:pt x="229516" y="358236"/>
                      <a:pt x="227311" y="336989"/>
                      <a:pt x="227311" y="315227"/>
                    </a:cubicBezTo>
                    <a:cubicBezTo>
                      <a:pt x="227311" y="141132"/>
                      <a:pt x="368443" y="0"/>
                      <a:pt x="5425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296;p8">
                <a:extLst>
                  <a:ext uri="{FF2B5EF4-FFF2-40B4-BE49-F238E27FC236}">
                    <a16:creationId xmlns:a16="http://schemas.microsoft.com/office/drawing/2014/main" id="{FB34975A-1C39-4145-A5E5-47711294D8CE}"/>
                  </a:ext>
                </a:extLst>
              </p:cNvPr>
              <p:cNvSpPr/>
              <p:nvPr/>
            </p:nvSpPr>
            <p:spPr>
              <a:xfrm>
                <a:off x="8335477" y="1742952"/>
                <a:ext cx="1276600" cy="331571"/>
              </a:xfrm>
              <a:custGeom>
                <a:avLst/>
                <a:gdLst/>
                <a:ahLst/>
                <a:cxnLst/>
                <a:rect l="l" t="t" r="r" b="b"/>
                <a:pathLst>
                  <a:path w="1302653" h="331571" extrusionOk="0">
                    <a:moveTo>
                      <a:pt x="0" y="0"/>
                    </a:moveTo>
                    <a:lnTo>
                      <a:pt x="26333" y="37194"/>
                    </a:lnTo>
                    <a:cubicBezTo>
                      <a:pt x="127528" y="157420"/>
                      <a:pt x="358088" y="249466"/>
                      <a:pt x="792610" y="243021"/>
                    </a:cubicBezTo>
                    <a:cubicBezTo>
                      <a:pt x="1010957" y="239783"/>
                      <a:pt x="1166748" y="195763"/>
                      <a:pt x="1268779" y="146318"/>
                    </a:cubicBezTo>
                    <a:lnTo>
                      <a:pt x="1302653" y="127764"/>
                    </a:lnTo>
                    <a:lnTo>
                      <a:pt x="1282507" y="157645"/>
                    </a:lnTo>
                    <a:lnTo>
                      <a:pt x="1272170" y="164614"/>
                    </a:lnTo>
                    <a:lnTo>
                      <a:pt x="1269896" y="168086"/>
                    </a:lnTo>
                    <a:cubicBezTo>
                      <a:pt x="1212135" y="229458"/>
                      <a:pt x="1044244" y="326691"/>
                      <a:pt x="734255" y="331289"/>
                    </a:cubicBezTo>
                    <a:cubicBezTo>
                      <a:pt x="220176" y="338914"/>
                      <a:pt x="27836" y="191173"/>
                      <a:pt x="342" y="35952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" name="Google Shape;297;p8">
              <a:extLst>
                <a:ext uri="{FF2B5EF4-FFF2-40B4-BE49-F238E27FC236}">
                  <a16:creationId xmlns:a16="http://schemas.microsoft.com/office/drawing/2014/main" id="{324D84E4-A1F5-4215-A1FC-7FCCC83B640F}"/>
                </a:ext>
              </a:extLst>
            </p:cNvPr>
            <p:cNvGrpSpPr/>
            <p:nvPr/>
          </p:nvGrpSpPr>
          <p:grpSpPr>
            <a:xfrm>
              <a:off x="7811045" y="2817083"/>
              <a:ext cx="2078934" cy="1398792"/>
              <a:chOff x="7984257" y="2869929"/>
              <a:chExt cx="1657050" cy="1114931"/>
            </a:xfrm>
          </p:grpSpPr>
          <p:sp>
            <p:nvSpPr>
              <p:cNvPr id="35" name="Google Shape;298;p8">
                <a:extLst>
                  <a:ext uri="{FF2B5EF4-FFF2-40B4-BE49-F238E27FC236}">
                    <a16:creationId xmlns:a16="http://schemas.microsoft.com/office/drawing/2014/main" id="{F303F367-0CCB-4AF6-A120-C90F27356653}"/>
                  </a:ext>
                </a:extLst>
              </p:cNvPr>
              <p:cNvSpPr/>
              <p:nvPr/>
            </p:nvSpPr>
            <p:spPr>
              <a:xfrm rot="10800000">
                <a:off x="7984257" y="2869929"/>
                <a:ext cx="1657050" cy="1114931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1114931" extrusionOk="0">
                    <a:moveTo>
                      <a:pt x="796492" y="1114931"/>
                    </a:moveTo>
                    <a:cubicBezTo>
                      <a:pt x="687683" y="1114931"/>
                      <a:pt x="591749" y="1059801"/>
                      <a:pt x="535101" y="975950"/>
                    </a:cubicBezTo>
                    <a:lnTo>
                      <a:pt x="507260" y="924658"/>
                    </a:lnTo>
                    <a:lnTo>
                      <a:pt x="499041" y="929120"/>
                    </a:lnTo>
                    <a:cubicBezTo>
                      <a:pt x="470156" y="941337"/>
                      <a:pt x="438399" y="948093"/>
                      <a:pt x="405064" y="948093"/>
                    </a:cubicBezTo>
                    <a:cubicBezTo>
                      <a:pt x="271724" y="948093"/>
                      <a:pt x="163630" y="839999"/>
                      <a:pt x="163630" y="706659"/>
                    </a:cubicBezTo>
                    <a:lnTo>
                      <a:pt x="174949" y="650595"/>
                    </a:lnTo>
                    <a:lnTo>
                      <a:pt x="145383" y="647615"/>
                    </a:lnTo>
                    <a:cubicBezTo>
                      <a:pt x="62413" y="630637"/>
                      <a:pt x="0" y="557225"/>
                      <a:pt x="0" y="469236"/>
                    </a:cubicBezTo>
                    <a:cubicBezTo>
                      <a:pt x="0" y="418956"/>
                      <a:pt x="20380" y="373437"/>
                      <a:pt x="53329" y="340487"/>
                    </a:cubicBezTo>
                    <a:lnTo>
                      <a:pt x="63666" y="333518"/>
                    </a:lnTo>
                    <a:lnTo>
                      <a:pt x="65940" y="330046"/>
                    </a:lnTo>
                    <a:cubicBezTo>
                      <a:pt x="94821" y="299360"/>
                      <a:pt x="151234" y="259709"/>
                      <a:pt x="239175" y="227155"/>
                    </a:cubicBezTo>
                    <a:lnTo>
                      <a:pt x="294182" y="209693"/>
                    </a:lnTo>
                    <a:lnTo>
                      <a:pt x="297816" y="181374"/>
                    </a:lnTo>
                    <a:cubicBezTo>
                      <a:pt x="324780" y="77864"/>
                      <a:pt x="441369" y="0"/>
                      <a:pt x="581109" y="0"/>
                    </a:cubicBezTo>
                    <a:cubicBezTo>
                      <a:pt x="680923" y="0"/>
                      <a:pt x="768927" y="39727"/>
                      <a:pt x="820892" y="100150"/>
                    </a:cubicBezTo>
                    <a:lnTo>
                      <a:pt x="846431" y="137111"/>
                    </a:lnTo>
                    <a:lnTo>
                      <a:pt x="853971" y="133896"/>
                    </a:lnTo>
                    <a:cubicBezTo>
                      <a:pt x="880468" y="125093"/>
                      <a:pt x="909600" y="120224"/>
                      <a:pt x="940179" y="120224"/>
                    </a:cubicBezTo>
                    <a:cubicBezTo>
                      <a:pt x="1031917" y="120224"/>
                      <a:pt x="1110628" y="164039"/>
                      <a:pt x="1144250" y="226482"/>
                    </a:cubicBezTo>
                    <a:lnTo>
                      <a:pt x="1155997" y="256208"/>
                    </a:lnTo>
                    <a:lnTo>
                      <a:pt x="1203920" y="282748"/>
                    </a:lnTo>
                    <a:cubicBezTo>
                      <a:pt x="1347998" y="375232"/>
                      <a:pt x="1362579" y="506585"/>
                      <a:pt x="1313851" y="614418"/>
                    </a:cubicBezTo>
                    <a:cubicBezTo>
                      <a:pt x="1292194" y="662344"/>
                      <a:pt x="1248479" y="692021"/>
                      <a:pt x="1191730" y="709204"/>
                    </a:cubicBezTo>
                    <a:lnTo>
                      <a:pt x="1102027" y="725583"/>
                    </a:lnTo>
                    <a:lnTo>
                      <a:pt x="1105315" y="736175"/>
                    </a:lnTo>
                    <a:cubicBezTo>
                      <a:pt x="1109514" y="756695"/>
                      <a:pt x="1111719" y="777942"/>
                      <a:pt x="1111719" y="799704"/>
                    </a:cubicBezTo>
                    <a:cubicBezTo>
                      <a:pt x="1111719" y="973799"/>
                      <a:pt x="970587" y="1114931"/>
                      <a:pt x="796492" y="11149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299;p8">
                <a:extLst>
                  <a:ext uri="{FF2B5EF4-FFF2-40B4-BE49-F238E27FC236}">
                    <a16:creationId xmlns:a16="http://schemas.microsoft.com/office/drawing/2014/main" id="{1FD06497-D761-41A6-92EA-A17330AC6427}"/>
                  </a:ext>
                </a:extLst>
              </p:cNvPr>
              <p:cNvSpPr/>
              <p:nvPr/>
            </p:nvSpPr>
            <p:spPr>
              <a:xfrm rot="10800000">
                <a:off x="8020734" y="3474978"/>
                <a:ext cx="1561214" cy="464964"/>
              </a:xfrm>
              <a:custGeom>
                <a:avLst/>
                <a:gdLst/>
                <a:ahLst/>
                <a:cxnLst/>
                <a:rect l="l" t="t" r="r" b="b"/>
                <a:pathLst>
                  <a:path w="1656460" h="542232" extrusionOk="0">
                    <a:moveTo>
                      <a:pt x="21051" y="542232"/>
                    </a:moveTo>
                    <a:lnTo>
                      <a:pt x="13673" y="531841"/>
                    </a:lnTo>
                    <a:cubicBezTo>
                      <a:pt x="4828" y="512320"/>
                      <a:pt x="0" y="491234"/>
                      <a:pt x="0" y="469236"/>
                    </a:cubicBezTo>
                    <a:cubicBezTo>
                      <a:pt x="0" y="418956"/>
                      <a:pt x="25222" y="373437"/>
                      <a:pt x="65999" y="340487"/>
                    </a:cubicBezTo>
                    <a:lnTo>
                      <a:pt x="78791" y="333518"/>
                    </a:lnTo>
                    <a:lnTo>
                      <a:pt x="81606" y="330046"/>
                    </a:lnTo>
                    <a:cubicBezTo>
                      <a:pt x="117348" y="299360"/>
                      <a:pt x="187164" y="259709"/>
                      <a:pt x="295997" y="227155"/>
                    </a:cubicBezTo>
                    <a:lnTo>
                      <a:pt x="364073" y="209693"/>
                    </a:lnTo>
                    <a:lnTo>
                      <a:pt x="368570" y="181374"/>
                    </a:lnTo>
                    <a:cubicBezTo>
                      <a:pt x="401940" y="77864"/>
                      <a:pt x="546228" y="0"/>
                      <a:pt x="719166" y="0"/>
                    </a:cubicBezTo>
                    <a:cubicBezTo>
                      <a:pt x="842694" y="0"/>
                      <a:pt x="951605" y="39727"/>
                      <a:pt x="1015916" y="100150"/>
                    </a:cubicBezTo>
                    <a:lnTo>
                      <a:pt x="1047522" y="137111"/>
                    </a:lnTo>
                    <a:lnTo>
                      <a:pt x="1056854" y="133896"/>
                    </a:lnTo>
                    <a:cubicBezTo>
                      <a:pt x="1089646" y="125093"/>
                      <a:pt x="1125699" y="120224"/>
                      <a:pt x="1163543" y="120224"/>
                    </a:cubicBezTo>
                    <a:cubicBezTo>
                      <a:pt x="1277075" y="120224"/>
                      <a:pt x="1374486" y="164039"/>
                      <a:pt x="1416096" y="226482"/>
                    </a:cubicBezTo>
                    <a:lnTo>
                      <a:pt x="1430634" y="256208"/>
                    </a:lnTo>
                    <a:lnTo>
                      <a:pt x="1489942" y="282748"/>
                    </a:lnTo>
                    <a:cubicBezTo>
                      <a:pt x="1601384" y="340551"/>
                      <a:pt x="1650224" y="413536"/>
                      <a:pt x="1656460" y="486474"/>
                    </a:cubicBezTo>
                    <a:cubicBezTo>
                      <a:pt x="1656159" y="497321"/>
                      <a:pt x="1655857" y="508168"/>
                      <a:pt x="1655556" y="519015"/>
                    </a:cubicBezTo>
                    <a:lnTo>
                      <a:pt x="1643289" y="492945"/>
                    </a:lnTo>
                    <a:cubicBezTo>
                      <a:pt x="1617178" y="450621"/>
                      <a:pt x="1572849" y="410474"/>
                      <a:pt x="1505984" y="375792"/>
                    </a:cubicBezTo>
                    <a:lnTo>
                      <a:pt x="1446676" y="349252"/>
                    </a:lnTo>
                    <a:lnTo>
                      <a:pt x="1432138" y="319526"/>
                    </a:lnTo>
                    <a:cubicBezTo>
                      <a:pt x="1390528" y="257083"/>
                      <a:pt x="1293117" y="213268"/>
                      <a:pt x="1179585" y="213268"/>
                    </a:cubicBezTo>
                    <a:cubicBezTo>
                      <a:pt x="1141741" y="213268"/>
                      <a:pt x="1105688" y="218137"/>
                      <a:pt x="1072896" y="226940"/>
                    </a:cubicBezTo>
                    <a:lnTo>
                      <a:pt x="1063564" y="230155"/>
                    </a:lnTo>
                    <a:lnTo>
                      <a:pt x="1031958" y="193194"/>
                    </a:lnTo>
                    <a:cubicBezTo>
                      <a:pt x="967647" y="132771"/>
                      <a:pt x="858736" y="93044"/>
                      <a:pt x="735208" y="93044"/>
                    </a:cubicBezTo>
                    <a:cubicBezTo>
                      <a:pt x="562270" y="93044"/>
                      <a:pt x="417982" y="170908"/>
                      <a:pt x="384612" y="274418"/>
                    </a:cubicBezTo>
                    <a:lnTo>
                      <a:pt x="380115" y="302737"/>
                    </a:lnTo>
                    <a:lnTo>
                      <a:pt x="312039" y="320199"/>
                    </a:lnTo>
                    <a:cubicBezTo>
                      <a:pt x="203206" y="352753"/>
                      <a:pt x="133390" y="392404"/>
                      <a:pt x="97648" y="423090"/>
                    </a:cubicBezTo>
                    <a:lnTo>
                      <a:pt x="94833" y="426562"/>
                    </a:lnTo>
                    <a:lnTo>
                      <a:pt x="82041" y="433531"/>
                    </a:lnTo>
                    <a:cubicBezTo>
                      <a:pt x="61652" y="450006"/>
                      <a:pt x="45153" y="469623"/>
                      <a:pt x="33750" y="491407"/>
                    </a:cubicBezTo>
                    <a:lnTo>
                      <a:pt x="21051" y="542232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42" name="Google Shape;442;p13"/>
          <p:cNvGrpSpPr/>
          <p:nvPr/>
        </p:nvGrpSpPr>
        <p:grpSpPr>
          <a:xfrm>
            <a:off x="2908851" y="2016296"/>
            <a:ext cx="1887477" cy="1129063"/>
            <a:chOff x="5582189" y="-750031"/>
            <a:chExt cx="1442805" cy="1021869"/>
          </a:xfrm>
        </p:grpSpPr>
        <p:sp>
          <p:nvSpPr>
            <p:cNvPr id="443" name="Google Shape;443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5" name="Google Shape;445;p13"/>
          <p:cNvGrpSpPr/>
          <p:nvPr/>
        </p:nvGrpSpPr>
        <p:grpSpPr>
          <a:xfrm>
            <a:off x="337687" y="1825250"/>
            <a:ext cx="4741352" cy="3027166"/>
            <a:chOff x="5582189" y="-750031"/>
            <a:chExt cx="1442805" cy="1021869"/>
          </a:xfrm>
        </p:grpSpPr>
        <p:sp>
          <p:nvSpPr>
            <p:cNvPr id="446" name="Google Shape;446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8" name="Google Shape;448;p13"/>
          <p:cNvGrpSpPr/>
          <p:nvPr/>
        </p:nvGrpSpPr>
        <p:grpSpPr>
          <a:xfrm flipH="1">
            <a:off x="6183859" y="1959115"/>
            <a:ext cx="5020587" cy="3226392"/>
            <a:chOff x="5582189" y="-750031"/>
            <a:chExt cx="1442805" cy="1021869"/>
          </a:xfrm>
        </p:grpSpPr>
        <p:sp>
          <p:nvSpPr>
            <p:cNvPr id="449" name="Google Shape;449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1" name="Google Shape;451;p13"/>
          <p:cNvGrpSpPr/>
          <p:nvPr/>
        </p:nvGrpSpPr>
        <p:grpSpPr>
          <a:xfrm flipH="1">
            <a:off x="6774961" y="1539366"/>
            <a:ext cx="1887477" cy="1129063"/>
            <a:chOff x="5582189" y="-750031"/>
            <a:chExt cx="1442805" cy="1021869"/>
          </a:xfrm>
        </p:grpSpPr>
        <p:sp>
          <p:nvSpPr>
            <p:cNvPr id="452" name="Google Shape;452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4" name="Google Shape;454;p13"/>
          <p:cNvGrpSpPr/>
          <p:nvPr/>
        </p:nvGrpSpPr>
        <p:grpSpPr>
          <a:xfrm>
            <a:off x="9725890" y="769049"/>
            <a:ext cx="2191765" cy="1378296"/>
            <a:chOff x="5582189" y="-750031"/>
            <a:chExt cx="1442805" cy="1021869"/>
          </a:xfrm>
        </p:grpSpPr>
        <p:sp>
          <p:nvSpPr>
            <p:cNvPr id="455" name="Google Shape;455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7" name="Google Shape;457;p13"/>
          <p:cNvSpPr txBox="1">
            <a:spLocks noGrp="1"/>
          </p:cNvSpPr>
          <p:nvPr>
            <p:ph type="sldNum" idx="12"/>
          </p:nvPr>
        </p:nvSpPr>
        <p:spPr>
          <a:xfrm>
            <a:off x="10813718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8" name="Google Shape;458;p13"/>
          <p:cNvSpPr txBox="1">
            <a:spLocks noGrp="1"/>
          </p:cNvSpPr>
          <p:nvPr>
            <p:ph type="body" idx="1"/>
          </p:nvPr>
        </p:nvSpPr>
        <p:spPr>
          <a:xfrm>
            <a:off x="408738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59" name="Google Shape;459;p13"/>
          <p:cNvSpPr txBox="1">
            <a:spLocks noGrp="1"/>
          </p:cNvSpPr>
          <p:nvPr>
            <p:ph type="subTitle" idx="2"/>
          </p:nvPr>
        </p:nvSpPr>
        <p:spPr>
          <a:xfrm>
            <a:off x="408738" y="2613933"/>
            <a:ext cx="2238062" cy="72245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60" name="Google Shape;460;p13"/>
          <p:cNvSpPr txBox="1">
            <a:spLocks noGrp="1"/>
          </p:cNvSpPr>
          <p:nvPr>
            <p:ph type="body" idx="3"/>
          </p:nvPr>
        </p:nvSpPr>
        <p:spPr>
          <a:xfrm>
            <a:off x="2727301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1" name="Google Shape;461;p13"/>
          <p:cNvSpPr txBox="1">
            <a:spLocks noGrp="1"/>
          </p:cNvSpPr>
          <p:nvPr>
            <p:ph type="subTitle" idx="4"/>
          </p:nvPr>
        </p:nvSpPr>
        <p:spPr>
          <a:xfrm>
            <a:off x="2727301" y="2613933"/>
            <a:ext cx="2179500" cy="62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2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62" name="Google Shape;462;p13"/>
          <p:cNvSpPr txBox="1">
            <a:spLocks noGrp="1"/>
          </p:cNvSpPr>
          <p:nvPr>
            <p:ph type="body" idx="5"/>
          </p:nvPr>
        </p:nvSpPr>
        <p:spPr>
          <a:xfrm>
            <a:off x="5045864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3" name="Google Shape;463;p13"/>
          <p:cNvSpPr txBox="1">
            <a:spLocks noGrp="1"/>
          </p:cNvSpPr>
          <p:nvPr>
            <p:ph type="subTitle" idx="6"/>
          </p:nvPr>
        </p:nvSpPr>
        <p:spPr>
          <a:xfrm>
            <a:off x="5045864" y="2613933"/>
            <a:ext cx="2179500" cy="62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3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64" name="Google Shape;464;p13"/>
          <p:cNvSpPr txBox="1">
            <a:spLocks noGrp="1"/>
          </p:cNvSpPr>
          <p:nvPr>
            <p:ph type="body" idx="7"/>
          </p:nvPr>
        </p:nvSpPr>
        <p:spPr>
          <a:xfrm>
            <a:off x="7364428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6" name="Google Shape;466;p13"/>
          <p:cNvSpPr txBox="1">
            <a:spLocks noGrp="1"/>
          </p:cNvSpPr>
          <p:nvPr>
            <p:ph type="body" idx="9"/>
          </p:nvPr>
        </p:nvSpPr>
        <p:spPr>
          <a:xfrm>
            <a:off x="9682991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7" name="Google Shape;467;p13"/>
          <p:cNvSpPr txBox="1">
            <a:spLocks noGrp="1"/>
          </p:cNvSpPr>
          <p:nvPr>
            <p:ph type="subTitle" idx="13"/>
          </p:nvPr>
        </p:nvSpPr>
        <p:spPr>
          <a:xfrm>
            <a:off x="9682991" y="2613933"/>
            <a:ext cx="2179500" cy="62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5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69" name="Google Shape;469;p13"/>
          <p:cNvSpPr/>
          <p:nvPr/>
        </p:nvSpPr>
        <p:spPr>
          <a:xfrm rot="10800000" flipH="1">
            <a:off x="0" y="-1922"/>
            <a:ext cx="6863414" cy="2462974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3"/>
          <p:cNvSpPr/>
          <p:nvPr/>
        </p:nvSpPr>
        <p:spPr>
          <a:xfrm flipH="1">
            <a:off x="5328575" y="4395028"/>
            <a:ext cx="6863414" cy="2462974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0846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A4181-E645-4560-A1CE-1557709A6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71347-5BD4-4FA6-A809-C8DCB5DCD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C16F1-BEE6-4B0B-8BCB-66570B0155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753A12-C094-4DAD-A94C-2A02A3DF195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4FF0F-8BD1-4528-A3D0-2860208D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9D506-BFA3-4429-8AAF-D1292B433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993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B34C9-4FEB-44AC-9755-33186C702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F40A-A1DF-473B-8F6D-716526D1B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220B2-8874-416A-A0AD-AA443E3EFA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753A12-C094-4DAD-A94C-2A02A3DF195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70483E-2242-49FE-ADC7-3EB20E886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447A6C-F35E-4A4B-BEAF-B3989E0E4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20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1044F-0DDE-41BF-A996-DF5B2C384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82C1D-B949-41B7-B50D-AF1D6CAD3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A176C6-3C3B-4659-90EF-564E1EFDF5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B9154-92A4-4391-B9AC-3029AE836A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753A12-C094-4DAD-A94C-2A02A3DF195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20E0C7-1A3F-43DB-9E87-2B1F18BEF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7A3213-97E9-4D25-B78A-16A989327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614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34A80-2BAE-4B32-87DC-0F0B73980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09A0E0-032F-472A-B75D-C9BB56CA1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F489EF-BA7B-407E-ACEA-97C4C425A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374389-8902-43CB-8984-5EA7030F90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BBCB71-4020-489C-B645-784F5616CB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D21D67-F240-4CBF-9BCF-CCB9D31365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753A12-C094-4DAD-A94C-2A02A3DF195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5F361A-D8E5-4882-A513-01272607E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010029-433F-46DC-9CDD-4CA2C4B3A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053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58ED7-8D6E-45F6-9320-42952D3A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3F7286-6EB0-4D91-8005-66F7E2617D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753A12-C094-4DAD-A94C-2A02A3DF195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2174D5-0597-4235-BFA1-99E3FAEEA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16A6A1-D6AC-43E6-B428-2E2BCD84B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390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4CA36-5AB1-4D1D-A09A-EC68E05BB5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753A12-C094-4DAD-A94C-2A02A3DF195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05E28C-F8B7-4A65-BEC2-6B50D9C3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D5666B-55BB-4EA5-A584-70501172C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589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2129E-DC85-41B8-9744-800EB694E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FD501-53FC-4C42-AB68-B0E77E061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E4CED-6D8D-4225-9F6C-8A90F217B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68C906-F643-4DC3-AD47-C5AA32F89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753A12-C094-4DAD-A94C-2A02A3DF195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46FABC-6CFA-4CD3-9487-14E2F79BE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97144D-AF2E-4E7A-9335-DE554869E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728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8C7BB-DD59-4CD2-8F97-350F366AA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B0A423-C0A9-49A6-A7E2-6F91358BD6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00AF61-50EC-46E6-9371-FCFA65E36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C41522-6C31-4402-890F-CECAFE83EA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753A12-C094-4DAD-A94C-2A02A3DF195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CDA79-13F4-46A4-96A9-FA46F62FD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7C90EC-9E37-4769-9B02-40086A9F6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704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94D03BFA-1F72-4910-1342-CEBB69996AC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7274" y="76200"/>
            <a:ext cx="1495425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249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A8D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56070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microsoft.com/office/2007/relationships/hdphoto" Target="../media/hdphoto6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microsoft.com/office/2007/relationships/hdphoto" Target="../media/hdphoto7.wdp"/><Relationship Id="rId10" Type="http://schemas.openxmlformats.org/officeDocument/2006/relationships/image" Target="../media/image27.emf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7.wdp"/><Relationship Id="rId9" Type="http://schemas.openxmlformats.org/officeDocument/2006/relationships/image" Target="../media/image2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21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microsoft.com/office/2007/relationships/hdphoto" Target="../media/hdphoto7.wdp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7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6.png"/><Relationship Id="rId4" Type="http://schemas.microsoft.com/office/2007/relationships/hdphoto" Target="../media/hdphoto7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emf"/><Relationship Id="rId5" Type="http://schemas.openxmlformats.org/officeDocument/2006/relationships/image" Target="../media/image26.png"/><Relationship Id="rId4" Type="http://schemas.microsoft.com/office/2007/relationships/hdphoto" Target="../media/hdphoto7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audio" Target="NUL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microsoft.com/office/2007/relationships/hdphoto" Target="../media/hdphoto5.wdp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NULL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microsoft.com/office/2007/relationships/hdphoto" Target="../media/hdphoto4.wd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jpeg"/><Relationship Id="rId7" Type="http://schemas.microsoft.com/office/2007/relationships/hdphoto" Target="../media/hdphoto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5.wdp"/><Relationship Id="rId4" Type="http://schemas.openxmlformats.org/officeDocument/2006/relationships/image" Target="../media/image17.png"/><Relationship Id="rId9" Type="http://schemas.openxmlformats.org/officeDocument/2006/relationships/audio" Target="NUL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507FA5F7-5F0B-4914-B20E-942738CF41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loud 15">
            <a:extLst>
              <a:ext uri="{FF2B5EF4-FFF2-40B4-BE49-F238E27FC236}">
                <a16:creationId xmlns:a16="http://schemas.microsoft.com/office/drawing/2014/main" id="{A5D221B4-1A5D-46B4-990B-BFB44F9A462F}"/>
              </a:ext>
            </a:extLst>
          </p:cNvPr>
          <p:cNvSpPr/>
          <p:nvPr/>
        </p:nvSpPr>
        <p:spPr>
          <a:xfrm rot="11223102">
            <a:off x="436425" y="466899"/>
            <a:ext cx="11369370" cy="6212757"/>
          </a:xfrm>
          <a:prstGeom prst="cloud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15464B4B-18BA-48BB-91E4-E166F4D399CE}"/>
              </a:ext>
            </a:extLst>
          </p:cNvPr>
          <p:cNvSpPr/>
          <p:nvPr/>
        </p:nvSpPr>
        <p:spPr>
          <a:xfrm rot="11223102">
            <a:off x="780727" y="816066"/>
            <a:ext cx="10591800" cy="553909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2" descr="Hướng dẫn cách làm bánh rán Đôrêmon siêu ngon - Tiệm Bánh Nguyệt An Nhiên">
            <a:extLst>
              <a:ext uri="{FF2B5EF4-FFF2-40B4-BE49-F238E27FC236}">
                <a16:creationId xmlns:a16="http://schemas.microsoft.com/office/drawing/2014/main" id="{93008CEB-3EC7-4A97-AAE7-8462CB563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2" b="100000" l="5296" r="94073">
                        <a14:foregroundMark x1="70113" y1="52428" x2="71375" y2="55542"/>
                        <a14:backgroundMark x1="82093" y1="93524" x2="78689" y2="97385"/>
                        <a14:backgroundMark x1="33544" y1="93524" x2="38714" y2="97385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261" y="3542984"/>
            <a:ext cx="3089050" cy="312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F56A0C2-C30E-2DA6-8D0B-590AF74931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2944" y="2805233"/>
            <a:ext cx="7706012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7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9FB90D5C-20DF-41AC-A615-304FB99E7C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hú mèo máy Doreamon ăn bánh rán hình ảnh PNG">
            <a:extLst>
              <a:ext uri="{FF2B5EF4-FFF2-40B4-BE49-F238E27FC236}">
                <a16:creationId xmlns:a16="http://schemas.microsoft.com/office/drawing/2014/main" id="{A1283289-2923-4F5F-AEFE-262BA031C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7667" y1="7237" x2="70833" y2="16974"/>
                        <a14:foregroundMark x1="53833" y1="5395" x2="65500" y2="18158"/>
                        <a14:foregroundMark x1="7500" y1="23289" x2="67667" y2="51842"/>
                        <a14:foregroundMark x1="70000" y1="13684" x2="49333" y2="64605"/>
                        <a14:foregroundMark x1="35500" y1="11316" x2="33333" y2="62237"/>
                        <a14:foregroundMark x1="41500" y1="8947" x2="47500" y2="55132"/>
                        <a14:foregroundMark x1="17000" y1="15921" x2="32000" y2="63158"/>
                        <a14:foregroundMark x1="28000" y1="14211" x2="20667" y2="58158"/>
                        <a14:foregroundMark x1="72333" y1="18553" x2="72500" y2="41711"/>
                        <a14:foregroundMark x1="78000" y1="22763" x2="78833" y2="27763"/>
                        <a14:foregroundMark x1="72500" y1="44211" x2="66000" y2="60395"/>
                        <a14:foregroundMark x1="82833" y1="51316" x2="86833" y2="55921"/>
                        <a14:foregroundMark x1="68833" y1="41711" x2="95667" y2="41053"/>
                        <a14:foregroundMark x1="91000" y1="48684" x2="85667" y2="57763"/>
                        <a14:foregroundMark x1="97167" y1="40526" x2="94833" y2="46842"/>
                        <a14:foregroundMark x1="67667" y1="41447" x2="68000" y2="47632"/>
                        <a14:foregroundMark x1="78667" y1="31974" x2="78333" y2="40789"/>
                        <a14:foregroundMark x1="29167" y1="46053" x2="52667" y2="49474"/>
                        <a14:foregroundMark x1="12667" y1="28684" x2="25667" y2="58947"/>
                        <a14:foregroundMark x1="34333" y1="62368" x2="55167" y2="88553"/>
                        <a14:foregroundMark x1="51833" y1="52763" x2="62667" y2="94211"/>
                        <a14:foregroundMark x1="73167" y1="59079" x2="57000" y2="95921"/>
                        <a14:foregroundMark x1="37333" y1="62632" x2="58000" y2="74211"/>
                        <a14:foregroundMark x1="51000" y1="16447" x2="56167" y2="17632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37499" y="1868589"/>
            <a:ext cx="3642619" cy="461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509A4D5-4E7A-42F3-AA3F-2E5F4572D5D1}"/>
              </a:ext>
            </a:extLst>
          </p:cNvPr>
          <p:cNvGrpSpPr/>
          <p:nvPr/>
        </p:nvGrpSpPr>
        <p:grpSpPr>
          <a:xfrm>
            <a:off x="220392" y="376068"/>
            <a:ext cx="7717107" cy="3675232"/>
            <a:chOff x="220392" y="376068"/>
            <a:chExt cx="7717107" cy="367523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4E4A989-4FF5-4E4B-91AA-B5E3F391C9C8}"/>
                </a:ext>
              </a:extLst>
            </p:cNvPr>
            <p:cNvGrpSpPr/>
            <p:nvPr/>
          </p:nvGrpSpPr>
          <p:grpSpPr>
            <a:xfrm flipH="1">
              <a:off x="220392" y="376068"/>
              <a:ext cx="7717107" cy="3675232"/>
              <a:chOff x="-869731" y="1603218"/>
              <a:chExt cx="5155048" cy="2764353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B6323AB-9E85-487B-952F-554D9C7919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869731" y="1603218"/>
                <a:ext cx="5155048" cy="2764353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193210F-28D1-4A27-B53B-03D021F1F05C}"/>
                  </a:ext>
                </a:extLst>
              </p:cNvPr>
              <p:cNvSpPr txBox="1"/>
              <p:nvPr/>
            </p:nvSpPr>
            <p:spPr>
              <a:xfrm>
                <a:off x="-727630" y="1967574"/>
                <a:ext cx="4702123" cy="1736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Luật chơi: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Chúng mình cũng nhau thực hiện các yêu cầu của từng chặn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g</a:t>
                </a:r>
                <a:r>
                  <a:rPr kumimoji="0" lang="vi-V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 để tìm bánh rán giúp                     nhé!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pic>
          <p:nvPicPr>
            <p:cNvPr id="9" name="Picture 6" descr="100+ hình ảnh doremon yasuo - hinhanhsieudep.net">
              <a:extLst>
                <a:ext uri="{FF2B5EF4-FFF2-40B4-BE49-F238E27FC236}">
                  <a16:creationId xmlns:a16="http://schemas.microsoft.com/office/drawing/2014/main" id="{614647F8-AEB8-4B17-9784-5C50F2D96F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071" y="2597620"/>
              <a:ext cx="2508836" cy="520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3483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D6DCBA9-C5C8-48B9-BBF3-6C6350674E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3779" y="1709948"/>
            <a:ext cx="3065788" cy="3071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EAD1D5-41CC-4625-9E3A-3385A19BBF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5" b="8885"/>
          <a:stretch/>
        </p:blipFill>
        <p:spPr>
          <a:xfrm>
            <a:off x="3349512" y="804679"/>
            <a:ext cx="2264021" cy="18663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141F44-7555-48E4-AF11-42D5BC126D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70379" y="0"/>
            <a:ext cx="3275455" cy="3281379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26965" y="53073"/>
            <a:ext cx="3877800" cy="243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57398">
            <a:off x="250730" y="4203537"/>
            <a:ext cx="1975822" cy="272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669996D-957F-261E-41C4-D10FD40AA689}"/>
              </a:ext>
            </a:extLst>
          </p:cNvPr>
          <p:cNvGrpSpPr/>
          <p:nvPr/>
        </p:nvGrpSpPr>
        <p:grpSpPr>
          <a:xfrm>
            <a:off x="4489229" y="2295525"/>
            <a:ext cx="3275455" cy="3281379"/>
            <a:chOff x="4489229" y="2295525"/>
            <a:chExt cx="3275455" cy="328137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9D8815F-E677-89F0-9A41-C84130E42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89229" y="2295525"/>
              <a:ext cx="3275455" cy="3281379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90A0F75-00E5-05F8-2EA4-557EC89E6682}"/>
                </a:ext>
              </a:extLst>
            </p:cNvPr>
            <p:cNvSpPr/>
            <p:nvPr/>
          </p:nvSpPr>
          <p:spPr>
            <a:xfrm>
              <a:off x="5876926" y="3476626"/>
              <a:ext cx="666750" cy="6477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453B294-93B3-E165-D510-0392D633E288}"/>
              </a:ext>
            </a:extLst>
          </p:cNvPr>
          <p:cNvGrpSpPr/>
          <p:nvPr/>
        </p:nvGrpSpPr>
        <p:grpSpPr>
          <a:xfrm>
            <a:off x="6708554" y="3952875"/>
            <a:ext cx="3275455" cy="3281379"/>
            <a:chOff x="4489229" y="2295525"/>
            <a:chExt cx="3275455" cy="3281379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B431DAA-2819-C9BB-6338-5EAF78469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89229" y="2295525"/>
              <a:ext cx="3275455" cy="3281379"/>
            </a:xfrm>
            <a:prstGeom prst="rect">
              <a:avLst/>
            </a:prstGeom>
          </p:spPr>
        </p:pic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037D076-1D57-7A6F-B59C-2968AF0D5746}"/>
                </a:ext>
              </a:extLst>
            </p:cNvPr>
            <p:cNvSpPr/>
            <p:nvPr/>
          </p:nvSpPr>
          <p:spPr>
            <a:xfrm>
              <a:off x="5876926" y="3476626"/>
              <a:ext cx="666750" cy="6477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320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6 -0.01319 L 0.1086 -0.01273 C 0.12318 -0.0206 0.13985 -0.0243 0.153 -0.03541 C 0.16563 -0.04699 0.18295 -0.09467 0.18933 -0.10972 C 0.19961 -0.18588 0.19584 -0.14282 0.18321 -0.28819 C 0.18177 -0.30463 0.17969 -0.29977 0.17513 -0.31041 C 0.17422 -0.31296 0.17318 -0.31782 0.17318 -0.31759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-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84492161-124E-4170-AB8B-1CACA1198B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1C34BA1-5449-4506-9F54-C4A1A6DEA9A7}"/>
              </a:ext>
            </a:extLst>
          </p:cNvPr>
          <p:cNvSpPr/>
          <p:nvPr/>
        </p:nvSpPr>
        <p:spPr>
          <a:xfrm>
            <a:off x="390525" y="161925"/>
            <a:ext cx="11325225" cy="64865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648B07D-D0FD-A5B8-FEDC-0AA2121D991C}"/>
              </a:ext>
            </a:extLst>
          </p:cNvPr>
          <p:cNvSpPr/>
          <p:nvPr/>
        </p:nvSpPr>
        <p:spPr>
          <a:xfrm>
            <a:off x="1152525" y="419100"/>
            <a:ext cx="528648" cy="524557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9BC6E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1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srgbClr val="F9BC6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15F6506-22BB-B9E7-8323-1E67E679AD94}"/>
              </a:ext>
            </a:extLst>
          </p:cNvPr>
          <p:cNvGrpSpPr/>
          <p:nvPr/>
        </p:nvGrpSpPr>
        <p:grpSpPr>
          <a:xfrm>
            <a:off x="1756882" y="221192"/>
            <a:ext cx="8349145" cy="1102785"/>
            <a:chOff x="1873813" y="1198453"/>
            <a:chExt cx="1444179" cy="107852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187C4F4-3382-F730-FC9C-E9120F875691}"/>
                </a:ext>
              </a:extLst>
            </p:cNvPr>
            <p:cNvGrpSpPr/>
            <p:nvPr/>
          </p:nvGrpSpPr>
          <p:grpSpPr>
            <a:xfrm>
              <a:off x="1873813" y="1198453"/>
              <a:ext cx="1444179" cy="1078521"/>
              <a:chOff x="1873813" y="1198453"/>
              <a:chExt cx="1444179" cy="1078521"/>
            </a:xfrm>
          </p:grpSpPr>
          <p:sp>
            <p:nvSpPr>
              <p:cNvPr id="11" name="Rectangle: Rounded Corners 7">
                <a:extLst>
                  <a:ext uri="{FF2B5EF4-FFF2-40B4-BE49-F238E27FC236}">
                    <a16:creationId xmlns:a16="http://schemas.microsoft.com/office/drawing/2014/main" id="{40F35B5B-5F84-EFC8-E6DF-AA7D27454D7A}"/>
                  </a:ext>
                </a:extLst>
              </p:cNvPr>
              <p:cNvSpPr/>
              <p:nvPr/>
            </p:nvSpPr>
            <p:spPr>
              <a:xfrm>
                <a:off x="1873813" y="1254346"/>
                <a:ext cx="1330496" cy="1022628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vi-V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9BC6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872E5C4-3B29-7288-0E2C-4623E93EBBAD}"/>
                  </a:ext>
                </a:extLst>
              </p:cNvPr>
              <p:cNvSpPr txBox="1"/>
              <p:nvPr/>
            </p:nvSpPr>
            <p:spPr>
              <a:xfrm>
                <a:off x="1896530" y="1198453"/>
                <a:ext cx="1421462" cy="1053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a) Đọc các số sau: 465 399, 10 000 000, 568 384 000, 1 000 000 000.</a:t>
                </a:r>
                <a:endParaRPr kumimoji="0" lang="vi-VN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540F5EF-C246-0ACC-D947-5C0B02BECEA0}"/>
                </a:ext>
              </a:extLst>
            </p:cNvPr>
            <p:cNvSpPr txBox="1"/>
            <p:nvPr/>
          </p:nvSpPr>
          <p:spPr>
            <a:xfrm>
              <a:off x="2630642" y="1440653"/>
              <a:ext cx="31954" cy="4515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6ECCA9E-ECBA-C9D5-EA2F-9A93C5782595}"/>
              </a:ext>
            </a:extLst>
          </p:cNvPr>
          <p:cNvSpPr/>
          <p:nvPr/>
        </p:nvSpPr>
        <p:spPr>
          <a:xfrm>
            <a:off x="577386" y="1718888"/>
            <a:ext cx="2887038" cy="770561"/>
          </a:xfrm>
          <a:prstGeom prst="roundRect">
            <a:avLst>
              <a:gd name="adj" fmla="val 38000"/>
            </a:avLst>
          </a:prstGeom>
          <a:solidFill>
            <a:srgbClr val="F5C1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465 399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C229B49-025D-1E32-FB2E-EFD03E1461A0}"/>
              </a:ext>
            </a:extLst>
          </p:cNvPr>
          <p:cNvSpPr/>
          <p:nvPr/>
        </p:nvSpPr>
        <p:spPr>
          <a:xfrm>
            <a:off x="480637" y="2754545"/>
            <a:ext cx="3319838" cy="770561"/>
          </a:xfrm>
          <a:prstGeom prst="roundRect">
            <a:avLst>
              <a:gd name="adj" fmla="val 38000"/>
            </a:avLst>
          </a:prstGeom>
          <a:solidFill>
            <a:srgbClr val="F5C1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10 000 000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CB3B6DA-E9F9-A07B-BE63-E6CA99880B1F}"/>
              </a:ext>
            </a:extLst>
          </p:cNvPr>
          <p:cNvSpPr/>
          <p:nvPr/>
        </p:nvSpPr>
        <p:spPr>
          <a:xfrm>
            <a:off x="462336" y="3815780"/>
            <a:ext cx="3347664" cy="770561"/>
          </a:xfrm>
          <a:prstGeom prst="roundRect">
            <a:avLst>
              <a:gd name="adj" fmla="val 38000"/>
            </a:avLst>
          </a:prstGeom>
          <a:solidFill>
            <a:srgbClr val="F5C1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568 384 000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B1F731C-EC61-8ACB-FD74-103CBA31CD54}"/>
              </a:ext>
            </a:extLst>
          </p:cNvPr>
          <p:cNvSpPr/>
          <p:nvPr/>
        </p:nvSpPr>
        <p:spPr>
          <a:xfrm>
            <a:off x="427981" y="5019890"/>
            <a:ext cx="3696344" cy="770561"/>
          </a:xfrm>
          <a:prstGeom prst="roundRect">
            <a:avLst>
              <a:gd name="adj" fmla="val 38000"/>
            </a:avLst>
          </a:prstGeom>
          <a:solidFill>
            <a:srgbClr val="F5C1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1 000 000 000</a:t>
            </a:r>
          </a:p>
        </p:txBody>
      </p:sp>
      <p:sp>
        <p:nvSpPr>
          <p:cNvPr id="30" name="Google Shape;8143;p35">
            <a:extLst>
              <a:ext uri="{FF2B5EF4-FFF2-40B4-BE49-F238E27FC236}">
                <a16:creationId xmlns:a16="http://schemas.microsoft.com/office/drawing/2014/main" id="{C14B82D1-084B-FDDE-874D-74F7298A56C2}"/>
              </a:ext>
            </a:extLst>
          </p:cNvPr>
          <p:cNvSpPr txBox="1">
            <a:spLocks/>
          </p:cNvSpPr>
          <p:nvPr/>
        </p:nvSpPr>
        <p:spPr>
          <a:xfrm>
            <a:off x="3451138" y="1604042"/>
            <a:ext cx="8817062" cy="1043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lvl="0" algn="just" defTabSz="1219170">
              <a:buClr>
                <a:srgbClr val="04596F"/>
              </a:buClr>
            </a:pPr>
            <a:r>
              <a:rPr lang="vi-VN" sz="2400" b="1" kern="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Bốn trăm sáu mươi lăm nghìn ba trăm chín mươi chín</a:t>
            </a:r>
            <a:endParaRPr kumimoji="0" lang="es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Kavoon"/>
            </a:endParaRPr>
          </a:p>
        </p:txBody>
      </p:sp>
      <p:sp>
        <p:nvSpPr>
          <p:cNvPr id="31" name="Google Shape;8143;p35">
            <a:extLst>
              <a:ext uri="{FF2B5EF4-FFF2-40B4-BE49-F238E27FC236}">
                <a16:creationId xmlns:a16="http://schemas.microsoft.com/office/drawing/2014/main" id="{BCEAAE7A-E519-1F7F-C185-D130839BB10D}"/>
              </a:ext>
            </a:extLst>
          </p:cNvPr>
          <p:cNvSpPr txBox="1">
            <a:spLocks/>
          </p:cNvSpPr>
          <p:nvPr/>
        </p:nvSpPr>
        <p:spPr>
          <a:xfrm>
            <a:off x="3781425" y="2547017"/>
            <a:ext cx="6486526" cy="1043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lvl="0" algn="just" defTabSz="1219170">
              <a:buClr>
                <a:srgbClr val="04596F"/>
              </a:buClr>
            </a:pPr>
            <a:r>
              <a:rPr lang="vi-VN" sz="3200" b="1" kern="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Mười triệu</a:t>
            </a:r>
            <a:endParaRPr kumimoji="0" lang="es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Kavoon"/>
            </a:endParaRPr>
          </a:p>
        </p:txBody>
      </p:sp>
      <p:sp>
        <p:nvSpPr>
          <p:cNvPr id="32" name="Google Shape;8143;p35">
            <a:extLst>
              <a:ext uri="{FF2B5EF4-FFF2-40B4-BE49-F238E27FC236}">
                <a16:creationId xmlns:a16="http://schemas.microsoft.com/office/drawing/2014/main" id="{DE61785B-98B8-6682-B615-9127F69AB5FF}"/>
              </a:ext>
            </a:extLst>
          </p:cNvPr>
          <p:cNvSpPr txBox="1">
            <a:spLocks/>
          </p:cNvSpPr>
          <p:nvPr/>
        </p:nvSpPr>
        <p:spPr>
          <a:xfrm>
            <a:off x="3971924" y="3661442"/>
            <a:ext cx="7686675" cy="1043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lvl="0" algn="just" defTabSz="1219170">
              <a:buClr>
                <a:srgbClr val="04596F"/>
              </a:buClr>
            </a:pPr>
            <a:r>
              <a:rPr lang="vi-VN" sz="2400" b="1" kern="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Năm trăm sáu mươi tám triệu ba trăm tám mươi tư nghìn</a:t>
            </a:r>
            <a:endParaRPr kumimoji="0" lang="es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Kavoon"/>
            </a:endParaRPr>
          </a:p>
        </p:txBody>
      </p:sp>
      <p:sp>
        <p:nvSpPr>
          <p:cNvPr id="33" name="Google Shape;8143;p35">
            <a:extLst>
              <a:ext uri="{FF2B5EF4-FFF2-40B4-BE49-F238E27FC236}">
                <a16:creationId xmlns:a16="http://schemas.microsoft.com/office/drawing/2014/main" id="{61A6A14B-C155-4430-BE7E-CC2400F015D3}"/>
              </a:ext>
            </a:extLst>
          </p:cNvPr>
          <p:cNvSpPr txBox="1">
            <a:spLocks/>
          </p:cNvSpPr>
          <p:nvPr/>
        </p:nvSpPr>
        <p:spPr>
          <a:xfrm>
            <a:off x="4143374" y="4975892"/>
            <a:ext cx="3067051" cy="1043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lvl="0" algn="just" defTabSz="1219170">
              <a:buClr>
                <a:srgbClr val="04596F"/>
              </a:buClr>
            </a:pPr>
            <a:r>
              <a:rPr lang="vi-VN" sz="3200" b="1" kern="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 tỉ</a:t>
            </a:r>
            <a:endParaRPr kumimoji="0" lang="es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Kavoon"/>
            </a:endParaRPr>
          </a:p>
        </p:txBody>
      </p:sp>
    </p:spTree>
    <p:extLst>
      <p:ext uri="{BB962C8B-B14F-4D97-AF65-F5344CB8AC3E}">
        <p14:creationId xmlns:p14="http://schemas.microsoft.com/office/powerpoint/2010/main" val="381446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9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D6DCBA9-C5C8-48B9-BBF3-6C6350674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3779" y="1709948"/>
            <a:ext cx="3065788" cy="3071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EAD1D5-41CC-4625-9E3A-3385A19BBF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5" b="8885"/>
          <a:stretch/>
        </p:blipFill>
        <p:spPr>
          <a:xfrm>
            <a:off x="3349512" y="804679"/>
            <a:ext cx="2264021" cy="18663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141F44-7555-48E4-AF11-42D5BC126D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70379" y="0"/>
            <a:ext cx="3275455" cy="3281379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26965" y="53073"/>
            <a:ext cx="3877800" cy="243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57398">
            <a:off x="2260504" y="2727163"/>
            <a:ext cx="1975822" cy="272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669996D-957F-261E-41C4-D10FD40AA689}"/>
              </a:ext>
            </a:extLst>
          </p:cNvPr>
          <p:cNvGrpSpPr/>
          <p:nvPr/>
        </p:nvGrpSpPr>
        <p:grpSpPr>
          <a:xfrm>
            <a:off x="4489229" y="2295525"/>
            <a:ext cx="3275455" cy="3281379"/>
            <a:chOff x="4489229" y="2295525"/>
            <a:chExt cx="3275455" cy="328137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9D8815F-E677-89F0-9A41-C84130E42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89229" y="2295525"/>
              <a:ext cx="3275455" cy="3281379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90A0F75-00E5-05F8-2EA4-557EC89E6682}"/>
                </a:ext>
              </a:extLst>
            </p:cNvPr>
            <p:cNvSpPr/>
            <p:nvPr/>
          </p:nvSpPr>
          <p:spPr>
            <a:xfrm>
              <a:off x="5876926" y="3476626"/>
              <a:ext cx="666750" cy="6477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453B294-93B3-E165-D510-0392D633E288}"/>
              </a:ext>
            </a:extLst>
          </p:cNvPr>
          <p:cNvGrpSpPr/>
          <p:nvPr/>
        </p:nvGrpSpPr>
        <p:grpSpPr>
          <a:xfrm>
            <a:off x="6708554" y="3952875"/>
            <a:ext cx="3275455" cy="3281379"/>
            <a:chOff x="4489229" y="2295525"/>
            <a:chExt cx="3275455" cy="3281379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B431DAA-2819-C9BB-6338-5EAF78469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89229" y="2295525"/>
              <a:ext cx="3275455" cy="3281379"/>
            </a:xfrm>
            <a:prstGeom prst="rect">
              <a:avLst/>
            </a:prstGeom>
          </p:spPr>
        </p:pic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037D076-1D57-7A6F-B59C-2968AF0D5746}"/>
                </a:ext>
              </a:extLst>
            </p:cNvPr>
            <p:cNvSpPr/>
            <p:nvPr/>
          </p:nvSpPr>
          <p:spPr>
            <a:xfrm>
              <a:off x="5876926" y="3476626"/>
              <a:ext cx="666750" cy="6477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049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65 -4.81481E-6 L 0.02265 0.0007 C 0.01992 -0.00879 0.01575 -0.01319 0.01315 -0.02662 C 0.00963 -0.04027 0.00625 -0.09745 0.00429 -0.1155 C 0.00221 -0.20648 0.00286 -0.15509 0.00625 -0.3287 C 0.00625 -0.34837 0.00703 -0.34259 0.00768 -0.35532 C 0.00833 -0.35833 0.00833 -0.36412 0.00833 -0.36388 " pathEditMode="relative" rAng="0" ptsTypes="AAAAA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1" y="-18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DB76B-56FD-4837-95DA-0F045B37A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EA14F92C-6339-41D4-BA1A-B7C6A8087D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DB297A1-8FE1-4B1E-846C-881173F70029}"/>
              </a:ext>
            </a:extLst>
          </p:cNvPr>
          <p:cNvSpPr/>
          <p:nvPr/>
        </p:nvSpPr>
        <p:spPr>
          <a:xfrm>
            <a:off x="180975" y="501649"/>
            <a:ext cx="11868150" cy="62134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C32161DD-7B09-4E78-952D-F6487B20B822}"/>
              </a:ext>
            </a:extLst>
          </p:cNvPr>
          <p:cNvSpPr/>
          <p:nvPr/>
        </p:nvSpPr>
        <p:spPr>
          <a:xfrm>
            <a:off x="1409700" y="677930"/>
            <a:ext cx="9144000" cy="1191816"/>
          </a:xfrm>
          <a:prstGeom prst="roundRect">
            <a:avLst/>
          </a:prstGeom>
          <a:ln w="28575" cap="rnd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b)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rồi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mỗi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bao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nhiêu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chữ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1BB946C-CFC5-EA0B-B6E4-862808AE0B94}"/>
              </a:ext>
            </a:extLst>
          </p:cNvPr>
          <p:cNvSpPr/>
          <p:nvPr/>
        </p:nvSpPr>
        <p:spPr>
          <a:xfrm>
            <a:off x="866775" y="819150"/>
            <a:ext cx="528648" cy="524557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9BC6E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1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srgbClr val="F9BC6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39E530-74E3-9589-C9E8-AE1AA449E6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812" y="1976437"/>
            <a:ext cx="5743575" cy="9810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63C2F4-89C5-2649-0674-9315643DC1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637" y="3024187"/>
            <a:ext cx="6619875" cy="9810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D918487-4790-CF1E-9B36-E25DD9A542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525" y="4152900"/>
            <a:ext cx="5734050" cy="9715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BF04A08-7F06-FA9D-3E3C-887576B33A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286375"/>
            <a:ext cx="6657975" cy="990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92046A9-3C2C-031C-2460-ED8C9D0D204A}"/>
              </a:ext>
            </a:extLst>
          </p:cNvPr>
          <p:cNvSpPr txBox="1"/>
          <p:nvPr/>
        </p:nvSpPr>
        <p:spPr>
          <a:xfrm>
            <a:off x="6305550" y="1895475"/>
            <a:ext cx="5886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967 000 000</a:t>
            </a:r>
          </a:p>
          <a:p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967 000 000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9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chữ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62BE81-6A6B-6B72-C1F8-12964CFD5CA0}"/>
              </a:ext>
            </a:extLst>
          </p:cNvPr>
          <p:cNvSpPr txBox="1"/>
          <p:nvPr/>
        </p:nvSpPr>
        <p:spPr>
          <a:xfrm>
            <a:off x="6638925" y="3105150"/>
            <a:ext cx="5886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444 000 000</a:t>
            </a:r>
          </a:p>
          <a:p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444 000 000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9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chữ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BF81B22-CAD0-F987-1D87-EA91DB33139E}"/>
              </a:ext>
            </a:extLst>
          </p:cNvPr>
          <p:cNvSpPr txBox="1"/>
          <p:nvPr/>
        </p:nvSpPr>
        <p:spPr>
          <a:xfrm>
            <a:off x="6305549" y="4114800"/>
            <a:ext cx="6048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1 000 000 000.</a:t>
            </a:r>
          </a:p>
          <a:p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1 000 000 000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10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chữ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6FC50D8-1039-EDBE-F90E-D82551977691}"/>
              </a:ext>
            </a:extLst>
          </p:cNvPr>
          <p:cNvSpPr txBox="1"/>
          <p:nvPr/>
        </p:nvSpPr>
        <p:spPr>
          <a:xfrm>
            <a:off x="6705599" y="5400675"/>
            <a:ext cx="6048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27 500 000</a:t>
            </a:r>
          </a:p>
          <a:p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27 500 000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8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chữ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873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17" grpId="0" build="p"/>
      <p:bldP spid="42" grpId="0" build="p"/>
      <p:bldP spid="4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EEAD1D5-41CC-4625-9E3A-3385A19BBF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5" b="8885"/>
          <a:stretch/>
        </p:blipFill>
        <p:spPr>
          <a:xfrm>
            <a:off x="3349512" y="804679"/>
            <a:ext cx="2264021" cy="18663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141F44-7555-48E4-AF11-42D5BC126D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70379" y="0"/>
            <a:ext cx="3275455" cy="3281379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26965" y="53073"/>
            <a:ext cx="3877800" cy="243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57398">
            <a:off x="3012979" y="43789"/>
            <a:ext cx="1975822" cy="272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669996D-957F-261E-41C4-D10FD40AA689}"/>
              </a:ext>
            </a:extLst>
          </p:cNvPr>
          <p:cNvGrpSpPr/>
          <p:nvPr/>
        </p:nvGrpSpPr>
        <p:grpSpPr>
          <a:xfrm>
            <a:off x="4489229" y="2295525"/>
            <a:ext cx="3275455" cy="3281379"/>
            <a:chOff x="4489229" y="2295525"/>
            <a:chExt cx="3275455" cy="328137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9D8815F-E677-89F0-9A41-C84130E42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89229" y="2295525"/>
              <a:ext cx="3275455" cy="3281379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90A0F75-00E5-05F8-2EA4-557EC89E6682}"/>
                </a:ext>
              </a:extLst>
            </p:cNvPr>
            <p:cNvSpPr/>
            <p:nvPr/>
          </p:nvSpPr>
          <p:spPr>
            <a:xfrm>
              <a:off x="5876926" y="3476626"/>
              <a:ext cx="666750" cy="6477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453B294-93B3-E165-D510-0392D633E288}"/>
              </a:ext>
            </a:extLst>
          </p:cNvPr>
          <p:cNvGrpSpPr/>
          <p:nvPr/>
        </p:nvGrpSpPr>
        <p:grpSpPr>
          <a:xfrm>
            <a:off x="6708554" y="3952875"/>
            <a:ext cx="3275455" cy="3281379"/>
            <a:chOff x="4489229" y="2295525"/>
            <a:chExt cx="3275455" cy="3281379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B431DAA-2819-C9BB-6338-5EAF78469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89229" y="2295525"/>
              <a:ext cx="3275455" cy="3281379"/>
            </a:xfrm>
            <a:prstGeom prst="rect">
              <a:avLst/>
            </a:prstGeom>
          </p:spPr>
        </p:pic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037D076-1D57-7A6F-B59C-2968AF0D5746}"/>
                </a:ext>
              </a:extLst>
            </p:cNvPr>
            <p:cNvSpPr/>
            <p:nvPr/>
          </p:nvSpPr>
          <p:spPr>
            <a:xfrm>
              <a:off x="5876926" y="3476626"/>
              <a:ext cx="666750" cy="6477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618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47 -0.00069 L 0.05547 -0.00069 C 0.0612 -0.00717 0.06654 -0.01505 0.07266 -0.02014 C 0.09206 -0.03727 0.08946 -0.0331 0.10391 -0.03819 C 0.1086 -0.04005 0.11316 -0.04259 0.11797 -0.04375 C 0.12305 -0.04537 0.12839 -0.0456 0.1336 -0.04653 C 0.15053 -0.0456 0.16745 -0.04676 0.18438 -0.04375 C 0.19389 -0.04213 0.1948 -0.03565 0.20157 -0.02847 C 0.20886 -0.02083 0.21472 -0.01805 0.22344 -0.01319 C 0.23477 -0.00717 0.23152 -0.00764 0.23907 -0.00764 " pathEditMode="relative" ptsTypes="AAAAAAAA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E5119BCA-0FDC-4D9D-9EB8-0BFEA1FD40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8285A10-30F6-410C-98C7-E1697A6DF592}"/>
              </a:ext>
            </a:extLst>
          </p:cNvPr>
          <p:cNvSpPr/>
          <p:nvPr/>
        </p:nvSpPr>
        <p:spPr>
          <a:xfrm>
            <a:off x="209550" y="257175"/>
            <a:ext cx="11877675" cy="63912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CF7B02-3A07-E6F1-F259-A89FAB004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400050"/>
            <a:ext cx="2152650" cy="1143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D58DA78-58FA-5FB1-85A2-5665B94E46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5" y="1647825"/>
            <a:ext cx="11125200" cy="14859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942C08C-BB5B-F326-B8E8-CE87F4EA9E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00" y="3858988"/>
            <a:ext cx="11658600" cy="1274797"/>
          </a:xfrm>
          <a:prstGeom prst="rect">
            <a:avLst/>
          </a:prstGeom>
        </p:spPr>
      </p:pic>
      <p:sp>
        <p:nvSpPr>
          <p:cNvPr id="16" name="Left Brace 15">
            <a:extLst>
              <a:ext uri="{FF2B5EF4-FFF2-40B4-BE49-F238E27FC236}">
                <a16:creationId xmlns:a16="http://schemas.microsoft.com/office/drawing/2014/main" id="{AD0A9F60-6753-CDCB-4A8C-3E52AF6DD671}"/>
              </a:ext>
            </a:extLst>
          </p:cNvPr>
          <p:cNvSpPr/>
          <p:nvPr/>
        </p:nvSpPr>
        <p:spPr>
          <a:xfrm rot="16200000">
            <a:off x="2114552" y="1628775"/>
            <a:ext cx="400051" cy="2533650"/>
          </a:xfrm>
          <a:prstGeom prst="leftBrace">
            <a:avLst>
              <a:gd name="adj1" fmla="val 34195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9B908C-03B8-2215-AA15-712E0E501D26}"/>
              </a:ext>
            </a:extLst>
          </p:cNvPr>
          <p:cNvSpPr txBox="1"/>
          <p:nvPr/>
        </p:nvSpPr>
        <p:spPr>
          <a:xfrm>
            <a:off x="1381125" y="3171825"/>
            <a:ext cx="2962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+ 1 000 000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C937A30-5513-4ABC-C833-29C7B17A0D04}"/>
              </a:ext>
            </a:extLst>
          </p:cNvPr>
          <p:cNvSpPr/>
          <p:nvPr/>
        </p:nvSpPr>
        <p:spPr>
          <a:xfrm>
            <a:off x="4162425" y="2209799"/>
            <a:ext cx="1181100" cy="790575"/>
          </a:xfrm>
          <a:prstGeom prst="roundRect">
            <a:avLst/>
          </a:prstGeom>
          <a:ln w="38100">
            <a:solidFill>
              <a:srgbClr val="D71D5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8 000 000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A5215BF-7403-334F-74F4-15A5E6DDE7E1}"/>
              </a:ext>
            </a:extLst>
          </p:cNvPr>
          <p:cNvSpPr/>
          <p:nvPr/>
        </p:nvSpPr>
        <p:spPr>
          <a:xfrm>
            <a:off x="5591175" y="2219324"/>
            <a:ext cx="1181100" cy="790575"/>
          </a:xfrm>
          <a:prstGeom prst="roundRect">
            <a:avLst/>
          </a:prstGeom>
          <a:ln w="38100">
            <a:solidFill>
              <a:srgbClr val="D71D5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9 000 000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A4F45EB-D1B4-18D6-2597-44289D903AC8}"/>
              </a:ext>
            </a:extLst>
          </p:cNvPr>
          <p:cNvSpPr/>
          <p:nvPr/>
        </p:nvSpPr>
        <p:spPr>
          <a:xfrm>
            <a:off x="6981825" y="2247899"/>
            <a:ext cx="1352550" cy="790575"/>
          </a:xfrm>
          <a:prstGeom prst="roundRect">
            <a:avLst/>
          </a:prstGeom>
          <a:ln w="38100">
            <a:solidFill>
              <a:srgbClr val="D71D5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10 000 000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2400D75-BCBC-6CC8-38A0-16983E3BE426}"/>
              </a:ext>
            </a:extLst>
          </p:cNvPr>
          <p:cNvSpPr/>
          <p:nvPr/>
        </p:nvSpPr>
        <p:spPr>
          <a:xfrm>
            <a:off x="8439150" y="2247899"/>
            <a:ext cx="1343025" cy="790575"/>
          </a:xfrm>
          <a:prstGeom prst="roundRect">
            <a:avLst/>
          </a:prstGeom>
          <a:ln w="38100">
            <a:solidFill>
              <a:srgbClr val="D71D5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11 000 000</a:t>
            </a:r>
          </a:p>
        </p:txBody>
      </p:sp>
      <p:sp>
        <p:nvSpPr>
          <p:cNvPr id="22" name="Left Brace 21">
            <a:extLst>
              <a:ext uri="{FF2B5EF4-FFF2-40B4-BE49-F238E27FC236}">
                <a16:creationId xmlns:a16="http://schemas.microsoft.com/office/drawing/2014/main" id="{84130C28-41D4-7304-21D0-243D63F781F3}"/>
              </a:ext>
            </a:extLst>
          </p:cNvPr>
          <p:cNvSpPr/>
          <p:nvPr/>
        </p:nvSpPr>
        <p:spPr>
          <a:xfrm rot="16200000">
            <a:off x="3743327" y="3743325"/>
            <a:ext cx="400051" cy="2533650"/>
          </a:xfrm>
          <a:prstGeom prst="leftBrace">
            <a:avLst>
              <a:gd name="adj1" fmla="val 34195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6F398DC-1D50-8CC4-7787-B93AAF44AA9B}"/>
              </a:ext>
            </a:extLst>
          </p:cNvPr>
          <p:cNvSpPr txBox="1"/>
          <p:nvPr/>
        </p:nvSpPr>
        <p:spPr>
          <a:xfrm>
            <a:off x="3162301" y="527685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+ 1 000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B5BD147-CE6D-D65C-C7D3-36048DBA801C}"/>
              </a:ext>
            </a:extLst>
          </p:cNvPr>
          <p:cNvSpPr/>
          <p:nvPr/>
        </p:nvSpPr>
        <p:spPr>
          <a:xfrm>
            <a:off x="1809750" y="4219574"/>
            <a:ext cx="752475" cy="895351"/>
          </a:xfrm>
          <a:prstGeom prst="roundRect">
            <a:avLst/>
          </a:prstGeom>
          <a:ln w="38100">
            <a:solidFill>
              <a:srgbClr val="D71D5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6 640000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0F8C992-1687-3D39-7E7B-6E5197E4A437}"/>
              </a:ext>
            </a:extLst>
          </p:cNvPr>
          <p:cNvSpPr/>
          <p:nvPr/>
        </p:nvSpPr>
        <p:spPr>
          <a:xfrm>
            <a:off x="5381625" y="4333874"/>
            <a:ext cx="752475" cy="895351"/>
          </a:xfrm>
          <a:prstGeom prst="roundRect">
            <a:avLst/>
          </a:prstGeom>
          <a:ln w="38100">
            <a:solidFill>
              <a:srgbClr val="D71D5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6 670000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1486820-2519-FF2C-6E2C-A10F8321818A}"/>
              </a:ext>
            </a:extLst>
          </p:cNvPr>
          <p:cNvSpPr/>
          <p:nvPr/>
        </p:nvSpPr>
        <p:spPr>
          <a:xfrm>
            <a:off x="6438900" y="4324349"/>
            <a:ext cx="752475" cy="895351"/>
          </a:xfrm>
          <a:prstGeom prst="roundRect">
            <a:avLst/>
          </a:prstGeom>
          <a:ln w="38100">
            <a:solidFill>
              <a:srgbClr val="D71D5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6 680000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272E599-3585-BCAF-D865-1F8E82095F0A}"/>
              </a:ext>
            </a:extLst>
          </p:cNvPr>
          <p:cNvSpPr/>
          <p:nvPr/>
        </p:nvSpPr>
        <p:spPr>
          <a:xfrm>
            <a:off x="8724900" y="4324349"/>
            <a:ext cx="752475" cy="895351"/>
          </a:xfrm>
          <a:prstGeom prst="roundRect">
            <a:avLst/>
          </a:prstGeom>
          <a:ln w="38100">
            <a:solidFill>
              <a:srgbClr val="D71D5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6 700000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11A3B0A-65B3-9E99-108B-06CA6A3A7AA7}"/>
              </a:ext>
            </a:extLst>
          </p:cNvPr>
          <p:cNvSpPr/>
          <p:nvPr/>
        </p:nvSpPr>
        <p:spPr>
          <a:xfrm>
            <a:off x="9867900" y="4324349"/>
            <a:ext cx="752475" cy="895351"/>
          </a:xfrm>
          <a:prstGeom prst="roundRect">
            <a:avLst/>
          </a:prstGeom>
          <a:ln w="38100">
            <a:solidFill>
              <a:srgbClr val="D71D5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6 710000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AEC48AB-E87B-F410-BBF0-EA97774282F1}"/>
              </a:ext>
            </a:extLst>
          </p:cNvPr>
          <p:cNvSpPr/>
          <p:nvPr/>
        </p:nvSpPr>
        <p:spPr>
          <a:xfrm>
            <a:off x="11010900" y="4333874"/>
            <a:ext cx="752475" cy="895351"/>
          </a:xfrm>
          <a:prstGeom prst="roundRect">
            <a:avLst/>
          </a:prstGeom>
          <a:ln w="38100">
            <a:solidFill>
              <a:srgbClr val="D71D5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6 720000</a:t>
            </a:r>
          </a:p>
        </p:txBody>
      </p:sp>
    </p:spTree>
    <p:extLst>
      <p:ext uri="{BB962C8B-B14F-4D97-AF65-F5344CB8AC3E}">
        <p14:creationId xmlns:p14="http://schemas.microsoft.com/office/powerpoint/2010/main" val="388085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0141F44-7555-48E4-AF11-42D5BC126D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70379" y="0"/>
            <a:ext cx="3275455" cy="3281379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26965" y="53073"/>
            <a:ext cx="3877800" cy="243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57398">
            <a:off x="5870480" y="-318161"/>
            <a:ext cx="1975822" cy="272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669996D-957F-261E-41C4-D10FD40AA689}"/>
              </a:ext>
            </a:extLst>
          </p:cNvPr>
          <p:cNvGrpSpPr/>
          <p:nvPr/>
        </p:nvGrpSpPr>
        <p:grpSpPr>
          <a:xfrm>
            <a:off x="4022504" y="2228850"/>
            <a:ext cx="3275455" cy="3281379"/>
            <a:chOff x="4489229" y="2295525"/>
            <a:chExt cx="3275455" cy="328137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9D8815F-E677-89F0-9A41-C84130E42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89229" y="2295525"/>
              <a:ext cx="3275455" cy="3281379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90A0F75-00E5-05F8-2EA4-557EC89E6682}"/>
                </a:ext>
              </a:extLst>
            </p:cNvPr>
            <p:cNvSpPr/>
            <p:nvPr/>
          </p:nvSpPr>
          <p:spPr>
            <a:xfrm>
              <a:off x="5876926" y="3476626"/>
              <a:ext cx="666750" cy="6477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453B294-93B3-E165-D510-0392D633E288}"/>
              </a:ext>
            </a:extLst>
          </p:cNvPr>
          <p:cNvGrpSpPr/>
          <p:nvPr/>
        </p:nvGrpSpPr>
        <p:grpSpPr>
          <a:xfrm>
            <a:off x="6708554" y="3952875"/>
            <a:ext cx="3275455" cy="3281379"/>
            <a:chOff x="4489229" y="2295525"/>
            <a:chExt cx="3275455" cy="3281379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B431DAA-2819-C9BB-6338-5EAF78469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89229" y="2295525"/>
              <a:ext cx="3275455" cy="3281379"/>
            </a:xfrm>
            <a:prstGeom prst="rect">
              <a:avLst/>
            </a:prstGeom>
          </p:spPr>
        </p:pic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037D076-1D57-7A6F-B59C-2968AF0D5746}"/>
                </a:ext>
              </a:extLst>
            </p:cNvPr>
            <p:cNvSpPr/>
            <p:nvPr/>
          </p:nvSpPr>
          <p:spPr>
            <a:xfrm>
              <a:off x="5876926" y="3476626"/>
              <a:ext cx="666750" cy="6477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7122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362 0.0132 L 0.09362 0.0132 C 0.09883 0.01991 0.10378 0.02801 0.10924 0.0338 C 0.11055 0.03519 0.11198 0.03635 0.11315 0.03797 C 0.11615 0.0419 0.11823 0.04931 0.1194 0.05463 C 0.12109 0.06204 0.12201 0.06945 0.12331 0.07686 C 0.12396 0.09028 0.12513 0.11713 0.12487 0.12824 C 0.12435 0.17361 0.12383 0.21922 0.12174 0.26436 C 0.12148 0.27084 0.11966 0.27686 0.11784 0.28241 C 0.11602 0.28843 0.11341 0.29398 0.11081 0.29908 C 0.10977 0.30139 0.10833 0.30301 0.1069 0.30463 C 0.0974 0.31505 0.08763 0.325 0.07799 0.33519 C 0.07344 0.34005 0.05755 0.35718 0.05534 0.3588 C 0.05221 0.36111 0.04922 0.36366 0.04596 0.36574 C 0.03984 0.36991 0.04232 0.3669 0.03581 0.37269 C 0.03346 0.37477 0.03125 0.37778 0.02878 0.37963 C 0.02526 0.38241 0.02161 0.38449 0.01784 0.38658 C 0.01693 0.38727 0.01589 0.38773 0.01471 0.38797 C 0.01354 0.3882 0.01211 0.38797 0.01094 0.38797 " pathEditMode="relative" ptsTypes="AAAAAAAAAAAAAAAAA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E5119BCA-0FDC-4D9D-9EB8-0BFEA1FD40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8285A10-30F6-410C-98C7-E1697A6DF592}"/>
              </a:ext>
            </a:extLst>
          </p:cNvPr>
          <p:cNvSpPr/>
          <p:nvPr/>
        </p:nvSpPr>
        <p:spPr>
          <a:xfrm>
            <a:off x="571500" y="266700"/>
            <a:ext cx="11077575" cy="62483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08A4E301-B6D7-4093-94F9-2DCF87A02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6538" y="481013"/>
            <a:ext cx="994251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a)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Đọc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sau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biết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chữ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7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trong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mỗi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đó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thuộc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hàng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lớp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3 720 598, 72 564 000, 897 560 212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AD1FDE3-3ABA-37F4-B372-AF145281AF35}"/>
              </a:ext>
            </a:extLst>
          </p:cNvPr>
          <p:cNvSpPr/>
          <p:nvPr/>
        </p:nvSpPr>
        <p:spPr>
          <a:xfrm>
            <a:off x="866775" y="819150"/>
            <a:ext cx="528648" cy="524557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9BC6E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3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srgbClr val="F9BC6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C873C3A-33B9-72E7-B7B4-E112275F3206}"/>
              </a:ext>
            </a:extLst>
          </p:cNvPr>
          <p:cNvSpPr/>
          <p:nvPr/>
        </p:nvSpPr>
        <p:spPr>
          <a:xfrm>
            <a:off x="2190750" y="3657600"/>
            <a:ext cx="2438400" cy="752475"/>
          </a:xfrm>
          <a:prstGeom prst="roundRect">
            <a:avLst>
              <a:gd name="adj" fmla="val 3692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>
                    <a:lumMod val="10000"/>
                  </a:schemeClr>
                </a:solidFill>
              </a:rPr>
              <a:t>3 720 598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7BDB9C2-3AF5-B726-0871-E95C135BDC53}"/>
              </a:ext>
            </a:extLst>
          </p:cNvPr>
          <p:cNvSpPr/>
          <p:nvPr/>
        </p:nvSpPr>
        <p:spPr>
          <a:xfrm>
            <a:off x="4943474" y="3619500"/>
            <a:ext cx="2676525" cy="752475"/>
          </a:xfrm>
          <a:prstGeom prst="roundRect">
            <a:avLst>
              <a:gd name="adj" fmla="val 3692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>
                    <a:lumMod val="10000"/>
                  </a:schemeClr>
                </a:solidFill>
              </a:rPr>
              <a:t>72 564 000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53D9AF4-DEEB-D42F-6288-684AFCABCC13}"/>
              </a:ext>
            </a:extLst>
          </p:cNvPr>
          <p:cNvSpPr/>
          <p:nvPr/>
        </p:nvSpPr>
        <p:spPr>
          <a:xfrm>
            <a:off x="7934324" y="3676650"/>
            <a:ext cx="2800351" cy="752475"/>
          </a:xfrm>
          <a:prstGeom prst="roundRect">
            <a:avLst>
              <a:gd name="adj" fmla="val 3692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>
                    <a:lumMod val="10000"/>
                  </a:schemeClr>
                </a:solidFill>
              </a:rPr>
              <a:t>897 560 212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9AB4FB6-BEA2-9F75-6977-0B3331031A1D}"/>
              </a:ext>
            </a:extLst>
          </p:cNvPr>
          <p:cNvCxnSpPr/>
          <p:nvPr/>
        </p:nvCxnSpPr>
        <p:spPr>
          <a:xfrm>
            <a:off x="2781300" y="4229100"/>
            <a:ext cx="257175" cy="0"/>
          </a:xfrm>
          <a:prstGeom prst="line">
            <a:avLst/>
          </a:prstGeom>
          <a:ln w="571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D3FBEF7-AEE6-B5BF-F6B8-E8BB05207B41}"/>
              </a:ext>
            </a:extLst>
          </p:cNvPr>
          <p:cNvCxnSpPr/>
          <p:nvPr/>
        </p:nvCxnSpPr>
        <p:spPr>
          <a:xfrm>
            <a:off x="5210175" y="4229100"/>
            <a:ext cx="257175" cy="0"/>
          </a:xfrm>
          <a:prstGeom prst="line">
            <a:avLst/>
          </a:prstGeom>
          <a:ln w="571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E4A1CAE-409F-8C26-AF78-99DC2793DEA8}"/>
              </a:ext>
            </a:extLst>
          </p:cNvPr>
          <p:cNvCxnSpPr/>
          <p:nvPr/>
        </p:nvCxnSpPr>
        <p:spPr>
          <a:xfrm>
            <a:off x="8620125" y="4248150"/>
            <a:ext cx="257175" cy="0"/>
          </a:xfrm>
          <a:prstGeom prst="line">
            <a:avLst/>
          </a:prstGeom>
          <a:ln w="571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8C3FA41-F08F-950C-8EBF-B2346DB188F5}"/>
              </a:ext>
            </a:extLst>
          </p:cNvPr>
          <p:cNvCxnSpPr>
            <a:cxnSpLocks/>
          </p:cNvCxnSpPr>
          <p:nvPr/>
        </p:nvCxnSpPr>
        <p:spPr>
          <a:xfrm>
            <a:off x="2943225" y="4305300"/>
            <a:ext cx="371475" cy="3333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DCD89CA-67B3-6A4A-36AB-0DBFC9C53036}"/>
              </a:ext>
            </a:extLst>
          </p:cNvPr>
          <p:cNvSpPr/>
          <p:nvPr/>
        </p:nvSpPr>
        <p:spPr>
          <a:xfrm>
            <a:off x="1952624" y="4648200"/>
            <a:ext cx="2047875" cy="9144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</a:rPr>
              <a:t>Hàng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trăm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nghìn</a:t>
            </a:r>
            <a:endParaRPr lang="en-US" sz="2800" dirty="0">
              <a:solidFill>
                <a:srgbClr val="FF0000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AF19BDE-AE8E-5DBF-DAFC-31FF40E718E0}"/>
              </a:ext>
            </a:extLst>
          </p:cNvPr>
          <p:cNvCxnSpPr>
            <a:cxnSpLocks/>
          </p:cNvCxnSpPr>
          <p:nvPr/>
        </p:nvCxnSpPr>
        <p:spPr>
          <a:xfrm flipH="1">
            <a:off x="3009900" y="3162300"/>
            <a:ext cx="180975" cy="6572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26C342F-5CD5-DAFD-283D-89B9316A6A70}"/>
              </a:ext>
            </a:extLst>
          </p:cNvPr>
          <p:cNvSpPr/>
          <p:nvPr/>
        </p:nvSpPr>
        <p:spPr>
          <a:xfrm>
            <a:off x="2305050" y="2495550"/>
            <a:ext cx="1790700" cy="657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571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</a:rPr>
              <a:t>Lớp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nghìn</a:t>
            </a:r>
            <a:endParaRPr lang="en-US" sz="2800" dirty="0">
              <a:solidFill>
                <a:srgbClr val="FF0000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9F77046-E51C-E110-5D3B-1BA56498D5C0}"/>
              </a:ext>
            </a:extLst>
          </p:cNvPr>
          <p:cNvCxnSpPr>
            <a:cxnSpLocks/>
            <a:endCxn id="23" idx="0"/>
          </p:cNvCxnSpPr>
          <p:nvPr/>
        </p:nvCxnSpPr>
        <p:spPr>
          <a:xfrm>
            <a:off x="5381625" y="4286250"/>
            <a:ext cx="476250" cy="5524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86660A5-4907-DFDB-FAB7-61A1CD79A3F6}"/>
              </a:ext>
            </a:extLst>
          </p:cNvPr>
          <p:cNvSpPr/>
          <p:nvPr/>
        </p:nvSpPr>
        <p:spPr>
          <a:xfrm>
            <a:off x="4800600" y="4838700"/>
            <a:ext cx="2114550" cy="7715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</a:rPr>
              <a:t>Hàng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chục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triệu</a:t>
            </a:r>
            <a:endParaRPr lang="en-US" sz="2800" dirty="0">
              <a:solidFill>
                <a:srgbClr val="FF0000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CE632FC-50E9-C446-BB52-D974EAD12654}"/>
              </a:ext>
            </a:extLst>
          </p:cNvPr>
          <p:cNvCxnSpPr>
            <a:cxnSpLocks/>
          </p:cNvCxnSpPr>
          <p:nvPr/>
        </p:nvCxnSpPr>
        <p:spPr>
          <a:xfrm flipH="1">
            <a:off x="5429250" y="3105150"/>
            <a:ext cx="495300" cy="695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84870D3-1697-192C-DE8A-9F7826948B77}"/>
              </a:ext>
            </a:extLst>
          </p:cNvPr>
          <p:cNvSpPr/>
          <p:nvPr/>
        </p:nvSpPr>
        <p:spPr>
          <a:xfrm>
            <a:off x="5038725" y="2409825"/>
            <a:ext cx="1790700" cy="657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571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</a:rPr>
              <a:t>Lớp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triệu</a:t>
            </a:r>
            <a:endParaRPr lang="en-US" sz="2800" dirty="0">
              <a:solidFill>
                <a:srgbClr val="FF0000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E526D52-2D42-7FAF-7091-E0779CCB4448}"/>
              </a:ext>
            </a:extLst>
          </p:cNvPr>
          <p:cNvCxnSpPr>
            <a:cxnSpLocks/>
          </p:cNvCxnSpPr>
          <p:nvPr/>
        </p:nvCxnSpPr>
        <p:spPr>
          <a:xfrm>
            <a:off x="8743950" y="4381500"/>
            <a:ext cx="352425" cy="4667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522BD9C-F413-F8A2-7EFB-316645C9CC91}"/>
              </a:ext>
            </a:extLst>
          </p:cNvPr>
          <p:cNvSpPr/>
          <p:nvPr/>
        </p:nvSpPr>
        <p:spPr>
          <a:xfrm>
            <a:off x="8258175" y="4829175"/>
            <a:ext cx="1790700" cy="8382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</a:rPr>
              <a:t>Hàng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triệu</a:t>
            </a:r>
            <a:endParaRPr lang="en-US" sz="2800" dirty="0">
              <a:solidFill>
                <a:srgbClr val="FF0000"/>
              </a:solidFill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902364D-AC35-FE61-736A-D9B36A08EEDE}"/>
              </a:ext>
            </a:extLst>
          </p:cNvPr>
          <p:cNvCxnSpPr>
            <a:cxnSpLocks/>
          </p:cNvCxnSpPr>
          <p:nvPr/>
        </p:nvCxnSpPr>
        <p:spPr>
          <a:xfrm flipH="1">
            <a:off x="8772525" y="3257550"/>
            <a:ext cx="514350" cy="6381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8A0914D-0D33-5598-BA67-472BF3A36B5B}"/>
              </a:ext>
            </a:extLst>
          </p:cNvPr>
          <p:cNvSpPr/>
          <p:nvPr/>
        </p:nvSpPr>
        <p:spPr>
          <a:xfrm>
            <a:off x="8248650" y="2581275"/>
            <a:ext cx="1790700" cy="657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571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</a:rPr>
              <a:t>Lớp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triệu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80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19" grpId="0" animBg="1"/>
      <p:bldP spid="21" grpId="0" animBg="1"/>
      <p:bldP spid="23" grpId="0" animBg="1"/>
      <p:bldP spid="25" grpId="0" animBg="1"/>
      <p:bldP spid="27" grpId="0" animBg="1"/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E5119BCA-0FDC-4D9D-9EB8-0BFEA1FD40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8285A10-30F6-410C-98C7-E1697A6DF592}"/>
              </a:ext>
            </a:extLst>
          </p:cNvPr>
          <p:cNvSpPr/>
          <p:nvPr/>
        </p:nvSpPr>
        <p:spPr>
          <a:xfrm>
            <a:off x="571500" y="266700"/>
            <a:ext cx="11077575" cy="62483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08A4E301-B6D7-4093-94F9-2DCF87A02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6538" y="481013"/>
            <a:ext cx="99425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b)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mỗi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sau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thành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tổng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):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AD1FDE3-3ABA-37F4-B372-AF145281AF35}"/>
              </a:ext>
            </a:extLst>
          </p:cNvPr>
          <p:cNvSpPr/>
          <p:nvPr/>
        </p:nvSpPr>
        <p:spPr>
          <a:xfrm>
            <a:off x="942975" y="504825"/>
            <a:ext cx="528648" cy="524557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9BC6E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3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srgbClr val="F9BC6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BA0DE6-4C34-BEC9-3860-B7CC9E725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25" y="1258707"/>
            <a:ext cx="10801350" cy="674588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4DF290F-7215-C23A-3529-B97904F03688}"/>
              </a:ext>
            </a:extLst>
          </p:cNvPr>
          <p:cNvSpPr/>
          <p:nvPr/>
        </p:nvSpPr>
        <p:spPr>
          <a:xfrm>
            <a:off x="781050" y="2095500"/>
            <a:ext cx="2438400" cy="752475"/>
          </a:xfrm>
          <a:prstGeom prst="roundRect">
            <a:avLst>
              <a:gd name="adj" fmla="val 3692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>
                    <a:lumMod val="10000"/>
                  </a:schemeClr>
                </a:solidFill>
              </a:rPr>
              <a:t>8 151 821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001A285-C0F6-B4C6-061F-02CC1C1B37AF}"/>
              </a:ext>
            </a:extLst>
          </p:cNvPr>
          <p:cNvSpPr/>
          <p:nvPr/>
        </p:nvSpPr>
        <p:spPr>
          <a:xfrm>
            <a:off x="781050" y="3171825"/>
            <a:ext cx="2438400" cy="752475"/>
          </a:xfrm>
          <a:prstGeom prst="roundRect">
            <a:avLst>
              <a:gd name="adj" fmla="val 3692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>
                    <a:lumMod val="10000"/>
                  </a:schemeClr>
                </a:solidFill>
              </a:rPr>
              <a:t>2 669 000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99882C2-15FF-CD1D-B193-92B80A5477A0}"/>
              </a:ext>
            </a:extLst>
          </p:cNvPr>
          <p:cNvSpPr/>
          <p:nvPr/>
        </p:nvSpPr>
        <p:spPr>
          <a:xfrm>
            <a:off x="762000" y="4162425"/>
            <a:ext cx="2438400" cy="752475"/>
          </a:xfrm>
          <a:prstGeom prst="roundRect">
            <a:avLst>
              <a:gd name="adj" fmla="val 3692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>
                    <a:lumMod val="10000"/>
                  </a:schemeClr>
                </a:solidFill>
              </a:rPr>
              <a:t>6 348 800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66CDE86-EE9A-A9E1-4B01-AFC8C7E614D4}"/>
              </a:ext>
            </a:extLst>
          </p:cNvPr>
          <p:cNvSpPr/>
          <p:nvPr/>
        </p:nvSpPr>
        <p:spPr>
          <a:xfrm>
            <a:off x="733425" y="5114925"/>
            <a:ext cx="2438400" cy="752475"/>
          </a:xfrm>
          <a:prstGeom prst="roundRect">
            <a:avLst>
              <a:gd name="adj" fmla="val 3692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>
                    <a:lumMod val="10000"/>
                  </a:schemeClr>
                </a:solidFill>
              </a:rPr>
              <a:t>6 507 023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ECBF098-385F-19E3-2A8F-FF13626A3348}"/>
              </a:ext>
            </a:extLst>
          </p:cNvPr>
          <p:cNvSpPr txBox="1"/>
          <p:nvPr/>
        </p:nvSpPr>
        <p:spPr>
          <a:xfrm>
            <a:off x="3228975" y="2181225"/>
            <a:ext cx="8324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 = 8 000 000 + 100 000 + 50 000 + 1 000 + 800 + 20 + 1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5012486-4512-885C-78C8-A9886272CF56}"/>
              </a:ext>
            </a:extLst>
          </p:cNvPr>
          <p:cNvSpPr txBox="1"/>
          <p:nvPr/>
        </p:nvSpPr>
        <p:spPr>
          <a:xfrm>
            <a:off x="3305175" y="3219450"/>
            <a:ext cx="8324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= 2 000 000 + 600 000 + 60 000 + 9 000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9D3BE97-A173-0743-EA5B-3C0EB7C63C6B}"/>
              </a:ext>
            </a:extLst>
          </p:cNvPr>
          <p:cNvSpPr txBox="1"/>
          <p:nvPr/>
        </p:nvSpPr>
        <p:spPr>
          <a:xfrm>
            <a:off x="3314700" y="4324350"/>
            <a:ext cx="8324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= 6 000 000 + 300 000 + 40 000 + 8 000 + 800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447924D-C9F2-3B3B-62B4-EA63B3968696}"/>
              </a:ext>
            </a:extLst>
          </p:cNvPr>
          <p:cNvSpPr txBox="1"/>
          <p:nvPr/>
        </p:nvSpPr>
        <p:spPr>
          <a:xfrm>
            <a:off x="3362325" y="5238750"/>
            <a:ext cx="8324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= 6 000 000 + 500 000 + 7 000 + 20 + 3</a:t>
            </a:r>
          </a:p>
        </p:txBody>
      </p:sp>
    </p:spTree>
    <p:extLst>
      <p:ext uri="{BB962C8B-B14F-4D97-AF65-F5344CB8AC3E}">
        <p14:creationId xmlns:p14="http://schemas.microsoft.com/office/powerpoint/2010/main" val="89777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15C1099E-8E90-4506-BAFC-F71DE37A36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23C0E85E-1ADF-4173-B673-B5ACA2E27B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954" b="70982"/>
          <a:stretch/>
        </p:blipFill>
        <p:spPr bwMode="auto">
          <a:xfrm flipH="1">
            <a:off x="203198" y="1397000"/>
            <a:ext cx="3958503" cy="546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6">
            <a:extLst>
              <a:ext uri="{FF2B5EF4-FFF2-40B4-BE49-F238E27FC236}">
                <a16:creationId xmlns:a16="http://schemas.microsoft.com/office/drawing/2014/main" id="{1472342F-DB0C-407A-8821-35FA61F509B4}"/>
              </a:ext>
            </a:extLst>
          </p:cNvPr>
          <p:cNvGrpSpPr>
            <a:grpSpLocks/>
          </p:cNvGrpSpPr>
          <p:nvPr/>
        </p:nvGrpSpPr>
        <p:grpSpPr bwMode="auto">
          <a:xfrm>
            <a:off x="3302001" y="887663"/>
            <a:ext cx="8534399" cy="3581401"/>
            <a:chOff x="-366682" y="503709"/>
            <a:chExt cx="6986523" cy="4729018"/>
          </a:xfrm>
        </p:grpSpPr>
        <p:sp>
          <p:nvSpPr>
            <p:cNvPr id="7" name="椭圆 14">
              <a:extLst>
                <a:ext uri="{FF2B5EF4-FFF2-40B4-BE49-F238E27FC236}">
                  <a16:creationId xmlns:a16="http://schemas.microsoft.com/office/drawing/2014/main" id="{7151C843-44E6-4524-B2CC-A0CCD6ECDE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41" y="503709"/>
              <a:ext cx="6400800" cy="47290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imSun" panose="02010600030101010101" pitchFamily="2" charset="-122"/>
                <a:ea typeface="等线" panose="02010600030101010101" pitchFamily="2" charset="-122"/>
                <a:cs typeface="+mn-cs"/>
                <a:sym typeface="SimSun" panose="02010600030101010101" pitchFamily="2" charset="-122"/>
              </a:endParaRPr>
            </a:p>
          </p:txBody>
        </p:sp>
        <p:sp>
          <p:nvSpPr>
            <p:cNvPr id="8" name="等腰三角形 15">
              <a:extLst>
                <a:ext uri="{FF2B5EF4-FFF2-40B4-BE49-F238E27FC236}">
                  <a16:creationId xmlns:a16="http://schemas.microsoft.com/office/drawing/2014/main" id="{5A43FC5A-D141-485F-B872-74D000428C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4462880">
              <a:off x="-247967" y="2511906"/>
              <a:ext cx="803563" cy="1040993"/>
            </a:xfrm>
            <a:prstGeom prst="triangle">
              <a:avLst>
                <a:gd name="adj" fmla="val 68591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imSun" panose="02010600030101010101" pitchFamily="2" charset="-122"/>
                <a:ea typeface="等线" panose="02010600030101010101" pitchFamily="2" charset="-122"/>
                <a:cs typeface="+mn-cs"/>
                <a:sym typeface="SimSun" panose="02010600030101010101" pitchFamily="2" charset="-122"/>
              </a:endParaRPr>
            </a:p>
          </p:txBody>
        </p:sp>
      </p:grpSp>
      <p:sp>
        <p:nvSpPr>
          <p:cNvPr id="11" name="文本框 19">
            <a:extLst>
              <a:ext uri="{FF2B5EF4-FFF2-40B4-BE49-F238E27FC236}">
                <a16:creationId xmlns:a16="http://schemas.microsoft.com/office/drawing/2014/main" id="{BB2AA445-807E-4166-9A7A-39489E59C257}"/>
              </a:ext>
            </a:extLst>
          </p:cNvPr>
          <p:cNvSpPr txBox="1"/>
          <p:nvPr/>
        </p:nvSpPr>
        <p:spPr>
          <a:xfrm>
            <a:off x="3187458" y="1730374"/>
            <a:ext cx="9742835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10700" b="0" i="0" u="none" strike="noStrike" kern="1200" cap="none" spc="600" normalizeH="0" baseline="0" noProof="0" dirty="0">
                <a:ln w="3810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字魂17号-萌趣果冻体" panose="02000000000000000000" pitchFamily="2" charset="-122"/>
                <a:cs typeface="Calibri" panose="020F0502020204030204" pitchFamily="34" charset="0"/>
                <a:sym typeface="字魂17号-萌趣果冻体" panose="02000000000000000000" pitchFamily="2" charset="-122"/>
              </a:rPr>
              <a:t>KHỞI ĐỘNG</a:t>
            </a:r>
            <a:endParaRPr kumimoji="0" lang="zh-CN" altLang="en-US" sz="10700" b="0" i="0" u="none" strike="noStrike" kern="1200" cap="none" spc="600" normalizeH="0" baseline="0" noProof="0" dirty="0">
              <a:ln w="38100"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字魂17号-萌趣果冻体" panose="02000000000000000000" pitchFamily="2" charset="-122"/>
              <a:cs typeface="Calibri" panose="020F0502020204030204" pitchFamily="34" charset="0"/>
              <a:sym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8261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E5119BCA-0FDC-4D9D-9EB8-0BFEA1FD40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8285A10-30F6-410C-98C7-E1697A6DF592}"/>
              </a:ext>
            </a:extLst>
          </p:cNvPr>
          <p:cNvSpPr/>
          <p:nvPr/>
        </p:nvSpPr>
        <p:spPr>
          <a:xfrm>
            <a:off x="571500" y="266700"/>
            <a:ext cx="11077575" cy="63531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08A4E301-B6D7-4093-94F9-2DCF87A02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6538" y="481013"/>
            <a:ext cx="99425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c) Sử dụng đơn vị là triệu viết lại mỗi số sau (theo mẫu):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AD1FDE3-3ABA-37F4-B372-AF145281AF35}"/>
              </a:ext>
            </a:extLst>
          </p:cNvPr>
          <p:cNvSpPr/>
          <p:nvPr/>
        </p:nvSpPr>
        <p:spPr>
          <a:xfrm>
            <a:off x="942975" y="504825"/>
            <a:ext cx="528648" cy="524557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9BC6E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3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srgbClr val="F9BC6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444250-5871-2055-FA76-18A738713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150" y="1690687"/>
            <a:ext cx="6343650" cy="752475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EFC4DEB-1534-8FF3-826D-A28EA22532CA}"/>
              </a:ext>
            </a:extLst>
          </p:cNvPr>
          <p:cNvSpPr/>
          <p:nvPr/>
        </p:nvSpPr>
        <p:spPr>
          <a:xfrm>
            <a:off x="2476500" y="2705100"/>
            <a:ext cx="2438400" cy="752475"/>
          </a:xfrm>
          <a:prstGeom prst="roundRect">
            <a:avLst>
              <a:gd name="adj" fmla="val 3692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>
                    <a:lumMod val="10000"/>
                  </a:schemeClr>
                </a:solidFill>
              </a:rPr>
              <a:t>2 000 000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E7C075F-03E0-C1D0-8799-1E2054E9080D}"/>
              </a:ext>
            </a:extLst>
          </p:cNvPr>
          <p:cNvSpPr/>
          <p:nvPr/>
        </p:nvSpPr>
        <p:spPr>
          <a:xfrm>
            <a:off x="2476499" y="3781425"/>
            <a:ext cx="2924175" cy="752475"/>
          </a:xfrm>
          <a:prstGeom prst="roundRect">
            <a:avLst>
              <a:gd name="adj" fmla="val 3692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>
                    <a:lumMod val="10000"/>
                  </a:schemeClr>
                </a:solidFill>
              </a:rPr>
              <a:t>380 000 000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1622307-7713-4475-54B8-DEB47EB85C79}"/>
              </a:ext>
            </a:extLst>
          </p:cNvPr>
          <p:cNvSpPr/>
          <p:nvPr/>
        </p:nvSpPr>
        <p:spPr>
          <a:xfrm>
            <a:off x="2457450" y="4772025"/>
            <a:ext cx="2952750" cy="752475"/>
          </a:xfrm>
          <a:prstGeom prst="roundRect">
            <a:avLst>
              <a:gd name="adj" fmla="val 3692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>
                    <a:lumMod val="10000"/>
                  </a:schemeClr>
                </a:solidFill>
              </a:rPr>
              <a:t>456 000 000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0AB1CD-BB6A-1B2A-9CC8-E5E6285D5233}"/>
              </a:ext>
            </a:extLst>
          </p:cNvPr>
          <p:cNvSpPr txBox="1"/>
          <p:nvPr/>
        </p:nvSpPr>
        <p:spPr>
          <a:xfrm>
            <a:off x="5067300" y="2724150"/>
            <a:ext cx="4410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2 </a:t>
            </a:r>
            <a:r>
              <a:rPr lang="en-US" sz="3600" b="1" dirty="0" err="1">
                <a:solidFill>
                  <a:srgbClr val="FF0000"/>
                </a:solidFill>
              </a:rPr>
              <a:t>triệu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FDF1FA-122E-1FC1-C8DB-60F4BA52E18B}"/>
              </a:ext>
            </a:extLst>
          </p:cNvPr>
          <p:cNvSpPr txBox="1"/>
          <p:nvPr/>
        </p:nvSpPr>
        <p:spPr>
          <a:xfrm>
            <a:off x="5514975" y="3771900"/>
            <a:ext cx="4410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380 </a:t>
            </a:r>
            <a:r>
              <a:rPr lang="en-US" sz="3600" b="1" dirty="0" err="1">
                <a:solidFill>
                  <a:srgbClr val="FF0000"/>
                </a:solidFill>
              </a:rPr>
              <a:t>triệu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383BF06-505E-2F5E-B1AE-0F51F704E4BB}"/>
              </a:ext>
            </a:extLst>
          </p:cNvPr>
          <p:cNvSpPr/>
          <p:nvPr/>
        </p:nvSpPr>
        <p:spPr>
          <a:xfrm>
            <a:off x="2457450" y="5695950"/>
            <a:ext cx="2952750" cy="752475"/>
          </a:xfrm>
          <a:prstGeom prst="roundRect">
            <a:avLst>
              <a:gd name="adj" fmla="val 3692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>
                    <a:lumMod val="10000"/>
                  </a:schemeClr>
                </a:solidFill>
              </a:rPr>
              <a:t>71 000 000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314BFE-07F5-8372-D378-CC150A93B884}"/>
              </a:ext>
            </a:extLst>
          </p:cNvPr>
          <p:cNvSpPr txBox="1"/>
          <p:nvPr/>
        </p:nvSpPr>
        <p:spPr>
          <a:xfrm>
            <a:off x="5638800" y="4791075"/>
            <a:ext cx="4410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456 </a:t>
            </a:r>
            <a:r>
              <a:rPr lang="en-US" sz="3600" b="1" dirty="0" err="1">
                <a:solidFill>
                  <a:srgbClr val="FF0000"/>
                </a:solidFill>
              </a:rPr>
              <a:t>triệu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9E9F6E8-C713-FDE3-3E99-BC94D8DA9D29}"/>
              </a:ext>
            </a:extLst>
          </p:cNvPr>
          <p:cNvSpPr txBox="1"/>
          <p:nvPr/>
        </p:nvSpPr>
        <p:spPr>
          <a:xfrm>
            <a:off x="5581650" y="5724525"/>
            <a:ext cx="4410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71 </a:t>
            </a:r>
            <a:r>
              <a:rPr lang="en-US" sz="3600" b="1" dirty="0" err="1">
                <a:solidFill>
                  <a:srgbClr val="FF0000"/>
                </a:solidFill>
              </a:rPr>
              <a:t>triệu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14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26965" y="53073"/>
            <a:ext cx="3877800" cy="243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669996D-957F-261E-41C4-D10FD40AA689}"/>
              </a:ext>
            </a:extLst>
          </p:cNvPr>
          <p:cNvGrpSpPr/>
          <p:nvPr/>
        </p:nvGrpSpPr>
        <p:grpSpPr>
          <a:xfrm>
            <a:off x="4022504" y="2228850"/>
            <a:ext cx="3275455" cy="3281379"/>
            <a:chOff x="4489229" y="2295525"/>
            <a:chExt cx="3275455" cy="328137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9D8815F-E677-89F0-9A41-C84130E42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89229" y="2295525"/>
              <a:ext cx="3275455" cy="3281379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90A0F75-00E5-05F8-2EA4-557EC89E6682}"/>
                </a:ext>
              </a:extLst>
            </p:cNvPr>
            <p:cNvSpPr/>
            <p:nvPr/>
          </p:nvSpPr>
          <p:spPr>
            <a:xfrm>
              <a:off x="5876926" y="3476626"/>
              <a:ext cx="666750" cy="6477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453B294-93B3-E165-D510-0392D633E288}"/>
              </a:ext>
            </a:extLst>
          </p:cNvPr>
          <p:cNvGrpSpPr/>
          <p:nvPr/>
        </p:nvGrpSpPr>
        <p:grpSpPr>
          <a:xfrm>
            <a:off x="6946679" y="3657600"/>
            <a:ext cx="3275455" cy="3281379"/>
            <a:chOff x="4489229" y="2295525"/>
            <a:chExt cx="3275455" cy="3281379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B431DAA-2819-C9BB-6338-5EAF78469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89229" y="2295525"/>
              <a:ext cx="3275455" cy="3281379"/>
            </a:xfrm>
            <a:prstGeom prst="rect">
              <a:avLst/>
            </a:prstGeom>
          </p:spPr>
        </p:pic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037D076-1D57-7A6F-B59C-2968AF0D5746}"/>
                </a:ext>
              </a:extLst>
            </p:cNvPr>
            <p:cNvSpPr/>
            <p:nvPr/>
          </p:nvSpPr>
          <p:spPr>
            <a:xfrm>
              <a:off x="5876926" y="3476626"/>
              <a:ext cx="666750" cy="6477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7769FA69-E1BC-ED7E-111B-34DCDA005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57398" flipH="1">
            <a:off x="6377451" y="2074303"/>
            <a:ext cx="1843968" cy="272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794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495 0.04907 L -0.05495 0.04907 C -0.07774 0.04838 -0.09909 0.04629 -0.12136 0.04907 C -0.12539 0.04953 -0.12917 0.05092 -0.13307 0.05185 C -0.13698 0.05463 -0.14115 0.05671 -0.14479 0.06018 C -0.15417 0.06828 -0.15716 0.07453 -0.16511 0.08657 C -0.16784 0.09861 -0.17018 0.1081 -0.17214 0.12129 C -0.17292 0.12615 -0.17318 0.13148 -0.1737 0.13657 C -0.17136 0.16203 -0.17136 0.18842 -0.16667 0.21296 C -0.16068 0.24444 -0.15235 0.25115 -0.14245 0.27268 C -0.13946 0.27916 -0.13698 0.2868 -0.13386 0.29351 C -0.12813 0.30601 -0.12084 0.31851 -0.11354 0.32824 C -0.11016 0.33287 -0.10664 0.33773 -0.10261 0.34074 C -0.09688 0.34467 -0.09076 0.34676 -0.08464 0.34907 C -0.07136 0.3537 -0.05326 0.35717 -0.03932 0.36018 L 0.0388 0.3574 " pathEditMode="relative" ptsTypes="AAAAAAAAAAAAAAAA">
                                      <p:cBhvr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E5119BCA-0FDC-4D9D-9EB8-0BFEA1FD40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8285A10-30F6-410C-98C7-E1697A6DF592}"/>
              </a:ext>
            </a:extLst>
          </p:cNvPr>
          <p:cNvSpPr/>
          <p:nvPr/>
        </p:nvSpPr>
        <p:spPr>
          <a:xfrm>
            <a:off x="571500" y="266700"/>
            <a:ext cx="11077575" cy="62483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08A4E301-B6D7-4093-94F9-2DCF87A02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625" y="376238"/>
            <a:ext cx="90233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Đọc thông tin sau và nói cho bạn nghe các số em đọc được: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9413953-E1EB-3599-C39D-D9D3C3918BA8}"/>
              </a:ext>
            </a:extLst>
          </p:cNvPr>
          <p:cNvSpPr/>
          <p:nvPr/>
        </p:nvSpPr>
        <p:spPr>
          <a:xfrm>
            <a:off x="1028700" y="400050"/>
            <a:ext cx="528648" cy="524557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9BC6E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4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srgbClr val="F9BC6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525AE7-79CA-BFC6-E910-75A4F4FA3A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25" y="1916272"/>
            <a:ext cx="10401300" cy="335549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8FB98F-4E99-3829-CE4D-D9D78310BADA}"/>
              </a:ext>
            </a:extLst>
          </p:cNvPr>
          <p:cNvCxnSpPr/>
          <p:nvPr/>
        </p:nvCxnSpPr>
        <p:spPr>
          <a:xfrm>
            <a:off x="5095875" y="4343400"/>
            <a:ext cx="542925" cy="0"/>
          </a:xfrm>
          <a:prstGeom prst="line">
            <a:avLst/>
          </a:prstGeom>
          <a:ln w="76200">
            <a:solidFill>
              <a:srgbClr val="D71D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9FC01C5-E751-99DB-8B78-6EB4F9D111B1}"/>
              </a:ext>
            </a:extLst>
          </p:cNvPr>
          <p:cNvCxnSpPr>
            <a:cxnSpLocks/>
          </p:cNvCxnSpPr>
          <p:nvPr/>
        </p:nvCxnSpPr>
        <p:spPr>
          <a:xfrm>
            <a:off x="3571875" y="4705350"/>
            <a:ext cx="876300" cy="0"/>
          </a:xfrm>
          <a:prstGeom prst="line">
            <a:avLst/>
          </a:prstGeom>
          <a:ln w="76200">
            <a:solidFill>
              <a:srgbClr val="D71D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FE23175-33EE-AC39-D94A-3AA554D76DC9}"/>
              </a:ext>
            </a:extLst>
          </p:cNvPr>
          <p:cNvCxnSpPr>
            <a:cxnSpLocks/>
          </p:cNvCxnSpPr>
          <p:nvPr/>
        </p:nvCxnSpPr>
        <p:spPr>
          <a:xfrm>
            <a:off x="7581900" y="4305300"/>
            <a:ext cx="876300" cy="0"/>
          </a:xfrm>
          <a:prstGeom prst="line">
            <a:avLst/>
          </a:prstGeom>
          <a:ln w="76200">
            <a:solidFill>
              <a:srgbClr val="D71D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828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39271" y="80840"/>
            <a:ext cx="3877800" cy="243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57983" y="3958749"/>
            <a:ext cx="2083471" cy="28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6640ECD-1A5F-33E8-CBE8-E6949DDBA018}"/>
              </a:ext>
            </a:extLst>
          </p:cNvPr>
          <p:cNvGrpSpPr/>
          <p:nvPr/>
        </p:nvGrpSpPr>
        <p:grpSpPr>
          <a:xfrm>
            <a:off x="5613179" y="4181475"/>
            <a:ext cx="3275455" cy="3281379"/>
            <a:chOff x="4489229" y="2295525"/>
            <a:chExt cx="3275455" cy="328137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02BF8C-7FA1-DA51-8E17-4456305FE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89229" y="2295525"/>
              <a:ext cx="3275455" cy="3281379"/>
            </a:xfrm>
            <a:prstGeom prst="rect">
              <a:avLst/>
            </a:prstGeom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2EB2A8E-7261-FCC0-5177-24CA61A27D3F}"/>
                </a:ext>
              </a:extLst>
            </p:cNvPr>
            <p:cNvSpPr/>
            <p:nvPr/>
          </p:nvSpPr>
          <p:spPr>
            <a:xfrm>
              <a:off x="5876926" y="3476626"/>
              <a:ext cx="666750" cy="6477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973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454 0.06737 L 0.09454 0.06737 C 0.12644 0.0625 0.1586 0.06158 0.19024 0.05301 C 0.19727 0.05116 0.20326 0.0426 0.20938 0.03612 C 0.21654 0.02824 0.21159 0.025 0.22045 0.01899 C 0.22514 0.01598 0.23008 0.01528 0.2349 0.01343 C 0.23646 0.01135 0.23816 0.00996 0.23959 0.00764 C 0.24831 -0.00532 0.25547 -0.02176 0.26524 -0.03194 C 0.27045 -0.03773 0.27553 -0.04421 0.28112 -0.04907 C 0.28321 -0.05092 0.28529 -0.05347 0.2875 -0.05463 C 0.29167 -0.05717 0.29597 -0.05856 0.30027 -0.06041 C 0.3056 -0.0662 0.31133 -0.0706 0.31628 -0.07754 C 0.32266 -0.08657 0.33165 -0.10301 0.33698 -0.11713 C 0.33972 -0.12453 0.34271 -0.13194 0.34493 -0.13981 C 0.34701 -0.14699 0.34818 -0.15509 0.34974 -0.1625 C 0.35118 -0.19027 0.3504 -0.22152 0.35769 -0.24768 C 0.35925 -0.25301 0.36198 -0.25717 0.36407 -0.2618 C 0.36732 -0.27592 0.37032 -0.29027 0.3737 -0.30439 C 0.37461 -0.30833 0.37644 -0.31157 0.37683 -0.31574 C 0.37852 -0.33078 0.37878 -0.34606 0.38008 -0.36111 C 0.38204 -0.38541 0.38425 -0.39444 0.38477 -0.41782 C 0.38516 -0.43009 0.38477 -0.44236 0.38477 -0.45463 " pathEditMode="relative" ptsTypes="AAAAAAAAAAAAAAAAAAAA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9BF5A41C-19DF-4F54-B63B-751AD1890E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hú mèo máy Doreamon ăn bánh rán hình ảnh PNG">
            <a:extLst>
              <a:ext uri="{FF2B5EF4-FFF2-40B4-BE49-F238E27FC236}">
                <a16:creationId xmlns:a16="http://schemas.microsoft.com/office/drawing/2014/main" id="{67FE5ABC-126B-4350-8C1F-EDFF9184A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7667" y1="7237" x2="70833" y2="16974"/>
                        <a14:foregroundMark x1="53833" y1="5395" x2="65500" y2="18158"/>
                        <a14:foregroundMark x1="7500" y1="23289" x2="67667" y2="51842"/>
                        <a14:foregroundMark x1="70000" y1="13684" x2="49333" y2="64605"/>
                        <a14:foregroundMark x1="35500" y1="11316" x2="33333" y2="62237"/>
                        <a14:foregroundMark x1="41500" y1="8947" x2="47500" y2="55132"/>
                        <a14:foregroundMark x1="17000" y1="15921" x2="32000" y2="63158"/>
                        <a14:foregroundMark x1="28000" y1="14211" x2="20667" y2="58158"/>
                        <a14:foregroundMark x1="72333" y1="18553" x2="72500" y2="41711"/>
                        <a14:foregroundMark x1="78000" y1="22763" x2="78833" y2="27763"/>
                        <a14:foregroundMark x1="72500" y1="44211" x2="66000" y2="60395"/>
                        <a14:foregroundMark x1="82833" y1="51316" x2="86833" y2="55921"/>
                        <a14:foregroundMark x1="68833" y1="41711" x2="95667" y2="41053"/>
                        <a14:foregroundMark x1="91000" y1="48684" x2="85667" y2="57763"/>
                        <a14:foregroundMark x1="97167" y1="40526" x2="94833" y2="46842"/>
                        <a14:foregroundMark x1="67667" y1="41447" x2="68000" y2="47632"/>
                        <a14:foregroundMark x1="78667" y1="31974" x2="78333" y2="40789"/>
                        <a14:foregroundMark x1="29167" y1="46053" x2="52667" y2="49474"/>
                        <a14:foregroundMark x1="12667" y1="28684" x2="25667" y2="58947"/>
                        <a14:foregroundMark x1="34333" y1="62368" x2="55167" y2="88553"/>
                        <a14:foregroundMark x1="51833" y1="52763" x2="62667" y2="94211"/>
                        <a14:foregroundMark x1="73167" y1="59079" x2="57000" y2="95921"/>
                        <a14:foregroundMark x1="37333" y1="62632" x2="58000" y2="74211"/>
                        <a14:foregroundMark x1="51000" y1="16447" x2="56167" y2="17632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78755" y="1673157"/>
            <a:ext cx="3642619" cy="461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E02C5B54-9609-47A1-B5EB-4405104D37B3}"/>
              </a:ext>
            </a:extLst>
          </p:cNvPr>
          <p:cNvSpPr/>
          <p:nvPr/>
        </p:nvSpPr>
        <p:spPr>
          <a:xfrm>
            <a:off x="-1225138" y="-1314174"/>
            <a:ext cx="9513337" cy="6310520"/>
          </a:xfrm>
          <a:prstGeom prst="clou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BADC29F1-D9A9-4BD3-AB6E-68E0E324F853}"/>
              </a:ext>
            </a:extLst>
          </p:cNvPr>
          <p:cNvSpPr/>
          <p:nvPr/>
        </p:nvSpPr>
        <p:spPr>
          <a:xfrm>
            <a:off x="-947070" y="-1036894"/>
            <a:ext cx="8935369" cy="5597874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72191D-8703-CC65-1037-089C0BE8A8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3994" y="482254"/>
            <a:ext cx="9242337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93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Slide moi.wav"/>
          </p:stSnd>
        </p:sndAc>
      </p:transition>
    </mc:Choice>
    <mc:Fallback xmlns="">
      <p:transition spd="slow">
        <p:random/>
        <p:sndAc>
          <p:stSnd>
            <p:snd r:embed="rId7" name="Slide moi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D76B4B30-A4A0-484E-A71D-C8DB783587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83ECFA8-1E84-430E-936E-509F31F73A2E}"/>
              </a:ext>
            </a:extLst>
          </p:cNvPr>
          <p:cNvSpPr/>
          <p:nvPr/>
        </p:nvSpPr>
        <p:spPr>
          <a:xfrm>
            <a:off x="800100" y="501650"/>
            <a:ext cx="10591800" cy="42227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对话气泡: 圆角矩形 1">
            <a:extLst>
              <a:ext uri="{FF2B5EF4-FFF2-40B4-BE49-F238E27FC236}">
                <a16:creationId xmlns:a16="http://schemas.microsoft.com/office/drawing/2014/main" id="{AC1BC7B9-47F7-477E-8FE1-4641EDD71DE4}"/>
              </a:ext>
            </a:extLst>
          </p:cNvPr>
          <p:cNvSpPr/>
          <p:nvPr/>
        </p:nvSpPr>
        <p:spPr>
          <a:xfrm>
            <a:off x="2802753" y="2250351"/>
            <a:ext cx="9389247" cy="10216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Gv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nhập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vào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đây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Noto Sans CJK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对话气泡: 圆角矩形 26">
            <a:extLst>
              <a:ext uri="{FF2B5EF4-FFF2-40B4-BE49-F238E27FC236}">
                <a16:creationId xmlns:a16="http://schemas.microsoft.com/office/drawing/2014/main" id="{3239F5E4-9719-4C2F-B4C1-D216FB926A57}"/>
              </a:ext>
            </a:extLst>
          </p:cNvPr>
          <p:cNvSpPr/>
          <p:nvPr/>
        </p:nvSpPr>
        <p:spPr>
          <a:xfrm>
            <a:off x="2761922" y="3329920"/>
            <a:ext cx="8821973" cy="859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Gv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nhập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vào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đây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Noto Sans CJK Bold" panose="020B0800000000000000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9C954D0A-FF91-459D-9C28-3C46B253A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9020" y="2063445"/>
            <a:ext cx="1769593" cy="111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A48245A4-CD38-48C7-BC56-FEED4F54B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9020" y="3272019"/>
            <a:ext cx="1769593" cy="111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ướng dẫn cách làm bánh rán Đôrêmon siêu ngon - Tiệm Bánh Nguyệt An Nhiên">
            <a:extLst>
              <a:ext uri="{FF2B5EF4-FFF2-40B4-BE49-F238E27FC236}">
                <a16:creationId xmlns:a16="http://schemas.microsoft.com/office/drawing/2014/main" id="{943A4E7C-7801-4260-AB05-23798F97B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2" b="100000" l="5296" r="94073">
                        <a14:foregroundMark x1="70113" y1="52428" x2="71375" y2="55542"/>
                        <a14:backgroundMark x1="82093" y1="93524" x2="78689" y2="97385"/>
                        <a14:backgroundMark x1="33544" y1="93524" x2="38714" y2="97385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70517" y="2601971"/>
            <a:ext cx="3721483" cy="376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03BC205-CC1A-9424-9FB5-B87D5B8243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1267" y="379525"/>
            <a:ext cx="9193565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60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15C1099E-8E90-4506-BAFC-F71DE37A36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23C0E85E-1ADF-4173-B673-B5ACA2E27B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954" b="70982"/>
          <a:stretch/>
        </p:blipFill>
        <p:spPr bwMode="auto">
          <a:xfrm flipH="1">
            <a:off x="203198" y="1397000"/>
            <a:ext cx="3958503" cy="546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6">
            <a:extLst>
              <a:ext uri="{FF2B5EF4-FFF2-40B4-BE49-F238E27FC236}">
                <a16:creationId xmlns:a16="http://schemas.microsoft.com/office/drawing/2014/main" id="{1472342F-DB0C-407A-8821-35FA61F509B4}"/>
              </a:ext>
            </a:extLst>
          </p:cNvPr>
          <p:cNvGrpSpPr>
            <a:grpSpLocks/>
          </p:cNvGrpSpPr>
          <p:nvPr/>
        </p:nvGrpSpPr>
        <p:grpSpPr bwMode="auto">
          <a:xfrm>
            <a:off x="3302001" y="887663"/>
            <a:ext cx="8534399" cy="3581401"/>
            <a:chOff x="-366682" y="503709"/>
            <a:chExt cx="6986523" cy="4729018"/>
          </a:xfrm>
        </p:grpSpPr>
        <p:sp>
          <p:nvSpPr>
            <p:cNvPr id="7" name="椭圆 14">
              <a:extLst>
                <a:ext uri="{FF2B5EF4-FFF2-40B4-BE49-F238E27FC236}">
                  <a16:creationId xmlns:a16="http://schemas.microsoft.com/office/drawing/2014/main" id="{7151C843-44E6-4524-B2CC-A0CCD6ECDE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41" y="503709"/>
              <a:ext cx="6400800" cy="47290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imSun" panose="02010600030101010101" pitchFamily="2" charset="-122"/>
                <a:ea typeface="等线" panose="02010600030101010101" pitchFamily="2" charset="-122"/>
                <a:cs typeface="+mn-cs"/>
                <a:sym typeface="SimSun" panose="02010600030101010101" pitchFamily="2" charset="-122"/>
              </a:endParaRPr>
            </a:p>
          </p:txBody>
        </p:sp>
        <p:sp>
          <p:nvSpPr>
            <p:cNvPr id="8" name="等腰三角形 15">
              <a:extLst>
                <a:ext uri="{FF2B5EF4-FFF2-40B4-BE49-F238E27FC236}">
                  <a16:creationId xmlns:a16="http://schemas.microsoft.com/office/drawing/2014/main" id="{5A43FC5A-D141-485F-B872-74D000428C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4462880">
              <a:off x="-247967" y="2511906"/>
              <a:ext cx="803563" cy="1040993"/>
            </a:xfrm>
            <a:prstGeom prst="triangle">
              <a:avLst>
                <a:gd name="adj" fmla="val 68591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imSun" panose="02010600030101010101" pitchFamily="2" charset="-122"/>
                <a:ea typeface="等线" panose="02010600030101010101" pitchFamily="2" charset="-122"/>
                <a:cs typeface="+mn-cs"/>
                <a:sym typeface="SimSun" panose="02010600030101010101" pitchFamily="2" charset="-122"/>
              </a:endParaRPr>
            </a:p>
          </p:txBody>
        </p:sp>
      </p:grpSp>
      <p:sp>
        <p:nvSpPr>
          <p:cNvPr id="11" name="文本框 19">
            <a:extLst>
              <a:ext uri="{FF2B5EF4-FFF2-40B4-BE49-F238E27FC236}">
                <a16:creationId xmlns:a16="http://schemas.microsoft.com/office/drawing/2014/main" id="{BB2AA445-807E-4166-9A7A-39489E59C257}"/>
              </a:ext>
            </a:extLst>
          </p:cNvPr>
          <p:cNvSpPr txBox="1"/>
          <p:nvPr/>
        </p:nvSpPr>
        <p:spPr>
          <a:xfrm>
            <a:off x="3158883" y="1396999"/>
            <a:ext cx="9742835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10700" b="0" i="0" u="none" strike="noStrike" kern="1200" cap="none" spc="600" normalizeH="0" baseline="0" noProof="0">
                <a:ln w="3810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Ciel Soup of Justice" pitchFamily="2" charset="0"/>
                <a:ea typeface="字魂17号-萌趣果冻体" panose="02000000000000000000" pitchFamily="2" charset="-122"/>
                <a:cs typeface="+mn-cs"/>
                <a:sym typeface="字魂17号-萌趣果冻体" panose="02000000000000000000" pitchFamily="2" charset="-122"/>
              </a:rPr>
              <a:t>Tạm biệt !</a:t>
            </a:r>
            <a:endParaRPr kumimoji="0" lang="zh-CN" altLang="en-US" sz="10700" b="0" i="0" u="none" strike="noStrike" kern="1200" cap="none" spc="600" normalizeH="0" baseline="0" noProof="0" dirty="0">
              <a:ln w="38100"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Ciel Soup of Justice" pitchFamily="2" charset="0"/>
              <a:ea typeface="字魂17号-萌趣果冻体" panose="02000000000000000000" pitchFamily="2" charset="-122"/>
              <a:cs typeface="+mn-cs"/>
              <a:sym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9523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Doraemon: Những lần Nobita thông minh đột xuất trong manga">
            <a:extLst>
              <a:ext uri="{FF2B5EF4-FFF2-40B4-BE49-F238E27FC236}">
                <a16:creationId xmlns:a16="http://schemas.microsoft.com/office/drawing/2014/main" id="{383D9022-AA18-4748-B009-3ACA76441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ounded Rectangle 2">
            <a:extLst>
              <a:ext uri="{FF2B5EF4-FFF2-40B4-BE49-F238E27FC236}">
                <a16:creationId xmlns:a16="http://schemas.microsoft.com/office/drawing/2014/main" id="{3C10ED4E-2F14-4CFD-BFF5-5882B99E9E03}"/>
              </a:ext>
            </a:extLst>
          </p:cNvPr>
          <p:cNvSpPr/>
          <p:nvPr/>
        </p:nvSpPr>
        <p:spPr>
          <a:xfrm>
            <a:off x="6692900" y="3695700"/>
            <a:ext cx="5410200" cy="3048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6CE4560-8BFB-405E-98D9-E467F9DD3389}"/>
              </a:ext>
            </a:extLst>
          </p:cNvPr>
          <p:cNvSpPr txBox="1"/>
          <p:nvPr/>
        </p:nvSpPr>
        <p:spPr>
          <a:xfrm>
            <a:off x="6921500" y="3942427"/>
            <a:ext cx="4953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Nobita của chúng ta đang gặp phải câu hỏi khó, các em hãy cùng nhau giúp đỡ cậu chàng hậu đậu trả lời câu hỏi đó nhé.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8CFAAE-F7CD-E509-FD21-F3049F941E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852442" y="-174971"/>
            <a:ext cx="9248434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85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Slide moi.wav"/>
          </p:stSnd>
        </p:sndAc>
      </p:transition>
    </mc:Choice>
    <mc:Fallback xmlns="">
      <p:transition spd="slow">
        <p:random/>
        <p:sndAc>
          <p:stSnd>
            <p:snd r:embed="rId6" name="Slide moi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25C17C43-4944-45DC-AD90-826253986D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ác nhân vật chính trong truyện và phim Doraemon cho bé yêu tham khảo –  hoatrinhnushojo">
            <a:extLst>
              <a:ext uri="{FF2B5EF4-FFF2-40B4-BE49-F238E27FC236}">
                <a16:creationId xmlns:a16="http://schemas.microsoft.com/office/drawing/2014/main" id="{19EEB249-A784-4A6D-B28A-4EBC1FF8C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450" y="2946166"/>
            <a:ext cx="3448050" cy="366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62EB43F-9E78-4DF9-80CA-C82D3677D328}"/>
              </a:ext>
            </a:extLst>
          </p:cNvPr>
          <p:cNvSpPr/>
          <p:nvPr/>
        </p:nvSpPr>
        <p:spPr>
          <a:xfrm>
            <a:off x="270087" y="381734"/>
            <a:ext cx="8495013" cy="1513742"/>
          </a:xfrm>
          <a:prstGeom prst="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E464B35A-1C03-444F-95CC-C854B9D2B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844545"/>
            <a:ext cx="8050212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lang="en-US" altLang="en-US" sz="5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5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5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6 803 877</a:t>
            </a:r>
            <a:endParaRPr kumimoji="0" lang="en-US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E9BA1E64-D6A1-1C3C-EE17-2F6952759D05}"/>
              </a:ext>
            </a:extLst>
          </p:cNvPr>
          <p:cNvSpPr/>
          <p:nvPr/>
        </p:nvSpPr>
        <p:spPr>
          <a:xfrm>
            <a:off x="342900" y="2809875"/>
            <a:ext cx="7277100" cy="25146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Sáu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triệu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tám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trăm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linh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ba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tám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trăm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bảy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mươi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bảy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115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D882992B-5239-236B-E56F-F85E143395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ác nhân vật chính trong truyện và phim Doraemon cho bé yêu tham khảo –  hoatrinhnushojo">
            <a:extLst>
              <a:ext uri="{FF2B5EF4-FFF2-40B4-BE49-F238E27FC236}">
                <a16:creationId xmlns:a16="http://schemas.microsoft.com/office/drawing/2014/main" id="{643AAEB1-E495-148B-BF42-6CBBDFEDB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450" y="2946166"/>
            <a:ext cx="3448050" cy="366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48E46D5-6F7D-8A90-BA39-DA556431F0A3}"/>
              </a:ext>
            </a:extLst>
          </p:cNvPr>
          <p:cNvSpPr/>
          <p:nvPr/>
        </p:nvSpPr>
        <p:spPr>
          <a:xfrm>
            <a:off x="270087" y="381734"/>
            <a:ext cx="10225950" cy="1513742"/>
          </a:xfrm>
          <a:prstGeom prst="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Thêm 3 số trong dãy sau và nêu quy luật của dãy số đó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3, 6, 9, ……, ……….; ………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23F32B8-B773-F849-1A3E-BA24EFC75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844545"/>
            <a:ext cx="9250362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>
              <a:spcBef>
                <a:spcPct val="0"/>
              </a:spcBef>
              <a:buNone/>
            </a:pPr>
            <a:r>
              <a:rPr lang="vi-VN" alt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Viết số: Hai trăm triệu </a:t>
            </a:r>
            <a:r>
              <a:rPr lang="en-US" alt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tám</a:t>
            </a:r>
            <a:r>
              <a:rPr lang="vi-VN" alt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trăm hai mươi nghìn </a:t>
            </a:r>
            <a:r>
              <a:rPr lang="en-US" alt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sáu</a:t>
            </a:r>
            <a:r>
              <a:rPr lang="vi-VN" alt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trăm bốn mươi lăm</a:t>
            </a:r>
            <a:r>
              <a:rPr lang="en-US" alt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0022278B-A4A3-0CC1-8F28-D081708707A0}"/>
              </a:ext>
            </a:extLst>
          </p:cNvPr>
          <p:cNvSpPr/>
          <p:nvPr/>
        </p:nvSpPr>
        <p:spPr>
          <a:xfrm>
            <a:off x="1800226" y="2809875"/>
            <a:ext cx="5819774" cy="18954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200 820 645 </a:t>
            </a:r>
          </a:p>
        </p:txBody>
      </p:sp>
    </p:spTree>
    <p:extLst>
      <p:ext uri="{BB962C8B-B14F-4D97-AF65-F5344CB8AC3E}">
        <p14:creationId xmlns:p14="http://schemas.microsoft.com/office/powerpoint/2010/main" val="119577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753C244B-47A4-CDB1-7991-E951D93FBA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ác nhân vật chính trong truyện và phim Doraemon cho bé yêu tham khảo –  hoatrinhnushojo">
            <a:extLst>
              <a:ext uri="{FF2B5EF4-FFF2-40B4-BE49-F238E27FC236}">
                <a16:creationId xmlns:a16="http://schemas.microsoft.com/office/drawing/2014/main" id="{86EDDA65-3991-FCFC-213C-C2B3A1A50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450" y="2946166"/>
            <a:ext cx="3448050" cy="366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F186B37-9A20-B1AD-5B27-A99CB9852884}"/>
              </a:ext>
            </a:extLst>
          </p:cNvPr>
          <p:cNvSpPr/>
          <p:nvPr/>
        </p:nvSpPr>
        <p:spPr>
          <a:xfrm>
            <a:off x="270087" y="381734"/>
            <a:ext cx="10225950" cy="1513742"/>
          </a:xfrm>
          <a:prstGeom prst="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Thêm 3 số trong dãy sau và nêu quy luật của dãy số đó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3, 6, 9, ……, ……….; ………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61EE57E-E95E-8C90-D091-9DDBED395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2838" y="749295"/>
            <a:ext cx="8697912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tổng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9 654 775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C329C135-AE2E-97B6-8594-07586F36E9B0}"/>
              </a:ext>
            </a:extLst>
          </p:cNvPr>
          <p:cNvSpPr/>
          <p:nvPr/>
        </p:nvSpPr>
        <p:spPr>
          <a:xfrm>
            <a:off x="1085851" y="2809875"/>
            <a:ext cx="6924674" cy="21717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9 654 775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 9 000 000 + 600 000 + 50 000 + 4 000 + 700 + 70 + 5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971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E015E44B-2BD2-42D3-91A9-0E712AA3F0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loud 17">
            <a:extLst>
              <a:ext uri="{FF2B5EF4-FFF2-40B4-BE49-F238E27FC236}">
                <a16:creationId xmlns:a16="http://schemas.microsoft.com/office/drawing/2014/main" id="{9CCF7C0F-6F7C-42BF-BF76-CB4D4BA51ED6}"/>
              </a:ext>
            </a:extLst>
          </p:cNvPr>
          <p:cNvSpPr/>
          <p:nvPr/>
        </p:nvSpPr>
        <p:spPr>
          <a:xfrm rot="11223102">
            <a:off x="484276" y="255924"/>
            <a:ext cx="11369370" cy="6212757"/>
          </a:xfrm>
          <a:prstGeom prst="cloud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9EF77505-2137-4EA6-9FF6-4609A59E7C66}"/>
              </a:ext>
            </a:extLst>
          </p:cNvPr>
          <p:cNvSpPr/>
          <p:nvPr/>
        </p:nvSpPr>
        <p:spPr>
          <a:xfrm rot="11223102">
            <a:off x="873060" y="505709"/>
            <a:ext cx="10591800" cy="5608235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2" descr="Cách làm bánh rán Doremon (Dorayaki) nhân đậu đỏ | Doraemon, Anime, Đang yêu">
            <a:extLst>
              <a:ext uri="{FF2B5EF4-FFF2-40B4-BE49-F238E27FC236}">
                <a16:creationId xmlns:a16="http://schemas.microsoft.com/office/drawing/2014/main" id="{94B07212-E7E6-4544-82DD-49C40480A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48" b="97025" l="0" r="100000"/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70220" y="2773248"/>
            <a:ext cx="3415784" cy="410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00FEB11-126A-0E8B-AC84-DCA342F91A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1283" y="748987"/>
            <a:ext cx="9248434" cy="13595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758A8E-EE85-91D7-31AB-68063D077A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7807" y="2538907"/>
            <a:ext cx="8541236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75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60">
            <a:extLst>
              <a:ext uri="{FF2B5EF4-FFF2-40B4-BE49-F238E27FC236}">
                <a16:creationId xmlns:a16="http://schemas.microsoft.com/office/drawing/2014/main" id="{1C2DB900-C6ED-6662-F38F-C3C163EDD395}"/>
              </a:ext>
            </a:extLst>
          </p:cNvPr>
          <p:cNvSpPr/>
          <p:nvPr/>
        </p:nvSpPr>
        <p:spPr>
          <a:xfrm>
            <a:off x="154112" y="236306"/>
            <a:ext cx="11794733" cy="639052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A4C2F4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VF TypoSlabserif" panose="02000403050000020004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29CE6-C983-AD4B-1AEE-C7B4ADD3F6AD}"/>
              </a:ext>
            </a:extLst>
          </p:cNvPr>
          <p:cNvSpPr txBox="1"/>
          <p:nvPr/>
        </p:nvSpPr>
        <p:spPr>
          <a:xfrm>
            <a:off x="367934" y="1820198"/>
            <a:ext cx="1090014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Luyện tập về đọc, viết các số có nhiều chữ số (đến lớp triệu)</a:t>
            </a:r>
          </a:p>
          <a:p>
            <a:pPr marL="914400" lvl="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 biết giá trị theo vị trí của mỗi chữ số trong số đã cho</a:t>
            </a:r>
            <a:r>
              <a:rPr lang="en-US" sz="3600" b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3600" b="1" dirty="0">
              <a:solidFill>
                <a:srgbClr val="00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C529B7BB-A202-C3E6-5204-63BFFD29E2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625" y="95579"/>
            <a:ext cx="5969482" cy="1052587"/>
          </a:xfrm>
          <a:prstGeom prst="rect">
            <a:avLst/>
          </a:prstGeom>
        </p:spPr>
      </p:pic>
      <p:pic>
        <p:nvPicPr>
          <p:cNvPr id="6" name="Picture 5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6CDA8428-8CB0-468D-9960-959E246BD32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878" y="0"/>
            <a:ext cx="1093341" cy="12798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145495-E32C-9987-0621-23C7555635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1121" y="90681"/>
            <a:ext cx="1205005" cy="12050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12A82F-3424-4E8E-1C22-3481D26C2B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3195" y="247508"/>
            <a:ext cx="4877223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75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id="{9BF5A41C-19DF-4F54-B63B-751AD1890E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hú mèo máy Doreamon ăn bánh rán hình ảnh PNG">
            <a:extLst>
              <a:ext uri="{FF2B5EF4-FFF2-40B4-BE49-F238E27FC236}">
                <a16:creationId xmlns:a16="http://schemas.microsoft.com/office/drawing/2014/main" id="{67FE5ABC-126B-4350-8C1F-EDFF9184A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7667" y1="7237" x2="70833" y2="16974"/>
                        <a14:foregroundMark x1="53833" y1="5395" x2="65500" y2="18158"/>
                        <a14:foregroundMark x1="7500" y1="23289" x2="67667" y2="51842"/>
                        <a14:foregroundMark x1="70000" y1="13684" x2="49333" y2="64605"/>
                        <a14:foregroundMark x1="35500" y1="11316" x2="33333" y2="62237"/>
                        <a14:foregroundMark x1="41500" y1="8947" x2="47500" y2="55132"/>
                        <a14:foregroundMark x1="17000" y1="15921" x2="32000" y2="63158"/>
                        <a14:foregroundMark x1="28000" y1="14211" x2="20667" y2="58158"/>
                        <a14:foregroundMark x1="72333" y1="18553" x2="72500" y2="41711"/>
                        <a14:foregroundMark x1="78000" y1="22763" x2="78833" y2="27763"/>
                        <a14:foregroundMark x1="72500" y1="44211" x2="66000" y2="60395"/>
                        <a14:foregroundMark x1="82833" y1="51316" x2="86833" y2="55921"/>
                        <a14:foregroundMark x1="68833" y1="41711" x2="95667" y2="41053"/>
                        <a14:foregroundMark x1="91000" y1="48684" x2="85667" y2="57763"/>
                        <a14:foregroundMark x1="97167" y1="40526" x2="94833" y2="46842"/>
                        <a14:foregroundMark x1="67667" y1="41447" x2="68000" y2="47632"/>
                        <a14:foregroundMark x1="78667" y1="31974" x2="78333" y2="40789"/>
                        <a14:foregroundMark x1="29167" y1="46053" x2="52667" y2="49474"/>
                        <a14:foregroundMark x1="12667" y1="28684" x2="25667" y2="58947"/>
                        <a14:foregroundMark x1="34333" y1="62368" x2="55167" y2="88553"/>
                        <a14:foregroundMark x1="51833" y1="52763" x2="62667" y2="94211"/>
                        <a14:foregroundMark x1="73167" y1="59079" x2="57000" y2="95921"/>
                        <a14:foregroundMark x1="37333" y1="62632" x2="58000" y2="74211"/>
                        <a14:foregroundMark x1="51000" y1="16447" x2="56167" y2="17632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78755" y="1673157"/>
            <a:ext cx="3642619" cy="461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E02C5B54-9609-47A1-B5EB-4405104D37B3}"/>
              </a:ext>
            </a:extLst>
          </p:cNvPr>
          <p:cNvSpPr/>
          <p:nvPr/>
        </p:nvSpPr>
        <p:spPr>
          <a:xfrm>
            <a:off x="-1225138" y="-1314174"/>
            <a:ext cx="9154039" cy="4910660"/>
          </a:xfrm>
          <a:prstGeom prst="clou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BADC29F1-D9A9-4BD3-AB6E-68E0E324F853}"/>
              </a:ext>
            </a:extLst>
          </p:cNvPr>
          <p:cNvSpPr/>
          <p:nvPr/>
        </p:nvSpPr>
        <p:spPr>
          <a:xfrm>
            <a:off x="-947069" y="-1036894"/>
            <a:ext cx="8597900" cy="435610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6" descr="100+ hình ảnh doremon yasuo - hinhanhsieudep.net">
            <a:extLst>
              <a:ext uri="{FF2B5EF4-FFF2-40B4-BE49-F238E27FC236}">
                <a16:creationId xmlns:a16="http://schemas.microsoft.com/office/drawing/2014/main" id="{BED2E67B-BBC5-42C9-8796-60DF82595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01" y="1419999"/>
            <a:ext cx="5817655" cy="120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B32FD90-CF31-B33A-E83B-50FAE6C55A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792119" y="216741"/>
            <a:ext cx="9242337" cy="1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4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Slide moi.wav"/>
          </p:stSnd>
        </p:sndAc>
      </p:transition>
    </mc:Choice>
    <mc:Fallback xmlns="">
      <p:transition spd="slow">
        <p:random/>
        <p:sndAc>
          <p:stSnd>
            <p:snd r:embed="rId9" name="Slide moi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178 Mateo · 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434343"/>
      </a:lt2>
      <a:accent1>
        <a:srgbClr val="D5A6BD"/>
      </a:accent1>
      <a:accent2>
        <a:srgbClr val="B4A7D6"/>
      </a:accent2>
      <a:accent3>
        <a:srgbClr val="A4C2F4"/>
      </a:accent3>
      <a:accent4>
        <a:srgbClr val="EA9999"/>
      </a:accent4>
      <a:accent5>
        <a:srgbClr val="B6D7A8"/>
      </a:accent5>
      <a:accent6>
        <a:srgbClr val="3D85C6"/>
      </a:accent6>
      <a:hlink>
        <a:srgbClr val="A64D7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728</Words>
  <Application>Microsoft Office PowerPoint</Application>
  <PresentationFormat>Widescreen</PresentationFormat>
  <Paragraphs>107</Paragraphs>
  <Slides>26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iCiel Soup of Justice</vt:lpstr>
      <vt:lpstr>Kavoon</vt:lpstr>
      <vt:lpstr>SimSun</vt:lpstr>
      <vt:lpstr>UVF TypoSlabserif</vt:lpstr>
      <vt:lpstr>Arial</vt:lpstr>
      <vt:lpstr>Calibri</vt:lpstr>
      <vt:lpstr>Calibri Light</vt:lpstr>
      <vt:lpstr>Cambria</vt:lpstr>
      <vt:lpstr>Tahoma</vt:lpstr>
      <vt:lpstr>Times New Roman</vt:lpstr>
      <vt:lpstr>1_Office Theme</vt:lpstr>
      <vt:lpstr>0178 Mateo · SlidesMania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27</cp:revision>
  <dcterms:created xsi:type="dcterms:W3CDTF">2023-08-24T02:29:15Z</dcterms:created>
  <dcterms:modified xsi:type="dcterms:W3CDTF">2023-08-24T09:52:55Z</dcterms:modified>
</cp:coreProperties>
</file>