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6"/>
  </p:notesMasterIdLst>
  <p:sldIdLst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C8B10-5FC9-408E-AE1D-B166F54372D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02127-5C08-4248-99BE-9005850A58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96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02127-5C08-4248-99BE-9005850A58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94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2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3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9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6834" y="3429000"/>
            <a:ext cx="7714445" cy="144655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</a:t>
            </a:r>
          </a:p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ĐẾN VỚI TIẾT </a:t>
            </a:r>
            <a:r>
              <a:rPr lang="en-US" altLang="vi-VN" sz="4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TOÁN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10" y="624205"/>
            <a:ext cx="11182985" cy="4900295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7574280" y="3420745"/>
            <a:ext cx="664210" cy="6337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6</a:t>
            </a:r>
          </a:p>
        </p:txBody>
      </p:sp>
      <p:sp>
        <p:nvSpPr>
          <p:cNvPr id="4" name="Rectangles 3"/>
          <p:cNvSpPr/>
          <p:nvPr/>
        </p:nvSpPr>
        <p:spPr>
          <a:xfrm>
            <a:off x="8373745" y="3390900"/>
            <a:ext cx="603885" cy="663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+</a:t>
            </a:r>
          </a:p>
        </p:txBody>
      </p:sp>
      <p:sp>
        <p:nvSpPr>
          <p:cNvPr id="5" name="Rectangles 4"/>
          <p:cNvSpPr/>
          <p:nvPr/>
        </p:nvSpPr>
        <p:spPr>
          <a:xfrm>
            <a:off x="9074150" y="3390900"/>
            <a:ext cx="603885" cy="663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  <p:sp>
        <p:nvSpPr>
          <p:cNvPr id="6" name="Rectangles 5"/>
          <p:cNvSpPr/>
          <p:nvPr/>
        </p:nvSpPr>
        <p:spPr>
          <a:xfrm>
            <a:off x="10085070" y="3390900"/>
            <a:ext cx="603885" cy="663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9</a:t>
            </a:r>
          </a:p>
        </p:txBody>
      </p:sp>
      <p:sp>
        <p:nvSpPr>
          <p:cNvPr id="8" name="Rectangles 7"/>
          <p:cNvSpPr/>
          <p:nvPr/>
        </p:nvSpPr>
        <p:spPr>
          <a:xfrm>
            <a:off x="9910445" y="4740275"/>
            <a:ext cx="633095" cy="663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8" grpId="0" bldLvl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330" y="380365"/>
            <a:ext cx="9959975" cy="5281930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6986270" y="3390900"/>
            <a:ext cx="497205" cy="497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4" name="Rectangles 3"/>
          <p:cNvSpPr/>
          <p:nvPr/>
        </p:nvSpPr>
        <p:spPr>
          <a:xfrm>
            <a:off x="7626350" y="3390900"/>
            <a:ext cx="482600" cy="497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-</a:t>
            </a:r>
          </a:p>
        </p:txBody>
      </p:sp>
      <p:sp>
        <p:nvSpPr>
          <p:cNvPr id="5" name="Rectangles 4"/>
          <p:cNvSpPr/>
          <p:nvPr/>
        </p:nvSpPr>
        <p:spPr>
          <a:xfrm>
            <a:off x="8213725" y="3390900"/>
            <a:ext cx="482600" cy="497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  <p:sp>
        <p:nvSpPr>
          <p:cNvPr id="6" name="Rectangles 5"/>
          <p:cNvSpPr/>
          <p:nvPr/>
        </p:nvSpPr>
        <p:spPr>
          <a:xfrm>
            <a:off x="9053195" y="3300095"/>
            <a:ext cx="482600" cy="588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  <p:sp>
        <p:nvSpPr>
          <p:cNvPr id="7" name="Rectangles 6"/>
          <p:cNvSpPr/>
          <p:nvPr/>
        </p:nvSpPr>
        <p:spPr>
          <a:xfrm>
            <a:off x="8953500" y="4558665"/>
            <a:ext cx="482600" cy="588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330" y="0"/>
            <a:ext cx="1021334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2285" y="4677410"/>
            <a:ext cx="6350000" cy="20739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ปักพินโดย Khánh Huyền ใน flowers DONE | สติกเกอร์, วันเกิด, ป้าย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208" y="117566"/>
            <a:ext cx="6605625" cy="674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ai-hinh-nen-powerpoint-dep-ve-moi-truong-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36195" y="19050"/>
            <a:ext cx="12265025" cy="68192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1815" y="3164840"/>
            <a:ext cx="5901690" cy="1325880"/>
          </a:xfrm>
        </p:spPr>
        <p:txBody>
          <a:bodyPr>
            <a:normAutofit/>
          </a:bodyPr>
          <a:lstStyle/>
          <a:p>
            <a:pPr algn="ctr"/>
            <a:r>
              <a:rPr lang="en-US" sz="8000">
                <a:latin typeface=".VnAvant" panose="020B7200000000000000" charset="0"/>
                <a:cs typeface=".VnAvant" panose="020B7200000000000000" charset="0"/>
              </a:rPr>
              <a:t>Khởi động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773555" y="37746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Times New Roman" panose="02020603050405020304" charset="0"/>
                <a:cs typeface="Times New Roman" panose="02020603050405020304" charset="0"/>
              </a:rPr>
              <a:t>16 - 2 =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A. 14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B. 15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C. 19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D. l6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50975" y="494940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16 - 4 =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14938" y="574692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A. 16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0501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B. 12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3731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C. 13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D. 15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504950" y="483870"/>
            <a:ext cx="8371840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12 - 3 =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A. 8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B. 7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13891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C. 6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5255" y="2857816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90353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D. 9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865225" y="2962731"/>
              <a:ext cx="3413284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LUYỆN TẬP</a:t>
              </a:r>
            </a:p>
          </p:txBody>
        </p:sp>
      </p:grpSp>
    </p:spTree>
    <p:custDataLst>
      <p:tags r:id="rId1"/>
    </p:custData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005" y="948690"/>
            <a:ext cx="11172825" cy="343725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2941320" y="2345055"/>
            <a:ext cx="10261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= 17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941320" y="3128645"/>
            <a:ext cx="10261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= 18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437505" y="2345055"/>
            <a:ext cx="10261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= 16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437505" y="3229610"/>
            <a:ext cx="10261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= 13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912100" y="2345055"/>
            <a:ext cx="10261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= 16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7912100" y="3229610"/>
            <a:ext cx="10261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= 15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10567670" y="2345055"/>
            <a:ext cx="10261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= 10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10567670" y="3229610"/>
            <a:ext cx="10261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charset="0"/>
                <a:cs typeface="Times New Roman" panose="02020603050405020304" charset="0"/>
              </a:rPr>
              <a:t>= 10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795" y="502285"/>
            <a:ext cx="10392410" cy="5083810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5432425" y="4145280"/>
            <a:ext cx="633095" cy="6940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</p:txBody>
      </p:sp>
      <p:sp>
        <p:nvSpPr>
          <p:cNvPr id="5" name="Rectangles 4"/>
          <p:cNvSpPr/>
          <p:nvPr/>
        </p:nvSpPr>
        <p:spPr>
          <a:xfrm>
            <a:off x="8637270" y="4145280"/>
            <a:ext cx="633095" cy="6940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617085" y="5442585"/>
            <a:ext cx="4496435" cy="9810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Times New Roman" panose="02020603050405020304" charset="0"/>
                <a:cs typeface="Times New Roman" panose="02020603050405020304" charset="0"/>
              </a:rPr>
              <a:t>5 + 2 = 7 con cá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bldLvl="0" animBg="1"/>
      <p:bldP spid="5" grpId="1" animBg="1"/>
      <p:bldP spid="6" grpId="0" animBg="1"/>
      <p:bldP spid="6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0 - LUYỆN TẬP - T130 - 131"/>
  <p:tag name="ISPRING_ULTRA_SCORM_COURSE_ID" val="E5720E47-F47A-45D0-AB84-C963194DDB06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0 - LUYỆN TẬP - T130 - 1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8586DC-C1E0-4D20-910E-7523BAD510FA}:26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7AAD30-F0C0-4A72-8AFC-7703D0A202B0}:26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6F4462-1BA7-463F-BF98-EB546E96DB99}:26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5D78F46-E469-4AD5-B027-D2B62DA2BB8C}:26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029F00-CA71-4EFE-86AD-ACEAA74E1DD6}:2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CC4D62-D6BB-41CA-ADA0-085CF970C3A1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DA801B-A20A-4381-A3BF-EECA3B9CFAFA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D2148D-D263-4A5F-8D5F-8EC1DAC42CBA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17582A-CC97-4F22-8F15-5EDD306DC9FC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1D59D9-3DF1-404F-804D-04C4AC4A823F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51A529-6EDE-467A-A7BA-7378E5212309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D44146-709E-47DC-80FC-1199FBDB5D12}:26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68BB21-D564-488B-9E44-784650195D85}:26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</Words>
  <Application>Microsoft Office PowerPoint</Application>
  <PresentationFormat>Widescreen</PresentationFormat>
  <Paragraphs>46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.VnAvant</vt:lpstr>
      <vt:lpstr>Arial</vt:lpstr>
      <vt:lpstr>Calibri</vt:lpstr>
      <vt:lpstr>Calibri Light</vt:lpstr>
      <vt:lpstr>Times New Roman</vt:lpstr>
      <vt:lpstr>Office Theme</vt:lpstr>
      <vt:lpstr>1_Office Theme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T_20 - LUYỆN TẬP - T130 - 131</dc:title>
  <dc:creator/>
  <cp:lastModifiedBy>Administrator</cp:lastModifiedBy>
  <cp:revision>3</cp:revision>
  <dcterms:created xsi:type="dcterms:W3CDTF">2020-10-02T09:53:17Z</dcterms:created>
  <dcterms:modified xsi:type="dcterms:W3CDTF">2024-08-01T14:14:49Z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