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3" r:id="rId3"/>
    <p:sldMasterId id="2147483685" r:id="rId4"/>
  </p:sldMasterIdLst>
  <p:notesMasterIdLst>
    <p:notesMasterId r:id="rId15"/>
  </p:notesMasterIdLst>
  <p:sldIdLst>
    <p:sldId id="304" r:id="rId5"/>
    <p:sldId id="305" r:id="rId6"/>
    <p:sldId id="297" r:id="rId7"/>
    <p:sldId id="298" r:id="rId8"/>
    <p:sldId id="294" r:id="rId9"/>
    <p:sldId id="295" r:id="rId10"/>
    <p:sldId id="291" r:id="rId11"/>
    <p:sldId id="299" r:id="rId12"/>
    <p:sldId id="293" r:id="rId13"/>
    <p:sldId id="306" r:id="rId14"/>
  </p:sldIdLst>
  <p:sldSz cx="9144000" cy="6858000" type="screen4x3"/>
  <p:notesSz cx="6858000" cy="9144000"/>
  <p:custDataLst>
    <p:tags r:id="rId16"/>
  </p:custDataLst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B2B2B2"/>
    <a:srgbClr val="808080"/>
    <a:srgbClr val="3333FF"/>
    <a:srgbClr val="993300"/>
    <a:srgbClr val="009900"/>
    <a:srgbClr val="0000CC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491"/>
  </p:normalViewPr>
  <p:slideViewPr>
    <p:cSldViewPr showGuides="1">
      <p:cViewPr varScale="1">
        <p:scale>
          <a:sx n="121" d="100"/>
          <a:sy n="121" d="100"/>
        </p:scale>
        <p:origin x="1314" y="102"/>
      </p:cViewPr>
      <p:guideLst>
        <p:guide orient="horz" pos="2191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25F3BA-6A6B-4503-875B-E3FE84F70BDC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ED9F61-D021-4657-AAFD-DAAA47586A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210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D9F61-D021-4657-AAFD-DAAA47586A7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611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6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6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1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257175" indent="-257175" algn="l" rtl="0" fontAlgn="base">
        <a:spcBef>
          <a:spcPct val="15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3995" algn="l" rtl="0" fontAlgn="base">
        <a:spcBef>
          <a:spcPct val="15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fontAlgn="base">
        <a:spcBef>
          <a:spcPct val="15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fontAlgn="base">
        <a:spcBef>
          <a:spcPct val="15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fontAlgn="base">
        <a:spcBef>
          <a:spcPct val="15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774D76-CE67-480B-8CEB-6CA6D67AA68C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3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"/>
            <a:ext cx="9144000" cy="685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3"/>
          <p:cNvSpPr>
            <a:spLocks noGrp="1"/>
          </p:cNvSpPr>
          <p:nvPr>
            <p:ph type="ctrTitle"/>
          </p:nvPr>
        </p:nvSpPr>
        <p:spPr>
          <a:xfrm>
            <a:off x="685800" y="1282890"/>
            <a:ext cx="7772400" cy="29718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CHÀO MỪNG 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QUÝ THẦY CÔ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VÀ CÁC EM 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HỌC SINH!</a:t>
            </a:r>
          </a:p>
        </p:txBody>
      </p:sp>
    </p:spTree>
    <p:custDataLst>
      <p:tags r:id="rId1"/>
    </p:custData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46960" y="2494915"/>
            <a:ext cx="5615940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Củng cố bài học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5"/>
          <p:cNvSpPr txBox="1"/>
          <p:nvPr/>
        </p:nvSpPr>
        <p:spPr>
          <a:xfrm>
            <a:off x="2962275" y="888206"/>
            <a:ext cx="3626644" cy="11296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700" b="1" dirty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 “Hái táo”</a:t>
            </a:r>
          </a:p>
          <a:p>
            <a:pPr algn="ctr">
              <a:spcBef>
                <a:spcPct val="50000"/>
              </a:spcBef>
            </a:pPr>
            <a:endParaRPr lang="en-US" altLang="en-US" sz="2700" b="1" dirty="0">
              <a:solidFill>
                <a:srgbClr val="CC66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099" name="Picture 4" descr="HÃ¬nh áº£nh cÃ³ liÃªn qua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866" y="1314450"/>
            <a:ext cx="3838575" cy="46863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3" name="Group 4"/>
          <p:cNvGrpSpPr/>
          <p:nvPr/>
        </p:nvGrpSpPr>
        <p:grpSpPr>
          <a:xfrm>
            <a:off x="1510904" y="1568054"/>
            <a:ext cx="1138238" cy="1017984"/>
            <a:chOff x="1190174" y="1185469"/>
            <a:chExt cx="1400626" cy="1357183"/>
          </a:xfrm>
        </p:grpSpPr>
        <p:pic>
          <p:nvPicPr>
            <p:cNvPr id="4129" name="Picture 6" descr="Káº¿t quáº£ hÃ¬nh áº£nh cho váº½ quáº£ tÃ¡o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 t="739"/>
            <a:stretch>
              <a:fillRect/>
            </a:stretch>
          </p:blipFill>
          <p:spPr>
            <a:xfrm>
              <a:off x="1190174" y="1185469"/>
              <a:ext cx="1400626" cy="135718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" name="TextBox 1"/>
            <p:cNvSpPr txBox="1"/>
            <p:nvPr/>
          </p:nvSpPr>
          <p:spPr>
            <a:xfrm>
              <a:off x="1752769" y="1515638"/>
              <a:ext cx="609477" cy="95240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914400">
                <a:buClrTx/>
                <a:buSzTx/>
                <a:buFontTx/>
                <a:defRPr/>
              </a:pPr>
              <a:r>
                <a:rPr kumimoji="0" lang="en-US" sz="4050" b="1" kern="1200" cap="none" spc="0" normalizeH="0" baseline="0" noProof="0" dirty="0">
                  <a:solidFill>
                    <a:schemeClr val="accent3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1</a:t>
              </a:r>
              <a:endParaRPr kumimoji="0" lang="vi-VN" sz="4050" b="1" kern="1200" cap="none" spc="0" normalizeH="0" baseline="0" noProof="0" dirty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228035" y="1325166"/>
            <a:ext cx="2487215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2 - 1 =</a:t>
            </a:r>
            <a:endParaRPr lang="vi-VN" altLang="en-US" sz="27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102" name="Picture 10" descr="HÃ¬nh áº£nh cÃ³ liÃªn quan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70585" y="5429250"/>
            <a:ext cx="5712619" cy="69294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6343650" y="1325166"/>
            <a:ext cx="800100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vi-VN" sz="27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</a:p>
        </p:txBody>
      </p:sp>
      <p:grpSp>
        <p:nvGrpSpPr>
          <p:cNvPr id="4" name="Group 31"/>
          <p:cNvGrpSpPr/>
          <p:nvPr/>
        </p:nvGrpSpPr>
        <p:grpSpPr>
          <a:xfrm>
            <a:off x="2815829" y="1749029"/>
            <a:ext cx="1137047" cy="1017984"/>
            <a:chOff x="1190174" y="1185469"/>
            <a:chExt cx="1400626" cy="1357183"/>
          </a:xfrm>
        </p:grpSpPr>
        <p:pic>
          <p:nvPicPr>
            <p:cNvPr id="4127" name="Picture 6" descr="Káº¿t quáº£ hÃ¬nh áº£nh cho váº½ quáº£ tÃ¡o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 t="739"/>
            <a:stretch>
              <a:fillRect/>
            </a:stretch>
          </p:blipFill>
          <p:spPr>
            <a:xfrm>
              <a:off x="1190174" y="1185469"/>
              <a:ext cx="1400626" cy="135718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4" name="TextBox 33"/>
            <p:cNvSpPr txBox="1"/>
            <p:nvPr/>
          </p:nvSpPr>
          <p:spPr>
            <a:xfrm>
              <a:off x="1751891" y="1515638"/>
              <a:ext cx="610116" cy="95240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914400">
                <a:buClrTx/>
                <a:buSzTx/>
                <a:buFontTx/>
                <a:defRPr/>
              </a:pPr>
              <a:r>
                <a:rPr kumimoji="0" lang="en-US" sz="4050" b="1" kern="1200" cap="none" spc="0" normalizeH="0" baseline="0" noProof="0">
                  <a:solidFill>
                    <a:schemeClr val="accent3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2</a:t>
              </a:r>
              <a:endParaRPr kumimoji="0" lang="vi-VN" sz="4050" b="1" kern="1200" cap="none" spc="0" normalizeH="0" baseline="0" noProof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5056585" y="1901429"/>
            <a:ext cx="2487215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3 - 2  =</a:t>
            </a:r>
            <a:endParaRPr lang="vi-VN" altLang="en-US" sz="27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343650" y="1885950"/>
            <a:ext cx="800100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vi-VN" sz="27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</a:p>
        </p:txBody>
      </p:sp>
      <p:grpSp>
        <p:nvGrpSpPr>
          <p:cNvPr id="5" name="Group 36"/>
          <p:cNvGrpSpPr/>
          <p:nvPr/>
        </p:nvGrpSpPr>
        <p:grpSpPr>
          <a:xfrm>
            <a:off x="3469481" y="2976563"/>
            <a:ext cx="1137047" cy="1017985"/>
            <a:chOff x="1190174" y="1185469"/>
            <a:chExt cx="1400626" cy="1357183"/>
          </a:xfrm>
        </p:grpSpPr>
        <p:pic>
          <p:nvPicPr>
            <p:cNvPr id="4125" name="Picture 6" descr="Káº¿t quáº£ hÃ¬nh áº£nh cho váº½ quáº£ tÃ¡o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 t="739"/>
            <a:stretch>
              <a:fillRect/>
            </a:stretch>
          </p:blipFill>
          <p:spPr>
            <a:xfrm>
              <a:off x="1190174" y="1185469"/>
              <a:ext cx="1400626" cy="135718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9" name="TextBox 38"/>
            <p:cNvSpPr txBox="1"/>
            <p:nvPr/>
          </p:nvSpPr>
          <p:spPr>
            <a:xfrm>
              <a:off x="1751891" y="1515637"/>
              <a:ext cx="610115" cy="95240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914400">
                <a:buClrTx/>
                <a:buSzTx/>
                <a:buFontTx/>
                <a:defRPr/>
              </a:pPr>
              <a:r>
                <a:rPr kumimoji="0" lang="en-US" sz="4050" b="1" kern="1200" cap="none" spc="0" normalizeH="0" baseline="0" noProof="0">
                  <a:solidFill>
                    <a:schemeClr val="accent3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3</a:t>
              </a:r>
              <a:endParaRPr kumimoji="0" lang="vi-VN" sz="4050" b="1" kern="1200" cap="none" spc="0" normalizeH="0" baseline="0" noProof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5219700" y="2480072"/>
            <a:ext cx="2381250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6 - 4  =</a:t>
            </a:r>
            <a:endParaRPr lang="vi-VN" altLang="en-US" sz="27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343650" y="2480072"/>
            <a:ext cx="801291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vi-VN" sz="27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</a:p>
        </p:txBody>
      </p:sp>
      <p:grpSp>
        <p:nvGrpSpPr>
          <p:cNvPr id="7" name="Group 41"/>
          <p:cNvGrpSpPr/>
          <p:nvPr/>
        </p:nvGrpSpPr>
        <p:grpSpPr>
          <a:xfrm>
            <a:off x="2134791" y="2767013"/>
            <a:ext cx="1137047" cy="1017985"/>
            <a:chOff x="1190174" y="1185469"/>
            <a:chExt cx="1400626" cy="1357183"/>
          </a:xfrm>
        </p:grpSpPr>
        <p:pic>
          <p:nvPicPr>
            <p:cNvPr id="4123" name="Picture 6" descr="Káº¿t quáº£ hÃ¬nh áº£nh cho váº½ quáº£ tÃ¡o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 t="739"/>
            <a:stretch>
              <a:fillRect/>
            </a:stretch>
          </p:blipFill>
          <p:spPr>
            <a:xfrm>
              <a:off x="1190174" y="1185469"/>
              <a:ext cx="1400626" cy="135718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4" name="TextBox 43"/>
            <p:cNvSpPr txBox="1"/>
            <p:nvPr/>
          </p:nvSpPr>
          <p:spPr>
            <a:xfrm>
              <a:off x="1751891" y="1515637"/>
              <a:ext cx="610116" cy="95240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914400">
                <a:buClrTx/>
                <a:buSzTx/>
                <a:buFontTx/>
                <a:defRPr/>
              </a:pPr>
              <a:r>
                <a:rPr kumimoji="0" lang="en-US" sz="4050" b="1" kern="1200" cap="none" spc="0" normalizeH="0" baseline="0" noProof="0">
                  <a:solidFill>
                    <a:schemeClr val="accent3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4</a:t>
              </a:r>
              <a:endParaRPr kumimoji="0" lang="vi-VN" sz="4050" b="1" kern="1200" cap="none" spc="0" normalizeH="0" baseline="0" noProof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5257800" y="3033713"/>
            <a:ext cx="2440781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3 - 3 =</a:t>
            </a:r>
            <a:endParaRPr lang="vi-VN" altLang="en-US" sz="27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400800" y="3040856"/>
            <a:ext cx="801291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vi-VN" sz="27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0</a:t>
            </a:r>
          </a:p>
        </p:txBody>
      </p:sp>
      <p:grpSp>
        <p:nvGrpSpPr>
          <p:cNvPr id="8" name="Group 46"/>
          <p:cNvGrpSpPr/>
          <p:nvPr/>
        </p:nvGrpSpPr>
        <p:grpSpPr>
          <a:xfrm>
            <a:off x="857250" y="2525316"/>
            <a:ext cx="1138238" cy="1017984"/>
            <a:chOff x="1190174" y="1185469"/>
            <a:chExt cx="1400626" cy="1357183"/>
          </a:xfrm>
        </p:grpSpPr>
        <p:pic>
          <p:nvPicPr>
            <p:cNvPr id="4121" name="Picture 6" descr="Káº¿t quáº£ hÃ¬nh áº£nh cho váº½ quáº£ tÃ¡o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 t="739"/>
            <a:stretch>
              <a:fillRect/>
            </a:stretch>
          </p:blipFill>
          <p:spPr>
            <a:xfrm>
              <a:off x="1190174" y="1185469"/>
              <a:ext cx="1400626" cy="135718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9" name="TextBox 48"/>
            <p:cNvSpPr txBox="1"/>
            <p:nvPr/>
          </p:nvSpPr>
          <p:spPr>
            <a:xfrm>
              <a:off x="1752769" y="1515638"/>
              <a:ext cx="609477" cy="95240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914400">
                <a:buClrTx/>
                <a:buSzTx/>
                <a:buFontTx/>
                <a:defRPr/>
              </a:pPr>
              <a:r>
                <a:rPr kumimoji="0" lang="en-US" sz="4050" b="1" kern="1200" cap="none" spc="0" normalizeH="0" baseline="0" noProof="0">
                  <a:solidFill>
                    <a:schemeClr val="accent3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5</a:t>
              </a:r>
              <a:endParaRPr kumimoji="0" lang="vi-VN" sz="4050" b="1" kern="1200" cap="none" spc="0" normalizeH="0" baseline="0" noProof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5212556" y="3599260"/>
            <a:ext cx="2331244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6 - 2  =</a:t>
            </a:r>
            <a:endParaRPr lang="vi-VN" altLang="en-US" sz="27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457950" y="3574256"/>
            <a:ext cx="800100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vi-VN" sz="27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</a:p>
        </p:txBody>
      </p:sp>
      <p:grpSp>
        <p:nvGrpSpPr>
          <p:cNvPr id="9" name="Group 51"/>
          <p:cNvGrpSpPr/>
          <p:nvPr/>
        </p:nvGrpSpPr>
        <p:grpSpPr>
          <a:xfrm>
            <a:off x="1240631" y="3782616"/>
            <a:ext cx="1137047" cy="1017984"/>
            <a:chOff x="1190174" y="1185469"/>
            <a:chExt cx="1400626" cy="1357183"/>
          </a:xfrm>
        </p:grpSpPr>
        <p:pic>
          <p:nvPicPr>
            <p:cNvPr id="4119" name="Picture 6" descr="Káº¿t quáº£ hÃ¬nh áº£nh cho váº½ quáº£ tÃ¡o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 t="739"/>
            <a:stretch>
              <a:fillRect/>
            </a:stretch>
          </p:blipFill>
          <p:spPr>
            <a:xfrm>
              <a:off x="1190174" y="1185469"/>
              <a:ext cx="1400626" cy="135718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4" name="TextBox 53"/>
            <p:cNvSpPr txBox="1"/>
            <p:nvPr/>
          </p:nvSpPr>
          <p:spPr>
            <a:xfrm>
              <a:off x="1751891" y="1515638"/>
              <a:ext cx="610115" cy="95240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914400">
                <a:buClrTx/>
                <a:buSzTx/>
                <a:buFontTx/>
                <a:defRPr/>
              </a:pPr>
              <a:r>
                <a:rPr kumimoji="0" lang="en-US" sz="4050" b="1" kern="1200" cap="none" spc="0" normalizeH="0" baseline="0" noProof="0">
                  <a:solidFill>
                    <a:schemeClr val="accent3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6</a:t>
              </a:r>
              <a:endParaRPr kumimoji="0" lang="vi-VN" sz="4050" b="1" kern="1200" cap="none" spc="0" normalizeH="0" baseline="0" noProof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55" name="TextBox 54"/>
          <p:cNvSpPr txBox="1"/>
          <p:nvPr/>
        </p:nvSpPr>
        <p:spPr>
          <a:xfrm>
            <a:off x="5336381" y="4100513"/>
            <a:ext cx="2207419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6 - 5 =</a:t>
            </a:r>
            <a:endParaRPr lang="vi-VN" altLang="en-US" sz="27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513910" y="4100513"/>
            <a:ext cx="801290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vi-VN" sz="27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25 -0.0926 L 0.15209 0.58518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3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823 -0.13889 L 0.22657 0.53889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3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1355 -0.36644 L 0.47188 0.31134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3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489 -0.3257 L 0.19323 0.35208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3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5677 -0.26759 L 0.61511 0.41018 " pathEditMode="relative" rAng="0" ptsTypes="AA">
                                      <p:cBhvr>
                                        <p:cTn id="1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3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0521 -0.52315 L 0.66355 0.15463 " pathEditMode="relative" rAng="0" ptsTypes="AA">
                                      <p:cBhvr>
                                        <p:cTn id="15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3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6" grpId="0"/>
      <p:bldP spid="6" grpId="1"/>
      <p:bldP spid="35" grpId="0"/>
      <p:bldP spid="35" grpId="1"/>
      <p:bldP spid="36" grpId="0"/>
      <p:bldP spid="36" grpId="1"/>
      <p:bldP spid="40" grpId="0"/>
      <p:bldP spid="40" grpId="1"/>
      <p:bldP spid="41" grpId="0"/>
      <p:bldP spid="41" grpId="1"/>
      <p:bldP spid="45" grpId="0"/>
      <p:bldP spid="45" grpId="1"/>
      <p:bldP spid="46" grpId="0"/>
      <p:bldP spid="46" grpId="1"/>
      <p:bldP spid="50" grpId="0"/>
      <p:bldP spid="50" grpId="1"/>
      <p:bldP spid="51" grpId="0"/>
      <p:bldP spid="51" grpId="1"/>
      <p:bldP spid="55" grpId="0"/>
      <p:bldP spid="55" grpId="1"/>
      <p:bldP spid="56" grpId="0"/>
      <p:bldP spid="56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 amt="5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/>
          <p:nvPr/>
        </p:nvSpPr>
        <p:spPr>
          <a:xfrm>
            <a:off x="800100" y="2520950"/>
            <a:ext cx="7543800" cy="18161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</a:pPr>
            <a:r>
              <a:rPr sz="3200" b="1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PHÉP TRỪ TRONG PHẠM VI 6 (tt)</a:t>
            </a:r>
          </a:p>
          <a:p>
            <a:pPr algn="ctr"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</a:pPr>
            <a:r>
              <a:rPr sz="3200" b="1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TIẾT</a:t>
            </a:r>
            <a:endParaRPr sz="3200" b="1" dirty="0">
              <a:solidFill>
                <a:srgbClr val="A5002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 descr="C:\Users\Admin\Downloads\Screenshot_2020-08-14 CloudBoo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65" y="-635"/>
            <a:ext cx="8649970" cy="65659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 amt="5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 descr="C:\Users\Admin\Downloads\Screenshot_2020-08-14 CloudBook(1)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880" y="1884680"/>
            <a:ext cx="8270875" cy="28803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 Box 1"/>
          <p:cNvSpPr txBox="1"/>
          <p:nvPr/>
        </p:nvSpPr>
        <p:spPr>
          <a:xfrm>
            <a:off x="2800350" y="2889250"/>
            <a:ext cx="8401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= 1</a:t>
            </a:r>
          </a:p>
        </p:txBody>
      </p:sp>
      <p:sp>
        <p:nvSpPr>
          <p:cNvPr id="3" name="Text Box 2"/>
          <p:cNvSpPr txBox="1"/>
          <p:nvPr/>
        </p:nvSpPr>
        <p:spPr>
          <a:xfrm>
            <a:off x="2800350" y="3455670"/>
            <a:ext cx="8401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= 4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2893695" y="3988435"/>
            <a:ext cx="8401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= 0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5630545" y="2889250"/>
            <a:ext cx="8401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= 3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5630545" y="3455670"/>
            <a:ext cx="8401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= 4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5630545" y="3988435"/>
            <a:ext cx="8401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= 1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8201025" y="2889250"/>
            <a:ext cx="8401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= 1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8201025" y="3455670"/>
            <a:ext cx="8401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= 3</a:t>
            </a:r>
          </a:p>
        </p:txBody>
      </p:sp>
      <p:sp>
        <p:nvSpPr>
          <p:cNvPr id="10" name="Text Box 9"/>
          <p:cNvSpPr txBox="1"/>
          <p:nvPr/>
        </p:nvSpPr>
        <p:spPr>
          <a:xfrm>
            <a:off x="8201025" y="3988435"/>
            <a:ext cx="8401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= 0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5" descr="C:\Users\Admin\Downloads\Screenshot_2020-08-14 CloudBook(2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143000"/>
            <a:ext cx="7993063" cy="3962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Oval 5"/>
          <p:cNvSpPr/>
          <p:nvPr/>
        </p:nvSpPr>
        <p:spPr>
          <a:xfrm>
            <a:off x="3581400" y="2362200"/>
            <a:ext cx="1447800" cy="762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3581400" y="3048000"/>
            <a:ext cx="1447800" cy="762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Oval 8"/>
          <p:cNvSpPr/>
          <p:nvPr/>
        </p:nvSpPr>
        <p:spPr>
          <a:xfrm>
            <a:off x="5257800" y="3097213"/>
            <a:ext cx="1447800" cy="762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010400" y="2349500"/>
            <a:ext cx="1447800" cy="762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5" descr="C:\Users\Admin\Downloads\Screenshot_2020-08-14 CloudBook(3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62000"/>
            <a:ext cx="8763000" cy="4572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6565900" y="2209800"/>
            <a:ext cx="11430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5  -  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24400" y="2819400"/>
            <a:ext cx="11430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3  -  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75313" y="2819400"/>
            <a:ext cx="11430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4  -  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43800" y="2819400"/>
            <a:ext cx="11430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6  -  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89713" y="3352800"/>
            <a:ext cx="11430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5  -  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43800" y="3962400"/>
            <a:ext cx="11430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6  -  5</a:t>
            </a:r>
          </a:p>
        </p:txBody>
      </p:sp>
    </p:spTree>
    <p:custDataLst>
      <p:tags r:id="rId1"/>
    </p:custData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 amt="5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Admin\Downloads\Screenshot_2020-08-14 CloudBook(4)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855" y="1714500"/>
            <a:ext cx="7653338" cy="3429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 Box 1"/>
          <p:cNvSpPr txBox="1"/>
          <p:nvPr/>
        </p:nvSpPr>
        <p:spPr>
          <a:xfrm>
            <a:off x="2893695" y="3061970"/>
            <a:ext cx="6877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0</a:t>
            </a:r>
          </a:p>
        </p:txBody>
      </p:sp>
      <p:sp>
        <p:nvSpPr>
          <p:cNvPr id="3" name="Text Box 2"/>
          <p:cNvSpPr txBox="1"/>
          <p:nvPr/>
        </p:nvSpPr>
        <p:spPr>
          <a:xfrm>
            <a:off x="2893695" y="3583940"/>
            <a:ext cx="6877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0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5457825" y="3061970"/>
            <a:ext cx="6877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5457825" y="3583940"/>
            <a:ext cx="6877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2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8014335" y="3061970"/>
            <a:ext cx="6877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3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8014335" y="3583940"/>
            <a:ext cx="6877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4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7" descr="C:\Users\Admin\Downloads\Screenshot_2020-08-14 CloudBook(5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685800"/>
            <a:ext cx="7772400" cy="56118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3657600" y="2816225"/>
            <a:ext cx="4572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0" y="2816225"/>
            <a:ext cx="22098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5       1       4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19400" y="5181600"/>
            <a:ext cx="22098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4       2       2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0" y="5181600"/>
            <a:ext cx="22098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2       2       0</a:t>
            </a:r>
          </a:p>
        </p:txBody>
      </p:sp>
    </p:spTree>
    <p:custDataLst>
      <p:tags r:id="rId1"/>
    </p:custDataLst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27. PHEP TRU TPV6 TT - 2T"/>
  <p:tag name="ISPRING_ULTRA_SCORM_COURSE_ID" val="F6B18D0D-FE6A-480E-8E18-6155112629FB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27. PHEP TRU TPV6 TT - 2T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8D4E060-C63E-4D1F-9032-06ACD882A5D5}:29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9DFC42C-61CF-4650-8805-9239ED3F05C8}:30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8473235-CC54-49FC-BB8B-6CFCB116C4F7}:30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8ECA1E2-DFA5-4110-82E0-64C2ABBCE89A}:30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94577E9-6BEF-44EE-B741-35EDAB15905F}:29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B87E01C-8BC7-42D6-8BEE-E19264DC5CCF}:29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AF5CBC2-EE3B-4AC3-B17D-C5651FFE7779}:29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02E4EB9-A5B7-41D8-A438-0EDA27C0FDAB}:29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5374FEE-C0FE-4501-89A9-DB8A326E6437}:29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17F0E89-E960-4DE8-957E-4C96525BE842}:299"/>
</p:tagLst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134</Words>
  <Application>Microsoft Office PowerPoint</Application>
  <PresentationFormat>On-screen Show (4:3)</PresentationFormat>
  <Paragraphs>49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Calibri Light</vt:lpstr>
      <vt:lpstr>Cambria</vt:lpstr>
      <vt:lpstr>Times New Roman</vt:lpstr>
      <vt:lpstr>1_Default Design</vt:lpstr>
      <vt:lpstr>1_Office Theme</vt:lpstr>
      <vt:lpstr>2_Office Theme</vt:lpstr>
      <vt:lpstr>3_Office Theme</vt:lpstr>
      <vt:lpstr>CHÀO MỪNG  QUÝ THẦY CÔ VÀ CÁC EM  HỌC SINH!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T_27. PHEP TRU TPV6 TT - 2T</dc:title>
  <dc:creator>sir</dc:creator>
  <cp:lastModifiedBy>Administrator</cp:lastModifiedBy>
  <cp:revision>151</cp:revision>
  <dcterms:created xsi:type="dcterms:W3CDTF">2002-01-01T10:07:35Z</dcterms:created>
  <dcterms:modified xsi:type="dcterms:W3CDTF">2024-07-30T14:17:05Z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