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15"/>
  </p:notesMasterIdLst>
  <p:sldIdLst>
    <p:sldId id="309" r:id="rId6"/>
    <p:sldId id="310" r:id="rId7"/>
    <p:sldId id="311" r:id="rId8"/>
    <p:sldId id="304" r:id="rId9"/>
    <p:sldId id="305" r:id="rId10"/>
    <p:sldId id="303" r:id="rId11"/>
    <p:sldId id="301" r:id="rId12"/>
    <p:sldId id="299" r:id="rId13"/>
    <p:sldId id="312" r:id="rId14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003300"/>
    <a:srgbClr val="B2B2B2"/>
    <a:srgbClr val="808080"/>
    <a:srgbClr val="993300"/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7C4AE-9C4D-4B8E-9198-AE1F31350D2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68719-6172-4193-9437-45CCC7E3A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03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C68719-6172-4193-9437-45CCC7E3AF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49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1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760"/>
            </a:lvl1pPr>
            <a:lvl2pPr marL="144780" indent="0" algn="ctr">
              <a:buNone/>
              <a:defRPr sz="635"/>
            </a:lvl2pPr>
            <a:lvl3pPr marL="289560" indent="0" algn="ctr">
              <a:buNone/>
              <a:defRPr sz="570"/>
            </a:lvl3pPr>
            <a:lvl4pPr marL="433705" indent="0" algn="ctr">
              <a:buNone/>
              <a:defRPr sz="505"/>
            </a:lvl4pPr>
            <a:lvl5pPr marL="578485" indent="0" algn="ctr">
              <a:buNone/>
              <a:defRPr sz="505"/>
            </a:lvl5pPr>
            <a:lvl6pPr marL="723265" indent="0" algn="ctr">
              <a:buNone/>
              <a:defRPr sz="505"/>
            </a:lvl6pPr>
            <a:lvl7pPr marL="868045" indent="0" algn="ctr">
              <a:buNone/>
              <a:defRPr sz="505"/>
            </a:lvl7pPr>
            <a:lvl8pPr marL="1012825" indent="0" algn="ctr">
              <a:buNone/>
              <a:defRPr sz="505"/>
            </a:lvl8pPr>
            <a:lvl9pPr marL="1157605" indent="0" algn="ctr">
              <a:buNone/>
              <a:defRPr sz="50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1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1pPr>
            <a:lvl2pPr marL="144780" indent="0">
              <a:buNone/>
              <a:defRPr sz="635">
                <a:solidFill>
                  <a:schemeClr val="tx1">
                    <a:tint val="75000"/>
                  </a:schemeClr>
                </a:solidFill>
              </a:defRPr>
            </a:lvl2pPr>
            <a:lvl3pPr marL="289560" indent="0">
              <a:buNone/>
              <a:defRPr sz="570">
                <a:solidFill>
                  <a:schemeClr val="tx1">
                    <a:tint val="75000"/>
                  </a:schemeClr>
                </a:solidFill>
              </a:defRPr>
            </a:lvl3pPr>
            <a:lvl4pPr marL="433705" indent="0">
              <a:buNone/>
              <a:defRPr sz="505">
                <a:solidFill>
                  <a:schemeClr val="tx1">
                    <a:tint val="75000"/>
                  </a:schemeClr>
                </a:solidFill>
              </a:defRPr>
            </a:lvl4pPr>
            <a:lvl5pPr marL="578485" indent="0">
              <a:buNone/>
              <a:defRPr sz="505">
                <a:solidFill>
                  <a:schemeClr val="tx1">
                    <a:tint val="75000"/>
                  </a:schemeClr>
                </a:solidFill>
              </a:defRPr>
            </a:lvl5pPr>
            <a:lvl6pPr marL="723265" indent="0">
              <a:buNone/>
              <a:defRPr sz="505">
                <a:solidFill>
                  <a:schemeClr val="tx1">
                    <a:tint val="75000"/>
                  </a:schemeClr>
                </a:solidFill>
              </a:defRPr>
            </a:lvl6pPr>
            <a:lvl7pPr marL="868045" indent="0">
              <a:buNone/>
              <a:defRPr sz="505">
                <a:solidFill>
                  <a:schemeClr val="tx1">
                    <a:tint val="75000"/>
                  </a:schemeClr>
                </a:solidFill>
              </a:defRPr>
            </a:lvl7pPr>
            <a:lvl8pPr marL="1012825" indent="0">
              <a:buNone/>
              <a:defRPr sz="505">
                <a:solidFill>
                  <a:schemeClr val="tx1">
                    <a:tint val="75000"/>
                  </a:schemeClr>
                </a:solidFill>
              </a:defRPr>
            </a:lvl8pPr>
            <a:lvl9pPr marL="1157605" indent="0">
              <a:buNone/>
              <a:defRPr sz="5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760" b="1"/>
            </a:lvl1pPr>
            <a:lvl2pPr marL="144780" indent="0">
              <a:buNone/>
              <a:defRPr sz="635" b="1"/>
            </a:lvl2pPr>
            <a:lvl3pPr marL="289560" indent="0">
              <a:buNone/>
              <a:defRPr sz="570" b="1"/>
            </a:lvl3pPr>
            <a:lvl4pPr marL="433705" indent="0">
              <a:buNone/>
              <a:defRPr sz="505" b="1"/>
            </a:lvl4pPr>
            <a:lvl5pPr marL="578485" indent="0">
              <a:buNone/>
              <a:defRPr sz="505" b="1"/>
            </a:lvl5pPr>
            <a:lvl6pPr marL="723265" indent="0">
              <a:buNone/>
              <a:defRPr sz="505" b="1"/>
            </a:lvl6pPr>
            <a:lvl7pPr marL="868045" indent="0">
              <a:buNone/>
              <a:defRPr sz="505" b="1"/>
            </a:lvl7pPr>
            <a:lvl8pPr marL="1012825" indent="0">
              <a:buNone/>
              <a:defRPr sz="505" b="1"/>
            </a:lvl8pPr>
            <a:lvl9pPr marL="1157605" indent="0">
              <a:buNone/>
              <a:defRPr sz="5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760" b="1"/>
            </a:lvl1pPr>
            <a:lvl2pPr marL="144780" indent="0">
              <a:buNone/>
              <a:defRPr sz="635" b="1"/>
            </a:lvl2pPr>
            <a:lvl3pPr marL="289560" indent="0">
              <a:buNone/>
              <a:defRPr sz="570" b="1"/>
            </a:lvl3pPr>
            <a:lvl4pPr marL="433705" indent="0">
              <a:buNone/>
              <a:defRPr sz="505" b="1"/>
            </a:lvl4pPr>
            <a:lvl5pPr marL="578485" indent="0">
              <a:buNone/>
              <a:defRPr sz="505" b="1"/>
            </a:lvl5pPr>
            <a:lvl6pPr marL="723265" indent="0">
              <a:buNone/>
              <a:defRPr sz="505" b="1"/>
            </a:lvl6pPr>
            <a:lvl7pPr marL="868045" indent="0">
              <a:buNone/>
              <a:defRPr sz="505" b="1"/>
            </a:lvl7pPr>
            <a:lvl8pPr marL="1012825" indent="0">
              <a:buNone/>
              <a:defRPr sz="505" b="1"/>
            </a:lvl8pPr>
            <a:lvl9pPr marL="1157605" indent="0">
              <a:buNone/>
              <a:defRPr sz="5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01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015"/>
            </a:lvl1pPr>
            <a:lvl2pPr>
              <a:defRPr sz="885"/>
            </a:lvl2pPr>
            <a:lvl3pPr>
              <a:defRPr sz="760"/>
            </a:lvl3pPr>
            <a:lvl4pPr>
              <a:defRPr sz="635"/>
            </a:lvl4pPr>
            <a:lvl5pPr>
              <a:defRPr sz="635"/>
            </a:lvl5pPr>
            <a:lvl6pPr>
              <a:defRPr sz="635"/>
            </a:lvl6pPr>
            <a:lvl7pPr>
              <a:defRPr sz="635"/>
            </a:lvl7pPr>
            <a:lvl8pPr>
              <a:defRPr sz="635"/>
            </a:lvl8pPr>
            <a:lvl9pPr>
              <a:defRPr sz="6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505"/>
            </a:lvl1pPr>
            <a:lvl2pPr marL="144780" indent="0">
              <a:buNone/>
              <a:defRPr sz="445"/>
            </a:lvl2pPr>
            <a:lvl3pPr marL="289560" indent="0">
              <a:buNone/>
              <a:defRPr sz="380"/>
            </a:lvl3pPr>
            <a:lvl4pPr marL="433705" indent="0">
              <a:buNone/>
              <a:defRPr sz="320"/>
            </a:lvl4pPr>
            <a:lvl5pPr marL="578485" indent="0">
              <a:buNone/>
              <a:defRPr sz="320"/>
            </a:lvl5pPr>
            <a:lvl6pPr marL="723265" indent="0">
              <a:buNone/>
              <a:defRPr sz="320"/>
            </a:lvl6pPr>
            <a:lvl7pPr marL="868045" indent="0">
              <a:buNone/>
              <a:defRPr sz="320"/>
            </a:lvl7pPr>
            <a:lvl8pPr marL="1012825" indent="0">
              <a:buNone/>
              <a:defRPr sz="320"/>
            </a:lvl8pPr>
            <a:lvl9pPr marL="1157605" indent="0">
              <a:buNone/>
              <a:defRPr sz="3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01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015"/>
            </a:lvl1pPr>
            <a:lvl2pPr marL="144780" indent="0">
              <a:buNone/>
              <a:defRPr sz="885"/>
            </a:lvl2pPr>
            <a:lvl3pPr marL="289560" indent="0">
              <a:buNone/>
              <a:defRPr sz="760"/>
            </a:lvl3pPr>
            <a:lvl4pPr marL="433705" indent="0">
              <a:buNone/>
              <a:defRPr sz="635"/>
            </a:lvl4pPr>
            <a:lvl5pPr marL="578485" indent="0">
              <a:buNone/>
              <a:defRPr sz="635"/>
            </a:lvl5pPr>
            <a:lvl6pPr marL="723265" indent="0">
              <a:buNone/>
              <a:defRPr sz="635"/>
            </a:lvl6pPr>
            <a:lvl7pPr marL="868045" indent="0">
              <a:buNone/>
              <a:defRPr sz="635"/>
            </a:lvl7pPr>
            <a:lvl8pPr marL="1012825" indent="0">
              <a:buNone/>
              <a:defRPr sz="635"/>
            </a:lvl8pPr>
            <a:lvl9pPr marL="1157605" indent="0">
              <a:buNone/>
              <a:defRPr sz="63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505"/>
            </a:lvl1pPr>
            <a:lvl2pPr marL="144780" indent="0">
              <a:buNone/>
              <a:defRPr sz="445"/>
            </a:lvl2pPr>
            <a:lvl3pPr marL="289560" indent="0">
              <a:buNone/>
              <a:defRPr sz="380"/>
            </a:lvl3pPr>
            <a:lvl4pPr marL="433705" indent="0">
              <a:buNone/>
              <a:defRPr sz="320"/>
            </a:lvl4pPr>
            <a:lvl5pPr marL="578485" indent="0">
              <a:buNone/>
              <a:defRPr sz="320"/>
            </a:lvl5pPr>
            <a:lvl6pPr marL="723265" indent="0">
              <a:buNone/>
              <a:defRPr sz="320"/>
            </a:lvl6pPr>
            <a:lvl7pPr marL="868045" indent="0">
              <a:buNone/>
              <a:defRPr sz="320"/>
            </a:lvl7pPr>
            <a:lvl8pPr marL="1012825" indent="0">
              <a:buNone/>
              <a:defRPr sz="320"/>
            </a:lvl8pPr>
            <a:lvl9pPr marL="1157605" indent="0">
              <a:buNone/>
              <a:defRPr sz="3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595"/>
            </a:lvl1pPr>
          </a:lstStyle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595"/>
            </a:lvl1pPr>
          </a:lstStyle>
          <a:p>
            <a:endParaRPr lang="en-US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595"/>
            </a:lvl1pPr>
          </a:lstStyle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split orient="vert"/>
  </p:transition>
  <p:hf sldNum="0" hdr="0" ftr="0" dt="0"/>
  <p:txStyles>
    <p:titleStyle>
      <a:lvl1pPr marL="0" lvl="0" indent="0" algn="ctr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55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4780" lvl="0" indent="-144780" algn="l" defTabSz="386080" eaLnBrk="1" fontAlgn="base" latinLnBrk="0" hangingPunct="1">
        <a:lnSpc>
          <a:spcPct val="100000"/>
        </a:lnSpc>
        <a:spcBef>
          <a:spcPct val="8000"/>
        </a:spcBef>
        <a:spcAft>
          <a:spcPct val="0"/>
        </a:spcAft>
        <a:buChar char="•"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13690" lvl="1" indent="-120650" algn="l" defTabSz="386080" eaLnBrk="1" fontAlgn="base" latinLnBrk="0" hangingPunct="1">
        <a:lnSpc>
          <a:spcPct val="100000"/>
        </a:lnSpc>
        <a:spcBef>
          <a:spcPct val="8000"/>
        </a:spcBef>
        <a:spcAft>
          <a:spcPct val="0"/>
        </a:spcAft>
        <a:buChar char="–"/>
        <a:defRPr sz="118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82600" lvl="2" indent="-95885" algn="l" defTabSz="386080" eaLnBrk="1" fontAlgn="base" latinLnBrk="0" hangingPunct="1">
        <a:lnSpc>
          <a:spcPct val="100000"/>
        </a:lnSpc>
        <a:spcBef>
          <a:spcPct val="8000"/>
        </a:spcBef>
        <a:spcAft>
          <a:spcPct val="0"/>
        </a:spcAft>
        <a:buChar char="•"/>
        <a:defRPr sz="101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675640" lvl="3" indent="-95885" algn="l" defTabSz="386080" eaLnBrk="1" fontAlgn="base" latinLnBrk="0" hangingPunct="1">
        <a:lnSpc>
          <a:spcPct val="100000"/>
        </a:lnSpc>
        <a:spcBef>
          <a:spcPct val="8000"/>
        </a:spcBef>
        <a:spcAft>
          <a:spcPct val="0"/>
        </a:spcAft>
        <a:buChar char="–"/>
        <a:defRPr sz="84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868045" lvl="4" indent="-95885" algn="l" defTabSz="386080" eaLnBrk="1" fontAlgn="base" latinLnBrk="0" hangingPunct="1">
        <a:lnSpc>
          <a:spcPct val="100000"/>
        </a:lnSpc>
        <a:spcBef>
          <a:spcPct val="8000"/>
        </a:spcBef>
        <a:spcAft>
          <a:spcPct val="0"/>
        </a:spcAft>
        <a:buChar char="»"/>
        <a:defRPr sz="84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061085" lvl="5" indent="-95885" algn="l" defTabSz="386080" eaLnBrk="1" fontAlgn="base" latinLnBrk="0" hangingPunct="1">
        <a:lnSpc>
          <a:spcPct val="100000"/>
        </a:lnSpc>
        <a:spcBef>
          <a:spcPct val="8000"/>
        </a:spcBef>
        <a:spcAft>
          <a:spcPct val="0"/>
        </a:spcAft>
        <a:buChar char="»"/>
        <a:defRPr sz="84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254125" lvl="6" indent="-95885" algn="l" defTabSz="386080" eaLnBrk="1" fontAlgn="base" latinLnBrk="0" hangingPunct="1">
        <a:lnSpc>
          <a:spcPct val="100000"/>
        </a:lnSpc>
        <a:spcBef>
          <a:spcPct val="8000"/>
        </a:spcBef>
        <a:spcAft>
          <a:spcPct val="0"/>
        </a:spcAft>
        <a:buChar char="»"/>
        <a:defRPr sz="84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447165" lvl="7" indent="-95885" algn="l" defTabSz="386080" eaLnBrk="1" fontAlgn="base" latinLnBrk="0" hangingPunct="1">
        <a:lnSpc>
          <a:spcPct val="100000"/>
        </a:lnSpc>
        <a:spcBef>
          <a:spcPct val="8000"/>
        </a:spcBef>
        <a:spcAft>
          <a:spcPct val="0"/>
        </a:spcAft>
        <a:buChar char="»"/>
        <a:defRPr sz="84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39570" lvl="8" indent="-95885" algn="l" defTabSz="386080" eaLnBrk="1" fontAlgn="base" latinLnBrk="0" hangingPunct="1">
        <a:lnSpc>
          <a:spcPct val="100000"/>
        </a:lnSpc>
        <a:spcBef>
          <a:spcPct val="8000"/>
        </a:spcBef>
        <a:spcAft>
          <a:spcPct val="0"/>
        </a:spcAft>
        <a:buChar char="»"/>
        <a:defRPr sz="84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76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93040" lvl="1" indent="0" algn="l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386080" lvl="2" indent="0" algn="l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578485" lvl="3" indent="0" algn="l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771525" lvl="4" indent="0" algn="l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964565" lvl="5" indent="0" algn="l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1157605" lvl="6" indent="0" algn="l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1350010" lvl="7" indent="0" algn="l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1543050" lvl="8" indent="0" algn="l" defTabSz="38608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4.GIF"/><Relationship Id="rId5" Type="http://schemas.openxmlformats.org/officeDocument/2006/relationships/image" Target="../media/image3.wm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ani_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7650" y="3599111"/>
            <a:ext cx="1200150" cy="619498"/>
          </a:xfrm>
          <a:prstGeom prst="rect">
            <a:avLst/>
          </a:prstGeom>
          <a:noFill/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454896" y="4367288"/>
            <a:ext cx="1749425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18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Giáo</a:t>
            </a:r>
            <a:r>
              <a:rPr lang="en-US" sz="118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18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viên</a:t>
            </a:r>
            <a:r>
              <a:rPr lang="en-US" sz="118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</a:t>
            </a:r>
          </a:p>
          <a:p>
            <a:pPr eaLnBrk="0" hangingPunct="0"/>
            <a:r>
              <a:rPr lang="en-US" sz="118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Đơn</a:t>
            </a:r>
            <a:r>
              <a:rPr lang="en-US" sz="118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18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vị</a:t>
            </a:r>
            <a:r>
              <a:rPr lang="en-US" sz="118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lang="en-US" sz="118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Trường</a:t>
            </a:r>
            <a:r>
              <a:rPr lang="en-US" sz="118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18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Tiểu</a:t>
            </a:r>
            <a:r>
              <a:rPr lang="en-US" sz="118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18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học</a:t>
            </a:r>
            <a:endParaRPr lang="en-US" sz="76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9464" name="Picture 8" descr="POINSET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0738" y="4007645"/>
            <a:ext cx="1125141" cy="772865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9467" name="Picture 11" descr="blumen-pflanzen14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6502" y="4124177"/>
            <a:ext cx="893861" cy="739379"/>
          </a:xfrm>
          <a:prstGeom prst="rect">
            <a:avLst/>
          </a:prstGeom>
          <a:noFill/>
        </p:spPr>
      </p:pic>
      <p:pic>
        <p:nvPicPr>
          <p:cNvPr id="19468" name="Picture 12" descr="HongDo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5822" y="1948235"/>
            <a:ext cx="600075" cy="482204"/>
          </a:xfrm>
          <a:prstGeom prst="rect">
            <a:avLst/>
          </a:prstGeom>
          <a:noFill/>
        </p:spPr>
      </p:pic>
      <p:sp>
        <p:nvSpPr>
          <p:cNvPr id="19469" name="WordArt 13" descr="19[1]"/>
          <p:cNvSpPr>
            <a:spLocks noChangeArrowheads="1" noChangeShapeType="1" noTextEdit="1"/>
          </p:cNvSpPr>
          <p:nvPr/>
        </p:nvSpPr>
        <p:spPr bwMode="auto">
          <a:xfrm>
            <a:off x="2514600" y="2078831"/>
            <a:ext cx="4125516" cy="3536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520" b="1" kern="10">
                <a:ln w="12700">
                  <a:solidFill>
                    <a:srgbClr val="0000FF"/>
                  </a:solidFill>
                  <a:round/>
                </a:ln>
                <a:blipFill dpi="0" rotWithShape="1">
                  <a:blip r:embed="rId8">
                    <a:alphaModFix amt="68000"/>
                  </a:blip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0000FF">
                      <a:gamma/>
                      <a:shade val="60000"/>
                      <a:invGamma/>
                    </a:srgbClr>
                  </a:prstShdw>
                </a:effectLst>
                <a:latin typeface="Times New Roman" panose="02020603050405020304"/>
                <a:cs typeface="Times New Roman" panose="02020603050405020304"/>
              </a:rPr>
              <a:t>CHÀO MỪNG CÁC THẦY CÔ GIÁO</a:t>
            </a:r>
          </a:p>
        </p:txBody>
      </p:sp>
      <p:sp>
        <p:nvSpPr>
          <p:cNvPr id="19470" name="WordArt 14"/>
          <p:cNvSpPr>
            <a:spLocks noChangeArrowheads="1" noChangeShapeType="1" noTextEdit="1"/>
          </p:cNvSpPr>
          <p:nvPr/>
        </p:nvSpPr>
        <p:spPr bwMode="auto">
          <a:xfrm>
            <a:off x="2600325" y="2665512"/>
            <a:ext cx="3943350" cy="53846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1520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Đến</a:t>
            </a:r>
            <a:r>
              <a:rPr lang="en-US" sz="1520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1520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dự</a:t>
            </a:r>
            <a:r>
              <a:rPr lang="en-US" sz="1520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1520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giờ</a:t>
            </a:r>
            <a:r>
              <a:rPr lang="en-US" sz="1520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1520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1520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1520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Toán</a:t>
            </a:r>
            <a:endParaRPr lang="en-US" sz="1520" b="1" kern="10" dirty="0">
              <a:ln w="9525">
                <a:solidFill>
                  <a:srgbClr val="0000FF"/>
                </a:solidFill>
                <a:round/>
              </a:ln>
              <a:solidFill>
                <a:srgbClr val="0000CC">
                  <a:alpha val="83000"/>
                </a:srgbClr>
              </a:solidFill>
              <a:effectLst>
                <a:outerShdw dist="107763" dir="13500000" sx="125000" sy="125000" algn="br" rotWithShape="0">
                  <a:srgbClr val="B2B2B2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bldLvl="0" animBg="1"/>
      <p:bldP spid="19469" grpId="0" animBg="1"/>
      <p:bldP spid="1947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/>
          <p:nvPr/>
        </p:nvSpPr>
        <p:spPr>
          <a:xfrm>
            <a:off x="2962275" y="888206"/>
            <a:ext cx="3626644" cy="1129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700" b="1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“Hái táo”</a:t>
            </a:r>
          </a:p>
          <a:p>
            <a:pPr algn="ctr">
              <a:spcBef>
                <a:spcPct val="50000"/>
              </a:spcBef>
            </a:pPr>
            <a:endParaRPr lang="en-US" altLang="en-US" sz="2700" b="1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4" descr="HÃ¬nh áº£nh cÃ³ liÃªn q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66" y="1314450"/>
            <a:ext cx="3838575" cy="4686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4"/>
          <p:cNvGrpSpPr/>
          <p:nvPr/>
        </p:nvGrpSpPr>
        <p:grpSpPr>
          <a:xfrm>
            <a:off x="1510904" y="1568054"/>
            <a:ext cx="1138238" cy="1017984"/>
            <a:chOff x="1190174" y="1185469"/>
            <a:chExt cx="1400626" cy="1357183"/>
          </a:xfrm>
        </p:grpSpPr>
        <p:pic>
          <p:nvPicPr>
            <p:cNvPr id="412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 dirty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vi-VN" sz="4050" b="1" kern="1200" cap="none" spc="0" normalizeH="0" baseline="0" noProof="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28035" y="1325166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6 - 1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10" descr="HÃ¬nh áº£nh cÃ³ liÃªn qua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0585" y="5429250"/>
            <a:ext cx="5712619" cy="6929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343650" y="132516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</a:p>
        </p:txBody>
      </p:sp>
      <p:grpSp>
        <p:nvGrpSpPr>
          <p:cNvPr id="4" name="Group 31"/>
          <p:cNvGrpSpPr/>
          <p:nvPr/>
        </p:nvGrpSpPr>
        <p:grpSpPr>
          <a:xfrm>
            <a:off x="2815829" y="1749029"/>
            <a:ext cx="1137047" cy="1017984"/>
            <a:chOff x="1190174" y="1185469"/>
            <a:chExt cx="1400626" cy="1357183"/>
          </a:xfrm>
        </p:grpSpPr>
        <p:pic>
          <p:nvPicPr>
            <p:cNvPr id="4127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51891" y="1515638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056585" y="1901429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6 - 2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43650" y="1885950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  <p:grpSp>
        <p:nvGrpSpPr>
          <p:cNvPr id="5" name="Group 36"/>
          <p:cNvGrpSpPr/>
          <p:nvPr/>
        </p:nvGrpSpPr>
        <p:grpSpPr>
          <a:xfrm>
            <a:off x="3469481" y="2976563"/>
            <a:ext cx="1137047" cy="1017985"/>
            <a:chOff x="1190174" y="1185469"/>
            <a:chExt cx="1400626" cy="1357183"/>
          </a:xfrm>
        </p:grpSpPr>
        <p:pic>
          <p:nvPicPr>
            <p:cNvPr id="4125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1751891" y="1515637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219700" y="2480072"/>
            <a:ext cx="238125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6 - 3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43650" y="2480072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</a:p>
        </p:txBody>
      </p:sp>
      <p:grpSp>
        <p:nvGrpSpPr>
          <p:cNvPr id="7" name="Group 41"/>
          <p:cNvGrpSpPr/>
          <p:nvPr/>
        </p:nvGrpSpPr>
        <p:grpSpPr>
          <a:xfrm>
            <a:off x="2134791" y="2767013"/>
            <a:ext cx="1137047" cy="1017985"/>
            <a:chOff x="1190174" y="1185469"/>
            <a:chExt cx="1400626" cy="1357183"/>
          </a:xfrm>
        </p:grpSpPr>
        <p:pic>
          <p:nvPicPr>
            <p:cNvPr id="4123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1751891" y="1515637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257800" y="3033713"/>
            <a:ext cx="244078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6 - 4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00800" y="3040856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</a:p>
        </p:txBody>
      </p:sp>
      <p:grpSp>
        <p:nvGrpSpPr>
          <p:cNvPr id="8" name="Group 46"/>
          <p:cNvGrpSpPr/>
          <p:nvPr/>
        </p:nvGrpSpPr>
        <p:grpSpPr>
          <a:xfrm>
            <a:off x="857250" y="2525316"/>
            <a:ext cx="1138238" cy="1017984"/>
            <a:chOff x="1190174" y="1185469"/>
            <a:chExt cx="1400626" cy="1357183"/>
          </a:xfrm>
        </p:grpSpPr>
        <p:pic>
          <p:nvPicPr>
            <p:cNvPr id="4121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212556" y="3599260"/>
            <a:ext cx="2331244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6 - 5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57950" y="357425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</a:p>
        </p:txBody>
      </p:sp>
      <p:grpSp>
        <p:nvGrpSpPr>
          <p:cNvPr id="9" name="Group 51"/>
          <p:cNvGrpSpPr/>
          <p:nvPr/>
        </p:nvGrpSpPr>
        <p:grpSpPr>
          <a:xfrm>
            <a:off x="1240631" y="3782616"/>
            <a:ext cx="1137047" cy="1017984"/>
            <a:chOff x="1190174" y="1185469"/>
            <a:chExt cx="1400626" cy="1357183"/>
          </a:xfrm>
        </p:grpSpPr>
        <p:pic>
          <p:nvPicPr>
            <p:cNvPr id="411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1751891" y="1515638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6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336381" y="4100513"/>
            <a:ext cx="2207419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6 - 6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13910" y="4100513"/>
            <a:ext cx="80129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926 L 0.15209 0.585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-0.13889 L 0.22657 0.5388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55 -0.36644 L 0.47188 0.3113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-0.3257 L 0.19323 0.352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677 -0.26759 L 0.61511 0.41018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21 -0.52315 L 0.66355 0.1546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" grpId="0"/>
      <p:bldP spid="6" grpId="1"/>
      <p:bldP spid="35" grpId="0"/>
      <p:bldP spid="35" grpId="1"/>
      <p:bldP spid="36" grpId="0"/>
      <p:bldP spid="36" grpId="1"/>
      <p:bldP spid="40" grpId="0"/>
      <p:bldP spid="40" grpId="1"/>
      <p:bldP spid="41" grpId="0"/>
      <p:bldP spid="41" grpId="1"/>
      <p:bldP spid="45" grpId="0"/>
      <p:bldP spid="45" grpId="1"/>
      <p:bldP spid="46" grpId="0"/>
      <p:bldP spid="46" grpId="1"/>
      <p:bldP spid="50" grpId="0"/>
      <p:bldP spid="50" grpId="1"/>
      <p:bldP spid="51" grpId="0"/>
      <p:bldP spid="51" grpId="1"/>
      <p:bldP spid="55" grpId="0"/>
      <p:bldP spid="55" grpId="1"/>
      <p:bldP spid="56" grpId="0"/>
      <p:bldP spid="5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755" y="2494915"/>
            <a:ext cx="6494145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5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405" y="195580"/>
            <a:ext cx="7551738" cy="419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954405" y="4673600"/>
            <a:ext cx="287401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3 - 2 = 0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4 - 3 = 0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5 - 3 = 0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6 - 5 = 1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5064125" y="4673600"/>
            <a:ext cx="308927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5 - 2 = 3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5 - 1 = 4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4 - 2 = 2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6 - 3 = 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C:\Users\Admin\Downloads\Screenshot_2020-08-15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600200"/>
            <a:ext cx="8213725" cy="2667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C:\Users\Admin\Downloads\Screenshot_2020-08-15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762000"/>
            <a:ext cx="7820025" cy="472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TextBox 27"/>
          <p:cNvSpPr txBox="1"/>
          <p:nvPr/>
        </p:nvSpPr>
        <p:spPr>
          <a:xfrm>
            <a:off x="2057400" y="36528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57400" y="4191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91400" y="37338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18388" y="4343400"/>
            <a:ext cx="381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8200" y="35052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41148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C:\Users\Admin\Downloads\Screenshot_2020-08-15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19200"/>
            <a:ext cx="8031163" cy="3505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1752600" y="3886200"/>
            <a:ext cx="1295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1        4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11575" y="3890963"/>
            <a:ext cx="2057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5        3       2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3898900"/>
            <a:ext cx="2057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5        5       0</a:t>
            </a:r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/>
          <p:nvPr/>
        </p:nvSpPr>
        <p:spPr>
          <a:xfrm>
            <a:off x="533400" y="381000"/>
            <a:ext cx="7467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Xem tranh rồi nêu các phép trừ thích hợp: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195" name="Picture 7" descr="C:\Users\Admin\Downloads\Screenshot_2020-08-15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990600"/>
            <a:ext cx="6629400" cy="365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533400" y="5029200"/>
            <a:ext cx="2438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6    -    3   =    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400" y="5557838"/>
            <a:ext cx="2438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    -    1   =   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2800" y="5029200"/>
            <a:ext cx="2438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    -    2   =   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52800" y="5562600"/>
            <a:ext cx="2438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    -    1   =    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0" y="5029200"/>
            <a:ext cx="2438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    -    4   =    1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8. LT TR 62"/>
  <p:tag name="ISPRING_ULTRA_SCORM_COURSE_ID" val="F83589E4-6234-4376-AB53-C210310A81A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8. LT TR 6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BD8ECB-9C93-48DD-8690-E3C3A31ADACF}:3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500B59-E782-4194-B441-EA9224DD8E4D}:3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1553CC-2338-4ABF-A2FC-6CE52599E586}:3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78B808-DEE8-490B-A0B2-111CB4FC1CD5}:3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F909F2-9482-46EC-BE8F-067099F33139}:30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2E7977-1BD4-48C9-8744-435C9DB954F6}:30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EBE004-3B9C-4364-840D-42BFA3CAEBBF}:30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84636B-0396-4837-ACA6-6E57D2BD5246}:3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125AB4-656F-42B7-A31C-99186052AF63}:299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On-screen Show (4:3)</PresentationFormat>
  <Paragraphs>49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1_Default Design</vt:lpstr>
      <vt:lpstr>2_Default Design</vt:lpstr>
      <vt:lpstr>2_Office Theme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T_28. LT TR 62</dc:title>
  <dc:creator>sir</dc:creator>
  <cp:lastModifiedBy>Administrator</cp:lastModifiedBy>
  <cp:revision>171</cp:revision>
  <dcterms:created xsi:type="dcterms:W3CDTF">2002-01-01T10:07:35Z</dcterms:created>
  <dcterms:modified xsi:type="dcterms:W3CDTF">2024-07-30T14:17:28Z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