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5" r:id="rId4"/>
    <p:sldId id="266" r:id="rId5"/>
    <p:sldId id="267" r:id="rId6"/>
    <p:sldId id="268" r:id="rId7"/>
    <p:sldId id="269" r:id="rId8"/>
    <p:sldId id="257" r:id="rId9"/>
    <p:sldId id="258" r:id="rId10"/>
    <p:sldId id="259" r:id="rId11"/>
    <p:sldId id="262" r:id="rId12"/>
    <p:sldId id="263" r:id="rId13"/>
    <p:sldId id="264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47429-6A1C-42E1-8C7A-E17BD77628B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3815B-B0B8-453C-B502-8ACEC1328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8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3815B-B0B8-453C-B502-8ACEC13289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0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C8BC-32A5-41CA-88DD-3CEDC5A2D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97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248A5-7291-4394-995A-532EEF0AB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7EA88-D6D6-463F-9900-23A1C2BFA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04733-0D72-4ED8-967A-C557C5CF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983ED-07FF-40A2-A378-998E3056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57DE2-C06E-42F3-85C1-ABFB6E59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0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E3A8-3078-461A-A953-8CBA70B74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9D747-BFE3-478E-A458-BCCB28A71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5B53F-EE9C-425F-A9A0-D5C76FB74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12F1-8911-4866-B479-5027D63BA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BAF42-7B2B-4756-94F0-68A99219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5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E6E353-768B-46E4-BB90-0B4877E63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33F13D-1A52-4704-A4A1-040B1058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0A10D-ED58-4B4B-9717-6D73D68BB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524D7-BA71-426D-B691-DDE399C9E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7221C-FCB0-4128-951E-CAAC8354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05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19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56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71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1pPr>
            <a:lvl2pPr marL="8127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519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278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03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379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557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315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075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16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4977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4977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29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9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87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11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8" cy="5853113"/>
          </a:xfrm>
        </p:spPr>
        <p:txBody>
          <a:bodyPr/>
          <a:lstStyle>
            <a:lvl1pPr>
              <a:defRPr sz="5689"/>
            </a:lvl1pPr>
            <a:lvl2pPr>
              <a:defRPr sz="4977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2489"/>
            </a:lvl1pPr>
            <a:lvl2pPr marL="812760" indent="0">
              <a:buNone/>
              <a:defRPr sz="2133"/>
            </a:lvl2pPr>
            <a:lvl3pPr marL="1625519" indent="0">
              <a:buNone/>
              <a:defRPr sz="1777"/>
            </a:lvl3pPr>
            <a:lvl4pPr marL="2438278" indent="0">
              <a:buNone/>
              <a:defRPr sz="1600"/>
            </a:lvl4pPr>
            <a:lvl5pPr marL="3251037" indent="0">
              <a:buNone/>
              <a:defRPr sz="1600"/>
            </a:lvl5pPr>
            <a:lvl6pPr marL="4063797" indent="0">
              <a:buNone/>
              <a:defRPr sz="1600"/>
            </a:lvl6pPr>
            <a:lvl7pPr marL="4876557" indent="0">
              <a:buNone/>
              <a:defRPr sz="1600"/>
            </a:lvl7pPr>
            <a:lvl8pPr marL="5689315" indent="0">
              <a:buNone/>
              <a:defRPr sz="1600"/>
            </a:lvl8pPr>
            <a:lvl9pPr marL="650207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4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291F8-5E54-455D-A85E-F4F7712C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5DFD6-A849-4CC4-8C80-2104CCF1C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9A439-8D27-4439-8766-BA9A5FD26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6DFE7-2CCA-40EA-A45C-41A6DAEF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CEF53-F2BF-40FA-A2E4-390776ED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36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5689"/>
            </a:lvl1pPr>
            <a:lvl2pPr marL="812760" indent="0">
              <a:buNone/>
              <a:defRPr sz="4977"/>
            </a:lvl2pPr>
            <a:lvl3pPr marL="1625519" indent="0">
              <a:buNone/>
              <a:defRPr sz="4267"/>
            </a:lvl3pPr>
            <a:lvl4pPr marL="2438278" indent="0">
              <a:buNone/>
              <a:defRPr sz="3556"/>
            </a:lvl4pPr>
            <a:lvl5pPr marL="3251037" indent="0">
              <a:buNone/>
              <a:defRPr sz="3556"/>
            </a:lvl5pPr>
            <a:lvl6pPr marL="4063797" indent="0">
              <a:buNone/>
              <a:defRPr sz="3556"/>
            </a:lvl6pPr>
            <a:lvl7pPr marL="4876557" indent="0">
              <a:buNone/>
              <a:defRPr sz="3556"/>
            </a:lvl7pPr>
            <a:lvl8pPr marL="5689315" indent="0">
              <a:buNone/>
              <a:defRPr sz="3556"/>
            </a:lvl8pPr>
            <a:lvl9pPr marL="6502075" indent="0">
              <a:buNone/>
              <a:defRPr sz="35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2489"/>
            </a:lvl1pPr>
            <a:lvl2pPr marL="812760" indent="0">
              <a:buNone/>
              <a:defRPr sz="2133"/>
            </a:lvl2pPr>
            <a:lvl3pPr marL="1625519" indent="0">
              <a:buNone/>
              <a:defRPr sz="1777"/>
            </a:lvl3pPr>
            <a:lvl4pPr marL="2438278" indent="0">
              <a:buNone/>
              <a:defRPr sz="1600"/>
            </a:lvl4pPr>
            <a:lvl5pPr marL="3251037" indent="0">
              <a:buNone/>
              <a:defRPr sz="1600"/>
            </a:lvl5pPr>
            <a:lvl6pPr marL="4063797" indent="0">
              <a:buNone/>
              <a:defRPr sz="1600"/>
            </a:lvl6pPr>
            <a:lvl7pPr marL="4876557" indent="0">
              <a:buNone/>
              <a:defRPr sz="1600"/>
            </a:lvl7pPr>
            <a:lvl8pPr marL="5689315" indent="0">
              <a:buNone/>
              <a:defRPr sz="1600"/>
            </a:lvl8pPr>
            <a:lvl9pPr marL="650207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8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90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9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D3C7C-3900-4F19-888D-522770B9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F20B0-B65A-4F34-BE33-371872729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5DB97-E891-411B-B926-0283FD59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D0A12-7B21-4D72-BA54-89A81E9CE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8CC90-9E8C-4314-90A8-476758B1B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72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775C6-70B6-46E1-9C93-C935802B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1513C-29EE-4CB1-B824-A08956507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71BB54-7347-4F83-9509-E1864E815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E6B86-E0E7-4817-88E0-3D362BC0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A37DF-B5CC-4EEC-A2C2-C3557C996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E931F8-C99D-4525-92D3-6DCEC6F6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6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AFA6-41A5-4A92-99E5-D4D32C3B3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5EC33-093F-4445-9652-DDDDE823F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EB202-336F-486F-9607-FE5D1758C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1E8324-BFF9-48BD-BB86-10C5C95D3F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B1D559-8BBB-47C6-B470-1C7FB14B0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C847EF-D90F-4915-9711-FE99F4D8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B709D3-8E53-4904-9295-5B647D0FB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2B9A4C-F118-47E7-9301-E455901B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0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827C6-5D95-4BA6-B84D-2AB0F3721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682B53-ACB4-4BC8-8661-55A5F251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71AD6-1A25-4B0B-92DF-D3A5F0A7F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85C297-C3B2-4AB8-9A6A-1FE1F6252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9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E921DF-79D4-4C64-845C-1234EE09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B5DCE-93A7-4E69-801D-B34A07EB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B0295-6D0F-412D-A1BD-053967C6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CD95-5797-414C-AA82-940510E2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3807B-34BA-4294-B814-000B58230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D2AC1-EAD2-4A9E-A9C9-F2A0D1F8F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C62EF-67B3-4449-8ED7-3C8920406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F9998-6C92-4D6C-AC08-F26859C2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29D2E-A1DF-4A0B-89BF-90758043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8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13C5-5962-4CDE-8D19-38166BE00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BD0D3-713E-45E7-A8B2-A2AEAE3D80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7A21ED-5272-478F-891E-B2ED4DFF2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B5F0B-3D2D-40E8-8134-536A12F8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8525F-B7EB-4F15-861E-6E86F01F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6D44B-01C9-41F2-8ED4-E32049EE9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3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393DD-AE9D-484B-9802-C3798D6AB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AE01E-EC7F-4512-A310-F44961555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38FA4-1053-42C5-A219-4129399D6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6C926-2BB8-47F8-A69D-5A765E0459B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CF2E7-74ED-409C-80A1-669D2E1023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4F2AB-DAC9-46B1-91A3-CEAE9E6D5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95806-D9C5-495B-AB71-052D0FE36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9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7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625519" rtl="0" eaLnBrk="1" latinLnBrk="0" hangingPunct="1"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570" indent="-609570" algn="l" defTabSz="1625519" rtl="0" eaLnBrk="1" latinLnBrk="0" hangingPunct="1">
        <a:spcBef>
          <a:spcPct val="20000"/>
        </a:spcBef>
        <a:buFont typeface="Arial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320734" indent="-507974" algn="l" defTabSz="1625519" rtl="0" eaLnBrk="1" latinLnBrk="0" hangingPunct="1">
        <a:spcBef>
          <a:spcPct val="20000"/>
        </a:spcBef>
        <a:buFont typeface="Arial" pitchFamily="34" charset="0"/>
        <a:buChar char="–"/>
        <a:defRPr sz="497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99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2844658" indent="-406379" algn="l" defTabSz="1625519" rtl="0" eaLnBrk="1" latinLnBrk="0" hangingPunct="1">
        <a:spcBef>
          <a:spcPct val="20000"/>
        </a:spcBef>
        <a:buFont typeface="Arial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indent="-406379" algn="l" defTabSz="1625519" rtl="0" eaLnBrk="1" latinLnBrk="0" hangingPunct="1">
        <a:spcBef>
          <a:spcPct val="20000"/>
        </a:spcBef>
        <a:buFont typeface="Arial" pitchFamily="34" charset="0"/>
        <a:buChar char="»"/>
        <a:defRPr sz="3556" kern="1200">
          <a:solidFill>
            <a:schemeClr val="tx1"/>
          </a:solidFill>
          <a:latin typeface="+mn-lt"/>
          <a:ea typeface="+mn-ea"/>
          <a:cs typeface="+mn-cs"/>
        </a:defRPr>
      </a:lvl5pPr>
      <a:lvl6pPr marL="447017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6pPr>
      <a:lvl7pPr marL="528293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7pPr>
      <a:lvl8pPr marL="6095696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8pPr>
      <a:lvl9pPr marL="6908454" indent="-406379" algn="l" defTabSz="1625519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0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19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78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3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79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57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15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075" algn="l" defTabSz="162551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0.png"/><Relationship Id="rId3" Type="http://schemas.openxmlformats.org/officeDocument/2006/relationships/audio" Target="../media/media1.mp3"/><Relationship Id="rId7" Type="http://schemas.openxmlformats.org/officeDocument/2006/relationships/image" Target="../media/image4.gif"/><Relationship Id="rId12" Type="http://schemas.openxmlformats.org/officeDocument/2006/relationships/image" Target="../media/image9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gif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F97FB-AD46-497D-8FCF-8D894B181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11500" dirty="0">
                <a:solidFill>
                  <a:srgbClr val="FF0000"/>
                </a:solidFill>
              </a:rPr>
              <a:t>TOÁN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4A83A3-66DC-4E86-8AAD-27EC2969BD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</a:rPr>
              <a:t>Luyện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</a:rPr>
              <a:t>tập</a:t>
            </a:r>
            <a:endParaRPr lang="en-US" sz="8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353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964A8E-0729-4D87-BDC6-08E242D40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52" y="43789"/>
            <a:ext cx="10120606" cy="62857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A71991-6E04-4AED-899A-6CC4DDB2E527}"/>
              </a:ext>
            </a:extLst>
          </p:cNvPr>
          <p:cNvSpPr txBox="1"/>
          <p:nvPr/>
        </p:nvSpPr>
        <p:spPr>
          <a:xfrm>
            <a:off x="2369025" y="1974824"/>
            <a:ext cx="43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1B0F6-6698-4B18-8AC2-6783AD6DB941}"/>
              </a:ext>
            </a:extLst>
          </p:cNvPr>
          <p:cNvSpPr txBox="1"/>
          <p:nvPr/>
        </p:nvSpPr>
        <p:spPr>
          <a:xfrm>
            <a:off x="3587087" y="2004395"/>
            <a:ext cx="821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F1DD5-EA8A-4625-94F7-F2AB66CB543C}"/>
              </a:ext>
            </a:extLst>
          </p:cNvPr>
          <p:cNvSpPr txBox="1"/>
          <p:nvPr/>
        </p:nvSpPr>
        <p:spPr>
          <a:xfrm>
            <a:off x="2961565" y="1974824"/>
            <a:ext cx="589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D03EE-6799-431D-836F-B9F7046D9F0A}"/>
              </a:ext>
            </a:extLst>
          </p:cNvPr>
          <p:cNvSpPr txBox="1"/>
          <p:nvPr/>
        </p:nvSpPr>
        <p:spPr>
          <a:xfrm>
            <a:off x="4274025" y="2183977"/>
            <a:ext cx="707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7579B-D489-41C1-AB69-0A624C0045AF}"/>
              </a:ext>
            </a:extLst>
          </p:cNvPr>
          <p:cNvSpPr txBox="1"/>
          <p:nvPr/>
        </p:nvSpPr>
        <p:spPr>
          <a:xfrm>
            <a:off x="6770054" y="2466060"/>
            <a:ext cx="707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B6DBE-029E-430B-8036-ED6FC9D99903}"/>
              </a:ext>
            </a:extLst>
          </p:cNvPr>
          <p:cNvSpPr txBox="1"/>
          <p:nvPr/>
        </p:nvSpPr>
        <p:spPr>
          <a:xfrm>
            <a:off x="5863250" y="2347862"/>
            <a:ext cx="707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EB4C40-6F40-4AC1-AD2E-7402C27F37E3}"/>
              </a:ext>
            </a:extLst>
          </p:cNvPr>
          <p:cNvSpPr txBox="1"/>
          <p:nvPr/>
        </p:nvSpPr>
        <p:spPr>
          <a:xfrm>
            <a:off x="7592743" y="2643618"/>
            <a:ext cx="707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3D1A4F-5DBB-4075-A06B-6CCEB2B042F4}"/>
              </a:ext>
            </a:extLst>
          </p:cNvPr>
          <p:cNvSpPr txBox="1"/>
          <p:nvPr/>
        </p:nvSpPr>
        <p:spPr>
          <a:xfrm>
            <a:off x="8542003" y="2880070"/>
            <a:ext cx="707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511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8AC9BF-8AF0-4B92-BBA7-F022B22AD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561" y="532013"/>
            <a:ext cx="10194878" cy="5793973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CAA3AA7F-8120-45C4-B197-A387BC4514ED}"/>
              </a:ext>
            </a:extLst>
          </p:cNvPr>
          <p:cNvSpPr/>
          <p:nvPr/>
        </p:nvSpPr>
        <p:spPr>
          <a:xfrm>
            <a:off x="4572000" y="1555845"/>
            <a:ext cx="1064525" cy="68238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3C8BB01E-826B-4559-89DD-47B0978426F6}"/>
              </a:ext>
            </a:extLst>
          </p:cNvPr>
          <p:cNvSpPr/>
          <p:nvPr/>
        </p:nvSpPr>
        <p:spPr>
          <a:xfrm>
            <a:off x="4724400" y="3937380"/>
            <a:ext cx="1064525" cy="68238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8DAAC535-588A-481A-B021-146BBE4C47AF}"/>
              </a:ext>
            </a:extLst>
          </p:cNvPr>
          <p:cNvSpPr/>
          <p:nvPr/>
        </p:nvSpPr>
        <p:spPr>
          <a:xfrm>
            <a:off x="10128914" y="673289"/>
            <a:ext cx="1064525" cy="68238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CA9AE13-B624-4F24-BF4B-07EE725EFEC4}"/>
              </a:ext>
            </a:extLst>
          </p:cNvPr>
          <p:cNvSpPr/>
          <p:nvPr/>
        </p:nvSpPr>
        <p:spPr>
          <a:xfrm>
            <a:off x="10633312" y="3901323"/>
            <a:ext cx="1064525" cy="68238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71F4C3-D90A-424D-ADC8-72FB816885ED}"/>
              </a:ext>
            </a:extLst>
          </p:cNvPr>
          <p:cNvSpPr txBox="1"/>
          <p:nvPr/>
        </p:nvSpPr>
        <p:spPr>
          <a:xfrm>
            <a:off x="4800599" y="1555845"/>
            <a:ext cx="91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286C9-695B-4DD2-A9A3-6EAE392617A6}"/>
              </a:ext>
            </a:extLst>
          </p:cNvPr>
          <p:cNvSpPr txBox="1"/>
          <p:nvPr/>
        </p:nvSpPr>
        <p:spPr>
          <a:xfrm>
            <a:off x="10329649" y="691317"/>
            <a:ext cx="91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68088F-EE68-4ED0-B7CD-524092D9EFEA}"/>
              </a:ext>
            </a:extLst>
          </p:cNvPr>
          <p:cNvSpPr txBox="1"/>
          <p:nvPr/>
        </p:nvSpPr>
        <p:spPr>
          <a:xfrm>
            <a:off x="4952998" y="3955408"/>
            <a:ext cx="91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8D316-27D7-4AB5-B697-1F1E24B28684}"/>
              </a:ext>
            </a:extLst>
          </p:cNvPr>
          <p:cNvSpPr txBox="1"/>
          <p:nvPr/>
        </p:nvSpPr>
        <p:spPr>
          <a:xfrm>
            <a:off x="10785712" y="3937380"/>
            <a:ext cx="91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707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BF114B-3456-4FA3-BCD8-A6E93872B24B}"/>
              </a:ext>
            </a:extLst>
          </p:cNvPr>
          <p:cNvSpPr txBox="1"/>
          <p:nvPr/>
        </p:nvSpPr>
        <p:spPr>
          <a:xfrm>
            <a:off x="3390900" y="2019479"/>
            <a:ext cx="697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C04C27-B65B-413C-B7E1-8CCFC54F4D31}"/>
              </a:ext>
            </a:extLst>
          </p:cNvPr>
          <p:cNvSpPr txBox="1"/>
          <p:nvPr/>
        </p:nvSpPr>
        <p:spPr>
          <a:xfrm>
            <a:off x="2762250" y="819150"/>
            <a:ext cx="6972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6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7FA9EB-6601-473C-825E-782C870CABD1}"/>
              </a:ext>
            </a:extLst>
          </p:cNvPr>
          <p:cNvSpPr txBox="1"/>
          <p:nvPr/>
        </p:nvSpPr>
        <p:spPr>
          <a:xfrm>
            <a:off x="3390900" y="3029962"/>
            <a:ext cx="697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96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398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755211"/>
            <a:ext cx="5384800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5333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FISHING GAME</a:t>
            </a:r>
            <a:endParaRPr lang="vi-VN" sz="5333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0"/>
            <a:ext cx="1563744" cy="9753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0"/>
            <a:ext cx="1563744" cy="9753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4"/>
            <a:ext cx="1563744" cy="97536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3860801" y="4180839"/>
            <a:ext cx="4223897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8800" b="1">
                <a:solidFill>
                  <a:srgbClr val="FF0000"/>
                </a:solidFill>
                <a:latin typeface="Calibri"/>
              </a:rPr>
              <a:t>GO</a:t>
            </a: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78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C.10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vi-VN" sz="4267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1867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C.right</a:t>
              </a:r>
              <a:endParaRPr lang="vi-VN" sz="18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288976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A.9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206515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D.11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206515" y="5169242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B.12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3A5C8A1-3DD7-4ACF-9B0A-74274C87F00D}"/>
              </a:ext>
            </a:extLst>
          </p:cNvPr>
          <p:cNvGrpSpPr/>
          <p:nvPr/>
        </p:nvGrpSpPr>
        <p:grpSpPr>
          <a:xfrm>
            <a:off x="7426820" y="-73159"/>
            <a:ext cx="4797459" cy="2738627"/>
            <a:chOff x="3826992" y="1811447"/>
            <a:chExt cx="3628517" cy="2098037"/>
          </a:xfrm>
        </p:grpSpPr>
        <p:pic>
          <p:nvPicPr>
            <p:cNvPr id="1026" name="Picture 2" descr="Giao án Làm quen với Chia 6 đối tượng thành 2 phần">
              <a:extLst>
                <a:ext uri="{FF2B5EF4-FFF2-40B4-BE49-F238E27FC236}">
                  <a16:creationId xmlns:a16="http://schemas.microsoft.com/office/drawing/2014/main" id="{7A83A5BB-7549-45BE-9D4E-268FB91304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-1831" r="-3" b="1831"/>
            <a:stretch/>
          </p:blipFill>
          <p:spPr bwMode="auto">
            <a:xfrm>
              <a:off x="3826992" y="1811447"/>
              <a:ext cx="3628517" cy="2098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Giao án Làm quen với Chia 6 đối tượng thành 2 phần">
              <a:extLst>
                <a:ext uri="{FF2B5EF4-FFF2-40B4-BE49-F238E27FC236}">
                  <a16:creationId xmlns:a16="http://schemas.microsoft.com/office/drawing/2014/main" id="{E62818C8-0CD3-4941-AC40-47C2D3ABE7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832" r="78847" b="48264"/>
            <a:stretch/>
          </p:blipFill>
          <p:spPr bwMode="auto">
            <a:xfrm>
              <a:off x="3869439" y="2776462"/>
              <a:ext cx="767523" cy="1123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62692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12192000" y="5143842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D.12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267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1867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D.right</a:t>
              </a:r>
              <a:endParaRPr lang="vi-VN" sz="18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323884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A.10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192000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B.13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2844800" y="5257801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C.11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33A9C1-CA0D-4E87-860C-3C19B3FB2025}"/>
              </a:ext>
            </a:extLst>
          </p:cNvPr>
          <p:cNvGrpSpPr/>
          <p:nvPr/>
        </p:nvGrpSpPr>
        <p:grpSpPr>
          <a:xfrm>
            <a:off x="7730810" y="-98554"/>
            <a:ext cx="4460926" cy="3279831"/>
            <a:chOff x="-2898530" y="194705"/>
            <a:chExt cx="13232084" cy="6166582"/>
          </a:xfrm>
        </p:grpSpPr>
        <p:pic>
          <p:nvPicPr>
            <p:cNvPr id="2050" name="Picture 2" descr="Dạy bé tập nói con vật | em học đếm số con gà từ 1 đến 20 bằng tiếng anh...  | Ems, Đêm, Gà">
              <a:extLst>
                <a:ext uri="{FF2B5EF4-FFF2-40B4-BE49-F238E27FC236}">
                  <a16:creationId xmlns:a16="http://schemas.microsoft.com/office/drawing/2014/main" id="{4C1EE26B-B919-46F8-ACD8-435900E050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44" t="-2317" r="449" b="427"/>
            <a:stretch/>
          </p:blipFill>
          <p:spPr bwMode="auto">
            <a:xfrm>
              <a:off x="1309148" y="194705"/>
              <a:ext cx="9024406" cy="6141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Dạy bé tập nói con vật | em học đếm số con gà từ 1 đến 20 bằng tiếng anh...  | Ems, Đêm, Gà">
              <a:extLst>
                <a:ext uri="{FF2B5EF4-FFF2-40B4-BE49-F238E27FC236}">
                  <a16:creationId xmlns:a16="http://schemas.microsoft.com/office/drawing/2014/main" id="{7655B08E-B74C-4836-AB6C-1E96E15EEB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57" t="48517" r="27451" b="-422"/>
            <a:stretch/>
          </p:blipFill>
          <p:spPr bwMode="auto">
            <a:xfrm>
              <a:off x="-2898530" y="318033"/>
              <a:ext cx="4313861" cy="3128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Dạy bé tập nói con vật | em học đếm số con gà từ 1 đến 20 bằng tiếng anh...  | Ems, Đêm, Gà">
              <a:extLst>
                <a:ext uri="{FF2B5EF4-FFF2-40B4-BE49-F238E27FC236}">
                  <a16:creationId xmlns:a16="http://schemas.microsoft.com/office/drawing/2014/main" id="{843E1981-0CCC-41DF-9413-129F30E10F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57" t="48517" r="27451" b="-422"/>
            <a:stretch/>
          </p:blipFill>
          <p:spPr bwMode="auto">
            <a:xfrm>
              <a:off x="-2898530" y="3232853"/>
              <a:ext cx="4313861" cy="3128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688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0" y="2314541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3020406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18, 19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267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1867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A.right</a:t>
              </a:r>
              <a:endParaRPr lang="vi-VN" sz="18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16,17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192000" y="34420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D.12, 13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192000" y="5143842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B.15,16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AA91D80-7AD3-4723-8FA8-734FA6CB2A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6388" y="1047477"/>
            <a:ext cx="3861228" cy="10818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297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53919 1.48148E-6 L 0.53919 0.01782 L -2.08333E-6 0.01782 L -2.08333E-6 1.48148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12192000" y="5156201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D.20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vợt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267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1867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D.right</a:t>
              </a:r>
              <a:endParaRPr lang="vi-VN" sz="18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66917" y="287706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17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192000" y="3429001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19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18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AB8D31A-3B71-4002-8CCD-E812A971753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0865" y="55679"/>
            <a:ext cx="4171135" cy="28664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7120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897E0F-9AC6-41F4-B6F6-6293A4B6C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04" y="976328"/>
            <a:ext cx="11307788" cy="41359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A1977C-7C52-4DF1-8295-FAD74C3FEBBE}"/>
              </a:ext>
            </a:extLst>
          </p:cNvPr>
          <p:cNvSpPr txBox="1"/>
          <p:nvPr/>
        </p:nvSpPr>
        <p:spPr>
          <a:xfrm>
            <a:off x="3960090" y="2989536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29EDD0-6468-4AF1-B2ED-8FC84E748403}"/>
              </a:ext>
            </a:extLst>
          </p:cNvPr>
          <p:cNvSpPr txBox="1"/>
          <p:nvPr/>
        </p:nvSpPr>
        <p:spPr>
          <a:xfrm>
            <a:off x="4783016" y="4023842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FA37BC-C67B-4F82-9815-C4311F9721FB}"/>
              </a:ext>
            </a:extLst>
          </p:cNvPr>
          <p:cNvSpPr txBox="1"/>
          <p:nvPr/>
        </p:nvSpPr>
        <p:spPr>
          <a:xfrm>
            <a:off x="1922585" y="4023842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5C9893-33D4-4227-A54B-F16A17EAB45A}"/>
              </a:ext>
            </a:extLst>
          </p:cNvPr>
          <p:cNvSpPr txBox="1"/>
          <p:nvPr/>
        </p:nvSpPr>
        <p:spPr>
          <a:xfrm>
            <a:off x="9888303" y="3024093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B8FB1D-4084-4F07-B7A4-58E16F42ECF4}"/>
              </a:ext>
            </a:extLst>
          </p:cNvPr>
          <p:cNvSpPr txBox="1"/>
          <p:nvPr/>
        </p:nvSpPr>
        <p:spPr>
          <a:xfrm>
            <a:off x="7719952" y="2989535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BF4CE4-4718-48B4-8BFE-2CB00F3C3448}"/>
              </a:ext>
            </a:extLst>
          </p:cNvPr>
          <p:cNvSpPr txBox="1"/>
          <p:nvPr/>
        </p:nvSpPr>
        <p:spPr>
          <a:xfrm>
            <a:off x="5840021" y="2992977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27BE9-2155-4604-B6D1-46DC3E94C0DD}"/>
              </a:ext>
            </a:extLst>
          </p:cNvPr>
          <p:cNvSpPr txBox="1"/>
          <p:nvPr/>
        </p:nvSpPr>
        <p:spPr>
          <a:xfrm>
            <a:off x="8503359" y="4023841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CCEE3D-79CE-432E-8B99-9F1DFD4922FA}"/>
              </a:ext>
            </a:extLst>
          </p:cNvPr>
          <p:cNvSpPr txBox="1"/>
          <p:nvPr/>
        </p:nvSpPr>
        <p:spPr>
          <a:xfrm>
            <a:off x="6578993" y="4023842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9DEEAC-B600-4EA9-81F3-FFB72716A626}"/>
              </a:ext>
            </a:extLst>
          </p:cNvPr>
          <p:cNvSpPr txBox="1"/>
          <p:nvPr/>
        </p:nvSpPr>
        <p:spPr>
          <a:xfrm>
            <a:off x="10496600" y="4010254"/>
            <a:ext cx="829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6574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5A33F5-DED8-41F1-9986-6C094DA10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6536"/>
            <a:ext cx="12192000" cy="49908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50A2D-1A17-491E-8E70-6BE2694833AC}"/>
              </a:ext>
            </a:extLst>
          </p:cNvPr>
          <p:cNvSpPr txBox="1"/>
          <p:nvPr/>
        </p:nvSpPr>
        <p:spPr>
          <a:xfrm>
            <a:off x="2180492" y="2307102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9C7DBB-65A7-4AA2-A580-B8B9B6C20612}"/>
              </a:ext>
            </a:extLst>
          </p:cNvPr>
          <p:cNvSpPr txBox="1"/>
          <p:nvPr/>
        </p:nvSpPr>
        <p:spPr>
          <a:xfrm>
            <a:off x="8326903" y="2449732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A60962-197D-46D1-8B91-8CA7A62450C7}"/>
              </a:ext>
            </a:extLst>
          </p:cNvPr>
          <p:cNvSpPr txBox="1"/>
          <p:nvPr/>
        </p:nvSpPr>
        <p:spPr>
          <a:xfrm>
            <a:off x="7394916" y="3907693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126EF2-48B2-4E01-B0AB-A7BC81C5455D}"/>
              </a:ext>
            </a:extLst>
          </p:cNvPr>
          <p:cNvSpPr txBox="1"/>
          <p:nvPr/>
        </p:nvSpPr>
        <p:spPr>
          <a:xfrm>
            <a:off x="6063175" y="4085103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6BB87E-1357-46D7-A972-0A5018A838CD}"/>
              </a:ext>
            </a:extLst>
          </p:cNvPr>
          <p:cNvSpPr txBox="1"/>
          <p:nvPr/>
        </p:nvSpPr>
        <p:spPr>
          <a:xfrm>
            <a:off x="4070252" y="4098388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A52384-559B-44F4-9F31-F758DFB7C616}"/>
              </a:ext>
            </a:extLst>
          </p:cNvPr>
          <p:cNvSpPr txBox="1"/>
          <p:nvPr/>
        </p:nvSpPr>
        <p:spPr>
          <a:xfrm>
            <a:off x="2668172" y="4230859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36A161-6ED1-4D87-B687-FE3AC99F6B5C}"/>
              </a:ext>
            </a:extLst>
          </p:cNvPr>
          <p:cNvSpPr txBox="1"/>
          <p:nvPr/>
        </p:nvSpPr>
        <p:spPr>
          <a:xfrm>
            <a:off x="6271847" y="2126567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614FE0-2457-4D10-99C9-9DA14335A31D}"/>
              </a:ext>
            </a:extLst>
          </p:cNvPr>
          <p:cNvSpPr txBox="1"/>
          <p:nvPr/>
        </p:nvSpPr>
        <p:spPr>
          <a:xfrm>
            <a:off x="5019822" y="2136336"/>
            <a:ext cx="88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8A9582-A72F-4058-99FB-CDEB62B95B20}"/>
              </a:ext>
            </a:extLst>
          </p:cNvPr>
          <p:cNvSpPr txBox="1"/>
          <p:nvPr/>
        </p:nvSpPr>
        <p:spPr>
          <a:xfrm>
            <a:off x="9544931" y="2334846"/>
            <a:ext cx="66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585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C19574-D758-4B75-B9DB-67D24B797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96" y="229479"/>
            <a:ext cx="10775852" cy="428625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7A31D267-DB37-4C74-B9BD-277F1F5D4765}"/>
              </a:ext>
            </a:extLst>
          </p:cNvPr>
          <p:cNvSpPr/>
          <p:nvPr/>
        </p:nvSpPr>
        <p:spPr>
          <a:xfrm>
            <a:off x="1181686" y="4515729"/>
            <a:ext cx="4051496" cy="2342271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19BA24-6FBE-418F-98BC-D319A9DC3428}"/>
              </a:ext>
            </a:extLst>
          </p:cNvPr>
          <p:cNvSpPr txBox="1"/>
          <p:nvPr/>
        </p:nvSpPr>
        <p:spPr>
          <a:xfrm>
            <a:off x="1856937" y="5117122"/>
            <a:ext cx="246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E1AC2B3B-20A4-4BC4-9882-FE5D7364560C}"/>
              </a:ext>
            </a:extLst>
          </p:cNvPr>
          <p:cNvSpPr/>
          <p:nvPr/>
        </p:nvSpPr>
        <p:spPr>
          <a:xfrm>
            <a:off x="6096000" y="4286250"/>
            <a:ext cx="5029200" cy="2342271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BE8190-34A2-4186-975A-8E93664FD277}"/>
              </a:ext>
            </a:extLst>
          </p:cNvPr>
          <p:cNvSpPr txBox="1"/>
          <p:nvPr/>
        </p:nvSpPr>
        <p:spPr>
          <a:xfrm>
            <a:off x="7045571" y="4549444"/>
            <a:ext cx="30972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tròn,8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375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. Luyên tập T92"/>
  <p:tag name="ISPRING_ULTRA_SCORM_COURSE_ID" val="A5541118-3353-4285-9EB9-5DC2F81AF13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. Luyên tập T9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34B07-9430-435C-93E3-C4057345632C}:25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89A0FE-03A7-493A-9259-CB6D12BADBCB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588092-6E24-4478-8BD1-B6D90641E3F0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FF2E7A-2EE2-44FB-88B3-8CA24A74FD60}:2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17AD89-AFAB-4927-8772-1C9CD5C3B9D5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41E086-D8B0-40EB-84A8-EDD6CD2D1103}:26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7296E4-4DA9-4ED9-9FF4-9706997CDDF1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42F3B9-488D-4E83-9A68-9D0051EFB8AC}: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03BBC9-D55A-40B9-BF96-C67CCCBE9B00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E1238D-0F6D-4A5B-9C44-C36CE28CAC41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83AE49-7EB9-4702-A8A7-4D00D85B137D}:25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45165E-437B-4C17-B5F6-0D84F2816272}:2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165</Words>
  <Application>Microsoft Office PowerPoint</Application>
  <PresentationFormat>Widescreen</PresentationFormat>
  <Paragraphs>65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1_Office Theme</vt:lpstr>
      <vt:lpstr>TOÁN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T_3. Luyên tập T92</dc:title>
  <dc:creator>User</dc:creator>
  <cp:lastModifiedBy>Administrator</cp:lastModifiedBy>
  <cp:revision>12</cp:revision>
  <dcterms:created xsi:type="dcterms:W3CDTF">2020-10-01T13:46:42Z</dcterms:created>
  <dcterms:modified xsi:type="dcterms:W3CDTF">2024-08-01T14:04:01Z</dcterms:modified>
</cp:coreProperties>
</file>