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32"/>
  </p:notesMasterIdLst>
  <p:sldIdLst>
    <p:sldId id="258" r:id="rId4"/>
    <p:sldId id="264" r:id="rId5"/>
    <p:sldId id="265" r:id="rId6"/>
    <p:sldId id="263" r:id="rId7"/>
    <p:sldId id="259" r:id="rId8"/>
    <p:sldId id="266" r:id="rId9"/>
    <p:sldId id="267" r:id="rId10"/>
    <p:sldId id="282" r:id="rId11"/>
    <p:sldId id="268" r:id="rId12"/>
    <p:sldId id="320" r:id="rId13"/>
    <p:sldId id="276" r:id="rId14"/>
    <p:sldId id="283" r:id="rId15"/>
    <p:sldId id="295" r:id="rId16"/>
    <p:sldId id="277" r:id="rId17"/>
    <p:sldId id="296" r:id="rId18"/>
    <p:sldId id="261" r:id="rId19"/>
    <p:sldId id="321" r:id="rId20"/>
    <p:sldId id="322" r:id="rId21"/>
    <p:sldId id="312" r:id="rId22"/>
    <p:sldId id="314" r:id="rId23"/>
    <p:sldId id="315" r:id="rId24"/>
    <p:sldId id="323" r:id="rId25"/>
    <p:sldId id="324" r:id="rId26"/>
    <p:sldId id="325" r:id="rId27"/>
    <p:sldId id="326" r:id="rId28"/>
    <p:sldId id="319" r:id="rId29"/>
    <p:sldId id="289" r:id="rId30"/>
    <p:sldId id="290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4F272A-A127-404A-B854-D051768EB685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180DEC-D59C-40D5-8D1C-8540D8F3C0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433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3F84BB-A3EF-48D6-A66B-A36F7BA55D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42670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3F84BB-A3EF-48D6-A66B-A36F7BA55D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6077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65794-CADB-98B7-F280-E61605A28C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6D698C-A1B9-74A5-F351-A5D6A856CE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1C5E25-DDEC-51E0-6F75-1CD76D1F5C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355574B-E672-4B85-A1A9-30185C7149FA}" type="datetimeFigureOut">
              <a:rPr lang="vi-VN" smtClean="0"/>
              <a:t>01/09/2023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FC3CF4-4AA9-607C-79B9-E315F67CE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27FAC1-BC86-D0F8-E06C-7BF272CF4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0F39E2-0F44-440B-B3DF-398E9F65A1D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63351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24D28-6BB3-3249-1902-419E52C6E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0C0EB6-1C6E-E4D6-1E97-36088CE847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5420E3-4AC4-E175-1BA3-89B08FAF1C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355574B-E672-4B85-A1A9-30185C7149FA}" type="datetimeFigureOut">
              <a:rPr lang="vi-VN" smtClean="0"/>
              <a:t>01/09/2023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B5DC6A-B52E-FFF7-2097-E881B12F1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87DD12-6FB1-8FCD-D986-90B722482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0F39E2-0F44-440B-B3DF-398E9F65A1D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21387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B132C12-7CF6-86FB-AFB7-5EBEF00A29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650C85-EEAB-C858-CE7F-C1DF8A8E06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5F409B-37E1-42DC-06E4-770F42375E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355574B-E672-4B85-A1A9-30185C7149FA}" type="datetimeFigureOut">
              <a:rPr lang="vi-VN" smtClean="0"/>
              <a:t>01/09/2023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4C64CC-C45B-9E92-4F09-03F992A10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93A75D-2877-E4B2-B652-F4276CA31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0F39E2-0F44-440B-B3DF-398E9F65A1D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423218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0FB26-3B76-41F1-A436-8886D384FC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0B23AF-BE43-48DB-892D-6297B9CA0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2C8CB9-AAEB-4392-9EB7-77CA6393C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E68E2-2F1A-4203-909A-D71156C28471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5EB629-A25B-4DD3-B577-C65B95889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E7385-1DA3-4D1B-A812-59D58F5BF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06E39-1424-4D0E-8171-D1BEABE03B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1002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19C42-720B-4773-B556-835ED76F9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353A15-F364-4CF9-B916-02C64427A8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4877DB-D303-4EE0-AF14-59D31A5FB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E68E2-2F1A-4203-909A-D71156C28471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DDCF9B-ACFA-41A9-9C57-B84990994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118A20-E535-46B0-BC3D-4A5D9713A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06E39-1424-4D0E-8171-D1BEABE03B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1812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CB5A7-4995-4287-AE72-23228BB29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7012F-5838-41BC-A0B6-E817F2145C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95B3D1-A610-4B79-9C45-B7991EBC1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E68E2-2F1A-4203-909A-D71156C28471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8A4C03-5BDB-48F0-8B23-0CA71F56E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59793B-5192-44CE-B381-322B84F3C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06E39-1424-4D0E-8171-D1BEABE03B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626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3B369-E9F7-4A54-8E7D-C7589308E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3BA1B7-F665-4092-80CC-74C728DE1A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F0950D-78B3-42D1-B720-FFDC367F92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1D17E9-B6DD-4D65-958A-FFFF76E54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E68E2-2F1A-4203-909A-D71156C28471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9704D2-0525-423B-9DFD-ECD002BBE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C334F4-4827-4497-8E01-BA01DF90F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06E39-1424-4D0E-8171-D1BEABE03B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429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38006-C025-4179-82A0-C4BD0F141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4B5CF4-8DC3-4D82-ACA9-B702CF5D63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3F4E56-796D-464C-96F0-F8263220D1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4B13AB-9F13-4910-8866-16D7F80012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963A52-C75D-43A0-919F-CE54A32A56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69E26C-C508-4C0F-B7F9-59F59720E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E68E2-2F1A-4203-909A-D71156C28471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801A58-93DD-4607-BB85-8D624CFAC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A04406-E665-4615-A23A-5BD5D1220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06E39-1424-4D0E-8171-D1BEABE03B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2104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5172B-105F-4650-B8D5-5BA6F87A9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77A7C7-46BF-42D8-9D57-11A7215F4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E68E2-2F1A-4203-909A-D71156C28471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3449BE-2B9C-43E5-AB0B-316A62138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323DE9-1EA5-48D2-BB85-426B894F2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06E39-1424-4D0E-8171-D1BEABE03B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514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2F49F1-A6FA-4FED-A23D-8C226CF21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E68E2-2F1A-4203-909A-D71156C28471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74CE4C1-D92A-474A-9992-58A43D5D7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114F7F-1412-453F-A858-F9E6140B5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06E39-1424-4D0E-8171-D1BEABE03B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3437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ADDA4-F4C5-42F2-85B3-1F1A224FD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402248-D91A-418F-90A9-B1781AD108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5A3A88-0D55-4D0E-AB7E-ADD8B53EDA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094438-D9AC-4ED3-8CC1-082B7D71D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E68E2-2F1A-4203-909A-D71156C28471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DA8567-8316-42D8-844B-CA3226184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A76B39-FC03-4D97-882F-45C4C93D7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06E39-1424-4D0E-8171-D1BEABE03B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742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83A4B-4F1B-4846-A022-587DE8B70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7B27AA-A490-F918-243F-A3B4044BD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FFD180-2426-7C83-CFDC-4606B86C9B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355574B-E672-4B85-A1A9-30185C7149FA}" type="datetimeFigureOut">
              <a:rPr lang="vi-VN" smtClean="0"/>
              <a:t>01/09/2023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6A864F-8A1C-955E-512B-61EE8A8D5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9C72B-CD95-7237-07DE-E3DB03266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0F39E2-0F44-440B-B3DF-398E9F65A1D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635401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1C5DA-415D-451A-A3F8-70627DFFF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B883B7-4BEC-4B36-B61C-09CAC7183E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D56660-A294-48F7-B030-C327B82EA6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A65BF2-5A81-41CB-846E-CBE7D0CED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E68E2-2F1A-4203-909A-D71156C28471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107081-2109-475A-9C02-420BD9889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57FDF1-44A9-4F37-83E8-852B08EFC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06E39-1424-4D0E-8171-D1BEABE03B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9493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37C5C-E092-4BA9-843C-F49AF2B21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8BB688-7188-4EBD-9A3E-CED64154BA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56DD60-07AE-4F4C-AA58-C3CAFFE9B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E68E2-2F1A-4203-909A-D71156C28471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15FAAC-A089-43F8-AEA9-5FA0A16DE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894535-14A3-4323-B66E-322322CE7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06E39-1424-4D0E-8171-D1BEABE03B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5570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3C2307F-F4CF-499D-9E95-4EC4634941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6BCFE9-01D2-471E-8433-79FCDFE69A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4C2E46-B8CB-4979-9CB6-3EED90A40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E68E2-2F1A-4203-909A-D71156C28471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0FA256-EBCE-4AD8-9E64-F47B7BCB9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3F4FC4-B62A-4161-9E64-33CCF117E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06E39-1424-4D0E-8171-D1BEABE03B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686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2FE46-87C6-1284-5BF9-66DFF6A3B8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95497C-2297-4FD2-58B5-642C0AD3B3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1DC7F4-4594-7E81-D257-26DA86013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914BB-A921-4131-A456-7FD4ACC0E315}" type="datetimeFigureOut">
              <a:rPr lang="vi-VN" smtClean="0"/>
              <a:t>01/09/2023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5953D3-77E7-B503-325C-F7E52B6AF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E75437-0C44-3D1A-2054-E6D612078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4B942-28F7-453E-8C9F-E4811E1ADBC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990784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30FAE-64B8-D532-A949-DE54EABA7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0ADCE-696E-6DB8-9C2E-33875ECAA8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B8AE76-13BE-B768-FA66-22AC14DF8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914BB-A921-4131-A456-7FD4ACC0E315}" type="datetimeFigureOut">
              <a:rPr lang="vi-VN" smtClean="0"/>
              <a:t>01/09/2023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A164FA-1F56-7618-F61F-CAABC326A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E0DCDF-6D7A-A48A-B046-B4C0297F5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4B942-28F7-453E-8C9F-E4811E1ADBC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630886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5FDB4-5F3E-11B1-199F-7BA1E9366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DDC6CB-C3D9-02C7-F75C-F195A09766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269B0E-A4AA-68EB-DE9A-5FA0F34E8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914BB-A921-4131-A456-7FD4ACC0E315}" type="datetimeFigureOut">
              <a:rPr lang="vi-VN" smtClean="0"/>
              <a:t>01/09/2023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FCAB1B-6724-35CC-0C14-A312EADC8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1A2DE2-9450-2422-6245-EBD6F6EEE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4B942-28F7-453E-8C9F-E4811E1ADBC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526826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9E5B9-5240-9BDD-C13E-7C38D4AA1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21DE53-B8AC-3B4B-B922-631880B19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175AFF-47E8-4B10-0B49-CABF0E505D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CCD223-A855-3042-72BF-E394CF1C3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914BB-A921-4131-A456-7FD4ACC0E315}" type="datetimeFigureOut">
              <a:rPr lang="vi-VN" smtClean="0"/>
              <a:t>01/09/2023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E407F9-2E2D-F883-F987-C7875B995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ECF7DC-053C-239A-A910-22723F703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4B942-28F7-453E-8C9F-E4811E1ADBC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476641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6E390-367B-A1C6-5E68-AE5F288B6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2A3ED2-7C54-35B4-F8A3-D48CF2B610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603A37-8060-76C4-0263-C9BAF3629A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B3C658-4A46-6169-2A58-BE00114F56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AEC1E4-8EA3-7798-0282-4D52E8AF15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738AA3D-AB5B-E198-3CC1-CD2A08C6B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914BB-A921-4131-A456-7FD4ACC0E315}" type="datetimeFigureOut">
              <a:rPr lang="vi-VN" smtClean="0"/>
              <a:t>01/09/2023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2FC749-AE94-3AAA-75D4-913715314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A43B182-12CD-74E0-D40F-2D9E610A8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4B942-28F7-453E-8C9F-E4811E1ADBC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95436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41ACD-7D9E-4A5A-9CCD-7AAA0FCD8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AAF28F-35D0-502D-D07A-36E576143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914BB-A921-4131-A456-7FD4ACC0E315}" type="datetimeFigureOut">
              <a:rPr lang="vi-VN" smtClean="0"/>
              <a:t>01/09/2023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584D07-9502-7F29-433B-64A1AD0A7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CE9620-4F5C-B0CE-C339-E1706E8AC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4B942-28F7-453E-8C9F-E4811E1ADBC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08132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278EA2-4B54-0291-7218-D41707BCE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914BB-A921-4131-A456-7FD4ACC0E315}" type="datetimeFigureOut">
              <a:rPr lang="vi-VN" smtClean="0"/>
              <a:t>01/09/2023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96306A-7BBD-9FA0-72F8-B41079FCF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9C3D08-9B10-7010-0724-6B750863B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4B942-28F7-453E-8C9F-E4811E1ADBC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4362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204C3-9BBC-39BF-9991-F68DD4CEE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097194-E996-5B10-AFF0-3B50E91085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DA8D6E-C50E-CD04-754C-3621AB83A2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355574B-E672-4B85-A1A9-30185C7149FA}" type="datetimeFigureOut">
              <a:rPr lang="vi-VN" smtClean="0"/>
              <a:t>01/09/2023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33D297-C29F-2DF4-5C88-5E6B9177A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9A974E-D615-29E9-89C2-FD7055ACD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0F39E2-0F44-440B-B3DF-398E9F65A1D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114506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BC7FB-3F66-6540-36A5-89A9B54B5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F10E76-97AD-8C69-42E9-5A46033248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7C7A8D-C7A4-2F6C-B0EB-9FC1295526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F06367-70CC-A8BA-A0B1-FD3F08A68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914BB-A921-4131-A456-7FD4ACC0E315}" type="datetimeFigureOut">
              <a:rPr lang="vi-VN" smtClean="0"/>
              <a:t>01/09/2023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345AD5-FA76-C361-5D04-E9A0E3370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81C296-4E17-5322-F3A0-B2E2EBF65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4B942-28F7-453E-8C9F-E4811E1ADBC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981657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273D8-13D7-9B52-861F-0959E9317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8B267B-ACA5-1721-6F44-0487368821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EE60FF-2BF6-B1AF-D11F-2A0D8A75EA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7FD1A9-BFE1-0DC6-F1C2-3426D7054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914BB-A921-4131-A456-7FD4ACC0E315}" type="datetimeFigureOut">
              <a:rPr lang="vi-VN" smtClean="0"/>
              <a:t>01/09/2023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5B632-DBE9-1674-9D59-B7A587A05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57F41E-9CDA-3F6C-CDE5-872B9020E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4B942-28F7-453E-8C9F-E4811E1ADBC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999335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BBA7E-8FAA-46C8-3B77-E36A40B0F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ABD239-A26B-8B39-A6B2-7F752751A8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E7BB5E-0F3F-BA5F-3360-9AF29DC95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914BB-A921-4131-A456-7FD4ACC0E315}" type="datetimeFigureOut">
              <a:rPr lang="vi-VN" smtClean="0"/>
              <a:t>01/09/2023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848C1-5041-51D5-F545-13A15F11C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BC852B-072F-A942-B0F0-F058007A0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4B942-28F7-453E-8C9F-E4811E1ADBC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59980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6551592-6214-971F-C337-D6E7DF8A2B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8DB0D1-1472-6D6F-6724-AD896860A5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987081-C494-A509-C4C6-D7F0ABB60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914BB-A921-4131-A456-7FD4ACC0E315}" type="datetimeFigureOut">
              <a:rPr lang="vi-VN" smtClean="0"/>
              <a:t>01/09/2023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0EECC2-0BB5-4749-4920-C03367DCD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2F34EF-4B63-80F7-204E-6180C11E1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4B942-28F7-453E-8C9F-E4811E1ADBC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19208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39945-C613-EE74-1E95-A1B870625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284065-8340-E30F-0E56-A8227EA41E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5FEAE9-FEA2-70D0-DCD0-2970F3FE83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7F132B-48C7-82F9-83DE-81C9181FD6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355574B-E672-4B85-A1A9-30185C7149FA}" type="datetimeFigureOut">
              <a:rPr lang="vi-VN" smtClean="0"/>
              <a:t>01/09/2023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227A6E-ACB2-D140-9A71-D8F149523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DAE76C-EEB4-988F-BD1C-10B002CE5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0F39E2-0F44-440B-B3DF-398E9F65A1D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38785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F710C-8755-F4F3-2052-54192751B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A9BD6F-CC07-D84D-0B2C-1A499DFDD4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5DD52-4EF8-CCE7-391E-D5790AC057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ABDF55-394E-2C0C-FB56-088060AF6E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106FF8-A2C4-56E9-9621-D3392658A4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4E0528-A1A9-03D9-C137-1F0391A966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355574B-E672-4B85-A1A9-30185C7149FA}" type="datetimeFigureOut">
              <a:rPr lang="vi-VN" smtClean="0"/>
              <a:t>01/09/2023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AFC97A-7FA7-126C-7B27-F57AD41A6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2E0C615-F6BD-CE7E-F4D5-D11B913B2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0F39E2-0F44-440B-B3DF-398E9F65A1D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52882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66E523-8DFD-BE73-F576-5345A3F0E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0F0D37-6BB6-917E-1583-5E2FF80012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355574B-E672-4B85-A1A9-30185C7149FA}" type="datetimeFigureOut">
              <a:rPr lang="vi-VN" smtClean="0"/>
              <a:t>01/09/2023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D17970-94AD-EE99-BEF7-60C8FCE23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07B569-FF02-BDAB-F4F1-1C96E819B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0F39E2-0F44-440B-B3DF-398E9F65A1D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53207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75DF74-C4DD-0AAE-85A9-A994A23D76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355574B-E672-4B85-A1A9-30185C7149FA}" type="datetimeFigureOut">
              <a:rPr lang="vi-VN" smtClean="0"/>
              <a:t>01/09/2023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7CCDAB-34DB-B2F0-6C62-C864EC40C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F97093-6487-D630-9347-7BA2EDDBC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0F39E2-0F44-440B-B3DF-398E9F65A1D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83392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9DFF8-6530-268B-4714-6CA98FD00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06FCA-56AB-954A-73CA-DEC104FDFB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00F039-4573-9391-CCD1-DE28E54DA1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BB6BF8-B190-4FF1-5C36-9C5D91785D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355574B-E672-4B85-A1A9-30185C7149FA}" type="datetimeFigureOut">
              <a:rPr lang="vi-VN" smtClean="0"/>
              <a:t>01/09/2023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F2EEA0-533F-D41C-6928-F8E78474C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A9D519-DD58-DD82-10A5-9BCA1C9E3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0F39E2-0F44-440B-B3DF-398E9F65A1D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76091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A992B-E24A-0164-7B62-43DA94D91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A833C6-9F63-4EED-2CDC-FD23C04313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057EB9-D872-15DC-2E54-31CA838D0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EFC5E4-C932-14F7-1AF9-0DF2F6BD15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355574B-E672-4B85-A1A9-30185C7149FA}" type="datetimeFigureOut">
              <a:rPr lang="vi-VN" smtClean="0"/>
              <a:t>01/09/2023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7EB223-0F3D-3F55-7019-36A4874D5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D0EFAB-D0A7-48FB-204C-234CD1025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0F39E2-0F44-440B-B3DF-398E9F65A1D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60257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font, graphics, design&#10;&#10;Description automatically generated">
            <a:extLst>
              <a:ext uri="{FF2B5EF4-FFF2-40B4-BE49-F238E27FC236}">
                <a16:creationId xmlns:a16="http://schemas.microsoft.com/office/drawing/2014/main" id="{CB5DE549-44FA-08F6-2519-FA2A73FF7AF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8325" y="190500"/>
            <a:ext cx="1524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267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9Slide.vn - 2019">
            <a:extLst>
              <a:ext uri="{FF2B5EF4-FFF2-40B4-BE49-F238E27FC236}">
                <a16:creationId xmlns:a16="http://schemas.microsoft.com/office/drawing/2014/main" id="{126B0333-341D-49B4-AEB0-3DBF1CE5D61E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EF7846-6EA5-4A37-9F74-DA78CC8DA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993077-9A2B-4C28-983F-7D1A242C54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08D4EA-1BE6-4F35-A771-5B9D31E755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1E68E2-2F1A-4203-909A-D71156C28471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A4A73B-072B-4011-ADD0-9DFF345CC5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98CCCE-AD2B-40E8-A7D4-6CF9311444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606E39-1424-4D0E-8171-D1BEABE03BB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text, font, graphics, design&#10;&#10;Description automatically generated">
            <a:extLst>
              <a:ext uri="{FF2B5EF4-FFF2-40B4-BE49-F238E27FC236}">
                <a16:creationId xmlns:a16="http://schemas.microsoft.com/office/drawing/2014/main" id="{7C53534D-F5F5-64C9-A78A-8659479B912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8325" y="190500"/>
            <a:ext cx="1524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103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D440EA-8A0F-13AF-6B39-7E3D8D4A5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430CF4-2D9C-6FA0-EAA2-B3369DF91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118BEC-B3F6-D20F-20F6-B98B8AB37B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9914BB-A921-4131-A456-7FD4ACC0E315}" type="datetimeFigureOut">
              <a:rPr lang="vi-VN" smtClean="0"/>
              <a:t>01/09/2023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723FA9-436D-E7A6-3C8F-4D237CCFF1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22AAF9-7704-625F-5233-FC11A01857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4B942-28F7-453E-8C9F-E4811E1ADBC1}" type="slidenum">
              <a:rPr lang="vi-VN" smtClean="0"/>
              <a:t>‹#›</a:t>
            </a:fld>
            <a:endParaRPr lang="vi-VN"/>
          </a:p>
        </p:txBody>
      </p:sp>
      <p:pic>
        <p:nvPicPr>
          <p:cNvPr id="7" name="Picture 6" descr="A picture containing text, font, graphics, design&#10;&#10;Description automatically generated">
            <a:extLst>
              <a:ext uri="{FF2B5EF4-FFF2-40B4-BE49-F238E27FC236}">
                <a16:creationId xmlns:a16="http://schemas.microsoft.com/office/drawing/2014/main" id="{FA215323-4A2F-51F9-4B4D-9F59722F356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8325" y="190500"/>
            <a:ext cx="1524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626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emf"/><Relationship Id="rId3" Type="http://schemas.openxmlformats.org/officeDocument/2006/relationships/image" Target="../media/image37.png"/><Relationship Id="rId7" Type="http://schemas.openxmlformats.org/officeDocument/2006/relationships/image" Target="../media/image4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emf"/><Relationship Id="rId10" Type="http://schemas.openxmlformats.org/officeDocument/2006/relationships/audio" Target="NULL"/><Relationship Id="rId4" Type="http://schemas.openxmlformats.org/officeDocument/2006/relationships/image" Target="../media/image29.png"/><Relationship Id="rId9" Type="http://schemas.openxmlformats.org/officeDocument/2006/relationships/image" Target="../media/image4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microsoft.com/office/2007/relationships/hdphoto" Target="../media/hdphoto7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48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microsoft.com/office/2007/relationships/hdphoto" Target="../media/hdphoto8.wdp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13" Type="http://schemas.microsoft.com/office/2007/relationships/hdphoto" Target="../media/hdphoto12.wdp"/><Relationship Id="rId18" Type="http://schemas.openxmlformats.org/officeDocument/2006/relationships/image" Target="../media/image60.png"/><Relationship Id="rId3" Type="http://schemas.openxmlformats.org/officeDocument/2006/relationships/image" Target="../media/image49.png"/><Relationship Id="rId7" Type="http://schemas.openxmlformats.org/officeDocument/2006/relationships/image" Target="../media/image52.png"/><Relationship Id="rId12" Type="http://schemas.openxmlformats.org/officeDocument/2006/relationships/image" Target="../media/image55.png"/><Relationship Id="rId17" Type="http://schemas.openxmlformats.org/officeDocument/2006/relationships/image" Target="../media/image59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58.png"/><Relationship Id="rId1" Type="http://schemas.openxmlformats.org/officeDocument/2006/relationships/slideLayout" Target="../slideLayouts/slideLayout23.xml"/><Relationship Id="rId6" Type="http://schemas.microsoft.com/office/2007/relationships/hdphoto" Target="../media/hdphoto9.wdp"/><Relationship Id="rId11" Type="http://schemas.microsoft.com/office/2007/relationships/hdphoto" Target="../media/hdphoto11.wdp"/><Relationship Id="rId5" Type="http://schemas.openxmlformats.org/officeDocument/2006/relationships/image" Target="../media/image51.png"/><Relationship Id="rId15" Type="http://schemas.openxmlformats.org/officeDocument/2006/relationships/image" Target="../media/image57.png"/><Relationship Id="rId10" Type="http://schemas.openxmlformats.org/officeDocument/2006/relationships/image" Target="../media/image54.png"/><Relationship Id="rId19" Type="http://schemas.openxmlformats.org/officeDocument/2006/relationships/image" Target="../media/image61.png"/><Relationship Id="rId4" Type="http://schemas.openxmlformats.org/officeDocument/2006/relationships/image" Target="../media/image50.png"/><Relationship Id="rId9" Type="http://schemas.openxmlformats.org/officeDocument/2006/relationships/image" Target="../media/image53.png"/><Relationship Id="rId14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microsoft.com/office/2007/relationships/hdphoto" Target="../media/hdphoto9.wdp"/><Relationship Id="rId18" Type="http://schemas.openxmlformats.org/officeDocument/2006/relationships/image" Target="../media/image56.png"/><Relationship Id="rId3" Type="http://schemas.openxmlformats.org/officeDocument/2006/relationships/slideLayout" Target="../slideLayouts/slideLayout23.xml"/><Relationship Id="rId21" Type="http://schemas.openxmlformats.org/officeDocument/2006/relationships/image" Target="../media/image59.png"/><Relationship Id="rId7" Type="http://schemas.microsoft.com/office/2007/relationships/hdphoto" Target="../media/hdphoto13.wdp"/><Relationship Id="rId12" Type="http://schemas.openxmlformats.org/officeDocument/2006/relationships/image" Target="../media/image51.png"/><Relationship Id="rId17" Type="http://schemas.microsoft.com/office/2007/relationships/hdphoto" Target="../media/hdphoto12.wdp"/><Relationship Id="rId2" Type="http://schemas.openxmlformats.org/officeDocument/2006/relationships/audio" Target="../media/media3.mp3"/><Relationship Id="rId16" Type="http://schemas.openxmlformats.org/officeDocument/2006/relationships/image" Target="../media/image55.png"/><Relationship Id="rId20" Type="http://schemas.openxmlformats.org/officeDocument/2006/relationships/image" Target="../media/image58.png"/><Relationship Id="rId1" Type="http://schemas.microsoft.com/office/2007/relationships/media" Target="../media/media3.mp3"/><Relationship Id="rId6" Type="http://schemas.openxmlformats.org/officeDocument/2006/relationships/image" Target="../media/image64.png"/><Relationship Id="rId11" Type="http://schemas.openxmlformats.org/officeDocument/2006/relationships/image" Target="../media/image50.png"/><Relationship Id="rId5" Type="http://schemas.openxmlformats.org/officeDocument/2006/relationships/image" Target="../media/image63.png"/><Relationship Id="rId15" Type="http://schemas.microsoft.com/office/2007/relationships/hdphoto" Target="../media/hdphoto11.wdp"/><Relationship Id="rId10" Type="http://schemas.openxmlformats.org/officeDocument/2006/relationships/image" Target="../media/image53.png"/><Relationship Id="rId19" Type="http://schemas.openxmlformats.org/officeDocument/2006/relationships/image" Target="../media/image57.png"/><Relationship Id="rId4" Type="http://schemas.openxmlformats.org/officeDocument/2006/relationships/image" Target="../media/image49.png"/><Relationship Id="rId9" Type="http://schemas.microsoft.com/office/2007/relationships/hdphoto" Target="../media/hdphoto10.wdp"/><Relationship Id="rId14" Type="http://schemas.openxmlformats.org/officeDocument/2006/relationships/image" Target="../media/image54.png"/><Relationship Id="rId22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microsoft.com/office/2007/relationships/hdphoto" Target="../media/hdphoto11.wdp"/><Relationship Id="rId3" Type="http://schemas.openxmlformats.org/officeDocument/2006/relationships/image" Target="../media/image29.png"/><Relationship Id="rId7" Type="http://schemas.microsoft.com/office/2007/relationships/hdphoto" Target="../media/hdphoto10.wdp"/><Relationship Id="rId12" Type="http://schemas.openxmlformats.org/officeDocument/2006/relationships/image" Target="../media/image5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2.png"/><Relationship Id="rId11" Type="http://schemas.microsoft.com/office/2007/relationships/hdphoto" Target="../media/hdphoto9.wdp"/><Relationship Id="rId5" Type="http://schemas.microsoft.com/office/2007/relationships/hdphoto" Target="../media/hdphoto13.wdp"/><Relationship Id="rId10" Type="http://schemas.openxmlformats.org/officeDocument/2006/relationships/image" Target="../media/image51.png"/><Relationship Id="rId4" Type="http://schemas.openxmlformats.org/officeDocument/2006/relationships/image" Target="../media/image64.png"/><Relationship Id="rId9" Type="http://schemas.openxmlformats.org/officeDocument/2006/relationships/image" Target="../media/image50.png"/><Relationship Id="rId14" Type="http://schemas.openxmlformats.org/officeDocument/2006/relationships/image" Target="../media/image6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microsoft.com/office/2007/relationships/hdphoto" Target="../media/hdphoto13.wdp"/><Relationship Id="rId18" Type="http://schemas.openxmlformats.org/officeDocument/2006/relationships/image" Target="../media/image51.png"/><Relationship Id="rId3" Type="http://schemas.openxmlformats.org/officeDocument/2006/relationships/slideLayout" Target="../slideLayouts/slideLayout23.xml"/><Relationship Id="rId21" Type="http://schemas.microsoft.com/office/2007/relationships/hdphoto" Target="../media/hdphoto11.wdp"/><Relationship Id="rId7" Type="http://schemas.openxmlformats.org/officeDocument/2006/relationships/image" Target="../media/image70.png"/><Relationship Id="rId12" Type="http://schemas.openxmlformats.org/officeDocument/2006/relationships/image" Target="../media/image64.png"/><Relationship Id="rId17" Type="http://schemas.openxmlformats.org/officeDocument/2006/relationships/image" Target="../media/image50.png"/><Relationship Id="rId2" Type="http://schemas.openxmlformats.org/officeDocument/2006/relationships/audio" Target="../media/media3.mp3"/><Relationship Id="rId16" Type="http://schemas.openxmlformats.org/officeDocument/2006/relationships/image" Target="../media/image53.png"/><Relationship Id="rId20" Type="http://schemas.openxmlformats.org/officeDocument/2006/relationships/image" Target="../media/image54.png"/><Relationship Id="rId1" Type="http://schemas.microsoft.com/office/2007/relationships/media" Target="../media/media3.mp3"/><Relationship Id="rId6" Type="http://schemas.openxmlformats.org/officeDocument/2006/relationships/image" Target="../media/image65.png"/><Relationship Id="rId11" Type="http://schemas.openxmlformats.org/officeDocument/2006/relationships/image" Target="../media/image74.png"/><Relationship Id="rId5" Type="http://schemas.openxmlformats.org/officeDocument/2006/relationships/image" Target="../media/image29.png"/><Relationship Id="rId15" Type="http://schemas.microsoft.com/office/2007/relationships/hdphoto" Target="../media/hdphoto10.wdp"/><Relationship Id="rId10" Type="http://schemas.openxmlformats.org/officeDocument/2006/relationships/image" Target="../media/image73.png"/><Relationship Id="rId19" Type="http://schemas.microsoft.com/office/2007/relationships/hdphoto" Target="../media/hdphoto9.wdp"/><Relationship Id="rId4" Type="http://schemas.openxmlformats.org/officeDocument/2006/relationships/audio" Target="../media/audio1.wav"/><Relationship Id="rId9" Type="http://schemas.openxmlformats.org/officeDocument/2006/relationships/image" Target="../media/image72.png"/><Relationship Id="rId14" Type="http://schemas.openxmlformats.org/officeDocument/2006/relationships/image" Target="../media/image52.png"/><Relationship Id="rId22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11" Type="http://schemas.microsoft.com/office/2007/relationships/hdphoto" Target="../media/hdphoto2.wdp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3.png"/><Relationship Id="rId18" Type="http://schemas.microsoft.com/office/2007/relationships/hdphoto" Target="../media/hdphoto5.wdp"/><Relationship Id="rId3" Type="http://schemas.openxmlformats.org/officeDocument/2006/relationships/slideLayout" Target="../slideLayouts/slideLayout18.xml"/><Relationship Id="rId21" Type="http://schemas.microsoft.com/office/2007/relationships/hdphoto" Target="../media/hdphoto6.wdp"/><Relationship Id="rId7" Type="http://schemas.microsoft.com/office/2007/relationships/hdphoto" Target="../media/hdphoto2.wdp"/><Relationship Id="rId12" Type="http://schemas.microsoft.com/office/2007/relationships/hdphoto" Target="../media/hdphoto3.wdp"/><Relationship Id="rId17" Type="http://schemas.openxmlformats.org/officeDocument/2006/relationships/image" Target="../media/image22.png"/><Relationship Id="rId2" Type="http://schemas.openxmlformats.org/officeDocument/2006/relationships/audio" Target="../media/media1.mp3"/><Relationship Id="rId16" Type="http://schemas.openxmlformats.org/officeDocument/2006/relationships/image" Target="../media/image9.png"/><Relationship Id="rId20" Type="http://schemas.openxmlformats.org/officeDocument/2006/relationships/image" Target="../media/image24.png"/><Relationship Id="rId1" Type="http://schemas.microsoft.com/office/2007/relationships/media" Target="../media/media1.mp3"/><Relationship Id="rId6" Type="http://schemas.openxmlformats.org/officeDocument/2006/relationships/image" Target="../media/image16.png"/><Relationship Id="rId11" Type="http://schemas.openxmlformats.org/officeDocument/2006/relationships/image" Target="../media/image20.png"/><Relationship Id="rId5" Type="http://schemas.openxmlformats.org/officeDocument/2006/relationships/image" Target="../media/image15.png"/><Relationship Id="rId15" Type="http://schemas.microsoft.com/office/2007/relationships/hdphoto" Target="../media/hdphoto4.wdp"/><Relationship Id="rId23" Type="http://schemas.openxmlformats.org/officeDocument/2006/relationships/image" Target="../media/image25.png"/><Relationship Id="rId10" Type="http://schemas.openxmlformats.org/officeDocument/2006/relationships/image" Target="../media/image11.png"/><Relationship Id="rId19" Type="http://schemas.openxmlformats.org/officeDocument/2006/relationships/image" Target="../media/image23.png"/><Relationship Id="rId4" Type="http://schemas.openxmlformats.org/officeDocument/2006/relationships/image" Target="../media/image18.jpeg"/><Relationship Id="rId9" Type="http://schemas.openxmlformats.org/officeDocument/2006/relationships/image" Target="../media/image19.png"/><Relationship Id="rId14" Type="http://schemas.openxmlformats.org/officeDocument/2006/relationships/image" Target="../media/image21.png"/><Relationship Id="rId22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NUL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audio" Target="NUL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6C94EF4-0A23-BC4A-5C84-17367A7355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118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C63B1CC-F8E2-18E9-6BDD-75E5ABDA84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9850" y="932471"/>
            <a:ext cx="7672300" cy="4993057"/>
          </a:xfrm>
          <a:prstGeom prst="rect">
            <a:avLst/>
          </a:prstGeom>
        </p:spPr>
      </p:pic>
      <p:sp>
        <p:nvSpPr>
          <p:cNvPr id="13" name="Hộp Văn bản 1">
            <a:extLst>
              <a:ext uri="{FF2B5EF4-FFF2-40B4-BE49-F238E27FC236}">
                <a16:creationId xmlns:a16="http://schemas.microsoft.com/office/drawing/2014/main" id="{7A51D327-3C85-FB84-A0AA-C21F03B09E27}"/>
              </a:ext>
            </a:extLst>
          </p:cNvPr>
          <p:cNvSpPr txBox="1"/>
          <p:nvPr/>
        </p:nvSpPr>
        <p:spPr>
          <a:xfrm>
            <a:off x="3128962" y="1600357"/>
            <a:ext cx="59340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33CC33"/>
                </a:solidFill>
                <a:effectLst/>
                <a:uLnTx/>
                <a:uFillTx/>
                <a:latin typeface="UTM Duepuntozero" panose="02040603050506020204" pitchFamily="18" charset="0"/>
                <a:ea typeface="+mn-ea"/>
                <a:cs typeface="Arial"/>
                <a:sym typeface="Arial"/>
              </a:rPr>
              <a:t>Thứ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33CC33"/>
                </a:solidFill>
                <a:effectLst/>
                <a:uLnTx/>
                <a:uFillTx/>
                <a:latin typeface="UTM Duepuntozero" panose="02040603050506020204" pitchFamily="18" charset="0"/>
                <a:ea typeface="+mn-ea"/>
                <a:cs typeface="Arial"/>
                <a:sym typeface="Arial"/>
              </a:rPr>
              <a:t> …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33CC33"/>
                </a:solidFill>
                <a:effectLst/>
                <a:uLnTx/>
                <a:uFillTx/>
                <a:latin typeface="UTM Duepuntozero" panose="02040603050506020204" pitchFamily="18" charset="0"/>
                <a:ea typeface="+mn-ea"/>
                <a:cs typeface="Arial"/>
                <a:sym typeface="Arial"/>
              </a:rPr>
              <a:t>ngày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33CC33"/>
                </a:solidFill>
                <a:effectLst/>
                <a:uLnTx/>
                <a:uFillTx/>
                <a:latin typeface="UTM Duepuntozero" panose="02040603050506020204" pitchFamily="18" charset="0"/>
                <a:ea typeface="+mn-ea"/>
                <a:cs typeface="Arial"/>
                <a:sym typeface="Arial"/>
              </a:rPr>
              <a:t> …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33CC33"/>
                </a:solidFill>
                <a:effectLst/>
                <a:uLnTx/>
                <a:uFillTx/>
                <a:latin typeface="UTM Duepuntozero" panose="02040603050506020204" pitchFamily="18" charset="0"/>
                <a:ea typeface="+mn-ea"/>
                <a:cs typeface="Arial"/>
                <a:sym typeface="Arial"/>
              </a:rPr>
              <a:t>tháng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33CC33"/>
                </a:solidFill>
                <a:effectLst/>
                <a:uLnTx/>
                <a:uFillTx/>
                <a:latin typeface="UTM Duepuntozero" panose="02040603050506020204" pitchFamily="18" charset="0"/>
                <a:ea typeface="+mn-ea"/>
                <a:cs typeface="Arial"/>
                <a:sym typeface="Arial"/>
              </a:rPr>
              <a:t> …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33CC33"/>
                </a:solidFill>
                <a:effectLst/>
                <a:uLnTx/>
                <a:uFillTx/>
                <a:latin typeface="UTM Duepuntozero" panose="02040603050506020204" pitchFamily="18" charset="0"/>
                <a:ea typeface="+mn-ea"/>
                <a:cs typeface="Arial"/>
                <a:sym typeface="Arial"/>
              </a:rPr>
              <a:t>năm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33CC33"/>
                </a:solidFill>
                <a:effectLst/>
                <a:uLnTx/>
                <a:uFillTx/>
                <a:latin typeface="UTM Duepuntozero" panose="02040603050506020204" pitchFamily="18" charset="0"/>
                <a:ea typeface="+mn-ea"/>
                <a:cs typeface="Arial"/>
                <a:sym typeface="Arial"/>
              </a:rPr>
              <a:t> …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571CF4-7FD2-3706-F176-7174F74207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50809" y="4118949"/>
            <a:ext cx="6090432" cy="9632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1C966AB-6EB8-E6BD-89F3-84621A1A87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69834" y="2109541"/>
            <a:ext cx="6090432" cy="12863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606813A-77EB-0B2A-2132-A90F0280CA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64143" y="3083012"/>
            <a:ext cx="6120914" cy="92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643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58D8FBA-A533-D6BF-DEC3-0F3DF031BB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F82D659-440B-EC12-9318-308774A43B7E}"/>
              </a:ext>
            </a:extLst>
          </p:cNvPr>
          <p:cNvSpPr/>
          <p:nvPr/>
        </p:nvSpPr>
        <p:spPr>
          <a:xfrm>
            <a:off x="257175" y="228600"/>
            <a:ext cx="11591925" cy="6400800"/>
          </a:xfrm>
          <a:prstGeom prst="roundRect">
            <a:avLst/>
          </a:prstGeom>
          <a:solidFill>
            <a:schemeClr val="bg1">
              <a:alpha val="94000"/>
            </a:scheme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3F415191-631B-DE68-9E73-63856E34C9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893907" y="-555973"/>
            <a:ext cx="7765900" cy="6732086"/>
          </a:xfrm>
          <a:prstGeom prst="rect">
            <a:avLst/>
          </a:prstGeom>
        </p:spPr>
      </p:pic>
      <p:sp>
        <p:nvSpPr>
          <p:cNvPr id="9" name="TextBox 15">
            <a:extLst>
              <a:ext uri="{FF2B5EF4-FFF2-40B4-BE49-F238E27FC236}">
                <a16:creationId xmlns:a16="http://schemas.microsoft.com/office/drawing/2014/main" id="{8E38F031-C09F-1F0F-9081-0CF1228084C8}"/>
              </a:ext>
            </a:extLst>
          </p:cNvPr>
          <p:cNvSpPr txBox="1"/>
          <p:nvPr/>
        </p:nvSpPr>
        <p:spPr>
          <a:xfrm>
            <a:off x="2070890" y="494605"/>
            <a:ext cx="7550100" cy="7321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549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8575"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Luật</a:t>
            </a:r>
            <a:r>
              <a:rPr kumimoji="0" lang="en-US" sz="6000" b="1" i="0" u="none" strike="noStrike" kern="1200" cap="none" spc="0" normalizeH="0" baseline="0" noProof="0" dirty="0">
                <a:ln w="28575"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chơi</a:t>
            </a:r>
            <a:endParaRPr kumimoji="0" lang="en-US" sz="6000" b="1" i="0" u="none" strike="noStrike" kern="1200" cap="none" spc="0" normalizeH="0" baseline="0" noProof="0" dirty="0">
              <a:ln w="28575"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2975BE-D40B-D46F-67E4-CA2D5ED0554D}"/>
              </a:ext>
            </a:extLst>
          </p:cNvPr>
          <p:cNvSpPr txBox="1"/>
          <p:nvPr/>
        </p:nvSpPr>
        <p:spPr>
          <a:xfrm>
            <a:off x="1982653" y="1913733"/>
            <a:ext cx="724776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 algn="just">
              <a:buFont typeface="Arial" panose="020B0604020202020204" pitchFamily="34" charset="0"/>
              <a:buChar char="•"/>
              <a:defRPr/>
            </a:pPr>
            <a:r>
              <a:rPr lang="en-US" sz="3200" b="1" dirty="0" err="1">
                <a:solidFill>
                  <a:prstClr val="black"/>
                </a:solidFill>
              </a:rPr>
              <a:t>Một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bạn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nêu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một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số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có</a:t>
            </a:r>
            <a:r>
              <a:rPr lang="en-US" sz="3200" b="1" dirty="0">
                <a:solidFill>
                  <a:prstClr val="black"/>
                </a:solidFill>
              </a:rPr>
              <a:t> 4 </a:t>
            </a:r>
            <a:r>
              <a:rPr lang="en-US" sz="3200" b="1" dirty="0" err="1">
                <a:solidFill>
                  <a:prstClr val="black"/>
                </a:solidFill>
              </a:rPr>
              <a:t>chữ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số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tùy</a:t>
            </a:r>
            <a:r>
              <a:rPr lang="en-US" sz="3200" b="1" dirty="0">
                <a:solidFill>
                  <a:prstClr val="black"/>
                </a:solidFill>
              </a:rPr>
              <a:t> ý, </a:t>
            </a:r>
            <a:r>
              <a:rPr lang="en-US" sz="3200" b="1" dirty="0" err="1">
                <a:solidFill>
                  <a:prstClr val="black"/>
                </a:solidFill>
              </a:rPr>
              <a:t>chỉ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một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bạn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trong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nhóm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cho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biết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là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số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chẵn</a:t>
            </a:r>
            <a:r>
              <a:rPr lang="en-US" sz="3200" b="1" dirty="0">
                <a:solidFill>
                  <a:prstClr val="black"/>
                </a:solidFill>
              </a:rPr>
              <a:t> hay </a:t>
            </a:r>
            <a:r>
              <a:rPr lang="en-US" sz="3200" b="1" dirty="0" err="1">
                <a:solidFill>
                  <a:prstClr val="black"/>
                </a:solidFill>
              </a:rPr>
              <a:t>số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lẻ</a:t>
            </a:r>
            <a:r>
              <a:rPr lang="en-US" sz="3200" b="1" dirty="0">
                <a:solidFill>
                  <a:prstClr val="black"/>
                </a:solidFill>
              </a:rPr>
              <a:t>.</a:t>
            </a:r>
          </a:p>
          <a:p>
            <a:pPr marL="571500" lvl="0" indent="-571500" algn="just">
              <a:buFont typeface="Arial" panose="020B0604020202020204" pitchFamily="34" charset="0"/>
              <a:buChar char="•"/>
              <a:defRPr/>
            </a:pPr>
            <a:r>
              <a:rPr lang="en-US" sz="3200" b="1" dirty="0" err="1">
                <a:solidFill>
                  <a:prstClr val="black"/>
                </a:solidFill>
              </a:rPr>
              <a:t>Bạn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trả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lời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đúng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thì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tiếp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tục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nêu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một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số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và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yêu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cầu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thành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viên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khác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trong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nhóm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trả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lời</a:t>
            </a:r>
            <a:r>
              <a:rPr lang="en-US" sz="3200" b="1" dirty="0">
                <a:solidFill>
                  <a:prstClr val="black"/>
                </a:solidFill>
              </a:rPr>
              <a:t>.</a:t>
            </a:r>
          </a:p>
          <a:p>
            <a:pPr marL="571500" lvl="0" indent="-571500" algn="just">
              <a:buFont typeface="Arial" panose="020B0604020202020204" pitchFamily="34" charset="0"/>
              <a:buChar char="•"/>
              <a:defRPr/>
            </a:pPr>
            <a:r>
              <a:rPr lang="en-US" sz="3200" b="1" dirty="0" err="1">
                <a:solidFill>
                  <a:prstClr val="black"/>
                </a:solidFill>
              </a:rPr>
              <a:t>Cứ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thay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phiên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và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đến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khi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tất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cả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các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thành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viên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trong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nhóm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trả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lời</a:t>
            </a:r>
            <a:r>
              <a:rPr lang="en-US" sz="3200" b="1" dirty="0">
                <a:solidFill>
                  <a:prstClr val="black"/>
                </a:solidFill>
              </a:rPr>
              <a:t>.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11" name="Picture 26">
            <a:extLst>
              <a:ext uri="{FF2B5EF4-FFF2-40B4-BE49-F238E27FC236}">
                <a16:creationId xmlns:a16="http://schemas.microsoft.com/office/drawing/2014/main" id="{7DB56CAB-6A73-36DA-0B50-D97D50EA716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9235124" y="2174381"/>
            <a:ext cx="3385866" cy="4683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998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099C8-9718-0512-01B3-AA00D8D67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4D8273F8-DC6D-B618-20FD-919FE7A82D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415" y="3110593"/>
            <a:ext cx="4198984" cy="2095682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118BA6D-54B6-131E-CFE4-D7D2EE4C7B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5B74EFC-46A3-2839-662B-282B7209A9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454" y="1156239"/>
            <a:ext cx="5980848" cy="49676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C20EF9B-96A6-29DC-FB23-D35FD57C47DE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576073" y="2758946"/>
            <a:ext cx="1140914" cy="1584352"/>
          </a:xfrm>
          <a:prstGeom prst="rect">
            <a:avLst/>
          </a:prstGeom>
        </p:spPr>
      </p:pic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2D4959D8-E2A1-7BA0-0FAE-4FCCD495DA80}"/>
              </a:ext>
            </a:extLst>
          </p:cNvPr>
          <p:cNvSpPr/>
          <p:nvPr/>
        </p:nvSpPr>
        <p:spPr>
          <a:xfrm>
            <a:off x="6357755" y="623909"/>
            <a:ext cx="5796973" cy="1560158"/>
          </a:xfrm>
          <a:prstGeom prst="wedgeRoundRectCallout">
            <a:avLst>
              <a:gd name="adj1" fmla="val 18176"/>
              <a:gd name="adj2" fmla="val 76993"/>
              <a:gd name="adj3" fmla="val 16667"/>
            </a:avLst>
          </a:prstGeom>
          <a:solidFill>
            <a:srgbClr val="CCFFFF"/>
          </a:solidFill>
          <a:ln w="38100">
            <a:solidFill>
              <a:srgbClr val="00206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Nhìn những bạn khủng long này gai góc thế thôi, nhưng thật ra các bạn ấy đều là khủng long ăn cỏ đấy nhá.</a:t>
            </a:r>
            <a:endParaRPr kumimoji="0" lang="vi-VN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72923EC8-BAAA-1622-7C10-1E1E516A94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74092" y="2312093"/>
            <a:ext cx="4198984" cy="251046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404BBE3-B540-8160-07C2-7A449DED784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6872749" y="4200459"/>
            <a:ext cx="4856300" cy="250656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BD3E7021-91B7-FF7B-1078-096D93D7F57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74811" y="4691485"/>
            <a:ext cx="1965102" cy="2015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292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1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1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8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2" presetID="32" presetClass="emph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3" dur="2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4" dur="450" fill="hold">
                                              <p:stCondLst>
                                                <p:cond delay="45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5" dur="45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6" dur="450" fill="hold">
                                              <p:stCondLst>
                                                <p:cond delay="135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7" dur="45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2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450" fill="hold">
                                              <p:stCondLst>
                                                <p:cond delay="45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45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450" fill="hold">
                                              <p:stCondLst>
                                                <p:cond delay="135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45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32" presetClass="emph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5" dur="2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6" dur="450" fill="hold">
                                              <p:stCondLst>
                                                <p:cond delay="45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7" dur="45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8" dur="450" fill="hold">
                                              <p:stCondLst>
                                                <p:cond delay="135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9" dur="45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0" presetID="32" presetClass="emph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1" dur="2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2" dur="450" fill="hold">
                                              <p:stCondLst>
                                                <p:cond delay="45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3" dur="45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4" dur="450" fill="hold">
                                              <p:stCondLst>
                                                <p:cond delay="135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5" dur="45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8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2" presetID="32" presetClass="emph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3" dur="2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4" dur="450" fill="hold">
                                              <p:stCondLst>
                                                <p:cond delay="45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5" dur="45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6" dur="450" fill="hold">
                                              <p:stCondLst>
                                                <p:cond delay="135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7" dur="45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2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450" fill="hold">
                                              <p:stCondLst>
                                                <p:cond delay="45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45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450" fill="hold">
                                              <p:stCondLst>
                                                <p:cond delay="135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45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32" presetClass="emph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5" dur="2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6" dur="450" fill="hold">
                                              <p:stCondLst>
                                                <p:cond delay="45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7" dur="45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8" dur="450" fill="hold">
                                              <p:stCondLst>
                                                <p:cond delay="135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9" dur="45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0" presetID="32" presetClass="emph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1" dur="2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2" dur="450" fill="hold">
                                              <p:stCondLst>
                                                <p:cond delay="45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3" dur="45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4" dur="450" fill="hold">
                                              <p:stCondLst>
                                                <p:cond delay="135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5" dur="45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6B4CD07-65E2-4844-5E32-A6EC2EC00D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314" name="Picture 2">
            <a:extLst>
              <a:ext uri="{FF2B5EF4-FFF2-40B4-BE49-F238E27FC236}">
                <a16:creationId xmlns:a16="http://schemas.microsoft.com/office/drawing/2014/main" id="{104B340A-3D3B-6077-D7F4-3C290C67FF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0106" y="2153265"/>
            <a:ext cx="3585797" cy="3585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BC4D279-3B80-114E-1D29-9DFE9870C6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4336" y="2450861"/>
            <a:ext cx="5834378" cy="258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724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58D8FBA-A533-D6BF-DEC3-0F3DF031BB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F82D659-440B-EC12-9318-308774A43B7E}"/>
              </a:ext>
            </a:extLst>
          </p:cNvPr>
          <p:cNvSpPr/>
          <p:nvPr/>
        </p:nvSpPr>
        <p:spPr>
          <a:xfrm>
            <a:off x="257175" y="228600"/>
            <a:ext cx="11591925" cy="6400800"/>
          </a:xfrm>
          <a:prstGeom prst="roundRect">
            <a:avLst/>
          </a:prstGeom>
          <a:solidFill>
            <a:schemeClr val="bg1">
              <a:alpha val="94000"/>
            </a:scheme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62AA937-CB8F-BE24-88CD-B7C9F902FE0C}"/>
              </a:ext>
            </a:extLst>
          </p:cNvPr>
          <p:cNvGrpSpPr/>
          <p:nvPr/>
        </p:nvGrpSpPr>
        <p:grpSpPr>
          <a:xfrm>
            <a:off x="671508" y="237595"/>
            <a:ext cx="721360" cy="822305"/>
            <a:chOff x="955040" y="413583"/>
            <a:chExt cx="721360" cy="822305"/>
          </a:xfrm>
        </p:grpSpPr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6EC63DE2-C42E-51B7-1E68-B3D2F13D2350}"/>
                </a:ext>
              </a:extLst>
            </p:cNvPr>
            <p:cNvSpPr/>
            <p:nvPr/>
          </p:nvSpPr>
          <p:spPr>
            <a:xfrm>
              <a:off x="955040" y="508000"/>
              <a:ext cx="721360" cy="621862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8FEEBBE-D1A7-D37B-CCD7-9E5E6D0EC18F}"/>
                </a:ext>
              </a:extLst>
            </p:cNvPr>
            <p:cNvSpPr txBox="1"/>
            <p:nvPr/>
          </p:nvSpPr>
          <p:spPr>
            <a:xfrm>
              <a:off x="1047115" y="413583"/>
              <a:ext cx="487680" cy="822305"/>
            </a:xfrm>
            <a:prstGeom prst="ellipse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5A90E014-C201-CCB2-CA57-1811C8E98158}"/>
              </a:ext>
            </a:extLst>
          </p:cNvPr>
          <p:cNvSpPr txBox="1"/>
          <p:nvPr/>
        </p:nvSpPr>
        <p:spPr>
          <a:xfrm>
            <a:off x="1376993" y="274023"/>
            <a:ext cx="98720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sz="3200" b="1" dirty="0">
                <a:solidFill>
                  <a:srgbClr val="0070C0"/>
                </a:solidFill>
                <a:latin typeface="Calibri" panose="020F0502020204030204"/>
              </a:rPr>
              <a:t>Em hãy chỉ đường giúp chú mèo tìm được cuộn len bị thất lạc bằng cách đi theo con đường ghi các số chẵn: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FF7913-776B-A0C1-4D4A-0D6D639FD3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9950" y="1400174"/>
            <a:ext cx="7691262" cy="5114925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82FFB82-A018-95FC-7295-3608510C3B1E}"/>
              </a:ext>
            </a:extLst>
          </p:cNvPr>
          <p:cNvCxnSpPr/>
          <p:nvPr/>
        </p:nvCxnSpPr>
        <p:spPr>
          <a:xfrm>
            <a:off x="3638550" y="2381250"/>
            <a:ext cx="101917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F884656-373D-ABCC-1E5F-5BB7445D0239}"/>
              </a:ext>
            </a:extLst>
          </p:cNvPr>
          <p:cNvCxnSpPr>
            <a:cxnSpLocks/>
          </p:cNvCxnSpPr>
          <p:nvPr/>
        </p:nvCxnSpPr>
        <p:spPr>
          <a:xfrm>
            <a:off x="4953000" y="2600325"/>
            <a:ext cx="0" cy="2190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9688EEA7-FA30-52A9-EF9C-B323938F44C5}"/>
              </a:ext>
            </a:extLst>
          </p:cNvPr>
          <p:cNvCxnSpPr>
            <a:cxnSpLocks/>
          </p:cNvCxnSpPr>
          <p:nvPr/>
        </p:nvCxnSpPr>
        <p:spPr>
          <a:xfrm flipH="1">
            <a:off x="5181600" y="2895600"/>
            <a:ext cx="2667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Group 68">
            <a:extLst>
              <a:ext uri="{FF2B5EF4-FFF2-40B4-BE49-F238E27FC236}">
                <a16:creationId xmlns:a16="http://schemas.microsoft.com/office/drawing/2014/main" id="{F9D4AF93-D78C-A89C-FB6F-E990EC055E99}"/>
              </a:ext>
            </a:extLst>
          </p:cNvPr>
          <p:cNvGrpSpPr/>
          <p:nvPr/>
        </p:nvGrpSpPr>
        <p:grpSpPr>
          <a:xfrm>
            <a:off x="4905375" y="3076575"/>
            <a:ext cx="752475" cy="466725"/>
            <a:chOff x="4905375" y="3076575"/>
            <a:chExt cx="752475" cy="466725"/>
          </a:xfrm>
        </p:grpSpPr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CF9CB758-7912-EF3A-E2C1-21079FF457E8}"/>
                </a:ext>
              </a:extLst>
            </p:cNvPr>
            <p:cNvCxnSpPr>
              <a:cxnSpLocks/>
            </p:cNvCxnSpPr>
            <p:nvPr/>
          </p:nvCxnSpPr>
          <p:spPr>
            <a:xfrm>
              <a:off x="5648325" y="3076575"/>
              <a:ext cx="0" cy="46672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8CD51727-E7E5-D934-AC7D-DB2D79AA77E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905375" y="3543300"/>
              <a:ext cx="752475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F487BB88-D780-4842-171C-3CB7533980A9}"/>
              </a:ext>
            </a:extLst>
          </p:cNvPr>
          <p:cNvCxnSpPr>
            <a:cxnSpLocks/>
          </p:cNvCxnSpPr>
          <p:nvPr/>
        </p:nvCxnSpPr>
        <p:spPr>
          <a:xfrm>
            <a:off x="4667250" y="3733800"/>
            <a:ext cx="0" cy="2190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0A087AC-4098-9DFC-F17F-6926F2665610}"/>
              </a:ext>
            </a:extLst>
          </p:cNvPr>
          <p:cNvCxnSpPr>
            <a:cxnSpLocks/>
          </p:cNvCxnSpPr>
          <p:nvPr/>
        </p:nvCxnSpPr>
        <p:spPr>
          <a:xfrm flipH="1">
            <a:off x="4867275" y="4067175"/>
            <a:ext cx="2667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31DD316F-9012-5AFA-FB1E-11AB6E8EA531}"/>
              </a:ext>
            </a:extLst>
          </p:cNvPr>
          <p:cNvCxnSpPr>
            <a:cxnSpLocks/>
          </p:cNvCxnSpPr>
          <p:nvPr/>
        </p:nvCxnSpPr>
        <p:spPr>
          <a:xfrm>
            <a:off x="5324475" y="4219575"/>
            <a:ext cx="0" cy="3905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FEC6DA40-148E-2AC3-54B3-BED427225FA6}"/>
              </a:ext>
            </a:extLst>
          </p:cNvPr>
          <p:cNvCxnSpPr>
            <a:cxnSpLocks/>
          </p:cNvCxnSpPr>
          <p:nvPr/>
        </p:nvCxnSpPr>
        <p:spPr>
          <a:xfrm>
            <a:off x="5343525" y="4972050"/>
            <a:ext cx="0" cy="3905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E5C62583-0783-2579-2E03-B6AFB89742AA}"/>
              </a:ext>
            </a:extLst>
          </p:cNvPr>
          <p:cNvCxnSpPr>
            <a:cxnSpLocks/>
          </p:cNvCxnSpPr>
          <p:nvPr/>
        </p:nvCxnSpPr>
        <p:spPr>
          <a:xfrm flipH="1">
            <a:off x="5591175" y="5562600"/>
            <a:ext cx="42862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B12236A3-D8D6-49C0-D4B4-99F628E2BA96}"/>
              </a:ext>
            </a:extLst>
          </p:cNvPr>
          <p:cNvCxnSpPr>
            <a:cxnSpLocks/>
          </p:cNvCxnSpPr>
          <p:nvPr/>
        </p:nvCxnSpPr>
        <p:spPr>
          <a:xfrm flipH="1">
            <a:off x="6515100" y="5553075"/>
            <a:ext cx="17145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7" name="Group 86">
            <a:extLst>
              <a:ext uri="{FF2B5EF4-FFF2-40B4-BE49-F238E27FC236}">
                <a16:creationId xmlns:a16="http://schemas.microsoft.com/office/drawing/2014/main" id="{A6EF6ECD-E342-2758-BAC8-65E8B6D89070}"/>
              </a:ext>
            </a:extLst>
          </p:cNvPr>
          <p:cNvGrpSpPr/>
          <p:nvPr/>
        </p:nvGrpSpPr>
        <p:grpSpPr>
          <a:xfrm>
            <a:off x="7162800" y="5553075"/>
            <a:ext cx="781050" cy="342900"/>
            <a:chOff x="7162800" y="5553075"/>
            <a:chExt cx="781050" cy="342900"/>
          </a:xfrm>
        </p:grpSpPr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566D7AB7-CCE9-4958-A5E4-5CCC1AB1F9B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162800" y="5553075"/>
              <a:ext cx="78105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A637BD22-3359-07A8-8A02-C577FBD26AE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924800" y="5553075"/>
              <a:ext cx="0" cy="3429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DACD6A33-68C0-4D9F-136E-8E193F079E10}"/>
              </a:ext>
            </a:extLst>
          </p:cNvPr>
          <p:cNvCxnSpPr>
            <a:cxnSpLocks/>
          </p:cNvCxnSpPr>
          <p:nvPr/>
        </p:nvCxnSpPr>
        <p:spPr>
          <a:xfrm flipH="1">
            <a:off x="7058025" y="6115050"/>
            <a:ext cx="60007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9734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66667E-6 1.48148E-6 L 1.66667E-6 -0.07222 " pathEditMode="relative" rAng="0" ptsTypes="AA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1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099C8-9718-0512-01B3-AA00D8D67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5050B9-3B88-B811-CF64-6031C37207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18BA6D-54B6-131E-CFE4-D7D2EE4C7B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180F632B-BD9F-1A69-0D5B-4196244837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4989" y="109426"/>
            <a:ext cx="1608335" cy="2070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E5DF7A8-3FDC-0F25-D0F7-C153685D7B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85422" y="1920875"/>
            <a:ext cx="4709207" cy="477284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D377EE8-0052-CDC8-1EFC-DEFE75D965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0276" y="2193843"/>
            <a:ext cx="5057830" cy="3963880"/>
          </a:xfrm>
          <a:prstGeom prst="rect">
            <a:avLst/>
          </a:prstGeom>
        </p:spPr>
      </p:pic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8CBF4228-BDD5-D364-1578-E5EB5207A9D8}"/>
              </a:ext>
            </a:extLst>
          </p:cNvPr>
          <p:cNvSpPr/>
          <p:nvPr/>
        </p:nvSpPr>
        <p:spPr>
          <a:xfrm>
            <a:off x="4535185" y="297656"/>
            <a:ext cx="5531128" cy="1325563"/>
          </a:xfrm>
          <a:prstGeom prst="wedgeRoundRectCallout">
            <a:avLst>
              <a:gd name="adj1" fmla="val 54711"/>
              <a:gd name="adj2" fmla="val -10007"/>
              <a:gd name="adj3" fmla="val 16667"/>
            </a:avLst>
          </a:prstGeom>
          <a:solidFill>
            <a:srgbClr val="CCFFFF"/>
          </a:solidFill>
          <a:ln w="38100">
            <a:solidFill>
              <a:srgbClr val="00206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Đây là khủng long ăn thịt. Hàm răng và móng vuốt sắc nhọn của các bạn ấy thật đáng sợ quá đi thôi.</a:t>
            </a:r>
            <a:endParaRPr kumimoji="0" lang="vi-VN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3171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32" presetClass="emph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32" presetClass="emph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>
            <a:extLst>
              <a:ext uri="{FF2B5EF4-FFF2-40B4-BE49-F238E27FC236}">
                <a16:creationId xmlns:a16="http://schemas.microsoft.com/office/drawing/2014/main" id="{045A17AF-1051-2FAA-38B4-0B0CE96E8F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878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0ACE413-965D-3907-F9F6-AB10023611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15349" y="5774866"/>
            <a:ext cx="699488" cy="9294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65E5A46-03EE-6DBD-9997-807F08829D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30670">
            <a:off x="369378" y="5131133"/>
            <a:ext cx="697961" cy="93508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DD966FD-7B79-5FE5-9C23-622C6C08186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935616">
            <a:off x="842352" y="3450461"/>
            <a:ext cx="773641" cy="103344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4835C25-EF3F-97DB-7E55-584A3856BB86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1998" y="3494981"/>
            <a:ext cx="748868" cy="100109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C7CE091-5B06-6844-3FD1-F551A8E5E31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05308" y="3608465"/>
            <a:ext cx="598366" cy="81724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EED0369A-9D44-7A3D-ACA5-B91882AFEF3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14217" y="2966838"/>
            <a:ext cx="2211273" cy="205737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8E3BF73-6E97-EE19-E76A-34A7FED36E8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6986" y="175091"/>
            <a:ext cx="3329647" cy="464746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A88012D9-65C2-F0E8-0941-0682D8A746A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-340088" y="5220858"/>
            <a:ext cx="3565942" cy="1786801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1E9F8B6-4A55-FBE7-F18B-F8E7056F39A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623411" y="5343946"/>
            <a:ext cx="2729854" cy="154062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AA79F124-8F26-56CA-0BD3-DCF08BBF22A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278902" y="1025162"/>
            <a:ext cx="3052811" cy="3523419"/>
          </a:xfrm>
          <a:prstGeom prst="rect">
            <a:avLst/>
          </a:prstGeom>
        </p:spPr>
      </p:pic>
      <p:pic>
        <p:nvPicPr>
          <p:cNvPr id="44" name="Picture 2">
            <a:extLst>
              <a:ext uri="{FF2B5EF4-FFF2-40B4-BE49-F238E27FC236}">
                <a16:creationId xmlns:a16="http://schemas.microsoft.com/office/drawing/2014/main" id="{4D1D6D19-2790-A0FF-2D26-9A79A8FC92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770" y="3001747"/>
            <a:ext cx="3733800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A5E083FC-103A-CC90-48CD-00B3D315D9CD}"/>
              </a:ext>
            </a:extLst>
          </p:cNvPr>
          <p:cNvSpPr/>
          <p:nvPr/>
        </p:nvSpPr>
        <p:spPr>
          <a:xfrm>
            <a:off x="5369201" y="3429001"/>
            <a:ext cx="5436107" cy="1623996"/>
          </a:xfrm>
          <a:prstGeom prst="wedgeRoundRectCallout">
            <a:avLst>
              <a:gd name="adj1" fmla="val -55979"/>
              <a:gd name="adj2" fmla="val -9948"/>
              <a:gd name="adj3" fmla="val 16667"/>
            </a:avLst>
          </a:prstGeom>
          <a:solidFill>
            <a:srgbClr val="CCFFFF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Mình vừa phát hiện được các quả trứng bị thất lạc. Các bạn hãy giúp mình thu thập số trứng này nhé!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4D0C02-AD1D-ABBB-D4DF-AEF71199246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062577" y="202961"/>
            <a:ext cx="6504996" cy="258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798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1000">
                                          <p:cBhvr additive="base">
                                            <p:cTn id="7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1000">
                                          <p:cBhvr additive="base">
                                            <p:cTn id="8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2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5" grpId="0" animBg="1"/>
          <p:bldP spid="2" grpId="0" animBg="1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6360717-807D-DF60-1784-8FF51E107A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9300DC9-A91F-5F43-A354-6F374CC2E76C}"/>
              </a:ext>
            </a:extLst>
          </p:cNvPr>
          <p:cNvSpPr/>
          <p:nvPr/>
        </p:nvSpPr>
        <p:spPr>
          <a:xfrm>
            <a:off x="285751" y="219076"/>
            <a:ext cx="11668124" cy="6467474"/>
          </a:xfrm>
          <a:prstGeom prst="roundRect">
            <a:avLst/>
          </a:prstGeom>
          <a:solidFill>
            <a:schemeClr val="bg1">
              <a:alpha val="94000"/>
            </a:schemeClr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7CD972B-BED1-FE85-F8FB-BD15BDEBFCF2}"/>
              </a:ext>
            </a:extLst>
          </p:cNvPr>
          <p:cNvGrpSpPr/>
          <p:nvPr/>
        </p:nvGrpSpPr>
        <p:grpSpPr>
          <a:xfrm>
            <a:off x="838200" y="542092"/>
            <a:ext cx="782290" cy="707885"/>
            <a:chOff x="759165" y="692453"/>
            <a:chExt cx="609487" cy="57812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2A68941-5076-0FFA-37AF-EA5B042B9CFB}"/>
                </a:ext>
              </a:extLst>
            </p:cNvPr>
            <p:cNvSpPr/>
            <p:nvPr/>
          </p:nvSpPr>
          <p:spPr>
            <a:xfrm>
              <a:off x="759165" y="714633"/>
              <a:ext cx="523783" cy="553111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58D9C44-FABD-0105-6CBA-FA9CFDC5B5B1}"/>
                </a:ext>
              </a:extLst>
            </p:cNvPr>
            <p:cNvSpPr txBox="1"/>
            <p:nvPr/>
          </p:nvSpPr>
          <p:spPr>
            <a:xfrm>
              <a:off x="844869" y="692453"/>
              <a:ext cx="523783" cy="5781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7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9A5E696D-311B-E3E4-B1C0-5DFCF765C168}"/>
              </a:ext>
            </a:extLst>
          </p:cNvPr>
          <p:cNvSpPr txBox="1"/>
          <p:nvPr/>
        </p:nvSpPr>
        <p:spPr>
          <a:xfrm>
            <a:off x="1563340" y="298873"/>
            <a:ext cx="9142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4400" b="1">
                <a:solidFill>
                  <a:srgbClr val="FF5050"/>
                </a:solidFill>
              </a:defRPr>
            </a:lvl1pPr>
          </a:lstStyle>
          <a:p>
            <a:pPr lvl="0">
              <a:defRPr/>
            </a:pPr>
            <a:r>
              <a:rPr lang="vi-VN" sz="3600" dirty="0">
                <a:solidFill>
                  <a:srgbClr val="002060"/>
                </a:solidFill>
                <a:latin typeface="Calibri" panose="020F0502020204030204"/>
              </a:rPr>
              <a:t>Bảng dưới đây cho biết thông tin về dân số của một số tỉnh, thành phố ở nước ta năm 2020: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711752B-70FB-19D3-D1DC-3C485F670F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6233" y="1914525"/>
            <a:ext cx="5499054" cy="352901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31A2F10-63D4-325C-910D-5B9AF472381C}"/>
              </a:ext>
            </a:extLst>
          </p:cNvPr>
          <p:cNvSpPr txBox="1"/>
          <p:nvPr/>
        </p:nvSpPr>
        <p:spPr>
          <a:xfrm>
            <a:off x="457200" y="1876425"/>
            <a:ext cx="57912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latinLnBrk="0"/>
            <a:r>
              <a:rPr lang="en-US" sz="2800" b="1" i="0" dirty="0">
                <a:solidFill>
                  <a:srgbClr val="002060"/>
                </a:solidFill>
                <a:effectLst/>
              </a:rPr>
              <a:t>a) </a:t>
            </a:r>
            <a:r>
              <a:rPr lang="en-US" sz="2800" b="1" i="0" dirty="0" err="1">
                <a:solidFill>
                  <a:srgbClr val="002060"/>
                </a:solidFill>
                <a:effectLst/>
              </a:rPr>
              <a:t>Em</a:t>
            </a:r>
            <a:r>
              <a:rPr lang="en-US" sz="2800" b="1" i="0" dirty="0">
                <a:solidFill>
                  <a:srgbClr val="002060"/>
                </a:solidFill>
                <a:effectLst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</a:rPr>
              <a:t>hãy</a:t>
            </a:r>
            <a:r>
              <a:rPr lang="en-US" sz="2800" b="1" i="0" dirty="0">
                <a:solidFill>
                  <a:srgbClr val="002060"/>
                </a:solidFill>
                <a:effectLst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</a:rPr>
              <a:t>đọc</a:t>
            </a:r>
            <a:r>
              <a:rPr lang="en-US" sz="2800" b="1" i="0" dirty="0">
                <a:solidFill>
                  <a:srgbClr val="002060"/>
                </a:solidFill>
                <a:effectLst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</a:rPr>
              <a:t>số</a:t>
            </a:r>
            <a:r>
              <a:rPr lang="en-US" sz="2800" b="1" i="0" dirty="0">
                <a:solidFill>
                  <a:srgbClr val="002060"/>
                </a:solidFill>
                <a:effectLst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</a:rPr>
              <a:t>dân</a:t>
            </a:r>
            <a:r>
              <a:rPr lang="en-US" sz="2800" b="1" i="0" dirty="0">
                <a:solidFill>
                  <a:srgbClr val="002060"/>
                </a:solidFill>
                <a:effectLst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</a:rPr>
              <a:t>của</a:t>
            </a:r>
            <a:r>
              <a:rPr lang="en-US" sz="2800" b="1" i="0" dirty="0">
                <a:solidFill>
                  <a:srgbClr val="002060"/>
                </a:solidFill>
                <a:effectLst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</a:rPr>
              <a:t>các</a:t>
            </a:r>
            <a:r>
              <a:rPr lang="en-US" sz="2800" b="1" i="0" dirty="0">
                <a:solidFill>
                  <a:srgbClr val="002060"/>
                </a:solidFill>
                <a:effectLst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</a:rPr>
              <a:t>tỉnh</a:t>
            </a:r>
            <a:r>
              <a:rPr lang="en-US" sz="2800" b="1" i="0" dirty="0">
                <a:solidFill>
                  <a:srgbClr val="002060"/>
                </a:solidFill>
                <a:effectLst/>
              </a:rPr>
              <a:t>, </a:t>
            </a:r>
            <a:r>
              <a:rPr lang="en-US" sz="2800" b="1" i="0" dirty="0" err="1">
                <a:solidFill>
                  <a:srgbClr val="002060"/>
                </a:solidFill>
                <a:effectLst/>
              </a:rPr>
              <a:t>thành</a:t>
            </a:r>
            <a:r>
              <a:rPr lang="en-US" sz="2800" b="1" i="0" dirty="0">
                <a:solidFill>
                  <a:srgbClr val="002060"/>
                </a:solidFill>
                <a:effectLst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</a:rPr>
              <a:t>phố</a:t>
            </a:r>
            <a:r>
              <a:rPr lang="en-US" sz="2800" b="1" i="0" dirty="0">
                <a:solidFill>
                  <a:srgbClr val="002060"/>
                </a:solidFill>
                <a:effectLst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</a:rPr>
              <a:t>đó</a:t>
            </a:r>
            <a:r>
              <a:rPr lang="en-US" sz="2800" b="1" i="0" dirty="0">
                <a:solidFill>
                  <a:srgbClr val="002060"/>
                </a:solidFill>
                <a:effectLst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</a:rPr>
              <a:t>theo</a:t>
            </a:r>
            <a:r>
              <a:rPr lang="en-US" sz="2800" b="1" i="0" dirty="0">
                <a:solidFill>
                  <a:srgbClr val="002060"/>
                </a:solidFill>
                <a:effectLst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</a:rPr>
              <a:t>thứ</a:t>
            </a:r>
            <a:r>
              <a:rPr lang="en-US" sz="2800" b="1" i="0" dirty="0">
                <a:solidFill>
                  <a:srgbClr val="002060"/>
                </a:solidFill>
                <a:effectLst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</a:rPr>
              <a:t>tự</a:t>
            </a:r>
            <a:r>
              <a:rPr lang="en-US" sz="2800" b="1" i="0" dirty="0">
                <a:solidFill>
                  <a:srgbClr val="002060"/>
                </a:solidFill>
                <a:effectLst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</a:rPr>
              <a:t>tăng</a:t>
            </a:r>
            <a:r>
              <a:rPr lang="en-US" sz="2800" b="1" i="0" dirty="0">
                <a:solidFill>
                  <a:srgbClr val="002060"/>
                </a:solidFill>
                <a:effectLst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</a:rPr>
              <a:t>dần</a:t>
            </a:r>
            <a:endParaRPr lang="en-US" sz="2800" b="1" i="0" dirty="0">
              <a:solidFill>
                <a:srgbClr val="002060"/>
              </a:solidFill>
              <a:effectLst/>
            </a:endParaRPr>
          </a:p>
          <a:p>
            <a:pPr marL="514350" indent="-514350" algn="just" latinLnBrk="0">
              <a:buAutoNum type="alphaLcParenR"/>
            </a:pPr>
            <a:endParaRPr lang="en-US" sz="2800" b="1" dirty="0">
              <a:solidFill>
                <a:srgbClr val="002060"/>
              </a:solidFill>
            </a:endParaRPr>
          </a:p>
          <a:p>
            <a:pPr algn="just" latinLnBrk="0"/>
            <a:endParaRPr lang="en-US" sz="2800" b="1" i="0" dirty="0">
              <a:solidFill>
                <a:srgbClr val="002060"/>
              </a:solidFill>
              <a:effectLst/>
            </a:endParaRPr>
          </a:p>
          <a:p>
            <a:pPr algn="just" latinLnBrk="0"/>
            <a:r>
              <a:rPr lang="en-US" sz="2800" b="1" i="0" dirty="0">
                <a:solidFill>
                  <a:srgbClr val="002060"/>
                </a:solidFill>
                <a:effectLst/>
              </a:rPr>
              <a:t>b) </a:t>
            </a:r>
            <a:r>
              <a:rPr lang="en-US" sz="2800" b="1" i="0" dirty="0" err="1">
                <a:solidFill>
                  <a:srgbClr val="002060"/>
                </a:solidFill>
                <a:effectLst/>
              </a:rPr>
              <a:t>Em</a:t>
            </a:r>
            <a:r>
              <a:rPr lang="en-US" sz="2800" b="1" i="0" dirty="0">
                <a:solidFill>
                  <a:srgbClr val="002060"/>
                </a:solidFill>
                <a:effectLst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</a:rPr>
              <a:t>hãy</a:t>
            </a:r>
            <a:r>
              <a:rPr lang="en-US" sz="2800" b="1" i="0" dirty="0">
                <a:solidFill>
                  <a:srgbClr val="002060"/>
                </a:solidFill>
                <a:effectLst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</a:rPr>
              <a:t>làm</a:t>
            </a:r>
            <a:r>
              <a:rPr lang="en-US" sz="2800" b="1" i="0" dirty="0">
                <a:solidFill>
                  <a:srgbClr val="002060"/>
                </a:solidFill>
                <a:effectLst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</a:rPr>
              <a:t>tròn</a:t>
            </a:r>
            <a:r>
              <a:rPr lang="en-US" sz="2800" b="1" i="0" dirty="0">
                <a:solidFill>
                  <a:srgbClr val="002060"/>
                </a:solidFill>
                <a:effectLst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</a:rPr>
              <a:t>số</a:t>
            </a:r>
            <a:r>
              <a:rPr lang="en-US" sz="2800" b="1" i="0" dirty="0">
                <a:solidFill>
                  <a:srgbClr val="002060"/>
                </a:solidFill>
                <a:effectLst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</a:rPr>
              <a:t>dân</a:t>
            </a:r>
            <a:r>
              <a:rPr lang="en-US" sz="2800" b="1" i="0" dirty="0">
                <a:solidFill>
                  <a:srgbClr val="002060"/>
                </a:solidFill>
                <a:effectLst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</a:rPr>
              <a:t>của</a:t>
            </a:r>
            <a:r>
              <a:rPr lang="en-US" sz="2800" b="1" i="0" dirty="0">
                <a:solidFill>
                  <a:srgbClr val="002060"/>
                </a:solidFill>
                <a:effectLst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</a:rPr>
              <a:t>các</a:t>
            </a:r>
            <a:r>
              <a:rPr lang="en-US" sz="2800" b="1" i="0" dirty="0">
                <a:solidFill>
                  <a:srgbClr val="002060"/>
                </a:solidFill>
                <a:effectLst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</a:rPr>
              <a:t>tỉnh</a:t>
            </a:r>
            <a:r>
              <a:rPr lang="en-US" sz="2800" b="1" i="0" dirty="0">
                <a:solidFill>
                  <a:srgbClr val="002060"/>
                </a:solidFill>
                <a:effectLst/>
              </a:rPr>
              <a:t>, </a:t>
            </a:r>
            <a:r>
              <a:rPr lang="en-US" sz="2800" b="1" i="0" dirty="0" err="1">
                <a:solidFill>
                  <a:srgbClr val="002060"/>
                </a:solidFill>
                <a:effectLst/>
              </a:rPr>
              <a:t>thành</a:t>
            </a:r>
            <a:r>
              <a:rPr lang="en-US" sz="2800" b="1" i="0" dirty="0">
                <a:solidFill>
                  <a:srgbClr val="002060"/>
                </a:solidFill>
                <a:effectLst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</a:rPr>
              <a:t>phố</a:t>
            </a:r>
            <a:r>
              <a:rPr lang="en-US" sz="2800" b="1" i="0" dirty="0">
                <a:solidFill>
                  <a:srgbClr val="002060"/>
                </a:solidFill>
                <a:effectLst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</a:rPr>
              <a:t>đó</a:t>
            </a:r>
            <a:r>
              <a:rPr lang="en-US" sz="2800" b="1" i="0" dirty="0">
                <a:solidFill>
                  <a:srgbClr val="002060"/>
                </a:solidFill>
                <a:effectLst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</a:rPr>
              <a:t>đến</a:t>
            </a:r>
            <a:r>
              <a:rPr lang="en-US" sz="2800" b="1" i="0" dirty="0">
                <a:solidFill>
                  <a:srgbClr val="002060"/>
                </a:solidFill>
                <a:effectLst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</a:rPr>
              <a:t>hàng</a:t>
            </a:r>
            <a:r>
              <a:rPr lang="en-US" sz="2800" b="1" i="0" dirty="0">
                <a:solidFill>
                  <a:srgbClr val="002060"/>
                </a:solidFill>
                <a:effectLst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</a:rPr>
              <a:t>trăm</a:t>
            </a:r>
            <a:r>
              <a:rPr lang="en-US" sz="2800" b="1" i="0" dirty="0">
                <a:solidFill>
                  <a:srgbClr val="002060"/>
                </a:solidFill>
                <a:effectLst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</a:rPr>
              <a:t>nghìn</a:t>
            </a:r>
            <a:r>
              <a:rPr lang="en-US" sz="2800" b="1" i="0" dirty="0">
                <a:solidFill>
                  <a:srgbClr val="002060"/>
                </a:solidFill>
                <a:effectLst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50184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6360717-807D-DF60-1784-8FF51E107A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9300DC9-A91F-5F43-A354-6F374CC2E76C}"/>
              </a:ext>
            </a:extLst>
          </p:cNvPr>
          <p:cNvSpPr/>
          <p:nvPr/>
        </p:nvSpPr>
        <p:spPr>
          <a:xfrm>
            <a:off x="285751" y="219076"/>
            <a:ext cx="11668124" cy="6467474"/>
          </a:xfrm>
          <a:prstGeom prst="roundRect">
            <a:avLst/>
          </a:prstGeom>
          <a:solidFill>
            <a:schemeClr val="bg1">
              <a:alpha val="94000"/>
            </a:schemeClr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711752B-70FB-19D3-D1DC-3C485F670F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2058" y="304800"/>
            <a:ext cx="5499054" cy="352901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31A2F10-63D4-325C-910D-5B9AF472381C}"/>
              </a:ext>
            </a:extLst>
          </p:cNvPr>
          <p:cNvSpPr txBox="1"/>
          <p:nvPr/>
        </p:nvSpPr>
        <p:spPr>
          <a:xfrm>
            <a:off x="952500" y="4010025"/>
            <a:ext cx="10953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a)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hãy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dân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tỉnh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thành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đó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thứ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tự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tăng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dần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59C4A58-C7CC-C320-5F0B-CCF8FB2C9CBB}"/>
              </a:ext>
            </a:extLst>
          </p:cNvPr>
          <p:cNvSpPr/>
          <p:nvPr/>
        </p:nvSpPr>
        <p:spPr>
          <a:xfrm>
            <a:off x="990600" y="4914900"/>
            <a:ext cx="1962150" cy="11715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Đà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Nẵng</a:t>
            </a:r>
            <a:endParaRPr lang="en-US" sz="28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1 169 500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AE4F8DE-3C65-9E02-67D3-22559A6A95C7}"/>
              </a:ext>
            </a:extLst>
          </p:cNvPr>
          <p:cNvSpPr/>
          <p:nvPr/>
        </p:nvSpPr>
        <p:spPr>
          <a:xfrm>
            <a:off x="3343275" y="4905375"/>
            <a:ext cx="2228850" cy="11715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Quảng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Ninh</a:t>
            </a:r>
            <a:endParaRPr lang="en-US" sz="28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1 337 000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3B238C6-77AA-7D3B-94E9-AA7C646CD4E9}"/>
              </a:ext>
            </a:extLst>
          </p:cNvPr>
          <p:cNvSpPr/>
          <p:nvPr/>
        </p:nvSpPr>
        <p:spPr>
          <a:xfrm>
            <a:off x="6038850" y="4905375"/>
            <a:ext cx="2228850" cy="11715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Thái Bình</a:t>
            </a: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1 870 000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88E06DB-D21B-243E-7DAB-1FBF93B366A4}"/>
              </a:ext>
            </a:extLst>
          </p:cNvPr>
          <p:cNvSpPr/>
          <p:nvPr/>
        </p:nvSpPr>
        <p:spPr>
          <a:xfrm>
            <a:off x="8648699" y="4876800"/>
            <a:ext cx="2543175" cy="11715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Bình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Dương</a:t>
            </a:r>
            <a:endParaRPr lang="en-US" sz="28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2 580 000</a:t>
            </a:r>
          </a:p>
        </p:txBody>
      </p:sp>
    </p:spTree>
    <p:extLst>
      <p:ext uri="{BB962C8B-B14F-4D97-AF65-F5344CB8AC3E}">
        <p14:creationId xmlns:p14="http://schemas.microsoft.com/office/powerpoint/2010/main" val="1834040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10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6360717-807D-DF60-1784-8FF51E107A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9300DC9-A91F-5F43-A354-6F374CC2E76C}"/>
              </a:ext>
            </a:extLst>
          </p:cNvPr>
          <p:cNvSpPr/>
          <p:nvPr/>
        </p:nvSpPr>
        <p:spPr>
          <a:xfrm>
            <a:off x="285751" y="219076"/>
            <a:ext cx="11668124" cy="6467474"/>
          </a:xfrm>
          <a:prstGeom prst="roundRect">
            <a:avLst/>
          </a:prstGeom>
          <a:solidFill>
            <a:schemeClr val="bg1">
              <a:alpha val="94000"/>
            </a:schemeClr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711752B-70FB-19D3-D1DC-3C485F670F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9524" y="304801"/>
            <a:ext cx="4600575" cy="295241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31A2F10-63D4-325C-910D-5B9AF472381C}"/>
              </a:ext>
            </a:extLst>
          </p:cNvPr>
          <p:cNvSpPr txBox="1"/>
          <p:nvPr/>
        </p:nvSpPr>
        <p:spPr>
          <a:xfrm>
            <a:off x="485776" y="3286125"/>
            <a:ext cx="113823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b)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hãy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tròn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dân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tỉnh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thành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đó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đến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hàng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trăm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nghìn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94FE766C-7655-62CE-FB1F-F34EFAFD6B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0784365"/>
              </p:ext>
            </p:extLst>
          </p:nvPr>
        </p:nvGraphicFramePr>
        <p:xfrm>
          <a:off x="1714500" y="3979861"/>
          <a:ext cx="9420225" cy="24037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88120">
                  <a:extLst>
                    <a:ext uri="{9D8B030D-6E8A-4147-A177-3AD203B41FA5}">
                      <a16:colId xmlns:a16="http://schemas.microsoft.com/office/drawing/2014/main" val="550291020"/>
                    </a:ext>
                  </a:extLst>
                </a:gridCol>
                <a:gridCol w="2730652">
                  <a:extLst>
                    <a:ext uri="{9D8B030D-6E8A-4147-A177-3AD203B41FA5}">
                      <a16:colId xmlns:a16="http://schemas.microsoft.com/office/drawing/2014/main" val="2775438472"/>
                    </a:ext>
                  </a:extLst>
                </a:gridCol>
                <a:gridCol w="3201453">
                  <a:extLst>
                    <a:ext uri="{9D8B030D-6E8A-4147-A177-3AD203B41FA5}">
                      <a16:colId xmlns:a16="http://schemas.microsoft.com/office/drawing/2014/main" val="10625217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Tỉnh thành</a:t>
                      </a:r>
                      <a:endParaRPr lang="en-US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Số dân (người)</a:t>
                      </a:r>
                      <a:endParaRPr lang="en-US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Làm tròn</a:t>
                      </a:r>
                      <a:endParaRPr lang="en-US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32579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Đà Nẵng</a:t>
                      </a:r>
                      <a:endParaRPr lang="en-US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1 169 500</a:t>
                      </a:r>
                      <a:endParaRPr lang="en-US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74784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Quảng Ninh</a:t>
                      </a:r>
                      <a:endParaRPr lang="en-US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1 3</a:t>
                      </a:r>
                      <a:r>
                        <a:rPr lang="en-US" sz="2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37</a:t>
                      </a:r>
                      <a:r>
                        <a:rPr lang="vi-VN" sz="2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600</a:t>
                      </a:r>
                      <a:endParaRPr lang="en-US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2120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Thái Bình</a:t>
                      </a:r>
                      <a:endParaRPr lang="en-US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1 870 200</a:t>
                      </a:r>
                      <a:endParaRPr lang="en-US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08091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Bình Dương</a:t>
                      </a:r>
                      <a:endParaRPr lang="en-US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2 580 600</a:t>
                      </a:r>
                      <a:endParaRPr lang="en-US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6035826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662290EA-FA1F-032B-A71A-9C4416BA3E18}"/>
              </a:ext>
            </a:extLst>
          </p:cNvPr>
          <p:cNvSpPr txBox="1"/>
          <p:nvPr/>
        </p:nvSpPr>
        <p:spPr>
          <a:xfrm>
            <a:off x="8810625" y="4429125"/>
            <a:ext cx="259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1 200 000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25A0867-3574-9BA9-135A-B4D70C3DA6B1}"/>
              </a:ext>
            </a:extLst>
          </p:cNvPr>
          <p:cNvSpPr txBox="1"/>
          <p:nvPr/>
        </p:nvSpPr>
        <p:spPr>
          <a:xfrm>
            <a:off x="8848725" y="4962525"/>
            <a:ext cx="259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1 300 000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137C431-84D3-5A81-71DA-A1B74E2DDFA5}"/>
              </a:ext>
            </a:extLst>
          </p:cNvPr>
          <p:cNvSpPr txBox="1"/>
          <p:nvPr/>
        </p:nvSpPr>
        <p:spPr>
          <a:xfrm>
            <a:off x="8839200" y="5410200"/>
            <a:ext cx="259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1 900 000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AA18E4B-8E5D-FDC0-D059-EE0B3CA0ADA1}"/>
              </a:ext>
            </a:extLst>
          </p:cNvPr>
          <p:cNvSpPr txBox="1"/>
          <p:nvPr/>
        </p:nvSpPr>
        <p:spPr>
          <a:xfrm>
            <a:off x="8867775" y="5857875"/>
            <a:ext cx="259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2 600 000</a:t>
            </a:r>
          </a:p>
        </p:txBody>
      </p:sp>
    </p:spTree>
    <p:extLst>
      <p:ext uri="{BB962C8B-B14F-4D97-AF65-F5344CB8AC3E}">
        <p14:creationId xmlns:p14="http://schemas.microsoft.com/office/powerpoint/2010/main" val="992939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>
            <a:extLst>
              <a:ext uri="{FF2B5EF4-FFF2-40B4-BE49-F238E27FC236}">
                <a16:creationId xmlns:a16="http://schemas.microsoft.com/office/drawing/2014/main" id="{045A17AF-1051-2FAA-38B4-0B0CE96E8F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8878" y="0"/>
            <a:ext cx="12192000" cy="6858000"/>
          </a:xfrm>
          <a:prstGeom prst="rect">
            <a:avLst/>
          </a:prstGeom>
        </p:spPr>
      </p:pic>
      <p:pic>
        <p:nvPicPr>
          <p:cNvPr id="44" name="Picture 2">
            <a:extLst>
              <a:ext uri="{FF2B5EF4-FFF2-40B4-BE49-F238E27FC236}">
                <a16:creationId xmlns:a16="http://schemas.microsoft.com/office/drawing/2014/main" id="{4D1D6D19-2790-A0FF-2D26-9A79A8FC92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1117" y="2812082"/>
            <a:ext cx="3556222" cy="3556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6613578-6F30-8E65-8071-732288C4DA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9696" y="4548581"/>
            <a:ext cx="2971762" cy="132780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DD966FD-7B79-5FE5-9C23-622C6C08186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935616">
            <a:off x="922251" y="3450461"/>
            <a:ext cx="773641" cy="103344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4835C25-EF3F-97DB-7E55-584A3856BB86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897" y="3494981"/>
            <a:ext cx="748868" cy="10010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0ACE413-965D-3907-F9F6-AB10023611A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15349" y="5774866"/>
            <a:ext cx="699488" cy="9294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65E5A46-03EE-6DBD-9997-807F08829D4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30670">
            <a:off x="449277" y="5131133"/>
            <a:ext cx="697961" cy="93508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C7CE091-5B06-6844-3FD1-F551A8E5E31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4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05308" y="3608465"/>
            <a:ext cx="598366" cy="81724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EED0369A-9D44-7A3D-ACA5-B91882AFEF3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14217" y="2966838"/>
            <a:ext cx="2211273" cy="205737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8E3BF73-6E97-EE19-E76A-34A7FED36E8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6986" y="175091"/>
            <a:ext cx="3329647" cy="464746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A88012D9-65C2-F0E8-0941-0682D8A746A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-340088" y="5220858"/>
            <a:ext cx="3565942" cy="1786801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1E9F8B6-4A55-FBE7-F18B-F8E7056F39A2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623411" y="5343946"/>
            <a:ext cx="2729854" cy="154062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AA79F124-8F26-56CA-0BD3-DCF08BBF22A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278902" y="1025162"/>
            <a:ext cx="3052811" cy="3523419"/>
          </a:xfrm>
          <a:prstGeom prst="rect">
            <a:avLst/>
          </a:prstGeom>
        </p:spPr>
      </p:pic>
      <p:pic>
        <p:nvPicPr>
          <p:cNvPr id="12" name="Tieng-yeah-tre-con-www_tiengdong_com">
            <a:hlinkClick r:id="" action="ppaction://media"/>
            <a:extLst>
              <a:ext uri="{FF2B5EF4-FFF2-40B4-BE49-F238E27FC236}">
                <a16:creationId xmlns:a16="http://schemas.microsoft.com/office/drawing/2014/main" id="{A2CA1EFC-744B-973F-EEC0-4524E2DB87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-924099" y="23247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973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1000">
                                          <p:cBhvr additive="base">
                                            <p:cTn id="7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1000">
                                          <p:cBhvr additive="base">
                                            <p:cTn id="8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66667E-6 -2.22222E-6 L 0.41615 0.08472 " pathEditMode="relative" rAng="0" ptsTypes="AA">
                                          <p:cBhvr>
                                            <p:cTn id="11" dur="2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807" y="423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2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79167E-6 -3.7037E-6 L 0.44297 -0.08356 " pathEditMode="relative" rAng="0" ptsTypes="AA">
                                          <p:cBhvr>
                                            <p:cTn id="13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2148" y="-419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4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5E-6 1.11111E-6 L -0.11107 0.06713 " pathEditMode="relative" rAng="0" ptsTypes="AA">
                                          <p:cBhvr>
                                            <p:cTn id="15" dur="2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560" y="335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6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91667E-6 1.85185E-6 L -0.30625 0.14699 " pathEditMode="relative" rAng="0" ptsTypes="AA">
                                          <p:cBhvr>
                                            <p:cTn id="17" dur="2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5313" y="733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8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04167E-6 -2.22222E-6 L -0.34063 -0.17708 " pathEditMode="relative" rAng="0" ptsTypes="AA">
                                          <p:cBhvr>
                                            <p:cTn id="19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7031" y="-8866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2" dur="4414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23" presetID="32" presetClass="emph" presetSubtype="0" repeatCount="3000" fill="remove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4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5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6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7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8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29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2"/>
                    </p:tgtEl>
                  </p:cMediaNode>
                </p:audio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66667E-6 -2.22222E-6 L 0.41615 0.08472 " pathEditMode="relative" rAng="0" ptsTypes="AA">
                                          <p:cBhvr>
                                            <p:cTn id="11" dur="2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807" y="423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2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79167E-6 -3.7037E-6 L 0.44297 -0.08356 " pathEditMode="relative" rAng="0" ptsTypes="AA">
                                          <p:cBhvr>
                                            <p:cTn id="13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2148" y="-419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4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5E-6 1.11111E-6 L -0.11107 0.06713 " pathEditMode="relative" rAng="0" ptsTypes="AA">
                                          <p:cBhvr>
                                            <p:cTn id="15" dur="2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560" y="335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6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91667E-6 1.85185E-6 L -0.30625 0.14699 " pathEditMode="relative" rAng="0" ptsTypes="AA">
                                          <p:cBhvr>
                                            <p:cTn id="17" dur="2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5313" y="733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8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04167E-6 -2.22222E-6 L -0.34063 -0.17708 " pathEditMode="relative" rAng="0" ptsTypes="AA">
                                          <p:cBhvr>
                                            <p:cTn id="19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7031" y="-8866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2" dur="4414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23" presetID="32" presetClass="emph" presetSubtype="0" repeatCount="3000" fill="remove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4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5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6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7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8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29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2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2E670FB-3F5A-8785-6D40-ECC5F6AAFA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09" r="679" b="-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7F29446-3CCB-8B36-ECED-CA9DE0C55BAC}"/>
              </a:ext>
            </a:extLst>
          </p:cNvPr>
          <p:cNvSpPr txBox="1"/>
          <p:nvPr/>
        </p:nvSpPr>
        <p:spPr>
          <a:xfrm>
            <a:off x="3968410" y="880968"/>
            <a:ext cx="380842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 w="12700">
                  <a:solidFill>
                    <a:srgbClr val="B25D55"/>
                  </a:solidFill>
                  <a:prstDash val="solid"/>
                </a:ln>
                <a:solidFill>
                  <a:srgbClr val="FFFF66"/>
                </a:solidFill>
                <a:effectLst>
                  <a:outerShdw dist="38100" dir="2700000" algn="tl" rotWithShape="0">
                    <a:srgbClr val="841B1A"/>
                  </a:outerShdw>
                </a:effectLst>
                <a:uLnTx/>
                <a:uFillTx/>
                <a:latin typeface="iCiel Crocante" panose="02000000000000000000" pitchFamily="50" charset="0"/>
                <a:ea typeface="+mn-ea"/>
                <a:cs typeface="+mn-cs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1339179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BA8619-02B0-2E71-7253-275E240948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45980746-4C1C-F86C-764A-D06E87C3A4B0}"/>
              </a:ext>
            </a:extLst>
          </p:cNvPr>
          <p:cNvGrpSpPr/>
          <p:nvPr/>
        </p:nvGrpSpPr>
        <p:grpSpPr>
          <a:xfrm>
            <a:off x="2548997" y="3247493"/>
            <a:ext cx="3940108" cy="2786961"/>
            <a:chOff x="5219696" y="3774370"/>
            <a:chExt cx="2971762" cy="210202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6613578-6F30-8E65-8071-732288C4DA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19696" y="4548581"/>
              <a:ext cx="2971762" cy="1327809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EDD966FD-7B79-5FE5-9C23-622C6C08186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300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20935616">
              <a:off x="5965798" y="3774370"/>
              <a:ext cx="773641" cy="1033446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B4835C25-EF3F-97DB-7E55-584A3856BB8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13950" y="3829442"/>
              <a:ext cx="748868" cy="1001091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0ACE413-965D-3907-F9F6-AB10023611A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379329" y="4356387"/>
              <a:ext cx="699488" cy="929457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65E5A46-03EE-6DBD-9997-807F08829D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400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030670">
              <a:off x="5840048" y="4353570"/>
              <a:ext cx="697961" cy="935089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4C7CE091-5B06-6844-3FD1-F551A8E5E31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saturation sat="400000"/>
                      </a14:imgEffect>
                      <a14:imgEffect>
                        <a14:brightnessContrast bright="2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023141" y="4468599"/>
              <a:ext cx="598366" cy="817245"/>
            </a:xfrm>
            <a:prstGeom prst="rect">
              <a:avLst/>
            </a:prstGeom>
          </p:spPr>
        </p:pic>
      </p:grpSp>
      <p:pic>
        <p:nvPicPr>
          <p:cNvPr id="4098" name="Picture 2">
            <a:extLst>
              <a:ext uri="{FF2B5EF4-FFF2-40B4-BE49-F238E27FC236}">
                <a16:creationId xmlns:a16="http://schemas.microsoft.com/office/drawing/2014/main" id="{D8436B73-B3C5-4188-78CC-5FEB1DF5A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591" y="2608825"/>
            <a:ext cx="3717524" cy="3717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A7D901A3-EDEB-E10A-F1AA-B6F64D8251BB}"/>
              </a:ext>
            </a:extLst>
          </p:cNvPr>
          <p:cNvSpPr/>
          <p:nvPr/>
        </p:nvSpPr>
        <p:spPr>
          <a:xfrm>
            <a:off x="5057776" y="823546"/>
            <a:ext cx="5258076" cy="1601501"/>
          </a:xfrm>
          <a:prstGeom prst="wedgeRoundRectCallout">
            <a:avLst>
              <a:gd name="adj1" fmla="val 13401"/>
              <a:gd name="adj2" fmla="val 62337"/>
              <a:gd name="adj3" fmla="val 16667"/>
            </a:avLst>
          </a:prstGeom>
          <a:solidFill>
            <a:srgbClr val="CCFFFF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Giờ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chúng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hoàn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thành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tập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8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ấp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trứng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!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5980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6360717-807D-DF60-1784-8FF51E107A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9300DC9-A91F-5F43-A354-6F374CC2E76C}"/>
              </a:ext>
            </a:extLst>
          </p:cNvPr>
          <p:cNvSpPr/>
          <p:nvPr/>
        </p:nvSpPr>
        <p:spPr>
          <a:xfrm>
            <a:off x="485775" y="171450"/>
            <a:ext cx="11544300" cy="6334125"/>
          </a:xfrm>
          <a:prstGeom prst="roundRect">
            <a:avLst/>
          </a:prstGeom>
          <a:solidFill>
            <a:schemeClr val="bg1">
              <a:alpha val="94000"/>
            </a:schemeClr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7CD972B-BED1-FE85-F8FB-BD15BDEBFCF2}"/>
              </a:ext>
            </a:extLst>
          </p:cNvPr>
          <p:cNvGrpSpPr/>
          <p:nvPr/>
        </p:nvGrpSpPr>
        <p:grpSpPr>
          <a:xfrm>
            <a:off x="890391" y="618293"/>
            <a:ext cx="587224" cy="646331"/>
            <a:chOff x="759165" y="645780"/>
            <a:chExt cx="587224" cy="646331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2A68941-5076-0FFA-37AF-EA5B042B9CFB}"/>
                </a:ext>
              </a:extLst>
            </p:cNvPr>
            <p:cNvSpPr/>
            <p:nvPr/>
          </p:nvSpPr>
          <p:spPr>
            <a:xfrm>
              <a:off x="759165" y="714633"/>
              <a:ext cx="523783" cy="553111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58D9C44-FABD-0105-6CBA-FA9CFDC5B5B1}"/>
                </a:ext>
              </a:extLst>
            </p:cNvPr>
            <p:cNvSpPr txBox="1"/>
            <p:nvPr/>
          </p:nvSpPr>
          <p:spPr>
            <a:xfrm>
              <a:off x="822606" y="645780"/>
              <a:ext cx="5237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8</a:t>
              </a:r>
              <a:endPara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9A5E696D-311B-E3E4-B1C0-5DFCF765C168}"/>
              </a:ext>
            </a:extLst>
          </p:cNvPr>
          <p:cNvSpPr txBox="1"/>
          <p:nvPr/>
        </p:nvSpPr>
        <p:spPr>
          <a:xfrm>
            <a:off x="1581150" y="594148"/>
            <a:ext cx="101345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4400" b="1">
                <a:solidFill>
                  <a:srgbClr val="FF5050"/>
                </a:solidFill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hãy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tìm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hiểu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tiền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một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đồ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vật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trị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đến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triệu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đồng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chục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triệu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đồng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triệu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đồng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rồi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ghi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lại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DA5FE0-C298-B2CC-911D-82CFD1C9C2EF}"/>
              </a:ext>
            </a:extLst>
          </p:cNvPr>
          <p:cNvSpPr txBox="1"/>
          <p:nvPr/>
        </p:nvSpPr>
        <p:spPr>
          <a:xfrm>
            <a:off x="2057400" y="2009775"/>
            <a:ext cx="94488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Ví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dụ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Chiếc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máy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vi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giá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khoảng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8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triệu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đồng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Chiếc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tủ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lạnh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giá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khoảng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23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triệu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đồng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Chiếc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ô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tô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giá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khoảng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750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triệu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đồng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65928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6360717-807D-DF60-1784-8FF51E107A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9300DC9-A91F-5F43-A354-6F374CC2E76C}"/>
              </a:ext>
            </a:extLst>
          </p:cNvPr>
          <p:cNvSpPr/>
          <p:nvPr/>
        </p:nvSpPr>
        <p:spPr>
          <a:xfrm>
            <a:off x="485775" y="171450"/>
            <a:ext cx="11544300" cy="6334125"/>
          </a:xfrm>
          <a:prstGeom prst="roundRect">
            <a:avLst/>
          </a:prstGeom>
          <a:solidFill>
            <a:schemeClr val="bg1">
              <a:alpha val="94000"/>
            </a:schemeClr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56CDC8-1764-73DF-004C-2CA8050983FF}"/>
              </a:ext>
            </a:extLst>
          </p:cNvPr>
          <p:cNvSpPr txBox="1"/>
          <p:nvPr/>
        </p:nvSpPr>
        <p:spPr>
          <a:xfrm>
            <a:off x="2733675" y="4921327"/>
            <a:ext cx="8370093" cy="739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32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Chiếc xe máy có giá khoảng 40 triệu đồng.</a:t>
            </a:r>
            <a:endParaRPr lang="en-US" sz="2400" b="1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onda Lead tại Đông Nam Á có bản nâng cấp, giá tương đương Việt Nam">
            <a:extLst>
              <a:ext uri="{FF2B5EF4-FFF2-40B4-BE49-F238E27FC236}">
                <a16:creationId xmlns:a16="http://schemas.microsoft.com/office/drawing/2014/main" id="{DCD636B8-2039-A85A-C17E-60577BF4BA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599" y="396469"/>
            <a:ext cx="6448425" cy="4313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89043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6360717-807D-DF60-1784-8FF51E107A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9300DC9-A91F-5F43-A354-6F374CC2E76C}"/>
              </a:ext>
            </a:extLst>
          </p:cNvPr>
          <p:cNvSpPr/>
          <p:nvPr/>
        </p:nvSpPr>
        <p:spPr>
          <a:xfrm>
            <a:off x="485775" y="171450"/>
            <a:ext cx="11544300" cy="6334125"/>
          </a:xfrm>
          <a:prstGeom prst="roundRect">
            <a:avLst/>
          </a:prstGeom>
          <a:solidFill>
            <a:schemeClr val="bg1">
              <a:alpha val="94000"/>
            </a:schemeClr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56CDC8-1764-73DF-004C-2CA8050983FF}"/>
              </a:ext>
            </a:extLst>
          </p:cNvPr>
          <p:cNvSpPr txBox="1"/>
          <p:nvPr/>
        </p:nvSpPr>
        <p:spPr>
          <a:xfrm>
            <a:off x="2733675" y="4921327"/>
            <a:ext cx="8370093" cy="739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Chiếc ti vi có giá khoảng </a:t>
            </a:r>
            <a:r>
              <a:rPr 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</a:t>
            </a:r>
            <a:r>
              <a:rPr lang="vi-VN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5 triệu đồng.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4FE60C-8639-EE67-2157-E27C717F79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0738" y="981076"/>
            <a:ext cx="6382812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9543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6360717-807D-DF60-1784-8FF51E107A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9300DC9-A91F-5F43-A354-6F374CC2E76C}"/>
              </a:ext>
            </a:extLst>
          </p:cNvPr>
          <p:cNvSpPr/>
          <p:nvPr/>
        </p:nvSpPr>
        <p:spPr>
          <a:xfrm>
            <a:off x="485775" y="171450"/>
            <a:ext cx="11544300" cy="6334125"/>
          </a:xfrm>
          <a:prstGeom prst="roundRect">
            <a:avLst/>
          </a:prstGeom>
          <a:solidFill>
            <a:schemeClr val="bg1">
              <a:alpha val="94000"/>
            </a:schemeClr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56CDC8-1764-73DF-004C-2CA8050983FF}"/>
              </a:ext>
            </a:extLst>
          </p:cNvPr>
          <p:cNvSpPr txBox="1"/>
          <p:nvPr/>
        </p:nvSpPr>
        <p:spPr>
          <a:xfrm>
            <a:off x="2733675" y="4921327"/>
            <a:ext cx="8370093" cy="739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Cái bảng con có giá khoảng 15 000 đồng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Bảng con học sinh BAVICO kích thước 22x32cm - SIEU THI VIEN THONG">
            <a:extLst>
              <a:ext uri="{FF2B5EF4-FFF2-40B4-BE49-F238E27FC236}">
                <a16:creationId xmlns:a16="http://schemas.microsoft.com/office/drawing/2014/main" id="{6BF666D3-70C3-05EA-E327-950DB2D9F6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899" y="752474"/>
            <a:ext cx="6796653" cy="401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6998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6360717-807D-DF60-1784-8FF51E107A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9300DC9-A91F-5F43-A354-6F374CC2E76C}"/>
              </a:ext>
            </a:extLst>
          </p:cNvPr>
          <p:cNvSpPr/>
          <p:nvPr/>
        </p:nvSpPr>
        <p:spPr>
          <a:xfrm>
            <a:off x="485775" y="171450"/>
            <a:ext cx="11544300" cy="6334125"/>
          </a:xfrm>
          <a:prstGeom prst="roundRect">
            <a:avLst/>
          </a:prstGeom>
          <a:solidFill>
            <a:schemeClr val="bg1">
              <a:alpha val="94000"/>
            </a:schemeClr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56CDC8-1764-73DF-004C-2CA8050983FF}"/>
              </a:ext>
            </a:extLst>
          </p:cNvPr>
          <p:cNvSpPr txBox="1"/>
          <p:nvPr/>
        </p:nvSpPr>
        <p:spPr>
          <a:xfrm>
            <a:off x="3048000" y="4892752"/>
            <a:ext cx="8370093" cy="739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Hộp phấn có giá khoảng 5 000 đồng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498D12-4920-FF26-1275-9D2769D8A9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5724" y="923925"/>
            <a:ext cx="5114925" cy="379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8468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BA8619-02B0-2E71-7253-275E240948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D8436B73-B3C5-4188-78CC-5FEB1DF5A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259" y="2422705"/>
            <a:ext cx="3717524" cy="3717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0FDD56B-37E7-1FC2-044F-A70598D3427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074" y="2836047"/>
            <a:ext cx="1301612" cy="173408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49ACF3F-C1EF-DF20-FBCF-FB396B1621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142" y="2801322"/>
            <a:ext cx="1514192" cy="184636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39509D0-9B98-5643-C26E-A4449E0204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409" y="4374762"/>
            <a:ext cx="1514192" cy="206525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B356DB3-3660-9250-778A-7A44DD50F66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234" y="4733385"/>
            <a:ext cx="2225233" cy="179847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7FD6C9E-3F36-A6C8-DBD4-2731C2468EC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764" y="3963698"/>
            <a:ext cx="1226926" cy="166892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752F641-D508-116B-71A3-27B35297226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239" y="4453857"/>
            <a:ext cx="3940108" cy="176047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2A47B11-28D9-91F6-D005-8180A646A8C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3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935616">
            <a:off x="3056458" y="3427370"/>
            <a:ext cx="1025731" cy="137019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C53FBE9C-55D2-7A4C-4F46-8BBD61B8C64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394" y="3500387"/>
            <a:ext cx="992886" cy="132729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5CDD82FD-E582-75DD-3FBE-E7EEB311988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604737" y="4199037"/>
            <a:ext cx="927416" cy="123232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44CC00F-C6F9-B45F-54EA-7539610A95B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30670">
            <a:off x="2889732" y="4195302"/>
            <a:ext cx="925391" cy="1239787"/>
          </a:xfrm>
          <a:prstGeom prst="rect">
            <a:avLst/>
          </a:prstGeom>
        </p:spPr>
      </p:pic>
      <p:pic>
        <p:nvPicPr>
          <p:cNvPr id="4096" name="Picture 4095">
            <a:extLst>
              <a:ext uri="{FF2B5EF4-FFF2-40B4-BE49-F238E27FC236}">
                <a16:creationId xmlns:a16="http://schemas.microsoft.com/office/drawing/2014/main" id="{E006C69B-AB72-3677-0B33-104B5C6C8F23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aturation sat="4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58335" y="4347813"/>
            <a:ext cx="793343" cy="1083543"/>
          </a:xfrm>
          <a:prstGeom prst="rect">
            <a:avLst/>
          </a:prstGeom>
        </p:spPr>
      </p:pic>
      <p:pic>
        <p:nvPicPr>
          <p:cNvPr id="4097" name="Tieng-yeah-tre-con-www_tiengdong_com (1)">
            <a:hlinkClick r:id="" action="ppaction://media"/>
            <a:extLst>
              <a:ext uri="{FF2B5EF4-FFF2-40B4-BE49-F238E27FC236}">
                <a16:creationId xmlns:a16="http://schemas.microsoft.com/office/drawing/2014/main" id="{5C55DFCE-86AF-658F-6C1C-FB7ECC180B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4143451" y="-1043525"/>
            <a:ext cx="487363" cy="487363"/>
          </a:xfrm>
          <a:prstGeom prst="rect">
            <a:avLst/>
          </a:prstGeom>
        </p:spPr>
      </p:pic>
      <p:sp>
        <p:nvSpPr>
          <p:cNvPr id="4106" name="Speech Bubble: Rectangle with Corners Rounded 4105">
            <a:extLst>
              <a:ext uri="{FF2B5EF4-FFF2-40B4-BE49-F238E27FC236}">
                <a16:creationId xmlns:a16="http://schemas.microsoft.com/office/drawing/2014/main" id="{1F73252D-B011-A503-E268-245319191D9A}"/>
              </a:ext>
            </a:extLst>
          </p:cNvPr>
          <p:cNvSpPr/>
          <p:nvPr/>
        </p:nvSpPr>
        <p:spPr>
          <a:xfrm>
            <a:off x="6412388" y="585880"/>
            <a:ext cx="4916395" cy="1601501"/>
          </a:xfrm>
          <a:prstGeom prst="wedgeRoundRectCallout">
            <a:avLst>
              <a:gd name="adj1" fmla="val 13401"/>
              <a:gd name="adj2" fmla="val 62337"/>
              <a:gd name="adj3" fmla="val 16667"/>
            </a:avLst>
          </a:prstGeom>
          <a:solidFill>
            <a:srgbClr val="CCFFFF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Ồ,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khủng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long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yêu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làm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sao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!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863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40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4414" fill="hold"/>
                                        <p:tgtEl>
                                          <p:spTgt spid="409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97"/>
                </p:tgtEl>
              </p:cMediaNode>
            </p:audio>
          </p:childTnLst>
        </p:cTn>
      </p:par>
    </p:tnLst>
    <p:bldLst>
      <p:bldP spid="410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445C5-953F-3DC6-8AB8-B67087EB8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DAD17-F7EB-8442-D0C5-DB1534088D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B1F0D3-1555-9313-2EA1-137AAB98C0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990B7CB-A3F5-6F77-597A-B5F458F28A42}"/>
              </a:ext>
            </a:extLst>
          </p:cNvPr>
          <p:cNvSpPr/>
          <p:nvPr/>
        </p:nvSpPr>
        <p:spPr>
          <a:xfrm>
            <a:off x="179614" y="152400"/>
            <a:ext cx="11832771" cy="6553200"/>
          </a:xfrm>
          <a:prstGeom prst="roundRect">
            <a:avLst>
              <a:gd name="adj" fmla="val 10882"/>
            </a:avLst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FAFF8A-6C4F-29BC-002A-47B615C07D58}"/>
              </a:ext>
            </a:extLst>
          </p:cNvPr>
          <p:cNvSpPr txBox="1"/>
          <p:nvPr/>
        </p:nvSpPr>
        <p:spPr>
          <a:xfrm>
            <a:off x="3334812" y="2239502"/>
            <a:ext cx="6179970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C61775A-9537-1263-AE8A-AAFB52B52B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37208" flipH="1">
            <a:off x="2142697" y="2156851"/>
            <a:ext cx="919996" cy="91999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C33C0DC-640E-5BE0-984E-7125ECA23420}"/>
              </a:ext>
            </a:extLst>
          </p:cNvPr>
          <p:cNvSpPr txBox="1"/>
          <p:nvPr/>
        </p:nvSpPr>
        <p:spPr>
          <a:xfrm>
            <a:off x="3334812" y="3220514"/>
            <a:ext cx="6179970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F2E160E-B4CB-C965-C7CA-BED8B5FD3A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37208" flipH="1">
            <a:off x="2142697" y="3137863"/>
            <a:ext cx="919996" cy="91999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6952D65-48A9-1B70-0A75-C4B583AADC7F}"/>
              </a:ext>
            </a:extLst>
          </p:cNvPr>
          <p:cNvSpPr txBox="1"/>
          <p:nvPr/>
        </p:nvSpPr>
        <p:spPr>
          <a:xfrm>
            <a:off x="3334812" y="4201526"/>
            <a:ext cx="6179970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5C52137-814A-7450-388F-65C69D8C87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37208" flipH="1">
            <a:off x="2142697" y="4118875"/>
            <a:ext cx="919996" cy="91999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5BC1CBD-1D6D-1424-AFE9-890C09B72ACF}"/>
              </a:ext>
            </a:extLst>
          </p:cNvPr>
          <p:cNvSpPr txBox="1"/>
          <p:nvPr/>
        </p:nvSpPr>
        <p:spPr>
          <a:xfrm>
            <a:off x="3334812" y="5182538"/>
            <a:ext cx="6179970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20F90EC-A698-1516-07C5-3271F44E9D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37208" flipH="1">
            <a:off x="2142697" y="5099887"/>
            <a:ext cx="919996" cy="91999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60BFC67-B37F-862F-A9A6-D713B023A9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48205" y="2379701"/>
            <a:ext cx="2488452" cy="330363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F6A13D6-7A6A-2671-27DF-74CCD46F08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5355" y="842723"/>
            <a:ext cx="5200339" cy="113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435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9" grpId="0" uiExpand="1" build="p"/>
      <p:bldP spid="11" grpId="0" uiExpand="1" build="p"/>
      <p:bldP spid="13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6C94EF4-0A23-BC4A-5C84-17367A7355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118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D76B70B-0554-E5E1-AB6F-958696813F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898" y="2721802"/>
            <a:ext cx="11760203" cy="141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832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A94EF60-364E-4641-96E9-E2BFAE710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3B346ED-1531-4256-8927-C33CAB34ADE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45" t="27222" r="31944" b="27361"/>
          <a:stretch/>
        </p:blipFill>
        <p:spPr>
          <a:xfrm>
            <a:off x="4542248" y="5007782"/>
            <a:ext cx="1482435" cy="186444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C8545D5-CD16-4886-A73F-81E5EE1CCEF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60" t="27639" r="35695" b="28611"/>
          <a:stretch/>
        </p:blipFill>
        <p:spPr>
          <a:xfrm rot="6172196">
            <a:off x="5762416" y="4310691"/>
            <a:ext cx="1214988" cy="175750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11CF2A9-59FD-4698-9747-08BC7CD18E6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3" t="26944" r="30139" b="25220"/>
          <a:stretch/>
        </p:blipFill>
        <p:spPr>
          <a:xfrm rot="1009226">
            <a:off x="6561060" y="4721610"/>
            <a:ext cx="1210780" cy="150014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E649A16-4734-4FB1-A1E1-5B5E7C86127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70" t="22247" r="26782" b="26350"/>
          <a:stretch/>
        </p:blipFill>
        <p:spPr>
          <a:xfrm rot="4982430">
            <a:off x="5887278" y="5128304"/>
            <a:ext cx="1769438" cy="213769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978C5AC-1BE0-4A5F-A665-6A931A8074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39" t="27361" r="27778" b="26944"/>
          <a:stretch/>
        </p:blipFill>
        <p:spPr>
          <a:xfrm>
            <a:off x="3425271" y="5007782"/>
            <a:ext cx="1543499" cy="16759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B9446C4-5DCF-45BC-9F51-6A49368380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609" y="-863947"/>
            <a:ext cx="8121934" cy="5414623"/>
          </a:xfrm>
          <a:prstGeom prst="rect">
            <a:avLst/>
          </a:prstGeom>
        </p:spPr>
      </p:pic>
      <p:pic>
        <p:nvPicPr>
          <p:cNvPr id="10" name="Picture 2" descr="Dinosaur Tyrannosaurus Cartoon - Free image on Pixabay - Pixabay">
            <a:extLst>
              <a:ext uri="{FF2B5EF4-FFF2-40B4-BE49-F238E27FC236}">
                <a16:creationId xmlns:a16="http://schemas.microsoft.com/office/drawing/2014/main" id="{5558611A-7040-45E5-8836-637108E1B6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812" y="3481197"/>
            <a:ext cx="4307038" cy="3371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Khủng long phim Hoạt hình miễn phí tiền bản Quyền Hoạ - Phim hoạt hình con  khủng long nhỏ png tải về - Miễn phí trong suốt Nghệ Thuật png Tải về.">
            <a:extLst>
              <a:ext uri="{FF2B5EF4-FFF2-40B4-BE49-F238E27FC236}">
                <a16:creationId xmlns:a16="http://schemas.microsoft.com/office/drawing/2014/main" id="{2A43D63B-EE9A-4F90-AB81-8FE1FB42C8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679" b="95179" l="1778" r="99889">
                        <a14:foregroundMark x1="1778" y1="64643" x2="15444" y2="76964"/>
                        <a14:foregroundMark x1="29444" y1="91607" x2="30444" y2="95357"/>
                        <a14:foregroundMark x1="53889" y1="89107" x2="58667" y2="95357"/>
                        <a14:foregroundMark x1="78556" y1="9643" x2="87111" y2="29643"/>
                        <a14:foregroundMark x1="77667" y1="2857" x2="93778" y2="36250"/>
                        <a14:foregroundMark x1="91000" y1="21964" x2="99889" y2="35536"/>
                        <a14:foregroundMark x1="87333" y1="17143" x2="90222" y2="22321"/>
                        <a14:foregroundMark x1="78778" y1="21429" x2="82889" y2="25536"/>
                        <a14:foregroundMark x1="81333" y1="17143" x2="82778" y2="22321"/>
                        <a14:foregroundMark x1="86111" y1="14464" x2="89000" y2="19107"/>
                        <a14:foregroundMark x1="88222" y1="15000" x2="89222" y2="17143"/>
                        <a14:foregroundMark x1="88222" y1="14107" x2="89778" y2="17500"/>
                        <a14:foregroundMark x1="77889" y1="35536" x2="79444" y2="39107"/>
                        <a14:foregroundMark x1="80667" y1="42500" x2="81333" y2="43929"/>
                        <a14:foregroundMark x1="32000" y1="49464" x2="31333" y2="51786"/>
                        <a14:foregroundMark x1="27889" y1="65179" x2="27000" y2="65536"/>
                        <a14:foregroundMark x1="22222" y1="65893" x2="54556" y2="54643"/>
                        <a14:foregroundMark x1="55000" y1="59107" x2="55111" y2="73393"/>
                        <a14:foregroundMark x1="82222" y1="29286" x2="83778" y2="29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1" y="4191611"/>
            <a:ext cx="4114512" cy="2560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9D8F687-62A8-EC57-D1E0-480B5B078F0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43897" y="1092608"/>
            <a:ext cx="5608806" cy="231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6965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Tổng hợp hơn 57 về hình khu rừng - Du học Akina">
            <a:extLst>
              <a:ext uri="{FF2B5EF4-FFF2-40B4-BE49-F238E27FC236}">
                <a16:creationId xmlns:a16="http://schemas.microsoft.com/office/drawing/2014/main" id="{8ECA3D2A-0C65-4F88-BF55-CD62B07291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77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Dinosaur Tyrannosaurus Cartoon - Free image on Pixabay - Pixabay">
            <a:extLst>
              <a:ext uri="{FF2B5EF4-FFF2-40B4-BE49-F238E27FC236}">
                <a16:creationId xmlns:a16="http://schemas.microsoft.com/office/drawing/2014/main" id="{BE141CBA-654E-44FC-AD1D-D9D8B1F15B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0866" y="1494796"/>
            <a:ext cx="4307038" cy="3371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hủng long phim Hoạt hình miễn phí tiền bản Quyền Hoạ - Phim hoạt hình con  khủng long nhỏ png tải về - Miễn phí trong suốt Nghệ Thuật png Tải về.">
            <a:extLst>
              <a:ext uri="{FF2B5EF4-FFF2-40B4-BE49-F238E27FC236}">
                <a16:creationId xmlns:a16="http://schemas.microsoft.com/office/drawing/2014/main" id="{CF485AAF-D9CB-4FC2-804A-BFD81BBDED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679" b="95179" l="1778" r="99889">
                        <a14:foregroundMark x1="1778" y1="64643" x2="15444" y2="76964"/>
                        <a14:foregroundMark x1="29444" y1="91607" x2="30444" y2="95357"/>
                        <a14:foregroundMark x1="53889" y1="89107" x2="58667" y2="95357"/>
                        <a14:foregroundMark x1="78556" y1="9643" x2="87111" y2="29643"/>
                        <a14:foregroundMark x1="77667" y1="2857" x2="93778" y2="36250"/>
                        <a14:foregroundMark x1="91000" y1="21964" x2="99889" y2="35536"/>
                        <a14:foregroundMark x1="87333" y1="17143" x2="90222" y2="22321"/>
                        <a14:foregroundMark x1="78778" y1="21429" x2="82889" y2="25536"/>
                        <a14:foregroundMark x1="81333" y1="17143" x2="82778" y2="22321"/>
                        <a14:foregroundMark x1="86111" y1="14464" x2="89000" y2="19107"/>
                        <a14:foregroundMark x1="88222" y1="15000" x2="89222" y2="17143"/>
                        <a14:foregroundMark x1="88222" y1="14107" x2="89778" y2="17500"/>
                        <a14:foregroundMark x1="77889" y1="35536" x2="79444" y2="39107"/>
                        <a14:foregroundMark x1="80667" y1="42500" x2="81333" y2="43929"/>
                        <a14:foregroundMark x1="32000" y1="49464" x2="31333" y2="51786"/>
                        <a14:foregroundMark x1="27889" y1="65179" x2="27000" y2="65536"/>
                        <a14:foregroundMark x1="22222" y1="65893" x2="54556" y2="54643"/>
                        <a14:foregroundMark x1="55000" y1="59107" x2="55111" y2="73393"/>
                        <a14:foregroundMark x1="82222" y1="29286" x2="83778" y2="29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354" y="2254802"/>
            <a:ext cx="4114512" cy="2560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D2F9862E-5776-414B-B935-3855FFCEE65D}"/>
              </a:ext>
            </a:extLst>
          </p:cNvPr>
          <p:cNvGrpSpPr/>
          <p:nvPr/>
        </p:nvGrpSpPr>
        <p:grpSpPr>
          <a:xfrm>
            <a:off x="286993" y="5226292"/>
            <a:ext cx="1935760" cy="1602289"/>
            <a:chOff x="3957817" y="4611274"/>
            <a:chExt cx="2209791" cy="182911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2A56754-2255-4342-A6FC-3C09F2D46D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70" t="22247" r="26782" b="26350"/>
            <a:stretch/>
          </p:blipFill>
          <p:spPr>
            <a:xfrm rot="4982430">
              <a:off x="4148156" y="4420935"/>
              <a:ext cx="1829113" cy="2209791"/>
            </a:xfrm>
            <a:prstGeom prst="rect">
              <a:avLst/>
            </a:prstGeom>
          </p:spPr>
        </p:pic>
        <p:sp>
          <p:nvSpPr>
            <p:cNvPr id="20" name="Sun 19">
              <a:extLst>
                <a:ext uri="{FF2B5EF4-FFF2-40B4-BE49-F238E27FC236}">
                  <a16:creationId xmlns:a16="http://schemas.microsoft.com/office/drawing/2014/main" id="{EF6DE2DF-877C-402D-B2FE-34179F4203F0}"/>
                </a:ext>
              </a:extLst>
            </p:cNvPr>
            <p:cNvSpPr/>
            <p:nvPr/>
          </p:nvSpPr>
          <p:spPr>
            <a:xfrm>
              <a:off x="4261869" y="4976885"/>
              <a:ext cx="1226265" cy="1059801"/>
            </a:xfrm>
            <a:prstGeom prst="sun">
              <a:avLst>
                <a:gd name="adj" fmla="val 22555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1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1DA1FD0-1170-482F-B748-C4C031AC0610}"/>
              </a:ext>
            </a:extLst>
          </p:cNvPr>
          <p:cNvGrpSpPr/>
          <p:nvPr/>
        </p:nvGrpSpPr>
        <p:grpSpPr>
          <a:xfrm>
            <a:off x="4670283" y="3851647"/>
            <a:ext cx="1435210" cy="1435210"/>
            <a:chOff x="9807722" y="3429000"/>
            <a:chExt cx="1435210" cy="1435210"/>
          </a:xfrm>
        </p:grpSpPr>
        <p:pic>
          <p:nvPicPr>
            <p:cNvPr id="1032" name="Picture 8" descr="Egg Shoot v3.0 – Game bắn trứng khủng long hay miễn phí cho Android">
              <a:extLst>
                <a:ext uri="{FF2B5EF4-FFF2-40B4-BE49-F238E27FC236}">
                  <a16:creationId xmlns:a16="http://schemas.microsoft.com/office/drawing/2014/main" id="{51829AF7-6636-4A91-9C72-2DB44FA7CF3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07722" y="3429000"/>
              <a:ext cx="1435210" cy="14352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Sun 26">
              <a:extLst>
                <a:ext uri="{FF2B5EF4-FFF2-40B4-BE49-F238E27FC236}">
                  <a16:creationId xmlns:a16="http://schemas.microsoft.com/office/drawing/2014/main" id="{9C526F36-6685-439B-A033-58539A894F87}"/>
                </a:ext>
              </a:extLst>
            </p:cNvPr>
            <p:cNvSpPr/>
            <p:nvPr/>
          </p:nvSpPr>
          <p:spPr>
            <a:xfrm>
              <a:off x="9954240" y="3632403"/>
              <a:ext cx="1226265" cy="1059801"/>
            </a:xfrm>
            <a:prstGeom prst="sun">
              <a:avLst>
                <a:gd name="adj" fmla="val 22555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9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44C9016-F24A-4013-83E8-8346B2188018}"/>
              </a:ext>
            </a:extLst>
          </p:cNvPr>
          <p:cNvGrpSpPr/>
          <p:nvPr/>
        </p:nvGrpSpPr>
        <p:grpSpPr>
          <a:xfrm>
            <a:off x="7489081" y="4762208"/>
            <a:ext cx="1418823" cy="1757908"/>
            <a:chOff x="7709416" y="4133616"/>
            <a:chExt cx="1418823" cy="175790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D1BE698-F6C8-46DF-A11B-6DCB5C56E7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253" t="26944" r="30139" b="25220"/>
            <a:stretch/>
          </p:blipFill>
          <p:spPr>
            <a:xfrm rot="1009226">
              <a:off x="7709416" y="4133616"/>
              <a:ext cx="1418823" cy="1757908"/>
            </a:xfrm>
            <a:prstGeom prst="rect">
              <a:avLst/>
            </a:prstGeom>
          </p:spPr>
        </p:pic>
        <p:sp>
          <p:nvSpPr>
            <p:cNvPr id="29" name="Sun 28">
              <a:extLst>
                <a:ext uri="{FF2B5EF4-FFF2-40B4-BE49-F238E27FC236}">
                  <a16:creationId xmlns:a16="http://schemas.microsoft.com/office/drawing/2014/main" id="{8BC716F9-F5F4-465E-95DB-B761D40B7A5A}"/>
                </a:ext>
              </a:extLst>
            </p:cNvPr>
            <p:cNvSpPr/>
            <p:nvPr/>
          </p:nvSpPr>
          <p:spPr>
            <a:xfrm>
              <a:off x="7736938" y="4554053"/>
              <a:ext cx="1226265" cy="1059801"/>
            </a:xfrm>
            <a:prstGeom prst="sun">
              <a:avLst>
                <a:gd name="adj" fmla="val 22555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6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059A8DA-3D01-4138-B43B-56823DC211BF}"/>
              </a:ext>
            </a:extLst>
          </p:cNvPr>
          <p:cNvGrpSpPr/>
          <p:nvPr/>
        </p:nvGrpSpPr>
        <p:grpSpPr>
          <a:xfrm>
            <a:off x="3790871" y="5129363"/>
            <a:ext cx="1568401" cy="1568401"/>
            <a:chOff x="6011780" y="3534873"/>
            <a:chExt cx="1568401" cy="1568401"/>
          </a:xfrm>
        </p:grpSpPr>
        <p:pic>
          <p:nvPicPr>
            <p:cNvPr id="1030" name="Picture 6" descr="Hình ảnh Trứng Khủng Long PNG, Vector, PSD, và biểu tượng để tải về miễn  phí | pngtree">
              <a:extLst>
                <a:ext uri="{FF2B5EF4-FFF2-40B4-BE49-F238E27FC236}">
                  <a16:creationId xmlns:a16="http://schemas.microsoft.com/office/drawing/2014/main" id="{E937B8AD-EAD5-4724-AE95-335397780A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4167" b="95556" l="10000" r="90000">
                          <a14:foregroundMark x1="55278" y1="8056" x2="68889" y2="8611"/>
                          <a14:foregroundMark x1="41389" y1="90000" x2="55833" y2="93333"/>
                          <a14:foregroundMark x1="45833" y1="48889" x2="45833" y2="48889"/>
                          <a14:foregroundMark x1="59722" y1="4167" x2="64444" y2="5000"/>
                          <a14:foregroundMark x1="46111" y1="93889" x2="55833" y2="955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1780" y="3534873"/>
              <a:ext cx="1568401" cy="15684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Sun 29">
              <a:extLst>
                <a:ext uri="{FF2B5EF4-FFF2-40B4-BE49-F238E27FC236}">
                  <a16:creationId xmlns:a16="http://schemas.microsoft.com/office/drawing/2014/main" id="{DC7EBE78-C90C-49B2-B5B3-FDAC68455F2A}"/>
                </a:ext>
              </a:extLst>
            </p:cNvPr>
            <p:cNvSpPr/>
            <p:nvPr/>
          </p:nvSpPr>
          <p:spPr>
            <a:xfrm>
              <a:off x="6196729" y="3837938"/>
              <a:ext cx="1226265" cy="1059801"/>
            </a:xfrm>
            <a:prstGeom prst="sun">
              <a:avLst>
                <a:gd name="adj" fmla="val 22555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3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EE593EC-44CA-4B7A-AE48-607E188E1453}"/>
              </a:ext>
            </a:extLst>
          </p:cNvPr>
          <p:cNvGrpSpPr/>
          <p:nvPr/>
        </p:nvGrpSpPr>
        <p:grpSpPr>
          <a:xfrm>
            <a:off x="2561710" y="5083953"/>
            <a:ext cx="1366330" cy="1483573"/>
            <a:chOff x="6224090" y="5083954"/>
            <a:chExt cx="1366330" cy="1483573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0787F64-9CC0-4F12-8E4D-87EC1F6702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139" t="27361" r="27778" b="26944"/>
            <a:stretch/>
          </p:blipFill>
          <p:spPr>
            <a:xfrm>
              <a:off x="6224090" y="5083954"/>
              <a:ext cx="1366330" cy="1483573"/>
            </a:xfrm>
            <a:prstGeom prst="rect">
              <a:avLst/>
            </a:prstGeom>
          </p:spPr>
        </p:pic>
        <p:sp>
          <p:nvSpPr>
            <p:cNvPr id="31" name="Sun 30">
              <a:extLst>
                <a:ext uri="{FF2B5EF4-FFF2-40B4-BE49-F238E27FC236}">
                  <a16:creationId xmlns:a16="http://schemas.microsoft.com/office/drawing/2014/main" id="{76AD8191-3797-440A-9411-F472AE2F863A}"/>
                </a:ext>
              </a:extLst>
            </p:cNvPr>
            <p:cNvSpPr/>
            <p:nvPr/>
          </p:nvSpPr>
          <p:spPr>
            <a:xfrm>
              <a:off x="6233506" y="5387019"/>
              <a:ext cx="1226265" cy="1059801"/>
            </a:xfrm>
            <a:prstGeom prst="sun">
              <a:avLst>
                <a:gd name="adj" fmla="val 22555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4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01D5CAF-5DAA-4E06-BE54-B12F47DE0357}"/>
              </a:ext>
            </a:extLst>
          </p:cNvPr>
          <p:cNvGrpSpPr/>
          <p:nvPr/>
        </p:nvGrpSpPr>
        <p:grpSpPr>
          <a:xfrm>
            <a:off x="9140008" y="5039210"/>
            <a:ext cx="1068294" cy="1281953"/>
            <a:chOff x="9140008" y="5039210"/>
            <a:chExt cx="1335428" cy="1602514"/>
          </a:xfrm>
        </p:grpSpPr>
        <p:pic>
          <p:nvPicPr>
            <p:cNvPr id="1034" name="Picture 10" descr="Màu trứng khủng long png | PNGEgg">
              <a:extLst>
                <a:ext uri="{FF2B5EF4-FFF2-40B4-BE49-F238E27FC236}">
                  <a16:creationId xmlns:a16="http://schemas.microsoft.com/office/drawing/2014/main" id="{372D857E-62E0-475E-9C37-B0D0F3ABBE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2130" b="97130" l="556" r="99667">
                          <a14:foregroundMark x1="41667" y1="5926" x2="61556" y2="15648"/>
                          <a14:foregroundMark x1="61556" y1="15648" x2="85333" y2="44259"/>
                          <a14:foregroundMark x1="85333" y1="44259" x2="88333" y2="53981"/>
                          <a14:foregroundMark x1="51889" y1="4630" x2="73889" y2="24537"/>
                          <a14:foregroundMark x1="73889" y1="24537" x2="89889" y2="52685"/>
                          <a14:foregroundMark x1="89889" y1="52685" x2="90778" y2="57037"/>
                          <a14:foregroundMark x1="93111" y1="39537" x2="93111" y2="61204"/>
                          <a14:foregroundMark x1="93111" y1="61204" x2="93111" y2="61204"/>
                          <a14:foregroundMark x1="30667" y1="18611" x2="21556" y2="49167"/>
                          <a14:foregroundMark x1="21556" y1="49167" x2="22778" y2="83611"/>
                          <a14:foregroundMark x1="22778" y1="83611" x2="26222" y2="84815"/>
                          <a14:foregroundMark x1="7556" y1="42593" x2="9667" y2="80648"/>
                          <a14:foregroundMark x1="55333" y1="16574" x2="59222" y2="59259"/>
                          <a14:foregroundMark x1="48222" y1="2407" x2="53000" y2="2222"/>
                          <a14:foregroundMark x1="556" y1="52685" x2="5444" y2="78426"/>
                          <a14:foregroundMark x1="18889" y1="82222" x2="56889" y2="93148"/>
                          <a14:foregroundMark x1="8667" y1="46759" x2="24889" y2="81759"/>
                          <a14:foregroundMark x1="24889" y1="81759" x2="24889" y2="81759"/>
                          <a14:foregroundMark x1="46111" y1="21667" x2="84444" y2="77778"/>
                          <a14:foregroundMark x1="40111" y1="97222" x2="57667" y2="96204"/>
                          <a14:foregroundMark x1="96556" y1="45648" x2="99667" y2="62963"/>
                          <a14:foregroundMark x1="50889" y1="78704" x2="51444" y2="95556"/>
                          <a14:foregroundMark x1="29667" y1="82870" x2="40111" y2="93981"/>
                          <a14:foregroundMark x1="13889" y1="41574" x2="20444" y2="5925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0008" y="5039210"/>
              <a:ext cx="1335428" cy="16025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Sun 31">
              <a:extLst>
                <a:ext uri="{FF2B5EF4-FFF2-40B4-BE49-F238E27FC236}">
                  <a16:creationId xmlns:a16="http://schemas.microsoft.com/office/drawing/2014/main" id="{8F598B61-26B0-4A61-86DD-DD3FF0C04DD6}"/>
                </a:ext>
              </a:extLst>
            </p:cNvPr>
            <p:cNvSpPr/>
            <p:nvPr/>
          </p:nvSpPr>
          <p:spPr>
            <a:xfrm>
              <a:off x="9208352" y="5387019"/>
              <a:ext cx="1226265" cy="1059801"/>
            </a:xfrm>
            <a:prstGeom prst="sun">
              <a:avLst>
                <a:gd name="adj" fmla="val 22555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7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4570CF4-0222-47C0-8C94-22AB987A712B}"/>
              </a:ext>
            </a:extLst>
          </p:cNvPr>
          <p:cNvGrpSpPr/>
          <p:nvPr/>
        </p:nvGrpSpPr>
        <p:grpSpPr>
          <a:xfrm>
            <a:off x="6335217" y="3369326"/>
            <a:ext cx="1482435" cy="1864448"/>
            <a:chOff x="2457089" y="4777276"/>
            <a:chExt cx="1482435" cy="1864448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8FB52582-585E-4665-9860-0086F22EB7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945" t="27222" r="31944" b="27361"/>
            <a:stretch/>
          </p:blipFill>
          <p:spPr>
            <a:xfrm>
              <a:off x="2457089" y="4777276"/>
              <a:ext cx="1482435" cy="1864448"/>
            </a:xfrm>
            <a:prstGeom prst="rect">
              <a:avLst/>
            </a:prstGeom>
          </p:spPr>
        </p:pic>
        <p:sp>
          <p:nvSpPr>
            <p:cNvPr id="34" name="Sun 33">
              <a:extLst>
                <a:ext uri="{FF2B5EF4-FFF2-40B4-BE49-F238E27FC236}">
                  <a16:creationId xmlns:a16="http://schemas.microsoft.com/office/drawing/2014/main" id="{F45A6235-0300-436C-8CFE-F38CBF380FC4}"/>
                </a:ext>
              </a:extLst>
            </p:cNvPr>
            <p:cNvSpPr/>
            <p:nvPr/>
          </p:nvSpPr>
          <p:spPr>
            <a:xfrm>
              <a:off x="2540475" y="5228285"/>
              <a:ext cx="1226265" cy="1059801"/>
            </a:xfrm>
            <a:prstGeom prst="sun">
              <a:avLst>
                <a:gd name="adj" fmla="val 22555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2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4BD193A-D192-41A5-A5E9-F80C4B075AE3}"/>
              </a:ext>
            </a:extLst>
          </p:cNvPr>
          <p:cNvGrpSpPr/>
          <p:nvPr/>
        </p:nvGrpSpPr>
        <p:grpSpPr>
          <a:xfrm>
            <a:off x="5996604" y="5214823"/>
            <a:ext cx="1240610" cy="1538985"/>
            <a:chOff x="1512094" y="3440062"/>
            <a:chExt cx="1578523" cy="1958168"/>
          </a:xfrm>
        </p:grpSpPr>
        <p:pic>
          <p:nvPicPr>
            <p:cNvPr id="43" name="Picture 42">
              <a:hlinkClick r:id="" action="ppaction://noaction"/>
              <a:extLst>
                <a:ext uri="{FF2B5EF4-FFF2-40B4-BE49-F238E27FC236}">
                  <a16:creationId xmlns:a16="http://schemas.microsoft.com/office/drawing/2014/main" id="{7F8A56AD-E41C-45F5-B7D8-E91C9C3613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24815" b="47963" l="73800" r="934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560" t="24666" r="8480" b="53556"/>
            <a:stretch/>
          </p:blipFill>
          <p:spPr>
            <a:xfrm rot="845761">
              <a:off x="1512094" y="3440062"/>
              <a:ext cx="1578523" cy="1958168"/>
            </a:xfrm>
            <a:prstGeom prst="rect">
              <a:avLst/>
            </a:prstGeom>
          </p:spPr>
        </p:pic>
        <p:sp>
          <p:nvSpPr>
            <p:cNvPr id="44" name="Sun 43">
              <a:extLst>
                <a:ext uri="{FF2B5EF4-FFF2-40B4-BE49-F238E27FC236}">
                  <a16:creationId xmlns:a16="http://schemas.microsoft.com/office/drawing/2014/main" id="{8C69E395-019B-4942-B744-D77E06E84A72}"/>
                </a:ext>
              </a:extLst>
            </p:cNvPr>
            <p:cNvSpPr/>
            <p:nvPr/>
          </p:nvSpPr>
          <p:spPr>
            <a:xfrm>
              <a:off x="1760483" y="3952769"/>
              <a:ext cx="1226265" cy="1059801"/>
            </a:xfrm>
            <a:prstGeom prst="sun">
              <a:avLst>
                <a:gd name="adj" fmla="val 22555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5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1946B20-A4FC-499E-83B1-52A0AB9260C4}"/>
              </a:ext>
            </a:extLst>
          </p:cNvPr>
          <p:cNvGrpSpPr/>
          <p:nvPr/>
        </p:nvGrpSpPr>
        <p:grpSpPr>
          <a:xfrm>
            <a:off x="7865904" y="3410610"/>
            <a:ext cx="1118197" cy="1406764"/>
            <a:chOff x="5743583" y="2058186"/>
            <a:chExt cx="1118197" cy="1406764"/>
          </a:xfrm>
        </p:grpSpPr>
        <p:pic>
          <p:nvPicPr>
            <p:cNvPr id="48" name="Picture 47">
              <a:hlinkClick r:id="" action="ppaction://noaction"/>
              <a:extLst>
                <a:ext uri="{FF2B5EF4-FFF2-40B4-BE49-F238E27FC236}">
                  <a16:creationId xmlns:a16="http://schemas.microsoft.com/office/drawing/2014/main" id="{921E2740-87C2-4704-A2BF-C9990608EE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24167" b="45370" l="50000" r="7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499" t="24167" r="29901" b="54167"/>
            <a:stretch/>
          </p:blipFill>
          <p:spPr>
            <a:xfrm rot="1127673">
              <a:off x="5743583" y="2058186"/>
              <a:ext cx="1118197" cy="1406764"/>
            </a:xfrm>
            <a:prstGeom prst="rect">
              <a:avLst/>
            </a:prstGeom>
          </p:spPr>
        </p:pic>
        <p:sp>
          <p:nvSpPr>
            <p:cNvPr id="50" name="Sun 49">
              <a:extLst>
                <a:ext uri="{FF2B5EF4-FFF2-40B4-BE49-F238E27FC236}">
                  <a16:creationId xmlns:a16="http://schemas.microsoft.com/office/drawing/2014/main" id="{B6118EEE-42EF-401D-B043-5622BA2BFB39}"/>
                </a:ext>
              </a:extLst>
            </p:cNvPr>
            <p:cNvSpPr/>
            <p:nvPr/>
          </p:nvSpPr>
          <p:spPr>
            <a:xfrm>
              <a:off x="5768181" y="2348772"/>
              <a:ext cx="951895" cy="909657"/>
            </a:xfrm>
            <a:prstGeom prst="sun">
              <a:avLst>
                <a:gd name="adj" fmla="val 22555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0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FEEF36F-5CFC-4770-BCDC-81570AEB2F95}"/>
              </a:ext>
            </a:extLst>
          </p:cNvPr>
          <p:cNvGrpSpPr/>
          <p:nvPr/>
        </p:nvGrpSpPr>
        <p:grpSpPr>
          <a:xfrm>
            <a:off x="10610768" y="4887920"/>
            <a:ext cx="1252121" cy="1532596"/>
            <a:chOff x="6954120" y="1006512"/>
            <a:chExt cx="1252121" cy="1532596"/>
          </a:xfrm>
        </p:grpSpPr>
        <p:pic>
          <p:nvPicPr>
            <p:cNvPr id="46" name="Picture 45">
              <a:hlinkClick r:id="" action="ppaction://noaction"/>
              <a:extLst>
                <a:ext uri="{FF2B5EF4-FFF2-40B4-BE49-F238E27FC236}">
                  <a16:creationId xmlns:a16="http://schemas.microsoft.com/office/drawing/2014/main" id="{6506A788-F178-4441-8F6F-9930C36DB0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48704" b="90000" l="514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881" t="49333" r="11119" b="16667"/>
            <a:stretch/>
          </p:blipFill>
          <p:spPr>
            <a:xfrm>
              <a:off x="6954120" y="1006512"/>
              <a:ext cx="1252121" cy="1532596"/>
            </a:xfrm>
            <a:prstGeom prst="rect">
              <a:avLst/>
            </a:prstGeom>
          </p:spPr>
        </p:pic>
        <p:sp>
          <p:nvSpPr>
            <p:cNvPr id="51" name="Sun 50">
              <a:extLst>
                <a:ext uri="{FF2B5EF4-FFF2-40B4-BE49-F238E27FC236}">
                  <a16:creationId xmlns:a16="http://schemas.microsoft.com/office/drawing/2014/main" id="{17C22FAD-2DA2-4096-B90E-6F3568928334}"/>
                </a:ext>
              </a:extLst>
            </p:cNvPr>
            <p:cNvSpPr/>
            <p:nvPr/>
          </p:nvSpPr>
          <p:spPr>
            <a:xfrm>
              <a:off x="7076435" y="1405449"/>
              <a:ext cx="951895" cy="909657"/>
            </a:xfrm>
            <a:prstGeom prst="sun">
              <a:avLst>
                <a:gd name="adj" fmla="val 22555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8</a:t>
              </a:r>
            </a:p>
          </p:txBody>
        </p:sp>
      </p:grpSp>
      <p:sp>
        <p:nvSpPr>
          <p:cNvPr id="40" name="Thought Bubble: Cloud 39">
            <a:extLst>
              <a:ext uri="{FF2B5EF4-FFF2-40B4-BE49-F238E27FC236}">
                <a16:creationId xmlns:a16="http://schemas.microsoft.com/office/drawing/2014/main" id="{5FA7EE89-9E09-4CBD-B9AF-313AB64A822B}"/>
              </a:ext>
            </a:extLst>
          </p:cNvPr>
          <p:cNvSpPr/>
          <p:nvPr/>
        </p:nvSpPr>
        <p:spPr>
          <a:xfrm>
            <a:off x="446065" y="862038"/>
            <a:ext cx="2115645" cy="1558977"/>
          </a:xfrm>
          <a:prstGeom prst="cloudCallout">
            <a:avLst>
              <a:gd name="adj1" fmla="val 52855"/>
              <a:gd name="adj2" fmla="val 55769"/>
            </a:avLst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Số chẵn</a:t>
            </a:r>
          </a:p>
        </p:txBody>
      </p:sp>
      <p:sp>
        <p:nvSpPr>
          <p:cNvPr id="55" name="Thought Bubble: Cloud 54">
            <a:extLst>
              <a:ext uri="{FF2B5EF4-FFF2-40B4-BE49-F238E27FC236}">
                <a16:creationId xmlns:a16="http://schemas.microsoft.com/office/drawing/2014/main" id="{D2C906CF-C676-4D0D-8623-694E8794BCE3}"/>
              </a:ext>
            </a:extLst>
          </p:cNvPr>
          <p:cNvSpPr/>
          <p:nvPr/>
        </p:nvSpPr>
        <p:spPr>
          <a:xfrm>
            <a:off x="9890266" y="82550"/>
            <a:ext cx="2115645" cy="1558977"/>
          </a:xfrm>
          <a:prstGeom prst="cloudCallout">
            <a:avLst>
              <a:gd name="adj1" fmla="val -32878"/>
              <a:gd name="adj2" fmla="val 90384"/>
            </a:avLst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Số lẻ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0FAA925A-B892-450F-B7D8-60A0971013F1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5253">
            <a:off x="3274014" y="-1108030"/>
            <a:ext cx="5599167" cy="3732778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46835A86-C9BF-4020-B316-5ED71B54CEF6}"/>
              </a:ext>
            </a:extLst>
          </p:cNvPr>
          <p:cNvSpPr txBox="1"/>
          <p:nvPr/>
        </p:nvSpPr>
        <p:spPr>
          <a:xfrm>
            <a:off x="4072590" y="273071"/>
            <a:ext cx="38660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Game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tìm trứng KHỦNG LONG</a:t>
            </a:r>
          </a:p>
        </p:txBody>
      </p:sp>
      <p:pic>
        <p:nvPicPr>
          <p:cNvPr id="3" name="Tieng-tinh-tinh-www_tiengdong_com">
            <a:hlinkClick r:id="" action="ppaction://media"/>
            <a:extLst>
              <a:ext uri="{FF2B5EF4-FFF2-40B4-BE49-F238E27FC236}">
                <a16:creationId xmlns:a16="http://schemas.microsoft.com/office/drawing/2014/main" id="{847635AE-4770-463F-ABC3-E7C8714F40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-1156488" y="557238"/>
            <a:ext cx="609600" cy="609600"/>
          </a:xfrm>
          <a:prstGeom prst="rect">
            <a:avLst/>
          </a:prstGeom>
        </p:spPr>
      </p:pic>
      <p:pic>
        <p:nvPicPr>
          <p:cNvPr id="41" name="Tieng-tinh-tinh-www_tiengdong_com">
            <a:hlinkClick r:id="" action="ppaction://media"/>
            <a:extLst>
              <a:ext uri="{FF2B5EF4-FFF2-40B4-BE49-F238E27FC236}">
                <a16:creationId xmlns:a16="http://schemas.microsoft.com/office/drawing/2014/main" id="{D8DF8982-44EE-471C-BEAA-95E664CDB0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-820359" y="-222250"/>
            <a:ext cx="609600" cy="609600"/>
          </a:xfrm>
          <a:prstGeom prst="rect">
            <a:avLst/>
          </a:prstGeom>
        </p:spPr>
      </p:pic>
      <p:pic>
        <p:nvPicPr>
          <p:cNvPr id="42" name="Tieng-tinh-tinh-www_tiengdong_com">
            <a:hlinkClick r:id="" action="ppaction://media"/>
            <a:extLst>
              <a:ext uri="{FF2B5EF4-FFF2-40B4-BE49-F238E27FC236}">
                <a16:creationId xmlns:a16="http://schemas.microsoft.com/office/drawing/2014/main" id="{AC39E2AF-3E53-4955-AE52-17A11A7213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-691507" y="-831850"/>
            <a:ext cx="609600" cy="609600"/>
          </a:xfrm>
          <a:prstGeom prst="rect">
            <a:avLst/>
          </a:prstGeom>
        </p:spPr>
      </p:pic>
      <p:pic>
        <p:nvPicPr>
          <p:cNvPr id="45" name="Tieng-tinh-tinh-www_tiengdong_com">
            <a:hlinkClick r:id="" action="ppaction://media"/>
            <a:extLst>
              <a:ext uri="{FF2B5EF4-FFF2-40B4-BE49-F238E27FC236}">
                <a16:creationId xmlns:a16="http://schemas.microsoft.com/office/drawing/2014/main" id="{C97DA460-9E29-4B22-961F-17D0022631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819373" y="-1237729"/>
            <a:ext cx="609600" cy="609600"/>
          </a:xfrm>
          <a:prstGeom prst="rect">
            <a:avLst/>
          </a:prstGeom>
        </p:spPr>
      </p:pic>
      <p:pic>
        <p:nvPicPr>
          <p:cNvPr id="47" name="Tieng-tinh-tinh-www_tiengdong_com">
            <a:hlinkClick r:id="" action="ppaction://media"/>
            <a:extLst>
              <a:ext uri="{FF2B5EF4-FFF2-40B4-BE49-F238E27FC236}">
                <a16:creationId xmlns:a16="http://schemas.microsoft.com/office/drawing/2014/main" id="{DEE038BA-3C75-42DF-857E-EB1CD8EC24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2498407" y="-1528819"/>
            <a:ext cx="609600" cy="609600"/>
          </a:xfrm>
          <a:prstGeom prst="rect">
            <a:avLst/>
          </a:prstGeom>
        </p:spPr>
      </p:pic>
      <p:pic>
        <p:nvPicPr>
          <p:cNvPr id="49" name="Tieng-tinh-tinh-www_tiengdong_com">
            <a:hlinkClick r:id="" action="ppaction://media"/>
            <a:extLst>
              <a:ext uri="{FF2B5EF4-FFF2-40B4-BE49-F238E27FC236}">
                <a16:creationId xmlns:a16="http://schemas.microsoft.com/office/drawing/2014/main" id="{ACEC34D4-819C-4306-8B0D-3BA2AA9704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4025514" y="-1528819"/>
            <a:ext cx="609600" cy="609600"/>
          </a:xfrm>
          <a:prstGeom prst="rect">
            <a:avLst/>
          </a:prstGeom>
        </p:spPr>
      </p:pic>
      <p:pic>
        <p:nvPicPr>
          <p:cNvPr id="52" name="Tieng-tinh-tinh-www_tiengdong_com">
            <a:hlinkClick r:id="" action="ppaction://media"/>
            <a:extLst>
              <a:ext uri="{FF2B5EF4-FFF2-40B4-BE49-F238E27FC236}">
                <a16:creationId xmlns:a16="http://schemas.microsoft.com/office/drawing/2014/main" id="{2631DCE2-EAA9-4106-92C7-9780176454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5231594" y="-1528819"/>
            <a:ext cx="609600" cy="609600"/>
          </a:xfrm>
          <a:prstGeom prst="rect">
            <a:avLst/>
          </a:prstGeom>
        </p:spPr>
      </p:pic>
      <p:pic>
        <p:nvPicPr>
          <p:cNvPr id="53" name="Tieng-tinh-tinh-www_tiengdong_com">
            <a:hlinkClick r:id="" action="ppaction://media"/>
            <a:extLst>
              <a:ext uri="{FF2B5EF4-FFF2-40B4-BE49-F238E27FC236}">
                <a16:creationId xmlns:a16="http://schemas.microsoft.com/office/drawing/2014/main" id="{9A6B0503-9F42-4E50-9FE4-AED3400873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6232241" y="-1528819"/>
            <a:ext cx="609600" cy="609600"/>
          </a:xfrm>
          <a:prstGeom prst="rect">
            <a:avLst/>
          </a:prstGeom>
        </p:spPr>
      </p:pic>
      <p:pic>
        <p:nvPicPr>
          <p:cNvPr id="54" name="Tieng-tinh-tinh-www_tiengdong_com">
            <a:hlinkClick r:id="" action="ppaction://media"/>
            <a:extLst>
              <a:ext uri="{FF2B5EF4-FFF2-40B4-BE49-F238E27FC236}">
                <a16:creationId xmlns:a16="http://schemas.microsoft.com/office/drawing/2014/main" id="{F517388E-FC1F-4E08-86AC-250A8DE9CB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7110584" y="-1586281"/>
            <a:ext cx="609600" cy="609600"/>
          </a:xfrm>
          <a:prstGeom prst="rect">
            <a:avLst/>
          </a:prstGeom>
        </p:spPr>
      </p:pic>
      <p:pic>
        <p:nvPicPr>
          <p:cNvPr id="56" name="Tieng-tinh-tinh-www_tiengdong_com">
            <a:hlinkClick r:id="" action="ppaction://media"/>
            <a:extLst>
              <a:ext uri="{FF2B5EF4-FFF2-40B4-BE49-F238E27FC236}">
                <a16:creationId xmlns:a16="http://schemas.microsoft.com/office/drawing/2014/main" id="{55D8FE3A-D366-4638-A7D8-3EED439F8D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7977908" y="-145864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61420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3.33333E-6 L -0.39076 0.07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44" y="375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4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48148E-6 L -0.35326 0.09213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69" y="4606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3448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7.40741E-7 L -0.03919 -0.07801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6" y="-3912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3448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4.44444E-6 L -0.71575 -0.02084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794" y="-1042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3448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7037E-6 L -0.54948 -0.15254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474" y="-7639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3448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7037E-6 L 0.14245 -0.38125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22" y="-19074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3448" fill="hold"/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1.48148E-6 L 0.4681 -0.22338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98" y="-11181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3448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44444E-6 L 0.01171 -0.1794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6" y="-8981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3448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3.7037E-6 L 0.83894 -0.22014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940" y="-11019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4" dur="3448" fill="hold"/>
                                        <p:tgtEl>
                                          <p:spTgt spid="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3.7037E-6 L 0.24909 -0.06644 " pathEditMode="relative" rAng="0" ptsTypes="AA">
                                      <p:cBhvr>
                                        <p:cTn id="8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67" y="-6481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1" dur="3448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audio>
              <p:cMediaNode vol="80000">
                <p:cTn id="9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  <p:audio>
              <p:cMediaNode vol="8000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  <p:audio>
              <p:cMediaNode vol="80000">
                <p:cTn id="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audio>
            <p:audio>
              <p:cMediaNode vol="80000">
                <p:cTn id="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"/>
                </p:tgtEl>
              </p:cMediaNode>
            </p:audio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  <p:audio>
              <p:cMediaNode vol="8000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  <p:audio>
              <p:cMediaNode vol="8000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  <p:audio>
              <p:cMediaNode vol="80000">
                <p:cTn id="1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</p:childTnLst>
        </p:cTn>
      </p:par>
    </p:tnLst>
    <p:bldLst>
      <p:bldP spid="5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2E670FB-3F5A-8785-6D40-ECC5F6AAFA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09" r="679" b="-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B8FBC2F-327E-7624-3B49-F18E2492E6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3475" y="1826466"/>
            <a:ext cx="5883150" cy="1109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642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7B303D75-D4CC-9274-2ECE-31CA9BE1BC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96" b="15004"/>
          <a:stretch/>
        </p:blipFill>
        <p:spPr bwMode="auto">
          <a:xfrm>
            <a:off x="-11837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0CCC07C-068D-05F1-EC5C-2D1A1FAB60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40091" y="1320940"/>
            <a:ext cx="5288939" cy="4130232"/>
          </a:xfrm>
          <a:prstGeom prst="rect">
            <a:avLst/>
          </a:prstGeom>
        </p:spPr>
      </p:pic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AE7983A1-D750-64A6-F954-5E0278C6F68D}"/>
              </a:ext>
            </a:extLst>
          </p:cNvPr>
          <p:cNvSpPr/>
          <p:nvPr/>
        </p:nvSpPr>
        <p:spPr>
          <a:xfrm>
            <a:off x="6314828" y="1538857"/>
            <a:ext cx="4742673" cy="1445401"/>
          </a:xfrm>
          <a:prstGeom prst="wedgeRoundRectCallout">
            <a:avLst>
              <a:gd name="adj1" fmla="val -57494"/>
              <a:gd name="adj2" fmla="val 19519"/>
              <a:gd name="adj3" fmla="val 16667"/>
            </a:avLst>
          </a:prstGeom>
          <a:solidFill>
            <a:srgbClr val="FFFFFF"/>
          </a:solidFill>
          <a:ln w="38100"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 bạn hãy cùng mình ngược dòng thời gian để ngắm nhìn thế giới khủng long nhé!</a:t>
            </a:r>
            <a:endParaRPr kumimoji="0" lang="vi-VN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6" name="Tieng-lam-phep-www_tiengdong_com">
            <a:hlinkClick r:id="" action="ppaction://media"/>
            <a:extLst>
              <a:ext uri="{FF2B5EF4-FFF2-40B4-BE49-F238E27FC236}">
                <a16:creationId xmlns:a16="http://schemas.microsoft.com/office/drawing/2014/main" id="{662E437B-5582-213B-3A76-2DEBF65137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86165" y="-80279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239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3" fill="hold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1000">
                                          <p:cBhvr additive="base">
                                            <p:cTn id="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1000">
                                          <p:cBhvr additive="base"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3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6" dur="1000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1000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000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9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1" presetID="1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4" dur="1776" fill="hold"/>
                                            <p:tgtEl>
                                              <p:spTgt spid="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25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6"/>
                    </p:tgtEl>
                  </p:cMediaNode>
                </p:audio>
              </p:childTnLst>
            </p:cTn>
          </p:par>
        </p:tnLst>
        <p:bldLst>
          <p:bldP spid="4" grpId="0" animBg="1"/>
          <p:bldP spid="4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3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6" dur="1000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1000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000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9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1" presetID="1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4" dur="1776" fill="hold"/>
                                            <p:tgtEl>
                                              <p:spTgt spid="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25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6"/>
                    </p:tgtEl>
                  </p:cMediaNode>
                </p:audio>
              </p:childTnLst>
            </p:cTn>
          </p:par>
        </p:tnLst>
        <p:bldLst>
          <p:bldP spid="4" grpId="0" animBg="1"/>
          <p:bldP spid="4" grpId="1" animBg="1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58D8FBA-A533-D6BF-DEC3-0F3DF031BB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F7E0394-A1EF-4E55-3D82-1F6F8D533F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858" y="2522051"/>
            <a:ext cx="2553406" cy="3545836"/>
          </a:xfrm>
          <a:prstGeom prst="rect">
            <a:avLst/>
          </a:prstGeom>
        </p:spPr>
      </p:pic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A831FA16-4D48-53A7-B30D-39CC88DE8507}"/>
              </a:ext>
            </a:extLst>
          </p:cNvPr>
          <p:cNvSpPr/>
          <p:nvPr/>
        </p:nvSpPr>
        <p:spPr>
          <a:xfrm>
            <a:off x="5610693" y="1983599"/>
            <a:ext cx="4742673" cy="1445401"/>
          </a:xfrm>
          <a:prstGeom prst="wedgeRoundRectCallout">
            <a:avLst>
              <a:gd name="adj1" fmla="val -57494"/>
              <a:gd name="adj2" fmla="val 19519"/>
              <a:gd name="adj3" fmla="val 16667"/>
            </a:avLst>
          </a:prstGeom>
          <a:solidFill>
            <a:srgbClr val="CCFFFF"/>
          </a:solidFill>
          <a:ln w="38100"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Tuyệt quá! Mình đã đến được thế giới khủng long rồi.</a:t>
            </a:r>
            <a:endParaRPr kumimoji="0" lang="vi-VN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384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1000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1000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" presetClass="exit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7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" presetClass="exit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0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7" grpId="1" animBg="1"/>
          <p:bldP spid="8" grpId="0" animBg="1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6B4CD07-65E2-4844-5E32-A6EC2EC00D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Doraemon PNG Images HD | PNG Play">
            <a:extLst>
              <a:ext uri="{FF2B5EF4-FFF2-40B4-BE49-F238E27FC236}">
                <a16:creationId xmlns:a16="http://schemas.microsoft.com/office/drawing/2014/main" id="{EDFACAB4-AD62-85F5-822E-F9D4D678CF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43051" y="1754291"/>
            <a:ext cx="3739857" cy="4318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882A7A7-518E-E6FC-854B-DA0A302DB8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0036" y="2593736"/>
            <a:ext cx="5834378" cy="258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07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1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1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3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3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58D8FBA-A533-D6BF-DEC3-0F3DF031BB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F82D659-440B-EC12-9318-308774A43B7E}"/>
              </a:ext>
            </a:extLst>
          </p:cNvPr>
          <p:cNvSpPr/>
          <p:nvPr/>
        </p:nvSpPr>
        <p:spPr>
          <a:xfrm>
            <a:off x="257175" y="228600"/>
            <a:ext cx="11591925" cy="6400800"/>
          </a:xfrm>
          <a:prstGeom prst="roundRect">
            <a:avLst/>
          </a:prstGeom>
          <a:solidFill>
            <a:schemeClr val="bg1">
              <a:alpha val="94000"/>
            </a:scheme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62AA937-CB8F-BE24-88CD-B7C9F902FE0C}"/>
              </a:ext>
            </a:extLst>
          </p:cNvPr>
          <p:cNvGrpSpPr/>
          <p:nvPr/>
        </p:nvGrpSpPr>
        <p:grpSpPr>
          <a:xfrm>
            <a:off x="919158" y="485245"/>
            <a:ext cx="721360" cy="822305"/>
            <a:chOff x="955040" y="413583"/>
            <a:chExt cx="721360" cy="822305"/>
          </a:xfrm>
        </p:grpSpPr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6EC63DE2-C42E-51B7-1E68-B3D2F13D2350}"/>
                </a:ext>
              </a:extLst>
            </p:cNvPr>
            <p:cNvSpPr/>
            <p:nvPr/>
          </p:nvSpPr>
          <p:spPr>
            <a:xfrm>
              <a:off x="955040" y="508000"/>
              <a:ext cx="721360" cy="621862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8FEEBBE-D1A7-D37B-CCD7-9E5E6D0EC18F}"/>
                </a:ext>
              </a:extLst>
            </p:cNvPr>
            <p:cNvSpPr txBox="1"/>
            <p:nvPr/>
          </p:nvSpPr>
          <p:spPr>
            <a:xfrm>
              <a:off x="1047115" y="413583"/>
              <a:ext cx="487680" cy="822305"/>
            </a:xfrm>
            <a:prstGeom prst="ellipse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5A90E014-C201-CCB2-CA57-1811C8E98158}"/>
              </a:ext>
            </a:extLst>
          </p:cNvPr>
          <p:cNvSpPr txBox="1"/>
          <p:nvPr/>
        </p:nvSpPr>
        <p:spPr>
          <a:xfrm>
            <a:off x="1624643" y="521673"/>
            <a:ext cx="93767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4000" dirty="0" err="1">
                <a:solidFill>
                  <a:srgbClr val="0070C0"/>
                </a:solidFill>
              </a:rPr>
              <a:t>Viết</a:t>
            </a:r>
            <a:r>
              <a:rPr lang="en-US" sz="4000" dirty="0">
                <a:solidFill>
                  <a:srgbClr val="0070C0"/>
                </a:solidFill>
              </a:rPr>
              <a:t> </a:t>
            </a:r>
            <a:r>
              <a:rPr lang="en-US" sz="4000" dirty="0" err="1">
                <a:solidFill>
                  <a:srgbClr val="0070C0"/>
                </a:solidFill>
              </a:rPr>
              <a:t>một</a:t>
            </a:r>
            <a:r>
              <a:rPr lang="en-US" sz="4000" dirty="0">
                <a:solidFill>
                  <a:srgbClr val="0070C0"/>
                </a:solidFill>
              </a:rPr>
              <a:t> </a:t>
            </a:r>
            <a:r>
              <a:rPr lang="en-US" sz="4000" dirty="0" err="1">
                <a:solidFill>
                  <a:srgbClr val="0070C0"/>
                </a:solidFill>
              </a:rPr>
              <a:t>số</a:t>
            </a:r>
            <a:r>
              <a:rPr lang="en-US" sz="4000" dirty="0">
                <a:solidFill>
                  <a:srgbClr val="0070C0"/>
                </a:solidFill>
              </a:rPr>
              <a:t> </a:t>
            </a:r>
            <a:r>
              <a:rPr lang="en-US" sz="4000" dirty="0" err="1">
                <a:solidFill>
                  <a:srgbClr val="0070C0"/>
                </a:solidFill>
              </a:rPr>
              <a:t>có</a:t>
            </a:r>
            <a:r>
              <a:rPr lang="en-US" sz="4000" dirty="0">
                <a:solidFill>
                  <a:srgbClr val="0070C0"/>
                </a:solidFill>
              </a:rPr>
              <a:t> </a:t>
            </a:r>
            <a:r>
              <a:rPr lang="en-US" sz="4000" dirty="0" err="1">
                <a:solidFill>
                  <a:srgbClr val="0070C0"/>
                </a:solidFill>
              </a:rPr>
              <a:t>bốn</a:t>
            </a:r>
            <a:r>
              <a:rPr lang="en-US" sz="4000" dirty="0">
                <a:solidFill>
                  <a:srgbClr val="0070C0"/>
                </a:solidFill>
              </a:rPr>
              <a:t> </a:t>
            </a:r>
            <a:r>
              <a:rPr lang="en-US" sz="4000" dirty="0" err="1">
                <a:solidFill>
                  <a:srgbClr val="0070C0"/>
                </a:solidFill>
              </a:rPr>
              <a:t>chữ</a:t>
            </a:r>
            <a:r>
              <a:rPr lang="en-US" sz="4000" dirty="0">
                <a:solidFill>
                  <a:srgbClr val="0070C0"/>
                </a:solidFill>
              </a:rPr>
              <a:t> </a:t>
            </a:r>
            <a:r>
              <a:rPr lang="en-US" sz="4000" dirty="0" err="1">
                <a:solidFill>
                  <a:srgbClr val="0070C0"/>
                </a:solidFill>
              </a:rPr>
              <a:t>số</a:t>
            </a:r>
            <a:r>
              <a:rPr lang="en-US" sz="4000" dirty="0">
                <a:solidFill>
                  <a:srgbClr val="0070C0"/>
                </a:solidFill>
              </a:rPr>
              <a:t> </a:t>
            </a:r>
            <a:r>
              <a:rPr lang="en-US" sz="4000" dirty="0" err="1">
                <a:solidFill>
                  <a:srgbClr val="0070C0"/>
                </a:solidFill>
              </a:rPr>
              <a:t>rồi</a:t>
            </a:r>
            <a:r>
              <a:rPr lang="en-US" sz="4000" dirty="0">
                <a:solidFill>
                  <a:srgbClr val="0070C0"/>
                </a:solidFill>
              </a:rPr>
              <a:t> </a:t>
            </a:r>
            <a:r>
              <a:rPr lang="en-US" sz="4000" dirty="0" err="1">
                <a:solidFill>
                  <a:srgbClr val="0070C0"/>
                </a:solidFill>
              </a:rPr>
              <a:t>đó</a:t>
            </a:r>
            <a:r>
              <a:rPr lang="en-US" sz="4000" dirty="0">
                <a:solidFill>
                  <a:srgbClr val="0070C0"/>
                </a:solidFill>
              </a:rPr>
              <a:t> </a:t>
            </a:r>
            <a:r>
              <a:rPr lang="en-US" sz="4000" dirty="0" err="1">
                <a:solidFill>
                  <a:srgbClr val="0070C0"/>
                </a:solidFill>
              </a:rPr>
              <a:t>bạn</a:t>
            </a:r>
            <a:r>
              <a:rPr lang="en-US" sz="4000" dirty="0">
                <a:solidFill>
                  <a:srgbClr val="0070C0"/>
                </a:solidFill>
              </a:rPr>
              <a:t> </a:t>
            </a:r>
            <a:r>
              <a:rPr lang="en-US" sz="4000" dirty="0" err="1">
                <a:solidFill>
                  <a:srgbClr val="0070C0"/>
                </a:solidFill>
              </a:rPr>
              <a:t>số</a:t>
            </a:r>
            <a:r>
              <a:rPr lang="en-US" sz="4000" dirty="0">
                <a:solidFill>
                  <a:srgbClr val="0070C0"/>
                </a:solidFill>
              </a:rPr>
              <a:t> </a:t>
            </a:r>
            <a:r>
              <a:rPr lang="en-US" sz="4000" dirty="0" err="1">
                <a:solidFill>
                  <a:srgbClr val="0070C0"/>
                </a:solidFill>
              </a:rPr>
              <a:t>đó</a:t>
            </a:r>
            <a:r>
              <a:rPr lang="en-US" sz="4000" dirty="0">
                <a:solidFill>
                  <a:srgbClr val="0070C0"/>
                </a:solidFill>
              </a:rPr>
              <a:t> </a:t>
            </a:r>
            <a:r>
              <a:rPr lang="en-US" sz="4000" dirty="0" err="1">
                <a:solidFill>
                  <a:srgbClr val="0070C0"/>
                </a:solidFill>
              </a:rPr>
              <a:t>là</a:t>
            </a:r>
            <a:r>
              <a:rPr lang="en-US" sz="4000" dirty="0">
                <a:solidFill>
                  <a:srgbClr val="0070C0"/>
                </a:solidFill>
              </a:rPr>
              <a:t> </a:t>
            </a:r>
            <a:r>
              <a:rPr lang="en-US" sz="4000" dirty="0" err="1">
                <a:solidFill>
                  <a:srgbClr val="0070C0"/>
                </a:solidFill>
              </a:rPr>
              <a:t>số</a:t>
            </a:r>
            <a:r>
              <a:rPr lang="en-US" sz="4000" dirty="0">
                <a:solidFill>
                  <a:srgbClr val="0070C0"/>
                </a:solidFill>
              </a:rPr>
              <a:t> </a:t>
            </a:r>
            <a:r>
              <a:rPr lang="en-US" sz="4000" dirty="0" err="1">
                <a:solidFill>
                  <a:srgbClr val="0070C0"/>
                </a:solidFill>
              </a:rPr>
              <a:t>chẵn</a:t>
            </a:r>
            <a:r>
              <a:rPr lang="en-US" sz="4000" dirty="0">
                <a:solidFill>
                  <a:srgbClr val="0070C0"/>
                </a:solidFill>
              </a:rPr>
              <a:t> hay </a:t>
            </a:r>
            <a:r>
              <a:rPr lang="en-US" sz="4000" dirty="0" err="1">
                <a:solidFill>
                  <a:srgbClr val="0070C0"/>
                </a:solidFill>
              </a:rPr>
              <a:t>số</a:t>
            </a:r>
            <a:r>
              <a:rPr lang="en-US" sz="4000" dirty="0">
                <a:solidFill>
                  <a:srgbClr val="0070C0"/>
                </a:solidFill>
              </a:rPr>
              <a:t> </a:t>
            </a:r>
            <a:r>
              <a:rPr lang="en-US" sz="4000" dirty="0" err="1">
                <a:solidFill>
                  <a:srgbClr val="0070C0"/>
                </a:solidFill>
              </a:rPr>
              <a:t>lẻ</a:t>
            </a:r>
            <a:r>
              <a:rPr lang="en-US" sz="4000" dirty="0">
                <a:solidFill>
                  <a:srgbClr val="0070C0"/>
                </a:solidFill>
              </a:rPr>
              <a:t>.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3801A5-8024-26E2-D7AB-82376A53D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3149" y="2163615"/>
            <a:ext cx="7400925" cy="4118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050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66667E-6 2.22222E-6 L 1.66667E-6 -0.07222 " pathEditMode="relative" rAng="0" ptsTypes="AA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1" grpId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604</Words>
  <Application>Microsoft Office PowerPoint</Application>
  <PresentationFormat>Widescreen</PresentationFormat>
  <Paragraphs>81</Paragraphs>
  <Slides>28</Slides>
  <Notes>2</Notes>
  <HiddenSlides>0</HiddenSlides>
  <MMClips>13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28</vt:i4>
      </vt:variant>
    </vt:vector>
  </HeadingPairs>
  <TitlesOfParts>
    <vt:vector size="40" baseType="lpstr">
      <vt:lpstr>Arial</vt:lpstr>
      <vt:lpstr>Calibri</vt:lpstr>
      <vt:lpstr>Calibri Light</vt:lpstr>
      <vt:lpstr>Cambria</vt:lpstr>
      <vt:lpstr>iCiel Crocante</vt:lpstr>
      <vt:lpstr>Times New Roman</vt:lpstr>
      <vt:lpstr>UTM Avo</vt:lpstr>
      <vt:lpstr>UTM Duepuntozero</vt:lpstr>
      <vt:lpstr>UTM Showcard</vt:lpstr>
      <vt:lpstr>1_Office Theme</vt:lpstr>
      <vt:lpstr>2_Office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23</cp:revision>
  <dcterms:created xsi:type="dcterms:W3CDTF">2023-09-01T11:15:03Z</dcterms:created>
  <dcterms:modified xsi:type="dcterms:W3CDTF">2023-09-01T14:56:37Z</dcterms:modified>
</cp:coreProperties>
</file>