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</p:sldMasterIdLst>
  <p:notesMasterIdLst>
    <p:notesMasterId r:id="rId30"/>
  </p:notesMasterIdLst>
  <p:sldIdLst>
    <p:sldId id="301" r:id="rId3"/>
    <p:sldId id="3836" r:id="rId4"/>
    <p:sldId id="429" r:id="rId5"/>
    <p:sldId id="3840" r:id="rId6"/>
    <p:sldId id="3841" r:id="rId7"/>
    <p:sldId id="3842" r:id="rId8"/>
    <p:sldId id="3843" r:id="rId9"/>
    <p:sldId id="3802" r:id="rId10"/>
    <p:sldId id="3829" r:id="rId11"/>
    <p:sldId id="3835" r:id="rId12"/>
    <p:sldId id="3811" r:id="rId13"/>
    <p:sldId id="11694" r:id="rId14"/>
    <p:sldId id="3831" r:id="rId15"/>
    <p:sldId id="3813" r:id="rId16"/>
    <p:sldId id="11696" r:id="rId17"/>
    <p:sldId id="11695" r:id="rId18"/>
    <p:sldId id="3832" r:id="rId19"/>
    <p:sldId id="3817" r:id="rId20"/>
    <p:sldId id="11697" r:id="rId21"/>
    <p:sldId id="11698" r:id="rId22"/>
    <p:sldId id="11699" r:id="rId23"/>
    <p:sldId id="11700" r:id="rId24"/>
    <p:sldId id="11701" r:id="rId25"/>
    <p:sldId id="3833" r:id="rId26"/>
    <p:sldId id="11693" r:id="rId27"/>
    <p:sldId id="3834" r:id="rId28"/>
    <p:sldId id="280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E7F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86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F42035-00E0-4132-BCDC-037C410F5420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883A21-54A1-4344-8B79-AAC7EAEF60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99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gb706226281_0_2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7" name="Google Shape;1277;gb706226281_0_2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674816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7911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5445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6012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3730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6010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468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92630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2907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3583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3464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7" name="Google Shape;2237;gb6f96fd3f7_0_4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8" name="Google Shape;2238;gb6f96fd3f7_0_4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2" name="Google Shape;1722;gb706226281_0_6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3" name="Google Shape;1723;gb706226281_0_6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820388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2" name="Google Shape;1722;gb706226281_0_6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3" name="Google Shape;1723;gb706226281_0_6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1100" b="0" dirty="0"/>
              <a:t>GV click </a:t>
            </a:r>
            <a:r>
              <a:rPr lang="en-US" sz="1100" b="0" dirty="0" err="1"/>
              <a:t>vào</a:t>
            </a:r>
            <a:r>
              <a:rPr lang="en-US" sz="1100" b="0" dirty="0"/>
              <a:t> </a:t>
            </a:r>
            <a:r>
              <a:rPr lang="en-US" sz="1100" b="0" dirty="0" err="1"/>
              <a:t>đáp</a:t>
            </a:r>
            <a:r>
              <a:rPr lang="en-US" sz="1100" b="0" dirty="0"/>
              <a:t> </a:t>
            </a:r>
            <a:r>
              <a:rPr lang="en-US" sz="1100" b="0" dirty="0" err="1"/>
              <a:t>án</a:t>
            </a:r>
            <a:r>
              <a:rPr lang="en-US" sz="1100" b="0" dirty="0"/>
              <a:t> </a:t>
            </a:r>
            <a:r>
              <a:rPr lang="en-US" sz="1100" b="0" dirty="0" err="1"/>
              <a:t>khung</a:t>
            </a:r>
            <a:r>
              <a:rPr lang="en-US" sz="1100" b="0" dirty="0"/>
              <a:t> </a:t>
            </a:r>
            <a:r>
              <a:rPr lang="en-US" sz="1100" b="0" dirty="0" err="1"/>
              <a:t>vuông</a:t>
            </a:r>
            <a:r>
              <a:rPr lang="en-US" sz="1100" b="0" dirty="0"/>
              <a:t> 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không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click 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vào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ô 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tròn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ABCD) </a:t>
            </a:r>
            <a:r>
              <a:rPr lang="en-US" sz="1100" b="0" dirty="0" err="1"/>
              <a:t>để</a:t>
            </a:r>
            <a:r>
              <a:rPr lang="en-US" sz="1100" b="0" dirty="0"/>
              <a:t> </a:t>
            </a:r>
            <a:r>
              <a:rPr lang="en-US" sz="1100" b="0" dirty="0" err="1"/>
              <a:t>hiện</a:t>
            </a:r>
            <a:r>
              <a:rPr lang="en-US" sz="1100" b="0" dirty="0"/>
              <a:t> </a:t>
            </a:r>
            <a:r>
              <a:rPr lang="en-US" sz="1100" b="0" dirty="0" err="1"/>
              <a:t>kết</a:t>
            </a:r>
            <a:r>
              <a:rPr lang="en-US" sz="1100" b="0" dirty="0"/>
              <a:t> </a:t>
            </a:r>
            <a:r>
              <a:rPr lang="en-US" sz="1100" b="0" dirty="0" err="1"/>
              <a:t>quả</a:t>
            </a:r>
            <a:endParaRPr lang="en-US" sz="1100" b="0" dirty="0"/>
          </a:p>
          <a:p>
            <a:r>
              <a:rPr lang="en-US" sz="1100" b="0" dirty="0"/>
              <a:t>Khi HS </a:t>
            </a:r>
            <a:r>
              <a:rPr lang="en-US" sz="1100" b="0" dirty="0" err="1"/>
              <a:t>trả</a:t>
            </a:r>
            <a:r>
              <a:rPr lang="en-US" sz="1100" b="0" dirty="0"/>
              <a:t> </a:t>
            </a:r>
            <a:r>
              <a:rPr lang="en-US" sz="1100" b="0" dirty="0" err="1"/>
              <a:t>lời</a:t>
            </a:r>
            <a:r>
              <a:rPr lang="en-US" sz="1100" b="0" dirty="0"/>
              <a:t> </a:t>
            </a:r>
            <a:r>
              <a:rPr lang="en-US" sz="1100" b="0" dirty="0" err="1"/>
              <a:t>đúng</a:t>
            </a:r>
            <a:r>
              <a:rPr lang="en-US" sz="1100" b="0" dirty="0"/>
              <a:t>, G</a:t>
            </a:r>
            <a:r>
              <a:rPr lang="vi-VN" sz="1100" b="0" dirty="0"/>
              <a:t>V click vào đáp án trong khung họp quà xuất hiện</a:t>
            </a:r>
            <a:endParaRPr lang="en-US" sz="1100" b="0" dirty="0"/>
          </a:p>
          <a:p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447264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2" name="Google Shape;1722;gb706226281_0_6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3" name="Google Shape;1723;gb706226281_0_6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1100" b="0" dirty="0"/>
              <a:t>GV click </a:t>
            </a:r>
            <a:r>
              <a:rPr lang="en-US" sz="1100" b="0" dirty="0" err="1"/>
              <a:t>vào</a:t>
            </a:r>
            <a:r>
              <a:rPr lang="en-US" sz="1100" b="0" dirty="0"/>
              <a:t> </a:t>
            </a:r>
            <a:r>
              <a:rPr lang="en-US" sz="1100" b="0" dirty="0" err="1"/>
              <a:t>đáp</a:t>
            </a:r>
            <a:r>
              <a:rPr lang="en-US" sz="1100" b="0" dirty="0"/>
              <a:t> </a:t>
            </a:r>
            <a:r>
              <a:rPr lang="en-US" sz="1100" b="0" dirty="0" err="1"/>
              <a:t>án</a:t>
            </a:r>
            <a:r>
              <a:rPr lang="en-US" sz="1100" b="0" dirty="0"/>
              <a:t> </a:t>
            </a:r>
            <a:r>
              <a:rPr lang="en-US" sz="1100" b="0" dirty="0" err="1"/>
              <a:t>khung</a:t>
            </a:r>
            <a:r>
              <a:rPr lang="en-US" sz="1100" b="0" dirty="0"/>
              <a:t> </a:t>
            </a:r>
            <a:r>
              <a:rPr lang="en-US" sz="1100" b="0" dirty="0" err="1"/>
              <a:t>vuông</a:t>
            </a:r>
            <a:r>
              <a:rPr lang="en-US" sz="1100" b="0" dirty="0"/>
              <a:t> 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không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click 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vào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ô 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tròn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ABCD) </a:t>
            </a:r>
            <a:r>
              <a:rPr lang="en-US" sz="1100" b="0" dirty="0" err="1"/>
              <a:t>để</a:t>
            </a:r>
            <a:r>
              <a:rPr lang="en-US" sz="1100" b="0" dirty="0"/>
              <a:t> </a:t>
            </a:r>
            <a:r>
              <a:rPr lang="en-US" sz="1100" b="0" dirty="0" err="1"/>
              <a:t>hiện</a:t>
            </a:r>
            <a:r>
              <a:rPr lang="en-US" sz="1100" b="0" dirty="0"/>
              <a:t> </a:t>
            </a:r>
            <a:r>
              <a:rPr lang="en-US" sz="1100" b="0" dirty="0" err="1"/>
              <a:t>kết</a:t>
            </a:r>
            <a:r>
              <a:rPr lang="en-US" sz="1100" b="0" dirty="0"/>
              <a:t> </a:t>
            </a:r>
            <a:r>
              <a:rPr lang="en-US" sz="1100" b="0" dirty="0" err="1"/>
              <a:t>quả</a:t>
            </a:r>
            <a:endParaRPr lang="en-US" sz="1100" b="0" dirty="0"/>
          </a:p>
          <a:p>
            <a:r>
              <a:rPr lang="en-US" sz="1100" b="0" dirty="0"/>
              <a:t>Khi HS </a:t>
            </a:r>
            <a:r>
              <a:rPr lang="en-US" sz="1100" b="0" dirty="0" err="1"/>
              <a:t>trả</a:t>
            </a:r>
            <a:r>
              <a:rPr lang="en-US" sz="1100" b="0" dirty="0"/>
              <a:t> </a:t>
            </a:r>
            <a:r>
              <a:rPr lang="en-US" sz="1100" b="0" dirty="0" err="1"/>
              <a:t>lời</a:t>
            </a:r>
            <a:r>
              <a:rPr lang="en-US" sz="1100" b="0" dirty="0"/>
              <a:t> </a:t>
            </a:r>
            <a:r>
              <a:rPr lang="en-US" sz="1100" b="0" dirty="0" err="1"/>
              <a:t>đúng</a:t>
            </a:r>
            <a:r>
              <a:rPr lang="en-US" sz="1100" b="0" dirty="0"/>
              <a:t>, G</a:t>
            </a:r>
            <a:r>
              <a:rPr lang="vi-VN" sz="1100" b="0" dirty="0"/>
              <a:t>V click vào đáp án trong khung họp quà xuất hiện</a:t>
            </a:r>
            <a:endParaRPr lang="en-US" sz="1100" b="0" dirty="0"/>
          </a:p>
          <a:p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813024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2" name="Google Shape;1722;gb706226281_0_6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3" name="Google Shape;1723;gb706226281_0_6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1100" b="0" dirty="0"/>
              <a:t>GV click </a:t>
            </a:r>
            <a:r>
              <a:rPr lang="en-US" sz="1100" b="0" dirty="0" err="1"/>
              <a:t>vào</a:t>
            </a:r>
            <a:r>
              <a:rPr lang="en-US" sz="1100" b="0" dirty="0"/>
              <a:t> </a:t>
            </a:r>
            <a:r>
              <a:rPr lang="en-US" sz="1100" b="0" dirty="0" err="1"/>
              <a:t>đáp</a:t>
            </a:r>
            <a:r>
              <a:rPr lang="en-US" sz="1100" b="0" dirty="0"/>
              <a:t> </a:t>
            </a:r>
            <a:r>
              <a:rPr lang="en-US" sz="1100" b="0" dirty="0" err="1"/>
              <a:t>án</a:t>
            </a:r>
            <a:r>
              <a:rPr lang="en-US" sz="1100" b="0" dirty="0"/>
              <a:t> </a:t>
            </a:r>
            <a:r>
              <a:rPr lang="en-US" sz="1100" b="0" dirty="0" err="1"/>
              <a:t>khung</a:t>
            </a:r>
            <a:r>
              <a:rPr lang="en-US" sz="1100" b="0" dirty="0"/>
              <a:t> </a:t>
            </a:r>
            <a:r>
              <a:rPr lang="en-US" sz="1100" b="0" dirty="0" err="1"/>
              <a:t>vuông</a:t>
            </a:r>
            <a:r>
              <a:rPr lang="en-US" sz="1100" b="0" dirty="0"/>
              <a:t> 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không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click 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vào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ô 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tròn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ABCD) </a:t>
            </a:r>
            <a:r>
              <a:rPr lang="en-US" sz="1100" b="0" dirty="0" err="1"/>
              <a:t>để</a:t>
            </a:r>
            <a:r>
              <a:rPr lang="en-US" sz="1100" b="0" dirty="0"/>
              <a:t> </a:t>
            </a:r>
            <a:r>
              <a:rPr lang="en-US" sz="1100" b="0" dirty="0" err="1"/>
              <a:t>hiện</a:t>
            </a:r>
            <a:r>
              <a:rPr lang="en-US" sz="1100" b="0" dirty="0"/>
              <a:t> </a:t>
            </a:r>
            <a:r>
              <a:rPr lang="en-US" sz="1100" b="0" dirty="0" err="1"/>
              <a:t>kết</a:t>
            </a:r>
            <a:r>
              <a:rPr lang="en-US" sz="1100" b="0" dirty="0"/>
              <a:t> </a:t>
            </a:r>
            <a:r>
              <a:rPr lang="en-US" sz="1100" b="0" dirty="0" err="1"/>
              <a:t>quả</a:t>
            </a:r>
            <a:endParaRPr lang="en-US" sz="1100" b="0" dirty="0"/>
          </a:p>
          <a:p>
            <a:r>
              <a:rPr lang="en-US" sz="1100" b="0" dirty="0"/>
              <a:t>Khi HS </a:t>
            </a:r>
            <a:r>
              <a:rPr lang="en-US" sz="1100" b="0" dirty="0" err="1"/>
              <a:t>trả</a:t>
            </a:r>
            <a:r>
              <a:rPr lang="en-US" sz="1100" b="0" dirty="0"/>
              <a:t> </a:t>
            </a:r>
            <a:r>
              <a:rPr lang="en-US" sz="1100" b="0" dirty="0" err="1"/>
              <a:t>lời</a:t>
            </a:r>
            <a:r>
              <a:rPr lang="en-US" sz="1100" b="0" dirty="0"/>
              <a:t> </a:t>
            </a:r>
            <a:r>
              <a:rPr lang="en-US" sz="1100" b="0" dirty="0" err="1"/>
              <a:t>đúng</a:t>
            </a:r>
            <a:r>
              <a:rPr lang="en-US" sz="1100" b="0" dirty="0"/>
              <a:t>, G</a:t>
            </a:r>
            <a:r>
              <a:rPr lang="vi-VN" sz="1100" b="0" dirty="0"/>
              <a:t>V click vào đáp án trong khung họp quà xuất hiện</a:t>
            </a:r>
            <a:endParaRPr lang="en-US" sz="1100" b="0" dirty="0"/>
          </a:p>
          <a:p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803444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2" name="Google Shape;1722;gb706226281_0_6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3" name="Google Shape;1723;gb706226281_0_6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93969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8988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3604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home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stories.freepik.com/" TargetMode="External"/><Relationship Id="rId4" Type="http://schemas.openxmlformats.org/officeDocument/2006/relationships/hyperlink" Target="https://www.freepik.com/home" TargetMode="Externa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Main point">
  <p:cSld name="Main poin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8"/>
          <p:cNvGrpSpPr/>
          <p:nvPr/>
        </p:nvGrpSpPr>
        <p:grpSpPr>
          <a:xfrm>
            <a:off x="522883" y="109952"/>
            <a:ext cx="11579843" cy="2797693"/>
            <a:chOff x="335036" y="320140"/>
            <a:chExt cx="9419612" cy="2275781"/>
          </a:xfrm>
        </p:grpSpPr>
        <p:sp>
          <p:nvSpPr>
            <p:cNvPr id="89" name="Google Shape;89;p8"/>
            <p:cNvSpPr/>
            <p:nvPr/>
          </p:nvSpPr>
          <p:spPr>
            <a:xfrm>
              <a:off x="6945841" y="1955107"/>
              <a:ext cx="2808807" cy="640814"/>
            </a:xfrm>
            <a:custGeom>
              <a:avLst/>
              <a:gdLst/>
              <a:ahLst/>
              <a:cxnLst/>
              <a:rect l="l" t="t" r="r" b="b"/>
              <a:pathLst>
                <a:path w="56942" h="12991" extrusionOk="0">
                  <a:moveTo>
                    <a:pt x="21078" y="0"/>
                  </a:moveTo>
                  <a:cubicBezTo>
                    <a:pt x="17553" y="0"/>
                    <a:pt x="14604" y="2373"/>
                    <a:pt x="14061" y="5464"/>
                  </a:cubicBezTo>
                  <a:cubicBezTo>
                    <a:pt x="13593" y="5380"/>
                    <a:pt x="13125" y="5330"/>
                    <a:pt x="12649" y="5330"/>
                  </a:cubicBezTo>
                  <a:cubicBezTo>
                    <a:pt x="9165" y="5330"/>
                    <a:pt x="6266" y="7619"/>
                    <a:pt x="5648" y="10627"/>
                  </a:cubicBezTo>
                  <a:cubicBezTo>
                    <a:pt x="2165" y="11095"/>
                    <a:pt x="1" y="12991"/>
                    <a:pt x="1" y="12991"/>
                  </a:cubicBezTo>
                  <a:lnTo>
                    <a:pt x="19650" y="12991"/>
                  </a:lnTo>
                  <a:lnTo>
                    <a:pt x="19675" y="12866"/>
                  </a:lnTo>
                  <a:cubicBezTo>
                    <a:pt x="19733" y="12874"/>
                    <a:pt x="19800" y="12882"/>
                    <a:pt x="19858" y="12891"/>
                  </a:cubicBezTo>
                  <a:cubicBezTo>
                    <a:pt x="19867" y="12924"/>
                    <a:pt x="19875" y="12958"/>
                    <a:pt x="19883" y="12991"/>
                  </a:cubicBezTo>
                  <a:lnTo>
                    <a:pt x="56942" y="12991"/>
                  </a:lnTo>
                  <a:cubicBezTo>
                    <a:pt x="54026" y="11713"/>
                    <a:pt x="51977" y="11295"/>
                    <a:pt x="50544" y="11295"/>
                  </a:cubicBezTo>
                  <a:cubicBezTo>
                    <a:pt x="50515" y="11295"/>
                    <a:pt x="50487" y="11295"/>
                    <a:pt x="50459" y="11295"/>
                  </a:cubicBezTo>
                  <a:cubicBezTo>
                    <a:pt x="50159" y="6575"/>
                    <a:pt x="45865" y="2832"/>
                    <a:pt x="40627" y="2832"/>
                  </a:cubicBezTo>
                  <a:cubicBezTo>
                    <a:pt x="37201" y="2832"/>
                    <a:pt x="34194" y="4420"/>
                    <a:pt x="32423" y="6834"/>
                  </a:cubicBezTo>
                  <a:cubicBezTo>
                    <a:pt x="32181" y="5756"/>
                    <a:pt x="31136" y="4954"/>
                    <a:pt x="29883" y="4954"/>
                  </a:cubicBezTo>
                  <a:cubicBezTo>
                    <a:pt x="29870" y="4954"/>
                    <a:pt x="29857" y="4954"/>
                    <a:pt x="29844" y="4954"/>
                  </a:cubicBezTo>
                  <a:cubicBezTo>
                    <a:pt x="29282" y="4954"/>
                    <a:pt x="28745" y="5129"/>
                    <a:pt x="28288" y="5456"/>
                  </a:cubicBezTo>
                  <a:cubicBezTo>
                    <a:pt x="28229" y="5447"/>
                    <a:pt x="28162" y="5431"/>
                    <a:pt x="28104" y="5422"/>
                  </a:cubicBezTo>
                  <a:cubicBezTo>
                    <a:pt x="27544" y="2348"/>
                    <a:pt x="24612" y="0"/>
                    <a:pt x="210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8"/>
            <p:cNvSpPr/>
            <p:nvPr/>
          </p:nvSpPr>
          <p:spPr>
            <a:xfrm>
              <a:off x="335036" y="320140"/>
              <a:ext cx="1723799" cy="440544"/>
            </a:xfrm>
            <a:custGeom>
              <a:avLst/>
              <a:gdLst/>
              <a:ahLst/>
              <a:cxnLst/>
              <a:rect l="l" t="t" r="r" b="b"/>
              <a:pathLst>
                <a:path w="34946" h="8931" extrusionOk="0">
                  <a:moveTo>
                    <a:pt x="12941" y="0"/>
                  </a:moveTo>
                  <a:cubicBezTo>
                    <a:pt x="10778" y="0"/>
                    <a:pt x="8956" y="1621"/>
                    <a:pt x="8631" y="3751"/>
                  </a:cubicBezTo>
                  <a:cubicBezTo>
                    <a:pt x="8376" y="3699"/>
                    <a:pt x="8114" y="3666"/>
                    <a:pt x="7851" y="3666"/>
                  </a:cubicBezTo>
                  <a:cubicBezTo>
                    <a:pt x="7822" y="3666"/>
                    <a:pt x="7792" y="3667"/>
                    <a:pt x="7762" y="3668"/>
                  </a:cubicBezTo>
                  <a:cubicBezTo>
                    <a:pt x="5623" y="3668"/>
                    <a:pt x="3852" y="5230"/>
                    <a:pt x="3468" y="7310"/>
                  </a:cubicBezTo>
                  <a:cubicBezTo>
                    <a:pt x="2181" y="7502"/>
                    <a:pt x="978" y="8070"/>
                    <a:pt x="1" y="8931"/>
                  </a:cubicBezTo>
                  <a:lnTo>
                    <a:pt x="12064" y="8931"/>
                  </a:lnTo>
                  <a:cubicBezTo>
                    <a:pt x="12064" y="8905"/>
                    <a:pt x="12073" y="8872"/>
                    <a:pt x="12073" y="8839"/>
                  </a:cubicBezTo>
                  <a:lnTo>
                    <a:pt x="12190" y="8864"/>
                  </a:lnTo>
                  <a:cubicBezTo>
                    <a:pt x="12190" y="8889"/>
                    <a:pt x="12198" y="8905"/>
                    <a:pt x="12206" y="8931"/>
                  </a:cubicBezTo>
                  <a:lnTo>
                    <a:pt x="34946" y="8931"/>
                  </a:lnTo>
                  <a:cubicBezTo>
                    <a:pt x="33151" y="8049"/>
                    <a:pt x="31891" y="7761"/>
                    <a:pt x="31007" y="7761"/>
                  </a:cubicBezTo>
                  <a:cubicBezTo>
                    <a:pt x="30995" y="7761"/>
                    <a:pt x="30982" y="7761"/>
                    <a:pt x="30969" y="7761"/>
                  </a:cubicBezTo>
                  <a:cubicBezTo>
                    <a:pt x="30786" y="4520"/>
                    <a:pt x="28154" y="1947"/>
                    <a:pt x="24938" y="1947"/>
                  </a:cubicBezTo>
                  <a:cubicBezTo>
                    <a:pt x="22899" y="1955"/>
                    <a:pt x="21003" y="2982"/>
                    <a:pt x="19900" y="4695"/>
                  </a:cubicBezTo>
                  <a:cubicBezTo>
                    <a:pt x="19758" y="3952"/>
                    <a:pt x="19107" y="3409"/>
                    <a:pt x="18346" y="3409"/>
                  </a:cubicBezTo>
                  <a:cubicBezTo>
                    <a:pt x="17987" y="3409"/>
                    <a:pt x="17636" y="3525"/>
                    <a:pt x="17361" y="3751"/>
                  </a:cubicBezTo>
                  <a:lnTo>
                    <a:pt x="17252" y="3734"/>
                  </a:lnTo>
                  <a:cubicBezTo>
                    <a:pt x="16910" y="1612"/>
                    <a:pt x="15113" y="0"/>
                    <a:pt x="129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1" name="Google Shape;91;p8"/>
          <p:cNvSpPr txBox="1">
            <a:spLocks noGrp="1"/>
          </p:cNvSpPr>
          <p:nvPr>
            <p:ph type="title"/>
          </p:nvPr>
        </p:nvSpPr>
        <p:spPr>
          <a:xfrm rot="-470071">
            <a:off x="2784503" y="2222560"/>
            <a:ext cx="6623020" cy="342560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grpSp>
        <p:nvGrpSpPr>
          <p:cNvPr id="92" name="Google Shape;92;p8"/>
          <p:cNvGrpSpPr/>
          <p:nvPr/>
        </p:nvGrpSpPr>
        <p:grpSpPr>
          <a:xfrm flipH="1">
            <a:off x="8369927" y="99015"/>
            <a:ext cx="4062439" cy="7247623"/>
            <a:chOff x="3734270" y="74249"/>
            <a:chExt cx="3046829" cy="5435717"/>
          </a:xfrm>
        </p:grpSpPr>
        <p:grpSp>
          <p:nvGrpSpPr>
            <p:cNvPr id="93" name="Google Shape;93;p8"/>
            <p:cNvGrpSpPr/>
            <p:nvPr/>
          </p:nvGrpSpPr>
          <p:grpSpPr>
            <a:xfrm rot="312499">
              <a:off x="4269747" y="179454"/>
              <a:ext cx="2417210" cy="2184088"/>
              <a:chOff x="3949525" y="-38550"/>
              <a:chExt cx="2695666" cy="2435690"/>
            </a:xfrm>
          </p:grpSpPr>
          <p:sp>
            <p:nvSpPr>
              <p:cNvPr id="94" name="Google Shape;94;p8"/>
              <p:cNvSpPr/>
              <p:nvPr/>
            </p:nvSpPr>
            <p:spPr>
              <a:xfrm flipH="1">
                <a:off x="5395256" y="293336"/>
                <a:ext cx="998480" cy="850123"/>
              </a:xfrm>
              <a:custGeom>
                <a:avLst/>
                <a:gdLst/>
                <a:ahLst/>
                <a:cxnLst/>
                <a:rect l="l" t="t" r="r" b="b"/>
                <a:pathLst>
                  <a:path w="12774" h="10876" extrusionOk="0">
                    <a:moveTo>
                      <a:pt x="271" y="1"/>
                    </a:moveTo>
                    <a:cubicBezTo>
                      <a:pt x="96" y="1"/>
                      <a:pt x="0" y="7"/>
                      <a:pt x="0" y="7"/>
                    </a:cubicBezTo>
                    <a:lnTo>
                      <a:pt x="3567" y="4576"/>
                    </a:lnTo>
                    <a:lnTo>
                      <a:pt x="7878" y="5361"/>
                    </a:lnTo>
                    <a:lnTo>
                      <a:pt x="5129" y="6673"/>
                    </a:lnTo>
                    <a:lnTo>
                      <a:pt x="5129" y="6673"/>
                    </a:lnTo>
                    <a:lnTo>
                      <a:pt x="9315" y="6331"/>
                    </a:lnTo>
                    <a:lnTo>
                      <a:pt x="7427" y="7935"/>
                    </a:lnTo>
                    <a:cubicBezTo>
                      <a:pt x="9532" y="8745"/>
                      <a:pt x="12773" y="10875"/>
                      <a:pt x="12773" y="10875"/>
                    </a:cubicBezTo>
                    <a:cubicBezTo>
                      <a:pt x="10614" y="499"/>
                      <a:pt x="1921" y="1"/>
                      <a:pt x="271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" name="Google Shape;95;p8"/>
              <p:cNvSpPr/>
              <p:nvPr/>
            </p:nvSpPr>
            <p:spPr>
              <a:xfrm flipH="1">
                <a:off x="5395254" y="1046449"/>
                <a:ext cx="1249937" cy="457422"/>
              </a:xfrm>
              <a:custGeom>
                <a:avLst/>
                <a:gdLst/>
                <a:ahLst/>
                <a:cxnLst/>
                <a:rect l="l" t="t" r="r" b="b"/>
                <a:pathLst>
                  <a:path w="15991" h="5852" extrusionOk="0">
                    <a:moveTo>
                      <a:pt x="10295" y="0"/>
                    </a:moveTo>
                    <a:cubicBezTo>
                      <a:pt x="3432" y="0"/>
                      <a:pt x="1" y="5852"/>
                      <a:pt x="1" y="5852"/>
                    </a:cubicBezTo>
                    <a:lnTo>
                      <a:pt x="5715" y="5426"/>
                    </a:lnTo>
                    <a:lnTo>
                      <a:pt x="8773" y="2251"/>
                    </a:lnTo>
                    <a:lnTo>
                      <a:pt x="8296" y="5309"/>
                    </a:lnTo>
                    <a:lnTo>
                      <a:pt x="10351" y="1591"/>
                    </a:lnTo>
                    <a:lnTo>
                      <a:pt x="10610" y="4081"/>
                    </a:lnTo>
                    <a:cubicBezTo>
                      <a:pt x="12440" y="2769"/>
                      <a:pt x="15990" y="1240"/>
                      <a:pt x="15990" y="1240"/>
                    </a:cubicBezTo>
                    <a:cubicBezTo>
                      <a:pt x="13884" y="355"/>
                      <a:pt x="11985" y="0"/>
                      <a:pt x="10295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" name="Google Shape;96;p8"/>
              <p:cNvSpPr/>
              <p:nvPr/>
            </p:nvSpPr>
            <p:spPr>
              <a:xfrm flipH="1">
                <a:off x="3949525" y="963360"/>
                <a:ext cx="1414474" cy="409897"/>
              </a:xfrm>
              <a:custGeom>
                <a:avLst/>
                <a:gdLst/>
                <a:ahLst/>
                <a:cxnLst/>
                <a:rect l="l" t="t" r="r" b="b"/>
                <a:pathLst>
                  <a:path w="18096" h="5244" extrusionOk="0">
                    <a:moveTo>
                      <a:pt x="7764" y="0"/>
                    </a:moveTo>
                    <a:cubicBezTo>
                      <a:pt x="5399" y="0"/>
                      <a:pt x="2762" y="656"/>
                      <a:pt x="0" y="2479"/>
                    </a:cubicBezTo>
                    <a:cubicBezTo>
                      <a:pt x="0" y="2479"/>
                      <a:pt x="4169" y="3398"/>
                      <a:pt x="6475" y="4408"/>
                    </a:cubicBezTo>
                    <a:lnTo>
                      <a:pt x="5999" y="1819"/>
                    </a:lnTo>
                    <a:lnTo>
                      <a:pt x="9265" y="5244"/>
                    </a:lnTo>
                    <a:lnTo>
                      <a:pt x="7862" y="2211"/>
                    </a:lnTo>
                    <a:lnTo>
                      <a:pt x="11997" y="4901"/>
                    </a:lnTo>
                    <a:lnTo>
                      <a:pt x="18095" y="4300"/>
                    </a:lnTo>
                    <a:cubicBezTo>
                      <a:pt x="18095" y="4300"/>
                      <a:pt x="13822" y="0"/>
                      <a:pt x="7764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" name="Google Shape;97;p8"/>
              <p:cNvSpPr/>
              <p:nvPr/>
            </p:nvSpPr>
            <p:spPr>
              <a:xfrm flipH="1">
                <a:off x="4567262" y="-38550"/>
                <a:ext cx="867944" cy="1195690"/>
              </a:xfrm>
              <a:custGeom>
                <a:avLst/>
                <a:gdLst/>
                <a:ahLst/>
                <a:cxnLst/>
                <a:rect l="l" t="t" r="r" b="b"/>
                <a:pathLst>
                  <a:path w="11104" h="15297" extrusionOk="0">
                    <a:moveTo>
                      <a:pt x="11103" y="0"/>
                    </a:moveTo>
                    <a:cubicBezTo>
                      <a:pt x="11103" y="1"/>
                      <a:pt x="1" y="3392"/>
                      <a:pt x="911" y="15297"/>
                    </a:cubicBezTo>
                    <a:cubicBezTo>
                      <a:pt x="911" y="15297"/>
                      <a:pt x="3685" y="12022"/>
                      <a:pt x="5657" y="10443"/>
                    </a:cubicBezTo>
                    <a:lnTo>
                      <a:pt x="3192" y="9616"/>
                    </a:lnTo>
                    <a:lnTo>
                      <a:pt x="7703" y="8354"/>
                    </a:lnTo>
                    <a:lnTo>
                      <a:pt x="4420" y="8146"/>
                    </a:lnTo>
                    <a:lnTo>
                      <a:pt x="8714" y="5748"/>
                    </a:lnTo>
                    <a:lnTo>
                      <a:pt x="11103" y="0"/>
                    </a:ln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8" name="Google Shape;98;p8"/>
              <p:cNvSpPr/>
              <p:nvPr/>
            </p:nvSpPr>
            <p:spPr>
              <a:xfrm flipH="1">
                <a:off x="5374388" y="1159006"/>
                <a:ext cx="769925" cy="1238134"/>
              </a:xfrm>
              <a:custGeom>
                <a:avLst/>
                <a:gdLst/>
                <a:ahLst/>
                <a:cxnLst/>
                <a:rect l="l" t="t" r="r" b="b"/>
                <a:pathLst>
                  <a:path w="9850" h="15840" extrusionOk="0">
                    <a:moveTo>
                      <a:pt x="9850" y="1"/>
                    </a:moveTo>
                    <a:lnTo>
                      <a:pt x="9850" y="1"/>
                    </a:lnTo>
                    <a:cubicBezTo>
                      <a:pt x="0" y="6074"/>
                      <a:pt x="4035" y="15840"/>
                      <a:pt x="4035" y="15840"/>
                    </a:cubicBezTo>
                    <a:lnTo>
                      <a:pt x="7085" y="10911"/>
                    </a:lnTo>
                    <a:lnTo>
                      <a:pt x="6374" y="6517"/>
                    </a:lnTo>
                    <a:lnTo>
                      <a:pt x="8505" y="8722"/>
                    </a:lnTo>
                    <a:lnTo>
                      <a:pt x="6784" y="4821"/>
                    </a:lnTo>
                    <a:lnTo>
                      <a:pt x="8906" y="6107"/>
                    </a:lnTo>
                    <a:cubicBezTo>
                      <a:pt x="8956" y="3819"/>
                      <a:pt x="9850" y="1"/>
                      <a:pt x="9850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" name="Google Shape;99;p8"/>
              <p:cNvSpPr/>
              <p:nvPr/>
            </p:nvSpPr>
            <p:spPr>
              <a:xfrm flipH="1">
                <a:off x="5374384" y="1034646"/>
                <a:ext cx="1270807" cy="469224"/>
              </a:xfrm>
              <a:custGeom>
                <a:avLst/>
                <a:gdLst/>
                <a:ahLst/>
                <a:cxnLst/>
                <a:rect l="l" t="t" r="r" b="b"/>
                <a:pathLst>
                  <a:path w="16258" h="6003" extrusionOk="0">
                    <a:moveTo>
                      <a:pt x="10097" y="1"/>
                    </a:moveTo>
                    <a:cubicBezTo>
                      <a:pt x="3453" y="1"/>
                      <a:pt x="1" y="6003"/>
                      <a:pt x="1" y="6003"/>
                    </a:cubicBezTo>
                    <a:cubicBezTo>
                      <a:pt x="5302" y="1956"/>
                      <a:pt x="9815" y="1079"/>
                      <a:pt x="12731" y="1079"/>
                    </a:cubicBezTo>
                    <a:cubicBezTo>
                      <a:pt x="14962" y="1079"/>
                      <a:pt x="16258" y="1592"/>
                      <a:pt x="16258" y="1592"/>
                    </a:cubicBezTo>
                    <a:cubicBezTo>
                      <a:pt x="13969" y="449"/>
                      <a:pt x="11914" y="1"/>
                      <a:pt x="10097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" name="Google Shape;100;p8"/>
              <p:cNvSpPr/>
              <p:nvPr/>
            </p:nvSpPr>
            <p:spPr>
              <a:xfrm flipH="1">
                <a:off x="5374386" y="293805"/>
                <a:ext cx="1019350" cy="865287"/>
              </a:xfrm>
              <a:custGeom>
                <a:avLst/>
                <a:gdLst/>
                <a:ahLst/>
                <a:cxnLst/>
                <a:rect l="l" t="t" r="r" b="b"/>
                <a:pathLst>
                  <a:path w="13041" h="11070" extrusionOk="0">
                    <a:moveTo>
                      <a:pt x="91" y="0"/>
                    </a:moveTo>
                    <a:cubicBezTo>
                      <a:pt x="61" y="0"/>
                      <a:pt x="31" y="0"/>
                      <a:pt x="0" y="1"/>
                    </a:cubicBezTo>
                    <a:cubicBezTo>
                      <a:pt x="0" y="1"/>
                      <a:pt x="10050" y="3250"/>
                      <a:pt x="13041" y="11070"/>
                    </a:cubicBezTo>
                    <a:cubicBezTo>
                      <a:pt x="13041" y="11070"/>
                      <a:pt x="11636" y="0"/>
                      <a:pt x="91" y="0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" name="Google Shape;101;p8"/>
              <p:cNvSpPr/>
              <p:nvPr/>
            </p:nvSpPr>
            <p:spPr>
              <a:xfrm flipH="1">
                <a:off x="4567261" y="-37925"/>
                <a:ext cx="983472" cy="1155904"/>
              </a:xfrm>
              <a:custGeom>
                <a:avLst/>
                <a:gdLst/>
                <a:ahLst/>
                <a:cxnLst/>
                <a:rect l="l" t="t" r="r" b="b"/>
                <a:pathLst>
                  <a:path w="12582" h="14788" extrusionOk="0">
                    <a:moveTo>
                      <a:pt x="12581" y="1"/>
                    </a:moveTo>
                    <a:cubicBezTo>
                      <a:pt x="0" y="4094"/>
                      <a:pt x="2431" y="14787"/>
                      <a:pt x="2431" y="14787"/>
                    </a:cubicBezTo>
                    <a:cubicBezTo>
                      <a:pt x="4645" y="5306"/>
                      <a:pt x="12581" y="1"/>
                      <a:pt x="12581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2" name="Google Shape;102;p8"/>
            <p:cNvSpPr/>
            <p:nvPr/>
          </p:nvSpPr>
          <p:spPr>
            <a:xfrm rot="822121" flipH="1">
              <a:off x="4231896" y="1184641"/>
              <a:ext cx="773829" cy="4294784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3" name="Google Shape;103;p8"/>
          <p:cNvGrpSpPr/>
          <p:nvPr/>
        </p:nvGrpSpPr>
        <p:grpSpPr>
          <a:xfrm>
            <a:off x="-227973" y="109982"/>
            <a:ext cx="4062439" cy="7247623"/>
            <a:chOff x="3734270" y="74249"/>
            <a:chExt cx="3046829" cy="5435717"/>
          </a:xfrm>
        </p:grpSpPr>
        <p:grpSp>
          <p:nvGrpSpPr>
            <p:cNvPr id="104" name="Google Shape;104;p8"/>
            <p:cNvGrpSpPr/>
            <p:nvPr/>
          </p:nvGrpSpPr>
          <p:grpSpPr>
            <a:xfrm rot="312499">
              <a:off x="4269747" y="179454"/>
              <a:ext cx="2417210" cy="2184088"/>
              <a:chOff x="3949525" y="-38550"/>
              <a:chExt cx="2695666" cy="2435690"/>
            </a:xfrm>
          </p:grpSpPr>
          <p:sp>
            <p:nvSpPr>
              <p:cNvPr id="105" name="Google Shape;105;p8"/>
              <p:cNvSpPr/>
              <p:nvPr/>
            </p:nvSpPr>
            <p:spPr>
              <a:xfrm flipH="1">
                <a:off x="5395256" y="293336"/>
                <a:ext cx="998480" cy="850123"/>
              </a:xfrm>
              <a:custGeom>
                <a:avLst/>
                <a:gdLst/>
                <a:ahLst/>
                <a:cxnLst/>
                <a:rect l="l" t="t" r="r" b="b"/>
                <a:pathLst>
                  <a:path w="12774" h="10876" extrusionOk="0">
                    <a:moveTo>
                      <a:pt x="271" y="1"/>
                    </a:moveTo>
                    <a:cubicBezTo>
                      <a:pt x="96" y="1"/>
                      <a:pt x="0" y="7"/>
                      <a:pt x="0" y="7"/>
                    </a:cubicBezTo>
                    <a:lnTo>
                      <a:pt x="3567" y="4576"/>
                    </a:lnTo>
                    <a:lnTo>
                      <a:pt x="7878" y="5361"/>
                    </a:lnTo>
                    <a:lnTo>
                      <a:pt x="5129" y="6673"/>
                    </a:lnTo>
                    <a:lnTo>
                      <a:pt x="5129" y="6673"/>
                    </a:lnTo>
                    <a:lnTo>
                      <a:pt x="9315" y="6331"/>
                    </a:lnTo>
                    <a:lnTo>
                      <a:pt x="7427" y="7935"/>
                    </a:lnTo>
                    <a:cubicBezTo>
                      <a:pt x="9532" y="8745"/>
                      <a:pt x="12773" y="10875"/>
                      <a:pt x="12773" y="10875"/>
                    </a:cubicBezTo>
                    <a:cubicBezTo>
                      <a:pt x="10614" y="499"/>
                      <a:pt x="1921" y="1"/>
                      <a:pt x="271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" name="Google Shape;106;p8"/>
              <p:cNvSpPr/>
              <p:nvPr/>
            </p:nvSpPr>
            <p:spPr>
              <a:xfrm flipH="1">
                <a:off x="5395254" y="1046449"/>
                <a:ext cx="1249937" cy="457422"/>
              </a:xfrm>
              <a:custGeom>
                <a:avLst/>
                <a:gdLst/>
                <a:ahLst/>
                <a:cxnLst/>
                <a:rect l="l" t="t" r="r" b="b"/>
                <a:pathLst>
                  <a:path w="15991" h="5852" extrusionOk="0">
                    <a:moveTo>
                      <a:pt x="10295" y="0"/>
                    </a:moveTo>
                    <a:cubicBezTo>
                      <a:pt x="3432" y="0"/>
                      <a:pt x="1" y="5852"/>
                      <a:pt x="1" y="5852"/>
                    </a:cubicBezTo>
                    <a:lnTo>
                      <a:pt x="5715" y="5426"/>
                    </a:lnTo>
                    <a:lnTo>
                      <a:pt x="8773" y="2251"/>
                    </a:lnTo>
                    <a:lnTo>
                      <a:pt x="8296" y="5309"/>
                    </a:lnTo>
                    <a:lnTo>
                      <a:pt x="10351" y="1591"/>
                    </a:lnTo>
                    <a:lnTo>
                      <a:pt x="10610" y="4081"/>
                    </a:lnTo>
                    <a:cubicBezTo>
                      <a:pt x="12440" y="2769"/>
                      <a:pt x="15990" y="1240"/>
                      <a:pt x="15990" y="1240"/>
                    </a:cubicBezTo>
                    <a:cubicBezTo>
                      <a:pt x="13884" y="355"/>
                      <a:pt x="11985" y="0"/>
                      <a:pt x="10295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7" name="Google Shape;107;p8"/>
              <p:cNvSpPr/>
              <p:nvPr/>
            </p:nvSpPr>
            <p:spPr>
              <a:xfrm flipH="1">
                <a:off x="3949525" y="963360"/>
                <a:ext cx="1414474" cy="409897"/>
              </a:xfrm>
              <a:custGeom>
                <a:avLst/>
                <a:gdLst/>
                <a:ahLst/>
                <a:cxnLst/>
                <a:rect l="l" t="t" r="r" b="b"/>
                <a:pathLst>
                  <a:path w="18096" h="5244" extrusionOk="0">
                    <a:moveTo>
                      <a:pt x="7764" y="0"/>
                    </a:moveTo>
                    <a:cubicBezTo>
                      <a:pt x="5399" y="0"/>
                      <a:pt x="2762" y="656"/>
                      <a:pt x="0" y="2479"/>
                    </a:cubicBezTo>
                    <a:cubicBezTo>
                      <a:pt x="0" y="2479"/>
                      <a:pt x="4169" y="3398"/>
                      <a:pt x="6475" y="4408"/>
                    </a:cubicBezTo>
                    <a:lnTo>
                      <a:pt x="5999" y="1819"/>
                    </a:lnTo>
                    <a:lnTo>
                      <a:pt x="9265" y="5244"/>
                    </a:lnTo>
                    <a:lnTo>
                      <a:pt x="7862" y="2211"/>
                    </a:lnTo>
                    <a:lnTo>
                      <a:pt x="11997" y="4901"/>
                    </a:lnTo>
                    <a:lnTo>
                      <a:pt x="18095" y="4300"/>
                    </a:lnTo>
                    <a:cubicBezTo>
                      <a:pt x="18095" y="4300"/>
                      <a:pt x="13822" y="0"/>
                      <a:pt x="7764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" name="Google Shape;108;p8"/>
              <p:cNvSpPr/>
              <p:nvPr/>
            </p:nvSpPr>
            <p:spPr>
              <a:xfrm flipH="1">
                <a:off x="4567262" y="-38550"/>
                <a:ext cx="867944" cy="1195690"/>
              </a:xfrm>
              <a:custGeom>
                <a:avLst/>
                <a:gdLst/>
                <a:ahLst/>
                <a:cxnLst/>
                <a:rect l="l" t="t" r="r" b="b"/>
                <a:pathLst>
                  <a:path w="11104" h="15297" extrusionOk="0">
                    <a:moveTo>
                      <a:pt x="11103" y="0"/>
                    </a:moveTo>
                    <a:cubicBezTo>
                      <a:pt x="11103" y="1"/>
                      <a:pt x="1" y="3392"/>
                      <a:pt x="911" y="15297"/>
                    </a:cubicBezTo>
                    <a:cubicBezTo>
                      <a:pt x="911" y="15297"/>
                      <a:pt x="3685" y="12022"/>
                      <a:pt x="5657" y="10443"/>
                    </a:cubicBezTo>
                    <a:lnTo>
                      <a:pt x="3192" y="9616"/>
                    </a:lnTo>
                    <a:lnTo>
                      <a:pt x="7703" y="8354"/>
                    </a:lnTo>
                    <a:lnTo>
                      <a:pt x="4420" y="8146"/>
                    </a:lnTo>
                    <a:lnTo>
                      <a:pt x="8714" y="5748"/>
                    </a:lnTo>
                    <a:lnTo>
                      <a:pt x="11103" y="0"/>
                    </a:ln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" name="Google Shape;109;p8"/>
              <p:cNvSpPr/>
              <p:nvPr/>
            </p:nvSpPr>
            <p:spPr>
              <a:xfrm flipH="1">
                <a:off x="5374388" y="1159006"/>
                <a:ext cx="769925" cy="1238134"/>
              </a:xfrm>
              <a:custGeom>
                <a:avLst/>
                <a:gdLst/>
                <a:ahLst/>
                <a:cxnLst/>
                <a:rect l="l" t="t" r="r" b="b"/>
                <a:pathLst>
                  <a:path w="9850" h="15840" extrusionOk="0">
                    <a:moveTo>
                      <a:pt x="9850" y="1"/>
                    </a:moveTo>
                    <a:lnTo>
                      <a:pt x="9850" y="1"/>
                    </a:lnTo>
                    <a:cubicBezTo>
                      <a:pt x="0" y="6074"/>
                      <a:pt x="4035" y="15840"/>
                      <a:pt x="4035" y="15840"/>
                    </a:cubicBezTo>
                    <a:lnTo>
                      <a:pt x="7085" y="10911"/>
                    </a:lnTo>
                    <a:lnTo>
                      <a:pt x="6374" y="6517"/>
                    </a:lnTo>
                    <a:lnTo>
                      <a:pt x="8505" y="8722"/>
                    </a:lnTo>
                    <a:lnTo>
                      <a:pt x="6784" y="4821"/>
                    </a:lnTo>
                    <a:lnTo>
                      <a:pt x="8906" y="6107"/>
                    </a:lnTo>
                    <a:cubicBezTo>
                      <a:pt x="8956" y="3819"/>
                      <a:pt x="9850" y="1"/>
                      <a:pt x="9850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" name="Google Shape;110;p8"/>
              <p:cNvSpPr/>
              <p:nvPr/>
            </p:nvSpPr>
            <p:spPr>
              <a:xfrm flipH="1">
                <a:off x="5374384" y="1034646"/>
                <a:ext cx="1270807" cy="469224"/>
              </a:xfrm>
              <a:custGeom>
                <a:avLst/>
                <a:gdLst/>
                <a:ahLst/>
                <a:cxnLst/>
                <a:rect l="l" t="t" r="r" b="b"/>
                <a:pathLst>
                  <a:path w="16258" h="6003" extrusionOk="0">
                    <a:moveTo>
                      <a:pt x="10097" y="1"/>
                    </a:moveTo>
                    <a:cubicBezTo>
                      <a:pt x="3453" y="1"/>
                      <a:pt x="1" y="6003"/>
                      <a:pt x="1" y="6003"/>
                    </a:cubicBezTo>
                    <a:cubicBezTo>
                      <a:pt x="5302" y="1956"/>
                      <a:pt x="9815" y="1079"/>
                      <a:pt x="12731" y="1079"/>
                    </a:cubicBezTo>
                    <a:cubicBezTo>
                      <a:pt x="14962" y="1079"/>
                      <a:pt x="16258" y="1592"/>
                      <a:pt x="16258" y="1592"/>
                    </a:cubicBezTo>
                    <a:cubicBezTo>
                      <a:pt x="13969" y="449"/>
                      <a:pt x="11914" y="1"/>
                      <a:pt x="10097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" name="Google Shape;111;p8"/>
              <p:cNvSpPr/>
              <p:nvPr/>
            </p:nvSpPr>
            <p:spPr>
              <a:xfrm flipH="1">
                <a:off x="5374386" y="293805"/>
                <a:ext cx="1019350" cy="865287"/>
              </a:xfrm>
              <a:custGeom>
                <a:avLst/>
                <a:gdLst/>
                <a:ahLst/>
                <a:cxnLst/>
                <a:rect l="l" t="t" r="r" b="b"/>
                <a:pathLst>
                  <a:path w="13041" h="11070" extrusionOk="0">
                    <a:moveTo>
                      <a:pt x="91" y="0"/>
                    </a:moveTo>
                    <a:cubicBezTo>
                      <a:pt x="61" y="0"/>
                      <a:pt x="31" y="0"/>
                      <a:pt x="0" y="1"/>
                    </a:cubicBezTo>
                    <a:cubicBezTo>
                      <a:pt x="0" y="1"/>
                      <a:pt x="10050" y="3250"/>
                      <a:pt x="13041" y="11070"/>
                    </a:cubicBezTo>
                    <a:cubicBezTo>
                      <a:pt x="13041" y="11070"/>
                      <a:pt x="11636" y="0"/>
                      <a:pt x="91" y="0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" name="Google Shape;112;p8"/>
              <p:cNvSpPr/>
              <p:nvPr/>
            </p:nvSpPr>
            <p:spPr>
              <a:xfrm flipH="1">
                <a:off x="4567261" y="-37925"/>
                <a:ext cx="983472" cy="1155904"/>
              </a:xfrm>
              <a:custGeom>
                <a:avLst/>
                <a:gdLst/>
                <a:ahLst/>
                <a:cxnLst/>
                <a:rect l="l" t="t" r="r" b="b"/>
                <a:pathLst>
                  <a:path w="12582" h="14788" extrusionOk="0">
                    <a:moveTo>
                      <a:pt x="12581" y="1"/>
                    </a:moveTo>
                    <a:cubicBezTo>
                      <a:pt x="0" y="4094"/>
                      <a:pt x="2431" y="14787"/>
                      <a:pt x="2431" y="14787"/>
                    </a:cubicBezTo>
                    <a:cubicBezTo>
                      <a:pt x="4645" y="5306"/>
                      <a:pt x="12581" y="1"/>
                      <a:pt x="12581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13" name="Google Shape;113;p8"/>
            <p:cNvSpPr/>
            <p:nvPr/>
          </p:nvSpPr>
          <p:spPr>
            <a:xfrm rot="822121" flipH="1">
              <a:off x="4231896" y="1184641"/>
              <a:ext cx="773829" cy="4294784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4" name="Google Shape;114;p8"/>
          <p:cNvSpPr/>
          <p:nvPr/>
        </p:nvSpPr>
        <p:spPr>
          <a:xfrm flipH="1">
            <a:off x="-123" y="6451867"/>
            <a:ext cx="12192240" cy="2580487"/>
          </a:xfrm>
          <a:custGeom>
            <a:avLst/>
            <a:gdLst/>
            <a:ahLst/>
            <a:cxnLst/>
            <a:rect l="l" t="t" r="r" b="b"/>
            <a:pathLst>
              <a:path w="209237" h="68003" extrusionOk="0">
                <a:moveTo>
                  <a:pt x="1737" y="0"/>
                </a:moveTo>
                <a:cubicBezTo>
                  <a:pt x="1569" y="544"/>
                  <a:pt x="1109" y="984"/>
                  <a:pt x="565" y="1151"/>
                </a:cubicBezTo>
                <a:lnTo>
                  <a:pt x="0" y="1151"/>
                </a:lnTo>
                <a:lnTo>
                  <a:pt x="0" y="68002"/>
                </a:lnTo>
                <a:lnTo>
                  <a:pt x="209236" y="68002"/>
                </a:lnTo>
                <a:lnTo>
                  <a:pt x="209236" y="1214"/>
                </a:lnTo>
                <a:lnTo>
                  <a:pt x="209236" y="1151"/>
                </a:lnTo>
                <a:lnTo>
                  <a:pt x="208776" y="1151"/>
                </a:lnTo>
                <a:cubicBezTo>
                  <a:pt x="208211" y="1026"/>
                  <a:pt x="207332" y="733"/>
                  <a:pt x="207060" y="0"/>
                </a:cubicBezTo>
                <a:cubicBezTo>
                  <a:pt x="206893" y="544"/>
                  <a:pt x="206432" y="984"/>
                  <a:pt x="205888" y="1151"/>
                </a:cubicBezTo>
                <a:lnTo>
                  <a:pt x="205847" y="1151"/>
                </a:lnTo>
                <a:cubicBezTo>
                  <a:pt x="205282" y="1026"/>
                  <a:pt x="204382" y="733"/>
                  <a:pt x="204131" y="0"/>
                </a:cubicBezTo>
                <a:cubicBezTo>
                  <a:pt x="203942" y="544"/>
                  <a:pt x="203503" y="984"/>
                  <a:pt x="202959" y="1151"/>
                </a:cubicBezTo>
                <a:lnTo>
                  <a:pt x="202896" y="1151"/>
                </a:lnTo>
                <a:cubicBezTo>
                  <a:pt x="202352" y="1026"/>
                  <a:pt x="201453" y="733"/>
                  <a:pt x="201201" y="0"/>
                </a:cubicBezTo>
                <a:cubicBezTo>
                  <a:pt x="201013" y="544"/>
                  <a:pt x="200574" y="984"/>
                  <a:pt x="200009" y="1151"/>
                </a:cubicBezTo>
                <a:lnTo>
                  <a:pt x="199967" y="1151"/>
                </a:lnTo>
                <a:cubicBezTo>
                  <a:pt x="199423" y="1026"/>
                  <a:pt x="198523" y="733"/>
                  <a:pt x="198272" y="0"/>
                </a:cubicBezTo>
                <a:cubicBezTo>
                  <a:pt x="198084" y="544"/>
                  <a:pt x="197644" y="984"/>
                  <a:pt x="197080" y="1151"/>
                </a:cubicBezTo>
                <a:lnTo>
                  <a:pt x="197038" y="1151"/>
                </a:lnTo>
                <a:cubicBezTo>
                  <a:pt x="196494" y="1026"/>
                  <a:pt x="195594" y="733"/>
                  <a:pt x="195343" y="0"/>
                </a:cubicBezTo>
                <a:cubicBezTo>
                  <a:pt x="195155" y="544"/>
                  <a:pt x="194715" y="984"/>
                  <a:pt x="194150" y="1151"/>
                </a:cubicBezTo>
                <a:lnTo>
                  <a:pt x="194108" y="1151"/>
                </a:lnTo>
                <a:cubicBezTo>
                  <a:pt x="193543" y="1026"/>
                  <a:pt x="192665" y="733"/>
                  <a:pt x="192414" y="0"/>
                </a:cubicBezTo>
                <a:cubicBezTo>
                  <a:pt x="192225" y="544"/>
                  <a:pt x="191786" y="984"/>
                  <a:pt x="191221" y="1151"/>
                </a:cubicBezTo>
                <a:lnTo>
                  <a:pt x="191179" y="1151"/>
                </a:lnTo>
                <a:cubicBezTo>
                  <a:pt x="190614" y="1026"/>
                  <a:pt x="189735" y="733"/>
                  <a:pt x="189484" y="0"/>
                </a:cubicBezTo>
                <a:cubicBezTo>
                  <a:pt x="189296" y="544"/>
                  <a:pt x="188857" y="984"/>
                  <a:pt x="188292" y="1151"/>
                </a:cubicBezTo>
                <a:lnTo>
                  <a:pt x="188250" y="1151"/>
                </a:lnTo>
                <a:cubicBezTo>
                  <a:pt x="187685" y="1026"/>
                  <a:pt x="186806" y="733"/>
                  <a:pt x="186534" y="0"/>
                </a:cubicBezTo>
                <a:cubicBezTo>
                  <a:pt x="186367" y="544"/>
                  <a:pt x="185906" y="984"/>
                  <a:pt x="185362" y="1151"/>
                </a:cubicBezTo>
                <a:lnTo>
                  <a:pt x="185320" y="1151"/>
                </a:lnTo>
                <a:cubicBezTo>
                  <a:pt x="184756" y="1026"/>
                  <a:pt x="183877" y="733"/>
                  <a:pt x="183605" y="0"/>
                </a:cubicBezTo>
                <a:cubicBezTo>
                  <a:pt x="183416" y="544"/>
                  <a:pt x="182977" y="984"/>
                  <a:pt x="182433" y="1151"/>
                </a:cubicBezTo>
                <a:lnTo>
                  <a:pt x="182391" y="1151"/>
                </a:lnTo>
                <a:cubicBezTo>
                  <a:pt x="181826" y="1026"/>
                  <a:pt x="180927" y="733"/>
                  <a:pt x="180675" y="0"/>
                </a:cubicBezTo>
                <a:cubicBezTo>
                  <a:pt x="180487" y="544"/>
                  <a:pt x="180048" y="984"/>
                  <a:pt x="179504" y="1151"/>
                </a:cubicBezTo>
                <a:lnTo>
                  <a:pt x="179441" y="1151"/>
                </a:lnTo>
                <a:cubicBezTo>
                  <a:pt x="178897" y="1026"/>
                  <a:pt x="177997" y="733"/>
                  <a:pt x="177746" y="0"/>
                </a:cubicBezTo>
                <a:cubicBezTo>
                  <a:pt x="177558" y="544"/>
                  <a:pt x="177118" y="984"/>
                  <a:pt x="176553" y="1151"/>
                </a:cubicBezTo>
                <a:lnTo>
                  <a:pt x="176512" y="1151"/>
                </a:lnTo>
                <a:cubicBezTo>
                  <a:pt x="175968" y="1026"/>
                  <a:pt x="175068" y="733"/>
                  <a:pt x="174817" y="0"/>
                </a:cubicBezTo>
                <a:cubicBezTo>
                  <a:pt x="174628" y="544"/>
                  <a:pt x="174189" y="984"/>
                  <a:pt x="173624" y="1151"/>
                </a:cubicBezTo>
                <a:lnTo>
                  <a:pt x="173582" y="1151"/>
                </a:lnTo>
                <a:cubicBezTo>
                  <a:pt x="173038" y="1026"/>
                  <a:pt x="172139" y="733"/>
                  <a:pt x="171888" y="0"/>
                </a:cubicBezTo>
                <a:cubicBezTo>
                  <a:pt x="171699" y="544"/>
                  <a:pt x="171260" y="984"/>
                  <a:pt x="170695" y="1151"/>
                </a:cubicBezTo>
                <a:lnTo>
                  <a:pt x="170653" y="1151"/>
                </a:lnTo>
                <a:cubicBezTo>
                  <a:pt x="170088" y="1026"/>
                  <a:pt x="169209" y="733"/>
                  <a:pt x="168958" y="0"/>
                </a:cubicBezTo>
                <a:cubicBezTo>
                  <a:pt x="168770" y="544"/>
                  <a:pt x="168330" y="984"/>
                  <a:pt x="167766" y="1151"/>
                </a:cubicBezTo>
                <a:lnTo>
                  <a:pt x="167724" y="1151"/>
                </a:lnTo>
                <a:cubicBezTo>
                  <a:pt x="167159" y="1026"/>
                  <a:pt x="166280" y="733"/>
                  <a:pt x="166029" y="0"/>
                </a:cubicBezTo>
                <a:cubicBezTo>
                  <a:pt x="165841" y="544"/>
                  <a:pt x="165401" y="984"/>
                  <a:pt x="164836" y="1151"/>
                </a:cubicBezTo>
                <a:lnTo>
                  <a:pt x="164773" y="1151"/>
                </a:lnTo>
                <a:cubicBezTo>
                  <a:pt x="164209" y="1026"/>
                  <a:pt x="163330" y="733"/>
                  <a:pt x="163079" y="0"/>
                </a:cubicBezTo>
                <a:cubicBezTo>
                  <a:pt x="162890" y="544"/>
                  <a:pt x="162451" y="984"/>
                  <a:pt x="161886" y="1151"/>
                </a:cubicBezTo>
                <a:lnTo>
                  <a:pt x="161844" y="1151"/>
                </a:lnTo>
                <a:cubicBezTo>
                  <a:pt x="161279" y="1026"/>
                  <a:pt x="160400" y="733"/>
                  <a:pt x="160149" y="0"/>
                </a:cubicBezTo>
                <a:cubicBezTo>
                  <a:pt x="159961" y="544"/>
                  <a:pt x="159522" y="984"/>
                  <a:pt x="158957" y="1151"/>
                </a:cubicBezTo>
                <a:lnTo>
                  <a:pt x="158915" y="1151"/>
                </a:lnTo>
                <a:cubicBezTo>
                  <a:pt x="158350" y="1026"/>
                  <a:pt x="157471" y="733"/>
                  <a:pt x="157199" y="0"/>
                </a:cubicBezTo>
                <a:cubicBezTo>
                  <a:pt x="157032" y="544"/>
                  <a:pt x="156571" y="984"/>
                  <a:pt x="156027" y="1151"/>
                </a:cubicBezTo>
                <a:lnTo>
                  <a:pt x="155986" y="1151"/>
                </a:lnTo>
                <a:cubicBezTo>
                  <a:pt x="155421" y="1026"/>
                  <a:pt x="154542" y="733"/>
                  <a:pt x="154270" y="0"/>
                </a:cubicBezTo>
                <a:cubicBezTo>
                  <a:pt x="154082" y="544"/>
                  <a:pt x="153642" y="984"/>
                  <a:pt x="153098" y="1151"/>
                </a:cubicBezTo>
                <a:lnTo>
                  <a:pt x="153056" y="1151"/>
                </a:lnTo>
                <a:cubicBezTo>
                  <a:pt x="152491" y="1026"/>
                  <a:pt x="151592" y="733"/>
                  <a:pt x="151341" y="0"/>
                </a:cubicBezTo>
                <a:cubicBezTo>
                  <a:pt x="151152" y="544"/>
                  <a:pt x="150713" y="984"/>
                  <a:pt x="150169" y="1151"/>
                </a:cubicBezTo>
                <a:lnTo>
                  <a:pt x="150106" y="1151"/>
                </a:lnTo>
                <a:cubicBezTo>
                  <a:pt x="149562" y="1026"/>
                  <a:pt x="148662" y="733"/>
                  <a:pt x="148411" y="0"/>
                </a:cubicBezTo>
                <a:cubicBezTo>
                  <a:pt x="148223" y="544"/>
                  <a:pt x="147783" y="984"/>
                  <a:pt x="147219" y="1151"/>
                </a:cubicBezTo>
                <a:lnTo>
                  <a:pt x="147177" y="1151"/>
                </a:lnTo>
                <a:cubicBezTo>
                  <a:pt x="146633" y="1026"/>
                  <a:pt x="145733" y="733"/>
                  <a:pt x="145482" y="0"/>
                </a:cubicBezTo>
                <a:cubicBezTo>
                  <a:pt x="145294" y="544"/>
                  <a:pt x="144854" y="984"/>
                  <a:pt x="144289" y="1151"/>
                </a:cubicBezTo>
                <a:lnTo>
                  <a:pt x="144247" y="1151"/>
                </a:lnTo>
                <a:cubicBezTo>
                  <a:pt x="143703" y="1026"/>
                  <a:pt x="142804" y="733"/>
                  <a:pt x="142553" y="0"/>
                </a:cubicBezTo>
                <a:cubicBezTo>
                  <a:pt x="142364" y="544"/>
                  <a:pt x="141925" y="984"/>
                  <a:pt x="141360" y="1151"/>
                </a:cubicBezTo>
                <a:lnTo>
                  <a:pt x="141318" y="1151"/>
                </a:lnTo>
                <a:cubicBezTo>
                  <a:pt x="140753" y="1026"/>
                  <a:pt x="139874" y="733"/>
                  <a:pt x="139623" y="0"/>
                </a:cubicBezTo>
                <a:cubicBezTo>
                  <a:pt x="139435" y="544"/>
                  <a:pt x="138996" y="984"/>
                  <a:pt x="138431" y="1151"/>
                </a:cubicBezTo>
                <a:lnTo>
                  <a:pt x="138389" y="1151"/>
                </a:lnTo>
                <a:cubicBezTo>
                  <a:pt x="137824" y="1026"/>
                  <a:pt x="136945" y="733"/>
                  <a:pt x="136694" y="0"/>
                </a:cubicBezTo>
                <a:cubicBezTo>
                  <a:pt x="136506" y="544"/>
                  <a:pt x="136066" y="984"/>
                  <a:pt x="135501" y="1151"/>
                </a:cubicBezTo>
                <a:lnTo>
                  <a:pt x="135459" y="1151"/>
                </a:lnTo>
                <a:cubicBezTo>
                  <a:pt x="134895" y="1026"/>
                  <a:pt x="134016" y="733"/>
                  <a:pt x="133744" y="0"/>
                </a:cubicBezTo>
                <a:cubicBezTo>
                  <a:pt x="133576" y="544"/>
                  <a:pt x="133116" y="984"/>
                  <a:pt x="132572" y="1151"/>
                </a:cubicBezTo>
                <a:lnTo>
                  <a:pt x="132530" y="1151"/>
                </a:lnTo>
                <a:cubicBezTo>
                  <a:pt x="131965" y="1026"/>
                  <a:pt x="131086" y="733"/>
                  <a:pt x="130814" y="0"/>
                </a:cubicBezTo>
                <a:cubicBezTo>
                  <a:pt x="130626" y="544"/>
                  <a:pt x="130187" y="984"/>
                  <a:pt x="129643" y="1151"/>
                </a:cubicBezTo>
                <a:lnTo>
                  <a:pt x="129601" y="1151"/>
                </a:lnTo>
                <a:cubicBezTo>
                  <a:pt x="129036" y="1026"/>
                  <a:pt x="128136" y="733"/>
                  <a:pt x="127885" y="0"/>
                </a:cubicBezTo>
                <a:cubicBezTo>
                  <a:pt x="127697" y="544"/>
                  <a:pt x="127257" y="984"/>
                  <a:pt x="126713" y="1151"/>
                </a:cubicBezTo>
                <a:lnTo>
                  <a:pt x="126651" y="1151"/>
                </a:lnTo>
                <a:cubicBezTo>
                  <a:pt x="126107" y="1026"/>
                  <a:pt x="125207" y="733"/>
                  <a:pt x="124956" y="0"/>
                </a:cubicBezTo>
                <a:cubicBezTo>
                  <a:pt x="124768" y="544"/>
                  <a:pt x="124328" y="984"/>
                  <a:pt x="123763" y="1151"/>
                </a:cubicBezTo>
                <a:lnTo>
                  <a:pt x="123721" y="1151"/>
                </a:lnTo>
                <a:cubicBezTo>
                  <a:pt x="123156" y="1026"/>
                  <a:pt x="122257" y="733"/>
                  <a:pt x="122006" y="0"/>
                </a:cubicBezTo>
                <a:cubicBezTo>
                  <a:pt x="121817" y="544"/>
                  <a:pt x="121378" y="984"/>
                  <a:pt x="120834" y="1151"/>
                </a:cubicBezTo>
                <a:lnTo>
                  <a:pt x="120771" y="1151"/>
                </a:lnTo>
                <a:cubicBezTo>
                  <a:pt x="120227" y="1026"/>
                  <a:pt x="119327" y="733"/>
                  <a:pt x="119076" y="0"/>
                </a:cubicBezTo>
                <a:cubicBezTo>
                  <a:pt x="118888" y="544"/>
                  <a:pt x="118449" y="984"/>
                  <a:pt x="117884" y="1151"/>
                </a:cubicBezTo>
                <a:lnTo>
                  <a:pt x="117842" y="1151"/>
                </a:lnTo>
                <a:cubicBezTo>
                  <a:pt x="117298" y="1026"/>
                  <a:pt x="116398" y="733"/>
                  <a:pt x="116147" y="0"/>
                </a:cubicBezTo>
                <a:cubicBezTo>
                  <a:pt x="115959" y="544"/>
                  <a:pt x="115519" y="984"/>
                  <a:pt x="114954" y="1151"/>
                </a:cubicBezTo>
                <a:lnTo>
                  <a:pt x="114912" y="1151"/>
                </a:lnTo>
                <a:cubicBezTo>
                  <a:pt x="114368" y="1026"/>
                  <a:pt x="113469" y="733"/>
                  <a:pt x="113218" y="0"/>
                </a:cubicBezTo>
                <a:cubicBezTo>
                  <a:pt x="113029" y="544"/>
                  <a:pt x="112590" y="984"/>
                  <a:pt x="112025" y="1151"/>
                </a:cubicBezTo>
                <a:lnTo>
                  <a:pt x="111983" y="1151"/>
                </a:lnTo>
                <a:cubicBezTo>
                  <a:pt x="111418" y="1026"/>
                  <a:pt x="110539" y="733"/>
                  <a:pt x="110288" y="0"/>
                </a:cubicBezTo>
                <a:cubicBezTo>
                  <a:pt x="110100" y="544"/>
                  <a:pt x="109661" y="984"/>
                  <a:pt x="109096" y="1151"/>
                </a:cubicBezTo>
                <a:lnTo>
                  <a:pt x="109054" y="1151"/>
                </a:lnTo>
                <a:cubicBezTo>
                  <a:pt x="108489" y="1026"/>
                  <a:pt x="107610" y="733"/>
                  <a:pt x="107359" y="0"/>
                </a:cubicBezTo>
                <a:cubicBezTo>
                  <a:pt x="107171" y="544"/>
                  <a:pt x="106731" y="984"/>
                  <a:pt x="106166" y="1151"/>
                </a:cubicBezTo>
                <a:lnTo>
                  <a:pt x="106125" y="1151"/>
                </a:lnTo>
                <a:cubicBezTo>
                  <a:pt x="105560" y="1026"/>
                  <a:pt x="104681" y="733"/>
                  <a:pt x="104409" y="0"/>
                </a:cubicBezTo>
                <a:cubicBezTo>
                  <a:pt x="104221" y="544"/>
                  <a:pt x="103781" y="984"/>
                  <a:pt x="103237" y="1151"/>
                </a:cubicBezTo>
                <a:lnTo>
                  <a:pt x="103195" y="1151"/>
                </a:lnTo>
                <a:cubicBezTo>
                  <a:pt x="102630" y="1026"/>
                  <a:pt x="101731" y="733"/>
                  <a:pt x="101480" y="0"/>
                </a:cubicBezTo>
                <a:cubicBezTo>
                  <a:pt x="101291" y="544"/>
                  <a:pt x="100852" y="984"/>
                  <a:pt x="100308" y="1151"/>
                </a:cubicBezTo>
                <a:lnTo>
                  <a:pt x="100245" y="1151"/>
                </a:lnTo>
                <a:cubicBezTo>
                  <a:pt x="99701" y="1026"/>
                  <a:pt x="98801" y="733"/>
                  <a:pt x="98550" y="0"/>
                </a:cubicBezTo>
                <a:cubicBezTo>
                  <a:pt x="98362" y="544"/>
                  <a:pt x="97923" y="984"/>
                  <a:pt x="97358" y="1151"/>
                </a:cubicBezTo>
                <a:lnTo>
                  <a:pt x="97316" y="1151"/>
                </a:lnTo>
                <a:cubicBezTo>
                  <a:pt x="96772" y="1026"/>
                  <a:pt x="95872" y="733"/>
                  <a:pt x="95621" y="0"/>
                </a:cubicBezTo>
                <a:cubicBezTo>
                  <a:pt x="95433" y="544"/>
                  <a:pt x="94993" y="984"/>
                  <a:pt x="94428" y="1151"/>
                </a:cubicBezTo>
                <a:lnTo>
                  <a:pt x="94386" y="1151"/>
                </a:lnTo>
                <a:cubicBezTo>
                  <a:pt x="93842" y="1026"/>
                  <a:pt x="92943" y="733"/>
                  <a:pt x="92692" y="0"/>
                </a:cubicBezTo>
                <a:cubicBezTo>
                  <a:pt x="92503" y="544"/>
                  <a:pt x="92064" y="984"/>
                  <a:pt x="91499" y="1151"/>
                </a:cubicBezTo>
                <a:lnTo>
                  <a:pt x="91457" y="1151"/>
                </a:lnTo>
                <a:cubicBezTo>
                  <a:pt x="90892" y="1026"/>
                  <a:pt x="90013" y="733"/>
                  <a:pt x="89762" y="0"/>
                </a:cubicBezTo>
                <a:cubicBezTo>
                  <a:pt x="89574" y="544"/>
                  <a:pt x="89135" y="984"/>
                  <a:pt x="88570" y="1151"/>
                </a:cubicBezTo>
                <a:lnTo>
                  <a:pt x="88528" y="1151"/>
                </a:lnTo>
                <a:cubicBezTo>
                  <a:pt x="87963" y="1026"/>
                  <a:pt x="87084" y="733"/>
                  <a:pt x="86833" y="0"/>
                </a:cubicBezTo>
                <a:cubicBezTo>
                  <a:pt x="86645" y="544"/>
                  <a:pt x="86205" y="984"/>
                  <a:pt x="85640" y="1151"/>
                </a:cubicBezTo>
                <a:lnTo>
                  <a:pt x="85599" y="1151"/>
                </a:lnTo>
                <a:cubicBezTo>
                  <a:pt x="85034" y="1026"/>
                  <a:pt x="84155" y="733"/>
                  <a:pt x="83883" y="0"/>
                </a:cubicBezTo>
                <a:cubicBezTo>
                  <a:pt x="83715" y="544"/>
                  <a:pt x="83255" y="984"/>
                  <a:pt x="82711" y="1151"/>
                </a:cubicBezTo>
                <a:lnTo>
                  <a:pt x="82648" y="1151"/>
                </a:lnTo>
                <a:cubicBezTo>
                  <a:pt x="82083" y="1026"/>
                  <a:pt x="81205" y="733"/>
                  <a:pt x="80953" y="0"/>
                </a:cubicBezTo>
                <a:cubicBezTo>
                  <a:pt x="80765" y="544"/>
                  <a:pt x="80326" y="984"/>
                  <a:pt x="79761" y="1151"/>
                </a:cubicBezTo>
                <a:lnTo>
                  <a:pt x="79719" y="1151"/>
                </a:lnTo>
                <a:cubicBezTo>
                  <a:pt x="79154" y="1026"/>
                  <a:pt x="78275" y="733"/>
                  <a:pt x="78024" y="0"/>
                </a:cubicBezTo>
                <a:cubicBezTo>
                  <a:pt x="77836" y="544"/>
                  <a:pt x="77396" y="984"/>
                  <a:pt x="76832" y="1151"/>
                </a:cubicBezTo>
                <a:lnTo>
                  <a:pt x="76790" y="1151"/>
                </a:lnTo>
                <a:cubicBezTo>
                  <a:pt x="76225" y="1026"/>
                  <a:pt x="75346" y="733"/>
                  <a:pt x="75074" y="0"/>
                </a:cubicBezTo>
                <a:cubicBezTo>
                  <a:pt x="74907" y="544"/>
                  <a:pt x="74446" y="984"/>
                  <a:pt x="73902" y="1151"/>
                </a:cubicBezTo>
                <a:lnTo>
                  <a:pt x="73860" y="1151"/>
                </a:lnTo>
                <a:cubicBezTo>
                  <a:pt x="73295" y="1026"/>
                  <a:pt x="72417" y="733"/>
                  <a:pt x="72145" y="0"/>
                </a:cubicBezTo>
                <a:cubicBezTo>
                  <a:pt x="71956" y="544"/>
                  <a:pt x="71517" y="984"/>
                  <a:pt x="70973" y="1151"/>
                </a:cubicBezTo>
                <a:lnTo>
                  <a:pt x="70931" y="1151"/>
                </a:lnTo>
                <a:cubicBezTo>
                  <a:pt x="70366" y="1026"/>
                  <a:pt x="69466" y="733"/>
                  <a:pt x="69215" y="0"/>
                </a:cubicBezTo>
                <a:cubicBezTo>
                  <a:pt x="69027" y="544"/>
                  <a:pt x="68588" y="984"/>
                  <a:pt x="68044" y="1151"/>
                </a:cubicBezTo>
                <a:lnTo>
                  <a:pt x="67981" y="1151"/>
                </a:lnTo>
                <a:cubicBezTo>
                  <a:pt x="67437" y="1026"/>
                  <a:pt x="66537" y="733"/>
                  <a:pt x="66286" y="0"/>
                </a:cubicBezTo>
                <a:cubicBezTo>
                  <a:pt x="66098" y="544"/>
                  <a:pt x="65658" y="984"/>
                  <a:pt x="65093" y="1151"/>
                </a:cubicBezTo>
                <a:lnTo>
                  <a:pt x="65052" y="1151"/>
                </a:lnTo>
                <a:cubicBezTo>
                  <a:pt x="64508" y="1026"/>
                  <a:pt x="63608" y="733"/>
                  <a:pt x="63357" y="0"/>
                </a:cubicBezTo>
                <a:cubicBezTo>
                  <a:pt x="63168" y="544"/>
                  <a:pt x="62729" y="984"/>
                  <a:pt x="62164" y="1151"/>
                </a:cubicBezTo>
                <a:lnTo>
                  <a:pt x="62122" y="1151"/>
                </a:lnTo>
                <a:cubicBezTo>
                  <a:pt x="61578" y="1026"/>
                  <a:pt x="60678" y="733"/>
                  <a:pt x="60427" y="0"/>
                </a:cubicBezTo>
                <a:cubicBezTo>
                  <a:pt x="60239" y="544"/>
                  <a:pt x="59800" y="984"/>
                  <a:pt x="59235" y="1151"/>
                </a:cubicBezTo>
                <a:lnTo>
                  <a:pt x="59193" y="1151"/>
                </a:lnTo>
                <a:cubicBezTo>
                  <a:pt x="58628" y="1026"/>
                  <a:pt x="57749" y="733"/>
                  <a:pt x="57498" y="0"/>
                </a:cubicBezTo>
                <a:cubicBezTo>
                  <a:pt x="57310" y="544"/>
                  <a:pt x="56870" y="984"/>
                  <a:pt x="56305" y="1151"/>
                </a:cubicBezTo>
                <a:lnTo>
                  <a:pt x="56243" y="1151"/>
                </a:lnTo>
                <a:cubicBezTo>
                  <a:pt x="55678" y="1026"/>
                  <a:pt x="54778" y="733"/>
                  <a:pt x="54527" y="0"/>
                </a:cubicBezTo>
                <a:cubicBezTo>
                  <a:pt x="54339" y="544"/>
                  <a:pt x="53899" y="984"/>
                  <a:pt x="53355" y="1151"/>
                </a:cubicBezTo>
                <a:lnTo>
                  <a:pt x="53292" y="1151"/>
                </a:lnTo>
                <a:cubicBezTo>
                  <a:pt x="52748" y="1026"/>
                  <a:pt x="51849" y="733"/>
                  <a:pt x="51598" y="0"/>
                </a:cubicBezTo>
                <a:cubicBezTo>
                  <a:pt x="51409" y="544"/>
                  <a:pt x="50970" y="984"/>
                  <a:pt x="50405" y="1151"/>
                </a:cubicBezTo>
                <a:lnTo>
                  <a:pt x="50363" y="1151"/>
                </a:lnTo>
                <a:cubicBezTo>
                  <a:pt x="49819" y="1026"/>
                  <a:pt x="48919" y="733"/>
                  <a:pt x="48668" y="0"/>
                </a:cubicBezTo>
                <a:cubicBezTo>
                  <a:pt x="48480" y="544"/>
                  <a:pt x="48041" y="984"/>
                  <a:pt x="47476" y="1151"/>
                </a:cubicBezTo>
                <a:lnTo>
                  <a:pt x="47434" y="1151"/>
                </a:lnTo>
                <a:cubicBezTo>
                  <a:pt x="46890" y="1026"/>
                  <a:pt x="45990" y="733"/>
                  <a:pt x="45739" y="0"/>
                </a:cubicBezTo>
                <a:cubicBezTo>
                  <a:pt x="45551" y="544"/>
                  <a:pt x="45111" y="984"/>
                  <a:pt x="44546" y="1151"/>
                </a:cubicBezTo>
                <a:lnTo>
                  <a:pt x="44505" y="1151"/>
                </a:lnTo>
                <a:cubicBezTo>
                  <a:pt x="43940" y="1026"/>
                  <a:pt x="43061" y="733"/>
                  <a:pt x="42810" y="0"/>
                </a:cubicBezTo>
                <a:cubicBezTo>
                  <a:pt x="42621" y="544"/>
                  <a:pt x="42182" y="984"/>
                  <a:pt x="41617" y="1151"/>
                </a:cubicBezTo>
                <a:lnTo>
                  <a:pt x="41596" y="1151"/>
                </a:lnTo>
                <a:cubicBezTo>
                  <a:pt x="41031" y="1026"/>
                  <a:pt x="40131" y="733"/>
                  <a:pt x="39880" y="0"/>
                </a:cubicBezTo>
                <a:cubicBezTo>
                  <a:pt x="39692" y="544"/>
                  <a:pt x="39253" y="984"/>
                  <a:pt x="38709" y="1151"/>
                </a:cubicBezTo>
                <a:lnTo>
                  <a:pt x="38646" y="1151"/>
                </a:lnTo>
                <a:cubicBezTo>
                  <a:pt x="38102" y="1026"/>
                  <a:pt x="37202" y="733"/>
                  <a:pt x="36951" y="0"/>
                </a:cubicBezTo>
                <a:cubicBezTo>
                  <a:pt x="36763" y="544"/>
                  <a:pt x="36323" y="984"/>
                  <a:pt x="35758" y="1151"/>
                </a:cubicBezTo>
                <a:lnTo>
                  <a:pt x="35717" y="1151"/>
                </a:lnTo>
                <a:cubicBezTo>
                  <a:pt x="35173" y="1026"/>
                  <a:pt x="34273" y="733"/>
                  <a:pt x="34022" y="0"/>
                </a:cubicBezTo>
                <a:cubicBezTo>
                  <a:pt x="33833" y="544"/>
                  <a:pt x="33394" y="984"/>
                  <a:pt x="32829" y="1151"/>
                </a:cubicBezTo>
                <a:lnTo>
                  <a:pt x="32787" y="1151"/>
                </a:lnTo>
                <a:cubicBezTo>
                  <a:pt x="32243" y="1026"/>
                  <a:pt x="31344" y="733"/>
                  <a:pt x="31092" y="0"/>
                </a:cubicBezTo>
                <a:cubicBezTo>
                  <a:pt x="30904" y="544"/>
                  <a:pt x="30465" y="984"/>
                  <a:pt x="29900" y="1151"/>
                </a:cubicBezTo>
                <a:lnTo>
                  <a:pt x="29858" y="1151"/>
                </a:lnTo>
                <a:cubicBezTo>
                  <a:pt x="29293" y="1026"/>
                  <a:pt x="28414" y="733"/>
                  <a:pt x="28163" y="0"/>
                </a:cubicBezTo>
                <a:cubicBezTo>
                  <a:pt x="27975" y="544"/>
                  <a:pt x="27535" y="984"/>
                  <a:pt x="26971" y="1151"/>
                </a:cubicBezTo>
                <a:lnTo>
                  <a:pt x="26929" y="1151"/>
                </a:lnTo>
                <a:cubicBezTo>
                  <a:pt x="26364" y="1026"/>
                  <a:pt x="25485" y="733"/>
                  <a:pt x="25234" y="0"/>
                </a:cubicBezTo>
                <a:cubicBezTo>
                  <a:pt x="25046" y="544"/>
                  <a:pt x="24606" y="984"/>
                  <a:pt x="24041" y="1151"/>
                </a:cubicBezTo>
                <a:lnTo>
                  <a:pt x="23999" y="1151"/>
                </a:lnTo>
                <a:cubicBezTo>
                  <a:pt x="23434" y="1026"/>
                  <a:pt x="22556" y="733"/>
                  <a:pt x="22284" y="0"/>
                </a:cubicBezTo>
                <a:cubicBezTo>
                  <a:pt x="22116" y="544"/>
                  <a:pt x="21656" y="984"/>
                  <a:pt x="21112" y="1151"/>
                </a:cubicBezTo>
                <a:lnTo>
                  <a:pt x="21070" y="1151"/>
                </a:lnTo>
                <a:cubicBezTo>
                  <a:pt x="20505" y="1026"/>
                  <a:pt x="19626" y="733"/>
                  <a:pt x="19354" y="0"/>
                </a:cubicBezTo>
                <a:cubicBezTo>
                  <a:pt x="19166" y="544"/>
                  <a:pt x="18727" y="984"/>
                  <a:pt x="18183" y="1151"/>
                </a:cubicBezTo>
                <a:lnTo>
                  <a:pt x="18141" y="1151"/>
                </a:lnTo>
                <a:cubicBezTo>
                  <a:pt x="17576" y="1026"/>
                  <a:pt x="16676" y="733"/>
                  <a:pt x="16425" y="0"/>
                </a:cubicBezTo>
                <a:cubicBezTo>
                  <a:pt x="16237" y="544"/>
                  <a:pt x="15797" y="984"/>
                  <a:pt x="15253" y="1151"/>
                </a:cubicBezTo>
                <a:lnTo>
                  <a:pt x="15170" y="1151"/>
                </a:lnTo>
                <a:cubicBezTo>
                  <a:pt x="14605" y="1026"/>
                  <a:pt x="13726" y="733"/>
                  <a:pt x="13475" y="0"/>
                </a:cubicBezTo>
                <a:cubicBezTo>
                  <a:pt x="13286" y="544"/>
                  <a:pt x="12847" y="984"/>
                  <a:pt x="12282" y="1151"/>
                </a:cubicBezTo>
                <a:lnTo>
                  <a:pt x="12240" y="1151"/>
                </a:lnTo>
                <a:cubicBezTo>
                  <a:pt x="11675" y="1026"/>
                  <a:pt x="10797" y="733"/>
                  <a:pt x="10546" y="0"/>
                </a:cubicBezTo>
                <a:cubicBezTo>
                  <a:pt x="10357" y="544"/>
                  <a:pt x="9918" y="984"/>
                  <a:pt x="9353" y="1151"/>
                </a:cubicBezTo>
                <a:lnTo>
                  <a:pt x="9311" y="1151"/>
                </a:lnTo>
                <a:cubicBezTo>
                  <a:pt x="8746" y="1026"/>
                  <a:pt x="7867" y="733"/>
                  <a:pt x="7616" y="0"/>
                </a:cubicBezTo>
                <a:cubicBezTo>
                  <a:pt x="7428" y="544"/>
                  <a:pt x="6988" y="984"/>
                  <a:pt x="6424" y="1151"/>
                </a:cubicBezTo>
                <a:lnTo>
                  <a:pt x="6382" y="1151"/>
                </a:lnTo>
                <a:cubicBezTo>
                  <a:pt x="5817" y="1026"/>
                  <a:pt x="4938" y="733"/>
                  <a:pt x="4687" y="0"/>
                </a:cubicBezTo>
                <a:cubicBezTo>
                  <a:pt x="4499" y="544"/>
                  <a:pt x="4059" y="984"/>
                  <a:pt x="3494" y="1151"/>
                </a:cubicBezTo>
                <a:lnTo>
                  <a:pt x="3452" y="1151"/>
                </a:lnTo>
                <a:cubicBezTo>
                  <a:pt x="2887" y="1026"/>
                  <a:pt x="2009" y="733"/>
                  <a:pt x="1737" y="0"/>
                </a:cubicBezTo>
                <a:close/>
              </a:path>
            </a:pathLst>
          </a:custGeom>
          <a:solidFill>
            <a:srgbClr val="00A5C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5" name="Google Shape;115;p8"/>
          <p:cNvSpPr/>
          <p:nvPr/>
        </p:nvSpPr>
        <p:spPr>
          <a:xfrm>
            <a:off x="5308600" y="250467"/>
            <a:ext cx="1574800" cy="15748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6" name="Google Shape;116;p8"/>
          <p:cNvSpPr/>
          <p:nvPr/>
        </p:nvSpPr>
        <p:spPr>
          <a:xfrm flipH="1">
            <a:off x="-2623379" y="5625967"/>
            <a:ext cx="6694579" cy="1574956"/>
          </a:xfrm>
          <a:custGeom>
            <a:avLst/>
            <a:gdLst/>
            <a:ahLst/>
            <a:cxnLst/>
            <a:rect l="l" t="t" r="r" b="b"/>
            <a:pathLst>
              <a:path w="150170" h="16915" extrusionOk="0">
                <a:moveTo>
                  <a:pt x="69788" y="1"/>
                </a:moveTo>
                <a:cubicBezTo>
                  <a:pt x="58612" y="1"/>
                  <a:pt x="48908" y="7870"/>
                  <a:pt x="41401" y="7870"/>
                </a:cubicBezTo>
                <a:cubicBezTo>
                  <a:pt x="40796" y="7870"/>
                  <a:pt x="40206" y="7819"/>
                  <a:pt x="39630" y="7709"/>
                </a:cubicBezTo>
                <a:cubicBezTo>
                  <a:pt x="39094" y="7605"/>
                  <a:pt x="38452" y="7556"/>
                  <a:pt x="37720" y="7556"/>
                </a:cubicBezTo>
                <a:cubicBezTo>
                  <a:pt x="27549" y="7556"/>
                  <a:pt x="0" y="16915"/>
                  <a:pt x="0" y="16915"/>
                </a:cubicBezTo>
                <a:lnTo>
                  <a:pt x="150169" y="14153"/>
                </a:lnTo>
                <a:lnTo>
                  <a:pt x="150169" y="9759"/>
                </a:lnTo>
                <a:cubicBezTo>
                  <a:pt x="150169" y="9759"/>
                  <a:pt x="132133" y="7918"/>
                  <a:pt x="120625" y="7541"/>
                </a:cubicBezTo>
                <a:cubicBezTo>
                  <a:pt x="101271" y="6934"/>
                  <a:pt x="83548" y="636"/>
                  <a:pt x="70952" y="30"/>
                </a:cubicBezTo>
                <a:cubicBezTo>
                  <a:pt x="70562" y="10"/>
                  <a:pt x="70174" y="1"/>
                  <a:pt x="69788" y="1"/>
                </a:cubicBezTo>
                <a:close/>
              </a:path>
            </a:pathLst>
          </a:custGeom>
          <a:solidFill>
            <a:srgbClr val="FBE5B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7" name="Google Shape;117;p8"/>
          <p:cNvSpPr/>
          <p:nvPr/>
        </p:nvSpPr>
        <p:spPr>
          <a:xfrm>
            <a:off x="7117517" y="5481133"/>
            <a:ext cx="6694579" cy="1719804"/>
          </a:xfrm>
          <a:custGeom>
            <a:avLst/>
            <a:gdLst/>
            <a:ahLst/>
            <a:cxnLst/>
            <a:rect l="l" t="t" r="r" b="b"/>
            <a:pathLst>
              <a:path w="150170" h="16915" extrusionOk="0">
                <a:moveTo>
                  <a:pt x="69788" y="1"/>
                </a:moveTo>
                <a:cubicBezTo>
                  <a:pt x="58612" y="1"/>
                  <a:pt x="48908" y="7870"/>
                  <a:pt x="41401" y="7870"/>
                </a:cubicBezTo>
                <a:cubicBezTo>
                  <a:pt x="40796" y="7870"/>
                  <a:pt x="40206" y="7819"/>
                  <a:pt x="39630" y="7709"/>
                </a:cubicBezTo>
                <a:cubicBezTo>
                  <a:pt x="39094" y="7605"/>
                  <a:pt x="38452" y="7556"/>
                  <a:pt x="37720" y="7556"/>
                </a:cubicBezTo>
                <a:cubicBezTo>
                  <a:pt x="27549" y="7556"/>
                  <a:pt x="0" y="16915"/>
                  <a:pt x="0" y="16915"/>
                </a:cubicBezTo>
                <a:lnTo>
                  <a:pt x="150169" y="14153"/>
                </a:lnTo>
                <a:lnTo>
                  <a:pt x="150169" y="9759"/>
                </a:lnTo>
                <a:cubicBezTo>
                  <a:pt x="150169" y="9759"/>
                  <a:pt x="132133" y="7918"/>
                  <a:pt x="120625" y="7541"/>
                </a:cubicBezTo>
                <a:cubicBezTo>
                  <a:pt x="101271" y="6934"/>
                  <a:pt x="83548" y="636"/>
                  <a:pt x="70952" y="30"/>
                </a:cubicBezTo>
                <a:cubicBezTo>
                  <a:pt x="70562" y="10"/>
                  <a:pt x="70174" y="1"/>
                  <a:pt x="69788" y="1"/>
                </a:cubicBezTo>
                <a:close/>
              </a:path>
            </a:pathLst>
          </a:custGeom>
          <a:solidFill>
            <a:srgbClr val="FBE5B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204185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ne column text">
  <p:cSld name="One column text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"/>
          <p:cNvSpPr txBox="1">
            <a:spLocks noGrp="1"/>
          </p:cNvSpPr>
          <p:nvPr>
            <p:ph type="title"/>
          </p:nvPr>
        </p:nvSpPr>
        <p:spPr>
          <a:xfrm>
            <a:off x="1144367" y="1787900"/>
            <a:ext cx="4607200" cy="126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9333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7"/>
          <p:cNvSpPr txBox="1">
            <a:spLocks noGrp="1"/>
          </p:cNvSpPr>
          <p:nvPr>
            <p:ph type="subTitle" idx="1"/>
          </p:nvPr>
        </p:nvSpPr>
        <p:spPr>
          <a:xfrm>
            <a:off x="1552567" y="3237100"/>
            <a:ext cx="3790800" cy="1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7"/>
          <p:cNvSpPr/>
          <p:nvPr/>
        </p:nvSpPr>
        <p:spPr>
          <a:xfrm>
            <a:off x="10397934" y="1597167"/>
            <a:ext cx="2124687" cy="1012653"/>
          </a:xfrm>
          <a:custGeom>
            <a:avLst/>
            <a:gdLst/>
            <a:ahLst/>
            <a:cxnLst/>
            <a:rect l="l" t="t" r="r" b="b"/>
            <a:pathLst>
              <a:path w="35175" h="16763" extrusionOk="0">
                <a:moveTo>
                  <a:pt x="18530" y="0"/>
                </a:moveTo>
                <a:cubicBezTo>
                  <a:pt x="12681" y="0"/>
                  <a:pt x="7931" y="2866"/>
                  <a:pt x="7931" y="6399"/>
                </a:cubicBezTo>
                <a:lnTo>
                  <a:pt x="7931" y="6713"/>
                </a:lnTo>
                <a:cubicBezTo>
                  <a:pt x="3338" y="7341"/>
                  <a:pt x="1" y="9225"/>
                  <a:pt x="1" y="11502"/>
                </a:cubicBezTo>
                <a:cubicBezTo>
                  <a:pt x="1" y="14289"/>
                  <a:pt x="5026" y="16527"/>
                  <a:pt x="11228" y="16527"/>
                </a:cubicBezTo>
                <a:cubicBezTo>
                  <a:pt x="11328" y="16528"/>
                  <a:pt x="11427" y="16529"/>
                  <a:pt x="11527" y="16529"/>
                </a:cubicBezTo>
                <a:cubicBezTo>
                  <a:pt x="14211" y="16529"/>
                  <a:pt x="16854" y="16018"/>
                  <a:pt x="19315" y="14996"/>
                </a:cubicBezTo>
                <a:cubicBezTo>
                  <a:pt x="20846" y="16056"/>
                  <a:pt x="23515" y="16762"/>
                  <a:pt x="26499" y="16762"/>
                </a:cubicBezTo>
                <a:cubicBezTo>
                  <a:pt x="31288" y="16762"/>
                  <a:pt x="35174" y="14996"/>
                  <a:pt x="35174" y="12837"/>
                </a:cubicBezTo>
                <a:cubicBezTo>
                  <a:pt x="35174" y="10913"/>
                  <a:pt x="32230" y="9304"/>
                  <a:pt x="28265" y="8950"/>
                </a:cubicBezTo>
                <a:cubicBezTo>
                  <a:pt x="28815" y="8205"/>
                  <a:pt x="29129" y="7341"/>
                  <a:pt x="29129" y="6399"/>
                </a:cubicBezTo>
                <a:cubicBezTo>
                  <a:pt x="29129" y="2866"/>
                  <a:pt x="24379" y="0"/>
                  <a:pt x="1853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" name="Google Shape;120;p7"/>
          <p:cNvSpPr/>
          <p:nvPr/>
        </p:nvSpPr>
        <p:spPr>
          <a:xfrm>
            <a:off x="5202867" y="365688"/>
            <a:ext cx="2406067" cy="1329667"/>
          </a:xfrm>
          <a:custGeom>
            <a:avLst/>
            <a:gdLst/>
            <a:ahLst/>
            <a:cxnLst/>
            <a:rect l="l" t="t" r="r" b="b"/>
            <a:pathLst>
              <a:path w="72182" h="39890" extrusionOk="0">
                <a:moveTo>
                  <a:pt x="34167" y="1"/>
                </a:moveTo>
                <a:cubicBezTo>
                  <a:pt x="33792" y="1"/>
                  <a:pt x="33407" y="8"/>
                  <a:pt x="33013" y="22"/>
                </a:cubicBezTo>
                <a:cubicBezTo>
                  <a:pt x="21215" y="438"/>
                  <a:pt x="19139" y="10404"/>
                  <a:pt x="22178" y="17011"/>
                </a:cubicBezTo>
                <a:cubicBezTo>
                  <a:pt x="22178" y="17011"/>
                  <a:pt x="19602" y="16309"/>
                  <a:pt x="16688" y="16309"/>
                </a:cubicBezTo>
                <a:cubicBezTo>
                  <a:pt x="12231" y="16309"/>
                  <a:pt x="6982" y="17952"/>
                  <a:pt x="8945" y="26261"/>
                </a:cubicBezTo>
                <a:cubicBezTo>
                  <a:pt x="8945" y="26261"/>
                  <a:pt x="92" y="27393"/>
                  <a:pt x="35" y="33056"/>
                </a:cubicBezTo>
                <a:cubicBezTo>
                  <a:pt x="0" y="36563"/>
                  <a:pt x="6514" y="38260"/>
                  <a:pt x="12709" y="38260"/>
                </a:cubicBezTo>
                <a:cubicBezTo>
                  <a:pt x="16519" y="38260"/>
                  <a:pt x="20208" y="37618"/>
                  <a:pt x="22178" y="36360"/>
                </a:cubicBezTo>
                <a:cubicBezTo>
                  <a:pt x="22178" y="36360"/>
                  <a:pt x="30156" y="39522"/>
                  <a:pt x="36958" y="39522"/>
                </a:cubicBezTo>
                <a:cubicBezTo>
                  <a:pt x="39289" y="39522"/>
                  <a:pt x="41482" y="39151"/>
                  <a:pt x="43168" y="38153"/>
                </a:cubicBezTo>
                <a:cubicBezTo>
                  <a:pt x="43168" y="38153"/>
                  <a:pt x="52917" y="39890"/>
                  <a:pt x="60468" y="39890"/>
                </a:cubicBezTo>
                <a:cubicBezTo>
                  <a:pt x="64243" y="39890"/>
                  <a:pt x="67469" y="39456"/>
                  <a:pt x="68652" y="38153"/>
                </a:cubicBezTo>
                <a:cubicBezTo>
                  <a:pt x="72182" y="34227"/>
                  <a:pt x="60629" y="29508"/>
                  <a:pt x="60629" y="29508"/>
                </a:cubicBezTo>
                <a:cubicBezTo>
                  <a:pt x="60629" y="29508"/>
                  <a:pt x="63215" y="17955"/>
                  <a:pt x="48586" y="16766"/>
                </a:cubicBezTo>
                <a:cubicBezTo>
                  <a:pt x="48586" y="16766"/>
                  <a:pt x="52447" y="1"/>
                  <a:pt x="341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" name="Google Shape;121;p7"/>
          <p:cNvSpPr/>
          <p:nvPr/>
        </p:nvSpPr>
        <p:spPr>
          <a:xfrm>
            <a:off x="-806800" y="4415855"/>
            <a:ext cx="2489400" cy="1382933"/>
          </a:xfrm>
          <a:custGeom>
            <a:avLst/>
            <a:gdLst/>
            <a:ahLst/>
            <a:cxnLst/>
            <a:rect l="l" t="t" r="r" b="b"/>
            <a:pathLst>
              <a:path w="74682" h="41488" extrusionOk="0">
                <a:moveTo>
                  <a:pt x="34145" y="1"/>
                </a:moveTo>
                <a:cubicBezTo>
                  <a:pt x="33779" y="1"/>
                  <a:pt x="33404" y="7"/>
                  <a:pt x="33020" y="21"/>
                </a:cubicBezTo>
                <a:cubicBezTo>
                  <a:pt x="21222" y="455"/>
                  <a:pt x="19127" y="10403"/>
                  <a:pt x="22185" y="17010"/>
                </a:cubicBezTo>
                <a:cubicBezTo>
                  <a:pt x="22185" y="17010"/>
                  <a:pt x="19623" y="16314"/>
                  <a:pt x="16716" y="16314"/>
                </a:cubicBezTo>
                <a:cubicBezTo>
                  <a:pt x="12253" y="16314"/>
                  <a:pt x="6979" y="17955"/>
                  <a:pt x="8934" y="26278"/>
                </a:cubicBezTo>
                <a:cubicBezTo>
                  <a:pt x="8934" y="26278"/>
                  <a:pt x="81" y="27392"/>
                  <a:pt x="24" y="33055"/>
                </a:cubicBezTo>
                <a:cubicBezTo>
                  <a:pt x="1" y="36562"/>
                  <a:pt x="6512" y="38259"/>
                  <a:pt x="12707" y="38259"/>
                </a:cubicBezTo>
                <a:cubicBezTo>
                  <a:pt x="16517" y="38259"/>
                  <a:pt x="20208" y="37617"/>
                  <a:pt x="22185" y="36359"/>
                </a:cubicBezTo>
                <a:cubicBezTo>
                  <a:pt x="22185" y="36359"/>
                  <a:pt x="27456" y="41488"/>
                  <a:pt x="34246" y="41488"/>
                </a:cubicBezTo>
                <a:cubicBezTo>
                  <a:pt x="37046" y="41488"/>
                  <a:pt x="40104" y="40615"/>
                  <a:pt x="43157" y="38152"/>
                </a:cubicBezTo>
                <a:cubicBezTo>
                  <a:pt x="44754" y="40242"/>
                  <a:pt x="50343" y="41173"/>
                  <a:pt x="56207" y="41173"/>
                </a:cubicBezTo>
                <a:cubicBezTo>
                  <a:pt x="63372" y="41173"/>
                  <a:pt x="70947" y="39783"/>
                  <a:pt x="72152" y="37416"/>
                </a:cubicBezTo>
                <a:cubicBezTo>
                  <a:pt x="74681" y="32395"/>
                  <a:pt x="60618" y="29525"/>
                  <a:pt x="60618" y="29525"/>
                </a:cubicBezTo>
                <a:cubicBezTo>
                  <a:pt x="60618" y="29525"/>
                  <a:pt x="63223" y="17954"/>
                  <a:pt x="48594" y="16784"/>
                </a:cubicBezTo>
                <a:cubicBezTo>
                  <a:pt x="48594" y="16784"/>
                  <a:pt x="52440" y="1"/>
                  <a:pt x="341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043523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aption">
  <p:cSld name="Caption"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0"/>
          <p:cNvSpPr txBox="1">
            <a:spLocks noGrp="1"/>
          </p:cNvSpPr>
          <p:nvPr>
            <p:ph type="title"/>
          </p:nvPr>
        </p:nvSpPr>
        <p:spPr>
          <a:xfrm>
            <a:off x="6311900" y="719333"/>
            <a:ext cx="4388800" cy="522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8266">
                <a:solidFill>
                  <a:srgbClr val="E1556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427660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ig number">
  <p:cSld name="Big number"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1"/>
          <p:cNvSpPr txBox="1">
            <a:spLocks noGrp="1"/>
          </p:cNvSpPr>
          <p:nvPr>
            <p:ph type="title" hasCustomPrompt="1"/>
          </p:nvPr>
        </p:nvSpPr>
        <p:spPr>
          <a:xfrm>
            <a:off x="3740000" y="1678033"/>
            <a:ext cx="75012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0000">
                <a:solidFill>
                  <a:schemeClr val="accent4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93" name="Google Shape;293;p11"/>
          <p:cNvSpPr txBox="1">
            <a:spLocks noGrp="1"/>
          </p:cNvSpPr>
          <p:nvPr>
            <p:ph type="subTitle" idx="1"/>
          </p:nvPr>
        </p:nvSpPr>
        <p:spPr>
          <a:xfrm>
            <a:off x="4525600" y="4143833"/>
            <a:ext cx="59300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94" name="Google Shape;294;p11"/>
          <p:cNvSpPr/>
          <p:nvPr/>
        </p:nvSpPr>
        <p:spPr>
          <a:xfrm>
            <a:off x="5814139" y="-436629"/>
            <a:ext cx="1984104" cy="945601"/>
          </a:xfrm>
          <a:custGeom>
            <a:avLst/>
            <a:gdLst/>
            <a:ahLst/>
            <a:cxnLst/>
            <a:rect l="l" t="t" r="r" b="b"/>
            <a:pathLst>
              <a:path w="35175" h="16763" extrusionOk="0">
                <a:moveTo>
                  <a:pt x="18530" y="0"/>
                </a:moveTo>
                <a:cubicBezTo>
                  <a:pt x="12680" y="0"/>
                  <a:pt x="7930" y="2866"/>
                  <a:pt x="7930" y="6438"/>
                </a:cubicBezTo>
                <a:lnTo>
                  <a:pt x="7930" y="6713"/>
                </a:lnTo>
                <a:cubicBezTo>
                  <a:pt x="3337" y="7341"/>
                  <a:pt x="1" y="9265"/>
                  <a:pt x="1" y="11502"/>
                </a:cubicBezTo>
                <a:cubicBezTo>
                  <a:pt x="1" y="14289"/>
                  <a:pt x="5025" y="16527"/>
                  <a:pt x="11228" y="16527"/>
                </a:cubicBezTo>
                <a:cubicBezTo>
                  <a:pt x="11403" y="16532"/>
                  <a:pt x="11578" y="16534"/>
                  <a:pt x="11753" y="16534"/>
                </a:cubicBezTo>
                <a:cubicBezTo>
                  <a:pt x="14360" y="16534"/>
                  <a:pt x="16924" y="15989"/>
                  <a:pt x="19315" y="14996"/>
                </a:cubicBezTo>
                <a:cubicBezTo>
                  <a:pt x="20846" y="16056"/>
                  <a:pt x="23515" y="16762"/>
                  <a:pt x="26538" y="16762"/>
                </a:cubicBezTo>
                <a:cubicBezTo>
                  <a:pt x="31288" y="16762"/>
                  <a:pt x="35174" y="14996"/>
                  <a:pt x="35174" y="12837"/>
                </a:cubicBezTo>
                <a:cubicBezTo>
                  <a:pt x="35174" y="10913"/>
                  <a:pt x="32230" y="9304"/>
                  <a:pt x="28265" y="8950"/>
                </a:cubicBezTo>
                <a:cubicBezTo>
                  <a:pt x="28815" y="8205"/>
                  <a:pt x="29129" y="7341"/>
                  <a:pt x="29129" y="6438"/>
                </a:cubicBezTo>
                <a:cubicBezTo>
                  <a:pt x="29129" y="2866"/>
                  <a:pt x="24379" y="0"/>
                  <a:pt x="1853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" name="Google Shape;295;p11"/>
          <p:cNvSpPr/>
          <p:nvPr/>
        </p:nvSpPr>
        <p:spPr>
          <a:xfrm>
            <a:off x="10572836" y="637445"/>
            <a:ext cx="1984104" cy="945601"/>
          </a:xfrm>
          <a:custGeom>
            <a:avLst/>
            <a:gdLst/>
            <a:ahLst/>
            <a:cxnLst/>
            <a:rect l="l" t="t" r="r" b="b"/>
            <a:pathLst>
              <a:path w="35175" h="16763" extrusionOk="0">
                <a:moveTo>
                  <a:pt x="18530" y="0"/>
                </a:moveTo>
                <a:cubicBezTo>
                  <a:pt x="12681" y="0"/>
                  <a:pt x="7931" y="2866"/>
                  <a:pt x="7931" y="6399"/>
                </a:cubicBezTo>
                <a:lnTo>
                  <a:pt x="7931" y="6713"/>
                </a:lnTo>
                <a:cubicBezTo>
                  <a:pt x="3338" y="7341"/>
                  <a:pt x="1" y="9225"/>
                  <a:pt x="1" y="11502"/>
                </a:cubicBezTo>
                <a:cubicBezTo>
                  <a:pt x="1" y="14289"/>
                  <a:pt x="5026" y="16527"/>
                  <a:pt x="11228" y="16527"/>
                </a:cubicBezTo>
                <a:cubicBezTo>
                  <a:pt x="11328" y="16528"/>
                  <a:pt x="11427" y="16529"/>
                  <a:pt x="11527" y="16529"/>
                </a:cubicBezTo>
                <a:cubicBezTo>
                  <a:pt x="14211" y="16529"/>
                  <a:pt x="16854" y="16018"/>
                  <a:pt x="19315" y="14996"/>
                </a:cubicBezTo>
                <a:cubicBezTo>
                  <a:pt x="20846" y="16056"/>
                  <a:pt x="23515" y="16762"/>
                  <a:pt x="26499" y="16762"/>
                </a:cubicBezTo>
                <a:cubicBezTo>
                  <a:pt x="31288" y="16762"/>
                  <a:pt x="35174" y="14996"/>
                  <a:pt x="35174" y="12837"/>
                </a:cubicBezTo>
                <a:cubicBezTo>
                  <a:pt x="35174" y="10913"/>
                  <a:pt x="32230" y="9304"/>
                  <a:pt x="28265" y="8950"/>
                </a:cubicBezTo>
                <a:cubicBezTo>
                  <a:pt x="28815" y="8205"/>
                  <a:pt x="29129" y="7341"/>
                  <a:pt x="29129" y="6399"/>
                </a:cubicBezTo>
                <a:cubicBezTo>
                  <a:pt x="29129" y="2866"/>
                  <a:pt x="24379" y="0"/>
                  <a:pt x="1853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" name="Google Shape;296;p11"/>
          <p:cNvSpPr/>
          <p:nvPr/>
        </p:nvSpPr>
        <p:spPr>
          <a:xfrm>
            <a:off x="603905" y="23735"/>
            <a:ext cx="1521288" cy="657853"/>
          </a:xfrm>
          <a:custGeom>
            <a:avLst/>
            <a:gdLst/>
            <a:ahLst/>
            <a:cxnLst/>
            <a:rect l="l" t="t" r="r" b="b"/>
            <a:pathLst>
              <a:path w="26970" h="11662" extrusionOk="0">
                <a:moveTo>
                  <a:pt x="10639" y="0"/>
                </a:moveTo>
                <a:cubicBezTo>
                  <a:pt x="7655" y="0"/>
                  <a:pt x="5221" y="1257"/>
                  <a:pt x="5221" y="2827"/>
                </a:cubicBezTo>
                <a:cubicBezTo>
                  <a:pt x="5221" y="2905"/>
                  <a:pt x="5221" y="2945"/>
                  <a:pt x="5221" y="3023"/>
                </a:cubicBezTo>
                <a:cubicBezTo>
                  <a:pt x="2199" y="3573"/>
                  <a:pt x="0" y="5222"/>
                  <a:pt x="0" y="7224"/>
                </a:cubicBezTo>
                <a:cubicBezTo>
                  <a:pt x="0" y="9697"/>
                  <a:pt x="3259" y="11660"/>
                  <a:pt x="7263" y="11660"/>
                </a:cubicBezTo>
                <a:cubicBezTo>
                  <a:pt x="7328" y="11661"/>
                  <a:pt x="7394" y="11662"/>
                  <a:pt x="7460" y="11662"/>
                </a:cubicBezTo>
                <a:cubicBezTo>
                  <a:pt x="9354" y="11662"/>
                  <a:pt x="11204" y="11115"/>
                  <a:pt x="12798" y="10129"/>
                </a:cubicBezTo>
                <a:cubicBezTo>
                  <a:pt x="14172" y="11031"/>
                  <a:pt x="16527" y="11660"/>
                  <a:pt x="19236" y="11660"/>
                </a:cubicBezTo>
                <a:cubicBezTo>
                  <a:pt x="23476" y="11660"/>
                  <a:pt x="26930" y="10089"/>
                  <a:pt x="26930" y="8205"/>
                </a:cubicBezTo>
                <a:cubicBezTo>
                  <a:pt x="26969" y="6831"/>
                  <a:pt x="25242" y="5653"/>
                  <a:pt x="22730" y="5104"/>
                </a:cubicBezTo>
                <a:cubicBezTo>
                  <a:pt x="22730" y="4986"/>
                  <a:pt x="22769" y="4907"/>
                  <a:pt x="22769" y="4790"/>
                </a:cubicBezTo>
                <a:cubicBezTo>
                  <a:pt x="22769" y="3455"/>
                  <a:pt x="20257" y="2395"/>
                  <a:pt x="17155" y="2395"/>
                </a:cubicBezTo>
                <a:cubicBezTo>
                  <a:pt x="16763" y="2395"/>
                  <a:pt x="16409" y="2395"/>
                  <a:pt x="16056" y="2434"/>
                </a:cubicBezTo>
                <a:cubicBezTo>
                  <a:pt x="15664" y="1060"/>
                  <a:pt x="13426" y="0"/>
                  <a:pt x="1063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084275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able of contents">
  <p:cSld name="Table of contents"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3"/>
          <p:cNvSpPr txBox="1">
            <a:spLocks noGrp="1"/>
          </p:cNvSpPr>
          <p:nvPr>
            <p:ph type="title"/>
          </p:nvPr>
        </p:nvSpPr>
        <p:spPr>
          <a:xfrm>
            <a:off x="5381767" y="1933336"/>
            <a:ext cx="2272800" cy="6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00" name="Google Shape;300;p13"/>
          <p:cNvSpPr txBox="1">
            <a:spLocks noGrp="1"/>
          </p:cNvSpPr>
          <p:nvPr>
            <p:ph type="title" idx="2" hasCustomPrompt="1"/>
          </p:nvPr>
        </p:nvSpPr>
        <p:spPr>
          <a:xfrm>
            <a:off x="5897967" y="920236"/>
            <a:ext cx="12404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01" name="Google Shape;301;p13"/>
          <p:cNvSpPr txBox="1">
            <a:spLocks noGrp="1"/>
          </p:cNvSpPr>
          <p:nvPr>
            <p:ph type="subTitle" idx="1"/>
          </p:nvPr>
        </p:nvSpPr>
        <p:spPr>
          <a:xfrm>
            <a:off x="5057567" y="2471900"/>
            <a:ext cx="2921200" cy="97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13"/>
          <p:cNvSpPr txBox="1">
            <a:spLocks noGrp="1"/>
          </p:cNvSpPr>
          <p:nvPr>
            <p:ph type="title" idx="3"/>
          </p:nvPr>
        </p:nvSpPr>
        <p:spPr>
          <a:xfrm>
            <a:off x="8508867" y="1933336"/>
            <a:ext cx="2272800" cy="6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03" name="Google Shape;303;p13"/>
          <p:cNvSpPr txBox="1">
            <a:spLocks noGrp="1"/>
          </p:cNvSpPr>
          <p:nvPr>
            <p:ph type="title" idx="4" hasCustomPrompt="1"/>
          </p:nvPr>
        </p:nvSpPr>
        <p:spPr>
          <a:xfrm>
            <a:off x="9025067" y="1021836"/>
            <a:ext cx="12404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04" name="Google Shape;304;p13"/>
          <p:cNvSpPr txBox="1">
            <a:spLocks noGrp="1"/>
          </p:cNvSpPr>
          <p:nvPr>
            <p:ph type="subTitle" idx="5"/>
          </p:nvPr>
        </p:nvSpPr>
        <p:spPr>
          <a:xfrm>
            <a:off x="8182267" y="2471884"/>
            <a:ext cx="2926000" cy="97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13"/>
          <p:cNvSpPr txBox="1">
            <a:spLocks noGrp="1"/>
          </p:cNvSpPr>
          <p:nvPr>
            <p:ph type="title" idx="6"/>
          </p:nvPr>
        </p:nvSpPr>
        <p:spPr>
          <a:xfrm>
            <a:off x="5381767" y="4701088"/>
            <a:ext cx="2272800" cy="6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06" name="Google Shape;306;p13"/>
          <p:cNvSpPr txBox="1">
            <a:spLocks noGrp="1"/>
          </p:cNvSpPr>
          <p:nvPr>
            <p:ph type="title" idx="7" hasCustomPrompt="1"/>
          </p:nvPr>
        </p:nvSpPr>
        <p:spPr>
          <a:xfrm>
            <a:off x="5897967" y="3647473"/>
            <a:ext cx="12404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07" name="Google Shape;307;p13"/>
          <p:cNvSpPr txBox="1">
            <a:spLocks noGrp="1"/>
          </p:cNvSpPr>
          <p:nvPr>
            <p:ph type="subTitle" idx="8"/>
          </p:nvPr>
        </p:nvSpPr>
        <p:spPr>
          <a:xfrm>
            <a:off x="5055167" y="5238000"/>
            <a:ext cx="2926000" cy="97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13"/>
          <p:cNvSpPr txBox="1">
            <a:spLocks noGrp="1"/>
          </p:cNvSpPr>
          <p:nvPr>
            <p:ph type="title" idx="9"/>
          </p:nvPr>
        </p:nvSpPr>
        <p:spPr>
          <a:xfrm>
            <a:off x="8508867" y="4701088"/>
            <a:ext cx="2272800" cy="6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09" name="Google Shape;309;p13"/>
          <p:cNvSpPr txBox="1">
            <a:spLocks noGrp="1"/>
          </p:cNvSpPr>
          <p:nvPr>
            <p:ph type="title" idx="13" hasCustomPrompt="1"/>
          </p:nvPr>
        </p:nvSpPr>
        <p:spPr>
          <a:xfrm>
            <a:off x="9025067" y="3647473"/>
            <a:ext cx="12404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10" name="Google Shape;310;p13"/>
          <p:cNvSpPr txBox="1">
            <a:spLocks noGrp="1"/>
          </p:cNvSpPr>
          <p:nvPr>
            <p:ph type="subTitle" idx="14"/>
          </p:nvPr>
        </p:nvSpPr>
        <p:spPr>
          <a:xfrm>
            <a:off x="8182267" y="5238984"/>
            <a:ext cx="2926000" cy="97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13"/>
          <p:cNvSpPr txBox="1">
            <a:spLocks noGrp="1"/>
          </p:cNvSpPr>
          <p:nvPr>
            <p:ph type="title" idx="15"/>
          </p:nvPr>
        </p:nvSpPr>
        <p:spPr>
          <a:xfrm>
            <a:off x="1229781" y="2177900"/>
            <a:ext cx="2921200" cy="1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12" name="Google Shape;312;p13"/>
          <p:cNvGrpSpPr/>
          <p:nvPr/>
        </p:nvGrpSpPr>
        <p:grpSpPr>
          <a:xfrm>
            <a:off x="2780812" y="4356585"/>
            <a:ext cx="1868392" cy="2589073"/>
            <a:chOff x="1002412" y="3043930"/>
            <a:chExt cx="1598009" cy="2214397"/>
          </a:xfrm>
        </p:grpSpPr>
        <p:sp>
          <p:nvSpPr>
            <p:cNvPr id="313" name="Google Shape;313;p13"/>
            <p:cNvSpPr/>
            <p:nvPr/>
          </p:nvSpPr>
          <p:spPr>
            <a:xfrm>
              <a:off x="1717766" y="4672597"/>
              <a:ext cx="165949" cy="585731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" name="Google Shape;314;p13"/>
            <p:cNvSpPr/>
            <p:nvPr/>
          </p:nvSpPr>
          <p:spPr>
            <a:xfrm>
              <a:off x="1002412" y="3043930"/>
              <a:ext cx="1598009" cy="1855660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5" name="Google Shape;315;p13"/>
          <p:cNvGrpSpPr/>
          <p:nvPr/>
        </p:nvGrpSpPr>
        <p:grpSpPr>
          <a:xfrm>
            <a:off x="1255751" y="4151050"/>
            <a:ext cx="1293404" cy="2691756"/>
            <a:chOff x="464166" y="3124811"/>
            <a:chExt cx="1174114" cy="2443497"/>
          </a:xfrm>
        </p:grpSpPr>
        <p:sp>
          <p:nvSpPr>
            <p:cNvPr id="316" name="Google Shape;316;p13"/>
            <p:cNvSpPr/>
            <p:nvPr/>
          </p:nvSpPr>
          <p:spPr>
            <a:xfrm>
              <a:off x="464166" y="3124811"/>
              <a:ext cx="1174114" cy="1546508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" name="Google Shape;317;p13"/>
            <p:cNvSpPr/>
            <p:nvPr/>
          </p:nvSpPr>
          <p:spPr>
            <a:xfrm>
              <a:off x="987117" y="4602853"/>
              <a:ext cx="126904" cy="965455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18" name="Google Shape;318;p13"/>
          <p:cNvSpPr/>
          <p:nvPr/>
        </p:nvSpPr>
        <p:spPr>
          <a:xfrm>
            <a:off x="10781667" y="300781"/>
            <a:ext cx="1756405" cy="837088"/>
          </a:xfrm>
          <a:custGeom>
            <a:avLst/>
            <a:gdLst/>
            <a:ahLst/>
            <a:cxnLst/>
            <a:rect l="l" t="t" r="r" b="b"/>
            <a:pathLst>
              <a:path w="35175" h="16763" extrusionOk="0">
                <a:moveTo>
                  <a:pt x="18530" y="0"/>
                </a:moveTo>
                <a:cubicBezTo>
                  <a:pt x="12681" y="0"/>
                  <a:pt x="7931" y="2866"/>
                  <a:pt x="7931" y="6399"/>
                </a:cubicBezTo>
                <a:lnTo>
                  <a:pt x="7931" y="6713"/>
                </a:lnTo>
                <a:cubicBezTo>
                  <a:pt x="3338" y="7341"/>
                  <a:pt x="1" y="9225"/>
                  <a:pt x="1" y="11502"/>
                </a:cubicBezTo>
                <a:cubicBezTo>
                  <a:pt x="1" y="14289"/>
                  <a:pt x="5026" y="16527"/>
                  <a:pt x="11228" y="16527"/>
                </a:cubicBezTo>
                <a:cubicBezTo>
                  <a:pt x="11328" y="16528"/>
                  <a:pt x="11427" y="16529"/>
                  <a:pt x="11527" y="16529"/>
                </a:cubicBezTo>
                <a:cubicBezTo>
                  <a:pt x="14211" y="16529"/>
                  <a:pt x="16854" y="16018"/>
                  <a:pt x="19315" y="14996"/>
                </a:cubicBezTo>
                <a:cubicBezTo>
                  <a:pt x="20846" y="16056"/>
                  <a:pt x="23515" y="16762"/>
                  <a:pt x="26499" y="16762"/>
                </a:cubicBezTo>
                <a:cubicBezTo>
                  <a:pt x="31288" y="16762"/>
                  <a:pt x="35174" y="14996"/>
                  <a:pt x="35174" y="12837"/>
                </a:cubicBezTo>
                <a:cubicBezTo>
                  <a:pt x="35174" y="10913"/>
                  <a:pt x="32230" y="9304"/>
                  <a:pt x="28265" y="8950"/>
                </a:cubicBezTo>
                <a:cubicBezTo>
                  <a:pt x="28815" y="8205"/>
                  <a:pt x="29129" y="7341"/>
                  <a:pt x="29129" y="6399"/>
                </a:cubicBezTo>
                <a:cubicBezTo>
                  <a:pt x="29129" y="2866"/>
                  <a:pt x="24379" y="0"/>
                  <a:pt x="1853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9" name="Google Shape;319;p13"/>
          <p:cNvSpPr/>
          <p:nvPr/>
        </p:nvSpPr>
        <p:spPr>
          <a:xfrm>
            <a:off x="-401589" y="878282"/>
            <a:ext cx="1937749" cy="837052"/>
          </a:xfrm>
          <a:custGeom>
            <a:avLst/>
            <a:gdLst/>
            <a:ahLst/>
            <a:cxnLst/>
            <a:rect l="l" t="t" r="r" b="b"/>
            <a:pathLst>
              <a:path w="30543" h="13193" extrusionOk="0">
                <a:moveTo>
                  <a:pt x="18490" y="1"/>
                </a:moveTo>
                <a:cubicBezTo>
                  <a:pt x="15389" y="1"/>
                  <a:pt x="12838" y="1179"/>
                  <a:pt x="12406" y="2749"/>
                </a:cubicBezTo>
                <a:cubicBezTo>
                  <a:pt x="12013" y="2710"/>
                  <a:pt x="11581" y="2710"/>
                  <a:pt x="11150" y="2710"/>
                </a:cubicBezTo>
                <a:cubicBezTo>
                  <a:pt x="7616" y="2710"/>
                  <a:pt x="4790" y="3927"/>
                  <a:pt x="4790" y="5418"/>
                </a:cubicBezTo>
                <a:cubicBezTo>
                  <a:pt x="4790" y="5536"/>
                  <a:pt x="4790" y="5654"/>
                  <a:pt x="4829" y="5772"/>
                </a:cubicBezTo>
                <a:cubicBezTo>
                  <a:pt x="1964" y="6400"/>
                  <a:pt x="1" y="7734"/>
                  <a:pt x="1" y="9265"/>
                </a:cubicBezTo>
                <a:cubicBezTo>
                  <a:pt x="1" y="11425"/>
                  <a:pt x="3926" y="13191"/>
                  <a:pt x="8755" y="13191"/>
                </a:cubicBezTo>
                <a:cubicBezTo>
                  <a:pt x="11817" y="13191"/>
                  <a:pt x="14486" y="12484"/>
                  <a:pt x="16057" y="11425"/>
                </a:cubicBezTo>
                <a:cubicBezTo>
                  <a:pt x="17844" y="12603"/>
                  <a:pt x="19963" y="13193"/>
                  <a:pt x="22092" y="13193"/>
                </a:cubicBezTo>
                <a:cubicBezTo>
                  <a:pt x="22161" y="13193"/>
                  <a:pt x="22230" y="13192"/>
                  <a:pt x="22298" y="13191"/>
                </a:cubicBezTo>
                <a:cubicBezTo>
                  <a:pt x="26852" y="13191"/>
                  <a:pt x="30542" y="10953"/>
                  <a:pt x="30542" y="8206"/>
                </a:cubicBezTo>
                <a:cubicBezTo>
                  <a:pt x="30542" y="5929"/>
                  <a:pt x="28108" y="4005"/>
                  <a:pt x="24654" y="3416"/>
                </a:cubicBezTo>
                <a:cubicBezTo>
                  <a:pt x="24654" y="3338"/>
                  <a:pt x="24654" y="3259"/>
                  <a:pt x="24654" y="3220"/>
                </a:cubicBezTo>
                <a:cubicBezTo>
                  <a:pt x="24654" y="1414"/>
                  <a:pt x="21906" y="1"/>
                  <a:pt x="184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0" name="Google Shape;320;p13"/>
          <p:cNvSpPr/>
          <p:nvPr/>
        </p:nvSpPr>
        <p:spPr>
          <a:xfrm>
            <a:off x="25416" y="5123705"/>
            <a:ext cx="1582467" cy="1759243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3515252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Quote">
  <p:cSld name="Quote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14"/>
          <p:cNvGrpSpPr/>
          <p:nvPr/>
        </p:nvGrpSpPr>
        <p:grpSpPr>
          <a:xfrm>
            <a:off x="23912" y="2134452"/>
            <a:ext cx="1868392" cy="2589073"/>
            <a:chOff x="1002412" y="3043930"/>
            <a:chExt cx="1598009" cy="2214397"/>
          </a:xfrm>
        </p:grpSpPr>
        <p:sp>
          <p:nvSpPr>
            <p:cNvPr id="323" name="Google Shape;323;p14"/>
            <p:cNvSpPr/>
            <p:nvPr/>
          </p:nvSpPr>
          <p:spPr>
            <a:xfrm>
              <a:off x="1717766" y="4672597"/>
              <a:ext cx="165949" cy="585731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14"/>
            <p:cNvSpPr/>
            <p:nvPr/>
          </p:nvSpPr>
          <p:spPr>
            <a:xfrm>
              <a:off x="1002412" y="3043930"/>
              <a:ext cx="1598009" cy="1855660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25" name="Google Shape;325;p14"/>
          <p:cNvSpPr/>
          <p:nvPr/>
        </p:nvSpPr>
        <p:spPr>
          <a:xfrm>
            <a:off x="10540367" y="356448"/>
            <a:ext cx="1756405" cy="837088"/>
          </a:xfrm>
          <a:custGeom>
            <a:avLst/>
            <a:gdLst/>
            <a:ahLst/>
            <a:cxnLst/>
            <a:rect l="l" t="t" r="r" b="b"/>
            <a:pathLst>
              <a:path w="35175" h="16763" extrusionOk="0">
                <a:moveTo>
                  <a:pt x="18530" y="0"/>
                </a:moveTo>
                <a:cubicBezTo>
                  <a:pt x="12681" y="0"/>
                  <a:pt x="7931" y="2866"/>
                  <a:pt x="7931" y="6399"/>
                </a:cubicBezTo>
                <a:lnTo>
                  <a:pt x="7931" y="6713"/>
                </a:lnTo>
                <a:cubicBezTo>
                  <a:pt x="3338" y="7341"/>
                  <a:pt x="1" y="9225"/>
                  <a:pt x="1" y="11502"/>
                </a:cubicBezTo>
                <a:cubicBezTo>
                  <a:pt x="1" y="14289"/>
                  <a:pt x="5026" y="16527"/>
                  <a:pt x="11228" y="16527"/>
                </a:cubicBezTo>
                <a:cubicBezTo>
                  <a:pt x="11328" y="16528"/>
                  <a:pt x="11427" y="16529"/>
                  <a:pt x="11527" y="16529"/>
                </a:cubicBezTo>
                <a:cubicBezTo>
                  <a:pt x="14211" y="16529"/>
                  <a:pt x="16854" y="16018"/>
                  <a:pt x="19315" y="14996"/>
                </a:cubicBezTo>
                <a:cubicBezTo>
                  <a:pt x="20846" y="16056"/>
                  <a:pt x="23515" y="16762"/>
                  <a:pt x="26499" y="16762"/>
                </a:cubicBezTo>
                <a:cubicBezTo>
                  <a:pt x="31288" y="16762"/>
                  <a:pt x="35174" y="14996"/>
                  <a:pt x="35174" y="12837"/>
                </a:cubicBezTo>
                <a:cubicBezTo>
                  <a:pt x="35174" y="10913"/>
                  <a:pt x="32230" y="9304"/>
                  <a:pt x="28265" y="8950"/>
                </a:cubicBezTo>
                <a:cubicBezTo>
                  <a:pt x="28815" y="8205"/>
                  <a:pt x="29129" y="7341"/>
                  <a:pt x="29129" y="6399"/>
                </a:cubicBezTo>
                <a:cubicBezTo>
                  <a:pt x="29129" y="2866"/>
                  <a:pt x="24379" y="0"/>
                  <a:pt x="1853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6" name="Google Shape;326;p14"/>
          <p:cNvSpPr/>
          <p:nvPr/>
        </p:nvSpPr>
        <p:spPr>
          <a:xfrm>
            <a:off x="3116311" y="-137718"/>
            <a:ext cx="1937749" cy="837052"/>
          </a:xfrm>
          <a:custGeom>
            <a:avLst/>
            <a:gdLst/>
            <a:ahLst/>
            <a:cxnLst/>
            <a:rect l="l" t="t" r="r" b="b"/>
            <a:pathLst>
              <a:path w="30543" h="13193" extrusionOk="0">
                <a:moveTo>
                  <a:pt x="18490" y="1"/>
                </a:moveTo>
                <a:cubicBezTo>
                  <a:pt x="15389" y="1"/>
                  <a:pt x="12838" y="1179"/>
                  <a:pt x="12406" y="2749"/>
                </a:cubicBezTo>
                <a:cubicBezTo>
                  <a:pt x="12013" y="2710"/>
                  <a:pt x="11581" y="2710"/>
                  <a:pt x="11150" y="2710"/>
                </a:cubicBezTo>
                <a:cubicBezTo>
                  <a:pt x="7616" y="2710"/>
                  <a:pt x="4790" y="3927"/>
                  <a:pt x="4790" y="5418"/>
                </a:cubicBezTo>
                <a:cubicBezTo>
                  <a:pt x="4790" y="5536"/>
                  <a:pt x="4790" y="5654"/>
                  <a:pt x="4829" y="5772"/>
                </a:cubicBezTo>
                <a:cubicBezTo>
                  <a:pt x="1964" y="6400"/>
                  <a:pt x="1" y="7734"/>
                  <a:pt x="1" y="9265"/>
                </a:cubicBezTo>
                <a:cubicBezTo>
                  <a:pt x="1" y="11425"/>
                  <a:pt x="3926" y="13191"/>
                  <a:pt x="8755" y="13191"/>
                </a:cubicBezTo>
                <a:cubicBezTo>
                  <a:pt x="11817" y="13191"/>
                  <a:pt x="14486" y="12484"/>
                  <a:pt x="16057" y="11425"/>
                </a:cubicBezTo>
                <a:cubicBezTo>
                  <a:pt x="17844" y="12603"/>
                  <a:pt x="19963" y="13193"/>
                  <a:pt x="22092" y="13193"/>
                </a:cubicBezTo>
                <a:cubicBezTo>
                  <a:pt x="22161" y="13193"/>
                  <a:pt x="22230" y="13192"/>
                  <a:pt x="22298" y="13191"/>
                </a:cubicBezTo>
                <a:cubicBezTo>
                  <a:pt x="26852" y="13191"/>
                  <a:pt x="30542" y="10953"/>
                  <a:pt x="30542" y="8206"/>
                </a:cubicBezTo>
                <a:cubicBezTo>
                  <a:pt x="30542" y="5929"/>
                  <a:pt x="28108" y="4005"/>
                  <a:pt x="24654" y="3416"/>
                </a:cubicBezTo>
                <a:cubicBezTo>
                  <a:pt x="24654" y="3338"/>
                  <a:pt x="24654" y="3259"/>
                  <a:pt x="24654" y="3220"/>
                </a:cubicBezTo>
                <a:cubicBezTo>
                  <a:pt x="24654" y="1414"/>
                  <a:pt x="21906" y="1"/>
                  <a:pt x="184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27" name="Google Shape;327;p14"/>
          <p:cNvGrpSpPr/>
          <p:nvPr/>
        </p:nvGrpSpPr>
        <p:grpSpPr>
          <a:xfrm>
            <a:off x="-914399" y="4646133"/>
            <a:ext cx="14007924" cy="2191891"/>
            <a:chOff x="-1204233" y="3679133"/>
            <a:chExt cx="11612626" cy="1817086"/>
          </a:xfrm>
        </p:grpSpPr>
        <p:sp>
          <p:nvSpPr>
            <p:cNvPr id="328" name="Google Shape;328;p14"/>
            <p:cNvSpPr/>
            <p:nvPr/>
          </p:nvSpPr>
          <p:spPr>
            <a:xfrm>
              <a:off x="-1204233" y="4152100"/>
              <a:ext cx="11612626" cy="1344120"/>
            </a:xfrm>
            <a:custGeom>
              <a:avLst/>
              <a:gdLst/>
              <a:ahLst/>
              <a:cxnLst/>
              <a:rect l="l" t="t" r="r" b="b"/>
              <a:pathLst>
                <a:path w="238538" h="28155" extrusionOk="0">
                  <a:moveTo>
                    <a:pt x="14311" y="1"/>
                  </a:moveTo>
                  <a:cubicBezTo>
                    <a:pt x="12876" y="1"/>
                    <a:pt x="8473" y="4137"/>
                    <a:pt x="8473" y="5271"/>
                  </a:cubicBezTo>
                  <a:lnTo>
                    <a:pt x="1235" y="21883"/>
                  </a:lnTo>
                  <a:cubicBezTo>
                    <a:pt x="668" y="23217"/>
                    <a:pt x="0" y="28154"/>
                    <a:pt x="3837" y="28154"/>
                  </a:cubicBezTo>
                  <a:lnTo>
                    <a:pt x="235035" y="28154"/>
                  </a:lnTo>
                  <a:cubicBezTo>
                    <a:pt x="238538" y="28154"/>
                    <a:pt x="238404" y="23184"/>
                    <a:pt x="237671" y="21983"/>
                  </a:cubicBezTo>
                  <a:lnTo>
                    <a:pt x="228898" y="2302"/>
                  </a:lnTo>
                  <a:cubicBezTo>
                    <a:pt x="228898" y="1135"/>
                    <a:pt x="225996" y="1"/>
                    <a:pt x="2245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14"/>
            <p:cNvSpPr/>
            <p:nvPr/>
          </p:nvSpPr>
          <p:spPr>
            <a:xfrm>
              <a:off x="-1144157" y="3679133"/>
              <a:ext cx="11510344" cy="1618004"/>
            </a:xfrm>
            <a:custGeom>
              <a:avLst/>
              <a:gdLst/>
              <a:ahLst/>
              <a:cxnLst/>
              <a:rect l="l" t="t" r="r" b="b"/>
              <a:pathLst>
                <a:path w="236437" h="33892" extrusionOk="0">
                  <a:moveTo>
                    <a:pt x="13110" y="1"/>
                  </a:moveTo>
                  <a:cubicBezTo>
                    <a:pt x="11676" y="5738"/>
                    <a:pt x="10475" y="6672"/>
                    <a:pt x="10475" y="7840"/>
                  </a:cubicBezTo>
                  <a:lnTo>
                    <a:pt x="1" y="31823"/>
                  </a:lnTo>
                  <a:cubicBezTo>
                    <a:pt x="1" y="32958"/>
                    <a:pt x="1168" y="33892"/>
                    <a:pt x="2603" y="33892"/>
                  </a:cubicBezTo>
                  <a:lnTo>
                    <a:pt x="233801" y="33892"/>
                  </a:lnTo>
                  <a:cubicBezTo>
                    <a:pt x="235236" y="33892"/>
                    <a:pt x="236437" y="32958"/>
                    <a:pt x="236437" y="31823"/>
                  </a:cubicBezTo>
                  <a:lnTo>
                    <a:pt x="225929" y="7840"/>
                  </a:lnTo>
                  <a:cubicBezTo>
                    <a:pt x="225929" y="6672"/>
                    <a:pt x="224762" y="5738"/>
                    <a:pt x="2233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30" name="Google Shape;330;p14"/>
          <p:cNvGrpSpPr/>
          <p:nvPr/>
        </p:nvGrpSpPr>
        <p:grpSpPr>
          <a:xfrm>
            <a:off x="690208" y="468568"/>
            <a:ext cx="11116384" cy="5660033"/>
            <a:chOff x="702250" y="237125"/>
            <a:chExt cx="8337288" cy="4245025"/>
          </a:xfrm>
        </p:grpSpPr>
        <p:sp>
          <p:nvSpPr>
            <p:cNvPr id="331" name="Google Shape;331;p14"/>
            <p:cNvSpPr/>
            <p:nvPr/>
          </p:nvSpPr>
          <p:spPr>
            <a:xfrm>
              <a:off x="1098475" y="680400"/>
              <a:ext cx="6821592" cy="3492300"/>
            </a:xfrm>
            <a:custGeom>
              <a:avLst/>
              <a:gdLst/>
              <a:ahLst/>
              <a:cxnLst/>
              <a:rect l="l" t="t" r="r" b="b"/>
              <a:pathLst>
                <a:path w="146339" h="80859" extrusionOk="0">
                  <a:moveTo>
                    <a:pt x="0" y="1"/>
                  </a:moveTo>
                  <a:lnTo>
                    <a:pt x="0" y="80859"/>
                  </a:lnTo>
                  <a:lnTo>
                    <a:pt x="146338" y="80859"/>
                  </a:lnTo>
                  <a:lnTo>
                    <a:pt x="14633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14"/>
            <p:cNvSpPr/>
            <p:nvPr/>
          </p:nvSpPr>
          <p:spPr>
            <a:xfrm>
              <a:off x="3514550" y="4084725"/>
              <a:ext cx="4358488" cy="82200"/>
            </a:xfrm>
            <a:custGeom>
              <a:avLst/>
              <a:gdLst/>
              <a:ahLst/>
              <a:cxnLst/>
              <a:rect l="l" t="t" r="r" b="b"/>
              <a:pathLst>
                <a:path w="89231" h="1903" extrusionOk="0">
                  <a:moveTo>
                    <a:pt x="0" y="1"/>
                  </a:moveTo>
                  <a:lnTo>
                    <a:pt x="0" y="1902"/>
                  </a:lnTo>
                  <a:lnTo>
                    <a:pt x="89231" y="1902"/>
                  </a:lnTo>
                  <a:lnTo>
                    <a:pt x="89231" y="1"/>
                  </a:lnTo>
                  <a:close/>
                </a:path>
              </a:pathLst>
            </a:custGeom>
            <a:solidFill>
              <a:srgbClr val="3B3B3B">
                <a:alpha val="66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14"/>
            <p:cNvSpPr/>
            <p:nvPr/>
          </p:nvSpPr>
          <p:spPr>
            <a:xfrm>
              <a:off x="1122971" y="3978136"/>
              <a:ext cx="2348370" cy="188783"/>
            </a:xfrm>
            <a:custGeom>
              <a:avLst/>
              <a:gdLst/>
              <a:ahLst/>
              <a:cxnLst/>
              <a:rect l="l" t="t" r="r" b="b"/>
              <a:pathLst>
                <a:path w="54373" h="4371" extrusionOk="0">
                  <a:moveTo>
                    <a:pt x="0" y="0"/>
                  </a:moveTo>
                  <a:lnTo>
                    <a:pt x="0" y="4370"/>
                  </a:lnTo>
                  <a:lnTo>
                    <a:pt x="54372" y="4370"/>
                  </a:lnTo>
                  <a:lnTo>
                    <a:pt x="54372" y="0"/>
                  </a:lnTo>
                  <a:close/>
                </a:path>
              </a:pathLst>
            </a:custGeom>
            <a:solidFill>
              <a:srgbClr val="3B3B3B">
                <a:alpha val="66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14"/>
            <p:cNvSpPr/>
            <p:nvPr/>
          </p:nvSpPr>
          <p:spPr>
            <a:xfrm>
              <a:off x="1122971" y="3757765"/>
              <a:ext cx="2348370" cy="51914"/>
            </a:xfrm>
            <a:custGeom>
              <a:avLst/>
              <a:gdLst/>
              <a:ahLst/>
              <a:cxnLst/>
              <a:rect l="l" t="t" r="r" b="b"/>
              <a:pathLst>
                <a:path w="54373" h="1202" extrusionOk="0">
                  <a:moveTo>
                    <a:pt x="0" y="1"/>
                  </a:moveTo>
                  <a:lnTo>
                    <a:pt x="0" y="1202"/>
                  </a:lnTo>
                  <a:lnTo>
                    <a:pt x="54372" y="1202"/>
                  </a:lnTo>
                  <a:lnTo>
                    <a:pt x="5437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14"/>
            <p:cNvSpPr/>
            <p:nvPr/>
          </p:nvSpPr>
          <p:spPr>
            <a:xfrm>
              <a:off x="1122971" y="959935"/>
              <a:ext cx="2348370" cy="51914"/>
            </a:xfrm>
            <a:custGeom>
              <a:avLst/>
              <a:gdLst/>
              <a:ahLst/>
              <a:cxnLst/>
              <a:rect l="l" t="t" r="r" b="b"/>
              <a:pathLst>
                <a:path w="54373" h="1202" extrusionOk="0">
                  <a:moveTo>
                    <a:pt x="0" y="0"/>
                  </a:moveTo>
                  <a:lnTo>
                    <a:pt x="0" y="1201"/>
                  </a:lnTo>
                  <a:lnTo>
                    <a:pt x="54372" y="1201"/>
                  </a:lnTo>
                  <a:lnTo>
                    <a:pt x="543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14"/>
            <p:cNvSpPr/>
            <p:nvPr/>
          </p:nvSpPr>
          <p:spPr>
            <a:xfrm>
              <a:off x="1264350" y="892547"/>
              <a:ext cx="2070289" cy="2978182"/>
            </a:xfrm>
            <a:custGeom>
              <a:avLst/>
              <a:gdLst/>
              <a:ahLst/>
              <a:cxnLst/>
              <a:rect l="l" t="t" r="r" b="b"/>
              <a:pathLst>
                <a:path w="49369" h="71019" extrusionOk="0">
                  <a:moveTo>
                    <a:pt x="0" y="1"/>
                  </a:moveTo>
                  <a:lnTo>
                    <a:pt x="0" y="71018"/>
                  </a:lnTo>
                  <a:lnTo>
                    <a:pt x="49369" y="71018"/>
                  </a:lnTo>
                  <a:lnTo>
                    <a:pt x="4936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14"/>
            <p:cNvSpPr/>
            <p:nvPr/>
          </p:nvSpPr>
          <p:spPr>
            <a:xfrm>
              <a:off x="1423790" y="1054838"/>
              <a:ext cx="1751415" cy="2655031"/>
            </a:xfrm>
            <a:custGeom>
              <a:avLst/>
              <a:gdLst/>
              <a:ahLst/>
              <a:cxnLst/>
              <a:rect l="l" t="t" r="r" b="b"/>
              <a:pathLst>
                <a:path w="41765" h="63313" extrusionOk="0">
                  <a:moveTo>
                    <a:pt x="1" y="0"/>
                  </a:moveTo>
                  <a:lnTo>
                    <a:pt x="1" y="63312"/>
                  </a:lnTo>
                  <a:lnTo>
                    <a:pt x="41764" y="63312"/>
                  </a:lnTo>
                  <a:lnTo>
                    <a:pt x="4176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14"/>
            <p:cNvSpPr/>
            <p:nvPr/>
          </p:nvSpPr>
          <p:spPr>
            <a:xfrm>
              <a:off x="1030760" y="696258"/>
              <a:ext cx="135444" cy="3614787"/>
            </a:xfrm>
            <a:custGeom>
              <a:avLst/>
              <a:gdLst/>
              <a:ahLst/>
              <a:cxnLst/>
              <a:rect l="l" t="t" r="r" b="b"/>
              <a:pathLst>
                <a:path w="3136" h="83695" extrusionOk="0">
                  <a:moveTo>
                    <a:pt x="0" y="1"/>
                  </a:moveTo>
                  <a:lnTo>
                    <a:pt x="0" y="83694"/>
                  </a:lnTo>
                  <a:lnTo>
                    <a:pt x="3136" y="83694"/>
                  </a:lnTo>
                  <a:lnTo>
                    <a:pt x="313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14"/>
            <p:cNvSpPr/>
            <p:nvPr/>
          </p:nvSpPr>
          <p:spPr>
            <a:xfrm>
              <a:off x="7044286" y="3392484"/>
              <a:ext cx="82147" cy="211804"/>
            </a:xfrm>
            <a:custGeom>
              <a:avLst/>
              <a:gdLst/>
              <a:ahLst/>
              <a:cxnLst/>
              <a:rect l="l" t="t" r="r" b="b"/>
              <a:pathLst>
                <a:path w="1902" h="4904" extrusionOk="0">
                  <a:moveTo>
                    <a:pt x="0" y="0"/>
                  </a:moveTo>
                  <a:lnTo>
                    <a:pt x="0" y="4904"/>
                  </a:lnTo>
                  <a:lnTo>
                    <a:pt x="1902" y="4904"/>
                  </a:lnTo>
                  <a:lnTo>
                    <a:pt x="190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14"/>
            <p:cNvSpPr/>
            <p:nvPr/>
          </p:nvSpPr>
          <p:spPr>
            <a:xfrm>
              <a:off x="6243234" y="3392484"/>
              <a:ext cx="82147" cy="211804"/>
            </a:xfrm>
            <a:custGeom>
              <a:avLst/>
              <a:gdLst/>
              <a:ahLst/>
              <a:cxnLst/>
              <a:rect l="l" t="t" r="r" b="b"/>
              <a:pathLst>
                <a:path w="1902" h="4904" extrusionOk="0">
                  <a:moveTo>
                    <a:pt x="1" y="0"/>
                  </a:moveTo>
                  <a:lnTo>
                    <a:pt x="1" y="4904"/>
                  </a:lnTo>
                  <a:lnTo>
                    <a:pt x="1902" y="4904"/>
                  </a:lnTo>
                  <a:lnTo>
                    <a:pt x="190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14"/>
            <p:cNvSpPr/>
            <p:nvPr/>
          </p:nvSpPr>
          <p:spPr>
            <a:xfrm>
              <a:off x="5442225" y="3392484"/>
              <a:ext cx="82147" cy="211804"/>
            </a:xfrm>
            <a:custGeom>
              <a:avLst/>
              <a:gdLst/>
              <a:ahLst/>
              <a:cxnLst/>
              <a:rect l="l" t="t" r="r" b="b"/>
              <a:pathLst>
                <a:path w="1902" h="4904" extrusionOk="0">
                  <a:moveTo>
                    <a:pt x="0" y="0"/>
                  </a:moveTo>
                  <a:lnTo>
                    <a:pt x="0" y="4904"/>
                  </a:lnTo>
                  <a:lnTo>
                    <a:pt x="1901" y="4904"/>
                  </a:lnTo>
                  <a:lnTo>
                    <a:pt x="190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14"/>
            <p:cNvSpPr/>
            <p:nvPr/>
          </p:nvSpPr>
          <p:spPr>
            <a:xfrm>
              <a:off x="3422340" y="696258"/>
              <a:ext cx="135444" cy="3614787"/>
            </a:xfrm>
            <a:custGeom>
              <a:avLst/>
              <a:gdLst/>
              <a:ahLst/>
              <a:cxnLst/>
              <a:rect l="l" t="t" r="r" b="b"/>
              <a:pathLst>
                <a:path w="3136" h="83695" extrusionOk="0">
                  <a:moveTo>
                    <a:pt x="0" y="1"/>
                  </a:moveTo>
                  <a:lnTo>
                    <a:pt x="0" y="83694"/>
                  </a:lnTo>
                  <a:lnTo>
                    <a:pt x="3136" y="83694"/>
                  </a:lnTo>
                  <a:lnTo>
                    <a:pt x="313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14"/>
            <p:cNvSpPr/>
            <p:nvPr/>
          </p:nvSpPr>
          <p:spPr>
            <a:xfrm>
              <a:off x="7873025" y="696250"/>
              <a:ext cx="135471" cy="3614787"/>
            </a:xfrm>
            <a:custGeom>
              <a:avLst/>
              <a:gdLst/>
              <a:ahLst/>
              <a:cxnLst/>
              <a:rect l="l" t="t" r="r" b="b"/>
              <a:pathLst>
                <a:path w="3137" h="83695" extrusionOk="0">
                  <a:moveTo>
                    <a:pt x="0" y="1"/>
                  </a:moveTo>
                  <a:lnTo>
                    <a:pt x="0" y="83694"/>
                  </a:lnTo>
                  <a:lnTo>
                    <a:pt x="3136" y="83694"/>
                  </a:lnTo>
                  <a:lnTo>
                    <a:pt x="313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14"/>
            <p:cNvSpPr/>
            <p:nvPr/>
          </p:nvSpPr>
          <p:spPr>
            <a:xfrm>
              <a:off x="5267865" y="3611459"/>
              <a:ext cx="2001165" cy="256505"/>
            </a:xfrm>
            <a:custGeom>
              <a:avLst/>
              <a:gdLst/>
              <a:ahLst/>
              <a:cxnLst/>
              <a:rect l="l" t="t" r="r" b="b"/>
              <a:pathLst>
                <a:path w="46334" h="5939" extrusionOk="0">
                  <a:moveTo>
                    <a:pt x="2269" y="1"/>
                  </a:moveTo>
                  <a:cubicBezTo>
                    <a:pt x="1002" y="1"/>
                    <a:pt x="1" y="568"/>
                    <a:pt x="1" y="1302"/>
                  </a:cubicBezTo>
                  <a:lnTo>
                    <a:pt x="1" y="4637"/>
                  </a:lnTo>
                  <a:cubicBezTo>
                    <a:pt x="1" y="5371"/>
                    <a:pt x="1002" y="5938"/>
                    <a:pt x="2269" y="5938"/>
                  </a:cubicBezTo>
                  <a:lnTo>
                    <a:pt x="44099" y="5938"/>
                  </a:lnTo>
                  <a:cubicBezTo>
                    <a:pt x="45333" y="5938"/>
                    <a:pt x="46334" y="5371"/>
                    <a:pt x="46334" y="4637"/>
                  </a:cubicBezTo>
                  <a:lnTo>
                    <a:pt x="46334" y="1302"/>
                  </a:lnTo>
                  <a:cubicBezTo>
                    <a:pt x="46334" y="568"/>
                    <a:pt x="45333" y="1"/>
                    <a:pt x="440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14"/>
            <p:cNvSpPr/>
            <p:nvPr/>
          </p:nvSpPr>
          <p:spPr>
            <a:xfrm>
              <a:off x="5267865" y="3494759"/>
              <a:ext cx="2001165" cy="257931"/>
            </a:xfrm>
            <a:custGeom>
              <a:avLst/>
              <a:gdLst/>
              <a:ahLst/>
              <a:cxnLst/>
              <a:rect l="l" t="t" r="r" b="b"/>
              <a:pathLst>
                <a:path w="46334" h="5972" extrusionOk="0">
                  <a:moveTo>
                    <a:pt x="2269" y="1"/>
                  </a:moveTo>
                  <a:cubicBezTo>
                    <a:pt x="1002" y="1"/>
                    <a:pt x="1" y="601"/>
                    <a:pt x="1" y="1335"/>
                  </a:cubicBezTo>
                  <a:lnTo>
                    <a:pt x="1" y="4671"/>
                  </a:lnTo>
                  <a:cubicBezTo>
                    <a:pt x="1" y="5371"/>
                    <a:pt x="1002" y="5972"/>
                    <a:pt x="2269" y="5972"/>
                  </a:cubicBezTo>
                  <a:lnTo>
                    <a:pt x="44099" y="5972"/>
                  </a:lnTo>
                  <a:cubicBezTo>
                    <a:pt x="45333" y="5972"/>
                    <a:pt x="46334" y="5371"/>
                    <a:pt x="46334" y="4671"/>
                  </a:cubicBezTo>
                  <a:lnTo>
                    <a:pt x="46334" y="1335"/>
                  </a:lnTo>
                  <a:cubicBezTo>
                    <a:pt x="46334" y="601"/>
                    <a:pt x="45333" y="1"/>
                    <a:pt x="440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14"/>
            <p:cNvSpPr/>
            <p:nvPr/>
          </p:nvSpPr>
          <p:spPr>
            <a:xfrm>
              <a:off x="5325524" y="3671969"/>
              <a:ext cx="1887360" cy="30319"/>
            </a:xfrm>
            <a:custGeom>
              <a:avLst/>
              <a:gdLst/>
              <a:ahLst/>
              <a:cxnLst/>
              <a:rect l="l" t="t" r="r" b="b"/>
              <a:pathLst>
                <a:path w="43699" h="702" extrusionOk="0">
                  <a:moveTo>
                    <a:pt x="367" y="1"/>
                  </a:moveTo>
                  <a:cubicBezTo>
                    <a:pt x="167" y="1"/>
                    <a:pt x="0" y="67"/>
                    <a:pt x="0" y="167"/>
                  </a:cubicBezTo>
                  <a:lnTo>
                    <a:pt x="0" y="534"/>
                  </a:lnTo>
                  <a:cubicBezTo>
                    <a:pt x="0" y="601"/>
                    <a:pt x="167" y="701"/>
                    <a:pt x="367" y="701"/>
                  </a:cubicBezTo>
                  <a:lnTo>
                    <a:pt x="43331" y="701"/>
                  </a:lnTo>
                  <a:cubicBezTo>
                    <a:pt x="43531" y="701"/>
                    <a:pt x="43698" y="601"/>
                    <a:pt x="43698" y="534"/>
                  </a:cubicBezTo>
                  <a:lnTo>
                    <a:pt x="43698" y="167"/>
                  </a:lnTo>
                  <a:cubicBezTo>
                    <a:pt x="43698" y="67"/>
                    <a:pt x="43531" y="1"/>
                    <a:pt x="433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" name="Google Shape;347;p14"/>
            <p:cNvSpPr/>
            <p:nvPr/>
          </p:nvSpPr>
          <p:spPr>
            <a:xfrm>
              <a:off x="5325524" y="3604246"/>
              <a:ext cx="1887360" cy="30319"/>
            </a:xfrm>
            <a:custGeom>
              <a:avLst/>
              <a:gdLst/>
              <a:ahLst/>
              <a:cxnLst/>
              <a:rect l="l" t="t" r="r" b="b"/>
              <a:pathLst>
                <a:path w="43699" h="702" extrusionOk="0">
                  <a:moveTo>
                    <a:pt x="367" y="1"/>
                  </a:moveTo>
                  <a:cubicBezTo>
                    <a:pt x="167" y="1"/>
                    <a:pt x="0" y="68"/>
                    <a:pt x="0" y="168"/>
                  </a:cubicBezTo>
                  <a:lnTo>
                    <a:pt x="0" y="535"/>
                  </a:lnTo>
                  <a:cubicBezTo>
                    <a:pt x="0" y="635"/>
                    <a:pt x="167" y="701"/>
                    <a:pt x="367" y="701"/>
                  </a:cubicBezTo>
                  <a:lnTo>
                    <a:pt x="43331" y="701"/>
                  </a:lnTo>
                  <a:cubicBezTo>
                    <a:pt x="43531" y="701"/>
                    <a:pt x="43698" y="635"/>
                    <a:pt x="43698" y="535"/>
                  </a:cubicBezTo>
                  <a:lnTo>
                    <a:pt x="43698" y="168"/>
                  </a:lnTo>
                  <a:cubicBezTo>
                    <a:pt x="43698" y="68"/>
                    <a:pt x="43531" y="1"/>
                    <a:pt x="433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" name="Google Shape;348;p14"/>
            <p:cNvSpPr/>
            <p:nvPr/>
          </p:nvSpPr>
          <p:spPr>
            <a:xfrm>
              <a:off x="5325524" y="3536567"/>
              <a:ext cx="1887360" cy="30276"/>
            </a:xfrm>
            <a:custGeom>
              <a:avLst/>
              <a:gdLst/>
              <a:ahLst/>
              <a:cxnLst/>
              <a:rect l="l" t="t" r="r" b="b"/>
              <a:pathLst>
                <a:path w="43699" h="701" extrusionOk="0">
                  <a:moveTo>
                    <a:pt x="367" y="0"/>
                  </a:moveTo>
                  <a:cubicBezTo>
                    <a:pt x="167" y="0"/>
                    <a:pt x="0" y="67"/>
                    <a:pt x="0" y="167"/>
                  </a:cubicBezTo>
                  <a:lnTo>
                    <a:pt x="0" y="534"/>
                  </a:lnTo>
                  <a:cubicBezTo>
                    <a:pt x="0" y="634"/>
                    <a:pt x="167" y="701"/>
                    <a:pt x="367" y="701"/>
                  </a:cubicBezTo>
                  <a:lnTo>
                    <a:pt x="43331" y="701"/>
                  </a:lnTo>
                  <a:cubicBezTo>
                    <a:pt x="43531" y="701"/>
                    <a:pt x="43698" y="634"/>
                    <a:pt x="43698" y="534"/>
                  </a:cubicBezTo>
                  <a:lnTo>
                    <a:pt x="43698" y="167"/>
                  </a:lnTo>
                  <a:cubicBezTo>
                    <a:pt x="43698" y="67"/>
                    <a:pt x="43531" y="0"/>
                    <a:pt x="433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" name="Google Shape;349;p14"/>
            <p:cNvSpPr/>
            <p:nvPr/>
          </p:nvSpPr>
          <p:spPr>
            <a:xfrm>
              <a:off x="3497224" y="3334875"/>
              <a:ext cx="4408113" cy="115274"/>
            </a:xfrm>
            <a:custGeom>
              <a:avLst/>
              <a:gdLst/>
              <a:ahLst/>
              <a:cxnLst/>
              <a:rect l="l" t="t" r="r" b="b"/>
              <a:pathLst>
                <a:path w="90800" h="2669" extrusionOk="0">
                  <a:moveTo>
                    <a:pt x="835" y="0"/>
                  </a:moveTo>
                  <a:cubicBezTo>
                    <a:pt x="368" y="0"/>
                    <a:pt x="1" y="600"/>
                    <a:pt x="1" y="1334"/>
                  </a:cubicBezTo>
                  <a:cubicBezTo>
                    <a:pt x="1" y="2068"/>
                    <a:pt x="368" y="2669"/>
                    <a:pt x="835" y="2669"/>
                  </a:cubicBezTo>
                  <a:lnTo>
                    <a:pt x="89932" y="2669"/>
                  </a:lnTo>
                  <a:cubicBezTo>
                    <a:pt x="90399" y="2669"/>
                    <a:pt x="90799" y="2068"/>
                    <a:pt x="90799" y="1334"/>
                  </a:cubicBezTo>
                  <a:cubicBezTo>
                    <a:pt x="90799" y="600"/>
                    <a:pt x="90399" y="0"/>
                    <a:pt x="899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" name="Google Shape;350;p14"/>
            <p:cNvSpPr/>
            <p:nvPr/>
          </p:nvSpPr>
          <p:spPr>
            <a:xfrm>
              <a:off x="837699" y="281371"/>
              <a:ext cx="6961494" cy="338566"/>
            </a:xfrm>
            <a:custGeom>
              <a:avLst/>
              <a:gdLst/>
              <a:ahLst/>
              <a:cxnLst/>
              <a:rect l="l" t="t" r="r" b="b"/>
              <a:pathLst>
                <a:path w="161183" h="7839" extrusionOk="0">
                  <a:moveTo>
                    <a:pt x="0" y="0"/>
                  </a:moveTo>
                  <a:lnTo>
                    <a:pt x="4470" y="7839"/>
                  </a:lnTo>
                  <a:lnTo>
                    <a:pt x="152376" y="7839"/>
                  </a:lnTo>
                  <a:lnTo>
                    <a:pt x="161182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" name="Google Shape;351;p14"/>
            <p:cNvSpPr/>
            <p:nvPr/>
          </p:nvSpPr>
          <p:spPr>
            <a:xfrm>
              <a:off x="977475" y="554075"/>
              <a:ext cx="7090239" cy="144125"/>
            </a:xfrm>
            <a:custGeom>
              <a:avLst/>
              <a:gdLst/>
              <a:ahLst/>
              <a:cxnLst/>
              <a:rect l="l" t="t" r="r" b="b"/>
              <a:pathLst>
                <a:path w="151809" h="3337" extrusionOk="0">
                  <a:moveTo>
                    <a:pt x="1067" y="0"/>
                  </a:moveTo>
                  <a:cubicBezTo>
                    <a:pt x="467" y="0"/>
                    <a:pt x="0" y="734"/>
                    <a:pt x="0" y="1668"/>
                  </a:cubicBezTo>
                  <a:cubicBezTo>
                    <a:pt x="0" y="2569"/>
                    <a:pt x="467" y="3336"/>
                    <a:pt x="1067" y="3336"/>
                  </a:cubicBezTo>
                  <a:lnTo>
                    <a:pt x="150741" y="3336"/>
                  </a:lnTo>
                  <a:cubicBezTo>
                    <a:pt x="151342" y="3336"/>
                    <a:pt x="151809" y="2569"/>
                    <a:pt x="151809" y="1668"/>
                  </a:cubicBezTo>
                  <a:cubicBezTo>
                    <a:pt x="151809" y="734"/>
                    <a:pt x="151342" y="0"/>
                    <a:pt x="1507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" name="Google Shape;352;p14"/>
            <p:cNvSpPr/>
            <p:nvPr/>
          </p:nvSpPr>
          <p:spPr>
            <a:xfrm>
              <a:off x="741168" y="257282"/>
              <a:ext cx="357354" cy="367417"/>
            </a:xfrm>
            <a:custGeom>
              <a:avLst/>
              <a:gdLst/>
              <a:ahLst/>
              <a:cxnLst/>
              <a:rect l="l" t="t" r="r" b="b"/>
              <a:pathLst>
                <a:path w="8274" h="8507" extrusionOk="0">
                  <a:moveTo>
                    <a:pt x="0" y="1"/>
                  </a:moveTo>
                  <a:lnTo>
                    <a:pt x="6705" y="8507"/>
                  </a:lnTo>
                  <a:lnTo>
                    <a:pt x="8273" y="8507"/>
                  </a:lnTo>
                  <a:lnTo>
                    <a:pt x="173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" name="Google Shape;353;p14"/>
            <p:cNvSpPr/>
            <p:nvPr/>
          </p:nvSpPr>
          <p:spPr>
            <a:xfrm>
              <a:off x="1923980" y="257282"/>
              <a:ext cx="233442" cy="367417"/>
            </a:xfrm>
            <a:custGeom>
              <a:avLst/>
              <a:gdLst/>
              <a:ahLst/>
              <a:cxnLst/>
              <a:rect l="l" t="t" r="r" b="b"/>
              <a:pathLst>
                <a:path w="5405" h="8507" extrusionOk="0">
                  <a:moveTo>
                    <a:pt x="1" y="1"/>
                  </a:moveTo>
                  <a:lnTo>
                    <a:pt x="3837" y="8507"/>
                  </a:lnTo>
                  <a:lnTo>
                    <a:pt x="5405" y="8507"/>
                  </a:lnTo>
                  <a:lnTo>
                    <a:pt x="173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14"/>
            <p:cNvSpPr/>
            <p:nvPr/>
          </p:nvSpPr>
          <p:spPr>
            <a:xfrm>
              <a:off x="3105366" y="257282"/>
              <a:ext cx="110998" cy="367417"/>
            </a:xfrm>
            <a:custGeom>
              <a:avLst/>
              <a:gdLst/>
              <a:ahLst/>
              <a:cxnLst/>
              <a:rect l="l" t="t" r="r" b="b"/>
              <a:pathLst>
                <a:path w="2570" h="8507" extrusionOk="0">
                  <a:moveTo>
                    <a:pt x="1" y="1"/>
                  </a:moveTo>
                  <a:lnTo>
                    <a:pt x="1001" y="8507"/>
                  </a:lnTo>
                  <a:lnTo>
                    <a:pt x="2569" y="8507"/>
                  </a:lnTo>
                  <a:lnTo>
                    <a:pt x="173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14"/>
            <p:cNvSpPr/>
            <p:nvPr/>
          </p:nvSpPr>
          <p:spPr>
            <a:xfrm>
              <a:off x="4207498" y="257282"/>
              <a:ext cx="155657" cy="367417"/>
            </a:xfrm>
            <a:custGeom>
              <a:avLst/>
              <a:gdLst/>
              <a:ahLst/>
              <a:cxnLst/>
              <a:rect l="l" t="t" r="r" b="b"/>
              <a:pathLst>
                <a:path w="3604" h="8507" extrusionOk="0">
                  <a:moveTo>
                    <a:pt x="1836" y="1"/>
                  </a:moveTo>
                  <a:lnTo>
                    <a:pt x="1" y="8507"/>
                  </a:lnTo>
                  <a:lnTo>
                    <a:pt x="1569" y="8507"/>
                  </a:lnTo>
                  <a:lnTo>
                    <a:pt x="360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14"/>
            <p:cNvSpPr/>
            <p:nvPr/>
          </p:nvSpPr>
          <p:spPr>
            <a:xfrm>
              <a:off x="5266440" y="257282"/>
              <a:ext cx="278100" cy="367417"/>
            </a:xfrm>
            <a:custGeom>
              <a:avLst/>
              <a:gdLst/>
              <a:ahLst/>
              <a:cxnLst/>
              <a:rect l="l" t="t" r="r" b="b"/>
              <a:pathLst>
                <a:path w="6439" h="8507" extrusionOk="0">
                  <a:moveTo>
                    <a:pt x="4704" y="1"/>
                  </a:moveTo>
                  <a:lnTo>
                    <a:pt x="0" y="8507"/>
                  </a:lnTo>
                  <a:lnTo>
                    <a:pt x="1568" y="8507"/>
                  </a:lnTo>
                  <a:lnTo>
                    <a:pt x="643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14"/>
            <p:cNvSpPr/>
            <p:nvPr/>
          </p:nvSpPr>
          <p:spPr>
            <a:xfrm>
              <a:off x="6477739" y="257282"/>
              <a:ext cx="402013" cy="367417"/>
            </a:xfrm>
            <a:custGeom>
              <a:avLst/>
              <a:gdLst/>
              <a:ahLst/>
              <a:cxnLst/>
              <a:rect l="l" t="t" r="r" b="b"/>
              <a:pathLst>
                <a:path w="9308" h="8507" extrusionOk="0">
                  <a:moveTo>
                    <a:pt x="7540" y="1"/>
                  </a:moveTo>
                  <a:lnTo>
                    <a:pt x="1" y="8507"/>
                  </a:lnTo>
                  <a:lnTo>
                    <a:pt x="1569" y="8507"/>
                  </a:lnTo>
                  <a:lnTo>
                    <a:pt x="930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14"/>
            <p:cNvSpPr/>
            <p:nvPr/>
          </p:nvSpPr>
          <p:spPr>
            <a:xfrm>
              <a:off x="7612880" y="257282"/>
              <a:ext cx="524456" cy="367417"/>
            </a:xfrm>
            <a:custGeom>
              <a:avLst/>
              <a:gdLst/>
              <a:ahLst/>
              <a:cxnLst/>
              <a:rect l="l" t="t" r="r" b="b"/>
              <a:pathLst>
                <a:path w="12143" h="8507" extrusionOk="0">
                  <a:moveTo>
                    <a:pt x="10408" y="1"/>
                  </a:moveTo>
                  <a:lnTo>
                    <a:pt x="1" y="8507"/>
                  </a:lnTo>
                  <a:lnTo>
                    <a:pt x="1568" y="8507"/>
                  </a:lnTo>
                  <a:lnTo>
                    <a:pt x="1214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14"/>
            <p:cNvSpPr/>
            <p:nvPr/>
          </p:nvSpPr>
          <p:spPr>
            <a:xfrm>
              <a:off x="702250" y="237125"/>
              <a:ext cx="7526705" cy="98024"/>
            </a:xfrm>
            <a:custGeom>
              <a:avLst/>
              <a:gdLst/>
              <a:ahLst/>
              <a:cxnLst/>
              <a:rect l="l" t="t" r="r" b="b"/>
              <a:pathLst>
                <a:path w="167288" h="2270" extrusionOk="0">
                  <a:moveTo>
                    <a:pt x="735" y="1"/>
                  </a:moveTo>
                  <a:cubicBezTo>
                    <a:pt x="334" y="1"/>
                    <a:pt x="1" y="501"/>
                    <a:pt x="1" y="1135"/>
                  </a:cubicBezTo>
                  <a:cubicBezTo>
                    <a:pt x="1" y="1769"/>
                    <a:pt x="334" y="2269"/>
                    <a:pt x="735" y="2269"/>
                  </a:cubicBezTo>
                  <a:lnTo>
                    <a:pt x="166553" y="2269"/>
                  </a:lnTo>
                  <a:cubicBezTo>
                    <a:pt x="166954" y="2269"/>
                    <a:pt x="167287" y="1769"/>
                    <a:pt x="167287" y="1135"/>
                  </a:cubicBezTo>
                  <a:cubicBezTo>
                    <a:pt x="167287" y="501"/>
                    <a:pt x="166920" y="1"/>
                    <a:pt x="1665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14"/>
            <p:cNvSpPr/>
            <p:nvPr/>
          </p:nvSpPr>
          <p:spPr>
            <a:xfrm>
              <a:off x="8630358" y="1301077"/>
              <a:ext cx="82147" cy="3181073"/>
            </a:xfrm>
            <a:custGeom>
              <a:avLst/>
              <a:gdLst/>
              <a:ahLst/>
              <a:cxnLst/>
              <a:rect l="l" t="t" r="r" b="b"/>
              <a:pathLst>
                <a:path w="1902" h="73653" extrusionOk="0">
                  <a:moveTo>
                    <a:pt x="1" y="0"/>
                  </a:moveTo>
                  <a:lnTo>
                    <a:pt x="1" y="73219"/>
                  </a:lnTo>
                  <a:cubicBezTo>
                    <a:pt x="1" y="73453"/>
                    <a:pt x="401" y="73653"/>
                    <a:pt x="935" y="73653"/>
                  </a:cubicBezTo>
                  <a:cubicBezTo>
                    <a:pt x="1468" y="73653"/>
                    <a:pt x="1902" y="73453"/>
                    <a:pt x="1902" y="73219"/>
                  </a:cubicBezTo>
                  <a:lnTo>
                    <a:pt x="190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14"/>
            <p:cNvSpPr/>
            <p:nvPr/>
          </p:nvSpPr>
          <p:spPr>
            <a:xfrm>
              <a:off x="8337916" y="989847"/>
              <a:ext cx="701622" cy="704558"/>
            </a:xfrm>
            <a:custGeom>
              <a:avLst/>
              <a:gdLst/>
              <a:ahLst/>
              <a:cxnLst/>
              <a:rect l="l" t="t" r="r" b="b"/>
              <a:pathLst>
                <a:path w="16245" h="16313" extrusionOk="0">
                  <a:moveTo>
                    <a:pt x="1101" y="1"/>
                  </a:moveTo>
                  <a:cubicBezTo>
                    <a:pt x="500" y="1"/>
                    <a:pt x="0" y="501"/>
                    <a:pt x="0" y="1135"/>
                  </a:cubicBezTo>
                  <a:lnTo>
                    <a:pt x="0" y="15178"/>
                  </a:lnTo>
                  <a:cubicBezTo>
                    <a:pt x="0" y="15812"/>
                    <a:pt x="500" y="16313"/>
                    <a:pt x="1101" y="16313"/>
                  </a:cubicBezTo>
                  <a:lnTo>
                    <a:pt x="15111" y="16313"/>
                  </a:lnTo>
                  <a:cubicBezTo>
                    <a:pt x="15745" y="16313"/>
                    <a:pt x="16245" y="15812"/>
                    <a:pt x="16245" y="15178"/>
                  </a:cubicBezTo>
                  <a:lnTo>
                    <a:pt x="16245" y="1135"/>
                  </a:lnTo>
                  <a:cubicBezTo>
                    <a:pt x="16245" y="501"/>
                    <a:pt x="15745" y="1"/>
                    <a:pt x="151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14"/>
            <p:cNvSpPr/>
            <p:nvPr/>
          </p:nvSpPr>
          <p:spPr>
            <a:xfrm>
              <a:off x="8371043" y="1023017"/>
              <a:ext cx="635368" cy="638262"/>
            </a:xfrm>
            <a:custGeom>
              <a:avLst/>
              <a:gdLst/>
              <a:ahLst/>
              <a:cxnLst/>
              <a:rect l="l" t="t" r="r" b="b"/>
              <a:pathLst>
                <a:path w="14711" h="14778" extrusionOk="0">
                  <a:moveTo>
                    <a:pt x="1001" y="0"/>
                  </a:moveTo>
                  <a:cubicBezTo>
                    <a:pt x="467" y="0"/>
                    <a:pt x="0" y="467"/>
                    <a:pt x="0" y="1034"/>
                  </a:cubicBezTo>
                  <a:lnTo>
                    <a:pt x="0" y="13743"/>
                  </a:lnTo>
                  <a:cubicBezTo>
                    <a:pt x="0" y="14310"/>
                    <a:pt x="467" y="14777"/>
                    <a:pt x="1001" y="14777"/>
                  </a:cubicBezTo>
                  <a:lnTo>
                    <a:pt x="13710" y="14777"/>
                  </a:lnTo>
                  <a:cubicBezTo>
                    <a:pt x="14244" y="14777"/>
                    <a:pt x="14711" y="14310"/>
                    <a:pt x="14711" y="13743"/>
                  </a:cubicBezTo>
                  <a:lnTo>
                    <a:pt x="14711" y="1034"/>
                  </a:lnTo>
                  <a:cubicBezTo>
                    <a:pt x="14711" y="467"/>
                    <a:pt x="14244" y="0"/>
                    <a:pt x="137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14"/>
            <p:cNvSpPr/>
            <p:nvPr/>
          </p:nvSpPr>
          <p:spPr>
            <a:xfrm>
              <a:off x="8494913" y="1093590"/>
              <a:ext cx="391949" cy="497074"/>
            </a:xfrm>
            <a:custGeom>
              <a:avLst/>
              <a:gdLst/>
              <a:ahLst/>
              <a:cxnLst/>
              <a:rect l="l" t="t" r="r" b="b"/>
              <a:pathLst>
                <a:path w="9075" h="11509" extrusionOk="0">
                  <a:moveTo>
                    <a:pt x="6039" y="768"/>
                  </a:moveTo>
                  <a:lnTo>
                    <a:pt x="6039" y="1535"/>
                  </a:lnTo>
                  <a:lnTo>
                    <a:pt x="2970" y="1535"/>
                  </a:lnTo>
                  <a:lnTo>
                    <a:pt x="2970" y="768"/>
                  </a:lnTo>
                  <a:close/>
                  <a:moveTo>
                    <a:pt x="8307" y="2302"/>
                  </a:moveTo>
                  <a:lnTo>
                    <a:pt x="8307" y="6906"/>
                  </a:lnTo>
                  <a:lnTo>
                    <a:pt x="668" y="6906"/>
                  </a:lnTo>
                  <a:lnTo>
                    <a:pt x="668" y="2302"/>
                  </a:lnTo>
                  <a:close/>
                  <a:moveTo>
                    <a:pt x="1402" y="7673"/>
                  </a:moveTo>
                  <a:cubicBezTo>
                    <a:pt x="1502" y="7673"/>
                    <a:pt x="1635" y="7673"/>
                    <a:pt x="1736" y="7740"/>
                  </a:cubicBezTo>
                  <a:cubicBezTo>
                    <a:pt x="1969" y="7806"/>
                    <a:pt x="2169" y="8006"/>
                    <a:pt x="2236" y="8240"/>
                  </a:cubicBezTo>
                  <a:lnTo>
                    <a:pt x="2236" y="8307"/>
                  </a:lnTo>
                  <a:cubicBezTo>
                    <a:pt x="2236" y="8407"/>
                    <a:pt x="2236" y="8507"/>
                    <a:pt x="2236" y="8607"/>
                  </a:cubicBezTo>
                  <a:lnTo>
                    <a:pt x="2203" y="8640"/>
                  </a:lnTo>
                  <a:cubicBezTo>
                    <a:pt x="2136" y="8874"/>
                    <a:pt x="2002" y="9040"/>
                    <a:pt x="1769" y="9141"/>
                  </a:cubicBezTo>
                  <a:cubicBezTo>
                    <a:pt x="1669" y="9174"/>
                    <a:pt x="1569" y="9191"/>
                    <a:pt x="1469" y="9191"/>
                  </a:cubicBezTo>
                  <a:cubicBezTo>
                    <a:pt x="1369" y="9191"/>
                    <a:pt x="1269" y="9174"/>
                    <a:pt x="1168" y="9141"/>
                  </a:cubicBezTo>
                  <a:cubicBezTo>
                    <a:pt x="935" y="9040"/>
                    <a:pt x="768" y="8874"/>
                    <a:pt x="701" y="8640"/>
                  </a:cubicBezTo>
                  <a:cubicBezTo>
                    <a:pt x="701" y="8607"/>
                    <a:pt x="701" y="8540"/>
                    <a:pt x="701" y="8507"/>
                  </a:cubicBezTo>
                  <a:cubicBezTo>
                    <a:pt x="668" y="8440"/>
                    <a:pt x="668" y="8373"/>
                    <a:pt x="701" y="8307"/>
                  </a:cubicBezTo>
                  <a:lnTo>
                    <a:pt x="701" y="8240"/>
                  </a:lnTo>
                  <a:cubicBezTo>
                    <a:pt x="735" y="8040"/>
                    <a:pt x="868" y="7873"/>
                    <a:pt x="1068" y="7773"/>
                  </a:cubicBezTo>
                  <a:cubicBezTo>
                    <a:pt x="1168" y="7706"/>
                    <a:pt x="1269" y="7673"/>
                    <a:pt x="1402" y="7673"/>
                  </a:cubicBezTo>
                  <a:close/>
                  <a:moveTo>
                    <a:pt x="7573" y="7673"/>
                  </a:moveTo>
                  <a:cubicBezTo>
                    <a:pt x="7673" y="7673"/>
                    <a:pt x="7773" y="7673"/>
                    <a:pt x="7873" y="7706"/>
                  </a:cubicBezTo>
                  <a:cubicBezTo>
                    <a:pt x="8107" y="7806"/>
                    <a:pt x="8274" y="8006"/>
                    <a:pt x="8340" y="8240"/>
                  </a:cubicBezTo>
                  <a:lnTo>
                    <a:pt x="8340" y="8307"/>
                  </a:lnTo>
                  <a:cubicBezTo>
                    <a:pt x="8340" y="8373"/>
                    <a:pt x="8340" y="8440"/>
                    <a:pt x="8340" y="8507"/>
                  </a:cubicBezTo>
                  <a:cubicBezTo>
                    <a:pt x="8307" y="8573"/>
                    <a:pt x="8307" y="8607"/>
                    <a:pt x="8307" y="8640"/>
                  </a:cubicBezTo>
                  <a:cubicBezTo>
                    <a:pt x="8240" y="8840"/>
                    <a:pt x="8107" y="9040"/>
                    <a:pt x="7907" y="9141"/>
                  </a:cubicBezTo>
                  <a:cubicBezTo>
                    <a:pt x="7809" y="9180"/>
                    <a:pt x="7700" y="9196"/>
                    <a:pt x="7586" y="9196"/>
                  </a:cubicBezTo>
                  <a:cubicBezTo>
                    <a:pt x="7505" y="9196"/>
                    <a:pt x="7422" y="9188"/>
                    <a:pt x="7340" y="9174"/>
                  </a:cubicBezTo>
                  <a:lnTo>
                    <a:pt x="7273" y="9141"/>
                  </a:lnTo>
                  <a:cubicBezTo>
                    <a:pt x="7139" y="9074"/>
                    <a:pt x="7039" y="9007"/>
                    <a:pt x="6973" y="8907"/>
                  </a:cubicBezTo>
                  <a:cubicBezTo>
                    <a:pt x="6906" y="8807"/>
                    <a:pt x="6839" y="8674"/>
                    <a:pt x="6806" y="8573"/>
                  </a:cubicBezTo>
                  <a:cubicBezTo>
                    <a:pt x="6806" y="8473"/>
                    <a:pt x="6806" y="8373"/>
                    <a:pt x="6806" y="8307"/>
                  </a:cubicBezTo>
                  <a:lnTo>
                    <a:pt x="6806" y="8240"/>
                  </a:lnTo>
                  <a:cubicBezTo>
                    <a:pt x="6873" y="8040"/>
                    <a:pt x="7006" y="7873"/>
                    <a:pt x="7173" y="7773"/>
                  </a:cubicBezTo>
                  <a:cubicBezTo>
                    <a:pt x="7306" y="7706"/>
                    <a:pt x="7440" y="7673"/>
                    <a:pt x="7573" y="7673"/>
                  </a:cubicBezTo>
                  <a:close/>
                  <a:moveTo>
                    <a:pt x="2203" y="1"/>
                  </a:moveTo>
                  <a:cubicBezTo>
                    <a:pt x="2002" y="1"/>
                    <a:pt x="1769" y="34"/>
                    <a:pt x="1569" y="101"/>
                  </a:cubicBezTo>
                  <a:lnTo>
                    <a:pt x="1602" y="101"/>
                  </a:lnTo>
                  <a:cubicBezTo>
                    <a:pt x="1535" y="134"/>
                    <a:pt x="1435" y="167"/>
                    <a:pt x="1335" y="201"/>
                  </a:cubicBezTo>
                  <a:cubicBezTo>
                    <a:pt x="1302" y="234"/>
                    <a:pt x="1235" y="268"/>
                    <a:pt x="1168" y="301"/>
                  </a:cubicBezTo>
                  <a:cubicBezTo>
                    <a:pt x="1102" y="368"/>
                    <a:pt x="1035" y="368"/>
                    <a:pt x="968" y="434"/>
                  </a:cubicBezTo>
                  <a:cubicBezTo>
                    <a:pt x="735" y="601"/>
                    <a:pt x="535" y="835"/>
                    <a:pt x="368" y="1068"/>
                  </a:cubicBezTo>
                  <a:cubicBezTo>
                    <a:pt x="301" y="1168"/>
                    <a:pt x="268" y="1268"/>
                    <a:pt x="201" y="1368"/>
                  </a:cubicBezTo>
                  <a:cubicBezTo>
                    <a:pt x="168" y="1435"/>
                    <a:pt x="168" y="1502"/>
                    <a:pt x="134" y="1568"/>
                  </a:cubicBezTo>
                  <a:cubicBezTo>
                    <a:pt x="68" y="1735"/>
                    <a:pt x="34" y="1935"/>
                    <a:pt x="1" y="2102"/>
                  </a:cubicBezTo>
                  <a:lnTo>
                    <a:pt x="1" y="3136"/>
                  </a:lnTo>
                  <a:lnTo>
                    <a:pt x="1" y="9174"/>
                  </a:lnTo>
                  <a:cubicBezTo>
                    <a:pt x="1" y="9241"/>
                    <a:pt x="1" y="9307"/>
                    <a:pt x="1" y="9374"/>
                  </a:cubicBezTo>
                  <a:lnTo>
                    <a:pt x="1" y="9441"/>
                  </a:lnTo>
                  <a:cubicBezTo>
                    <a:pt x="34" y="9507"/>
                    <a:pt x="68" y="9541"/>
                    <a:pt x="101" y="9608"/>
                  </a:cubicBezTo>
                  <a:cubicBezTo>
                    <a:pt x="168" y="9741"/>
                    <a:pt x="301" y="9841"/>
                    <a:pt x="435" y="9908"/>
                  </a:cubicBezTo>
                  <a:cubicBezTo>
                    <a:pt x="535" y="9941"/>
                    <a:pt x="635" y="9974"/>
                    <a:pt x="735" y="9974"/>
                  </a:cubicBezTo>
                  <a:lnTo>
                    <a:pt x="735" y="10775"/>
                  </a:lnTo>
                  <a:cubicBezTo>
                    <a:pt x="735" y="10808"/>
                    <a:pt x="735" y="10842"/>
                    <a:pt x="735" y="10875"/>
                  </a:cubicBezTo>
                  <a:lnTo>
                    <a:pt x="735" y="10942"/>
                  </a:lnTo>
                  <a:cubicBezTo>
                    <a:pt x="768" y="11009"/>
                    <a:pt x="802" y="11075"/>
                    <a:pt x="802" y="11142"/>
                  </a:cubicBezTo>
                  <a:cubicBezTo>
                    <a:pt x="935" y="11342"/>
                    <a:pt x="1168" y="11476"/>
                    <a:pt x="1402" y="11509"/>
                  </a:cubicBezTo>
                  <a:lnTo>
                    <a:pt x="2069" y="11509"/>
                  </a:lnTo>
                  <a:cubicBezTo>
                    <a:pt x="2236" y="11509"/>
                    <a:pt x="2403" y="11476"/>
                    <a:pt x="2536" y="11442"/>
                  </a:cubicBezTo>
                  <a:cubicBezTo>
                    <a:pt x="2636" y="11409"/>
                    <a:pt x="2703" y="11342"/>
                    <a:pt x="2770" y="11275"/>
                  </a:cubicBezTo>
                  <a:cubicBezTo>
                    <a:pt x="2870" y="11175"/>
                    <a:pt x="2936" y="11075"/>
                    <a:pt x="2970" y="10942"/>
                  </a:cubicBezTo>
                  <a:cubicBezTo>
                    <a:pt x="2970" y="10908"/>
                    <a:pt x="2970" y="10875"/>
                    <a:pt x="2970" y="10842"/>
                  </a:cubicBezTo>
                  <a:lnTo>
                    <a:pt x="2970" y="9974"/>
                  </a:lnTo>
                  <a:lnTo>
                    <a:pt x="6039" y="9974"/>
                  </a:lnTo>
                  <a:lnTo>
                    <a:pt x="6039" y="10708"/>
                  </a:lnTo>
                  <a:cubicBezTo>
                    <a:pt x="6039" y="10775"/>
                    <a:pt x="6072" y="10842"/>
                    <a:pt x="6072" y="10908"/>
                  </a:cubicBezTo>
                  <a:cubicBezTo>
                    <a:pt x="6072" y="10975"/>
                    <a:pt x="6105" y="11075"/>
                    <a:pt x="6139" y="11142"/>
                  </a:cubicBezTo>
                  <a:lnTo>
                    <a:pt x="6205" y="11175"/>
                  </a:lnTo>
                  <a:lnTo>
                    <a:pt x="6272" y="11275"/>
                  </a:lnTo>
                  <a:cubicBezTo>
                    <a:pt x="6372" y="11375"/>
                    <a:pt x="6539" y="11442"/>
                    <a:pt x="6672" y="11476"/>
                  </a:cubicBezTo>
                  <a:lnTo>
                    <a:pt x="7406" y="11476"/>
                  </a:lnTo>
                  <a:cubicBezTo>
                    <a:pt x="7451" y="11484"/>
                    <a:pt x="7496" y="11489"/>
                    <a:pt x="7540" y="11489"/>
                  </a:cubicBezTo>
                  <a:cubicBezTo>
                    <a:pt x="7662" y="11489"/>
                    <a:pt x="7785" y="11458"/>
                    <a:pt x="7907" y="11409"/>
                  </a:cubicBezTo>
                  <a:cubicBezTo>
                    <a:pt x="7973" y="11375"/>
                    <a:pt x="8040" y="11342"/>
                    <a:pt x="8073" y="11309"/>
                  </a:cubicBezTo>
                  <a:cubicBezTo>
                    <a:pt x="8240" y="11175"/>
                    <a:pt x="8307" y="10975"/>
                    <a:pt x="8340" y="10775"/>
                  </a:cubicBezTo>
                  <a:lnTo>
                    <a:pt x="8340" y="9941"/>
                  </a:lnTo>
                  <a:cubicBezTo>
                    <a:pt x="8607" y="9941"/>
                    <a:pt x="8841" y="9808"/>
                    <a:pt x="9007" y="9574"/>
                  </a:cubicBezTo>
                  <a:cubicBezTo>
                    <a:pt x="9041" y="9507"/>
                    <a:pt x="9041" y="9441"/>
                    <a:pt x="9074" y="9407"/>
                  </a:cubicBezTo>
                  <a:lnTo>
                    <a:pt x="9074" y="9341"/>
                  </a:lnTo>
                  <a:lnTo>
                    <a:pt x="9074" y="8607"/>
                  </a:lnTo>
                  <a:lnTo>
                    <a:pt x="9074" y="2302"/>
                  </a:lnTo>
                  <a:cubicBezTo>
                    <a:pt x="9074" y="2169"/>
                    <a:pt x="9074" y="2035"/>
                    <a:pt x="9041" y="1902"/>
                  </a:cubicBezTo>
                  <a:cubicBezTo>
                    <a:pt x="9007" y="1769"/>
                    <a:pt x="8974" y="1669"/>
                    <a:pt x="8941" y="1535"/>
                  </a:cubicBezTo>
                  <a:cubicBezTo>
                    <a:pt x="8907" y="1468"/>
                    <a:pt x="8907" y="1368"/>
                    <a:pt x="8841" y="1302"/>
                  </a:cubicBezTo>
                  <a:cubicBezTo>
                    <a:pt x="8807" y="1235"/>
                    <a:pt x="8774" y="1135"/>
                    <a:pt x="8707" y="1068"/>
                  </a:cubicBezTo>
                  <a:lnTo>
                    <a:pt x="8607" y="935"/>
                  </a:lnTo>
                  <a:cubicBezTo>
                    <a:pt x="8374" y="634"/>
                    <a:pt x="8073" y="401"/>
                    <a:pt x="7740" y="234"/>
                  </a:cubicBezTo>
                  <a:cubicBezTo>
                    <a:pt x="7640" y="167"/>
                    <a:pt x="7506" y="134"/>
                    <a:pt x="7406" y="101"/>
                  </a:cubicBezTo>
                  <a:cubicBezTo>
                    <a:pt x="7206" y="34"/>
                    <a:pt x="7006" y="1"/>
                    <a:pt x="67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14"/>
            <p:cNvSpPr/>
            <p:nvPr/>
          </p:nvSpPr>
          <p:spPr>
            <a:xfrm>
              <a:off x="8424340" y="1226142"/>
              <a:ext cx="33170" cy="99467"/>
            </a:xfrm>
            <a:custGeom>
              <a:avLst/>
              <a:gdLst/>
              <a:ahLst/>
              <a:cxnLst/>
              <a:rect l="l" t="t" r="r" b="b"/>
              <a:pathLst>
                <a:path w="768" h="2303" extrusionOk="0">
                  <a:moveTo>
                    <a:pt x="367" y="1"/>
                  </a:moveTo>
                  <a:cubicBezTo>
                    <a:pt x="167" y="1"/>
                    <a:pt x="34" y="134"/>
                    <a:pt x="0" y="334"/>
                  </a:cubicBezTo>
                  <a:lnTo>
                    <a:pt x="34" y="267"/>
                  </a:lnTo>
                  <a:lnTo>
                    <a:pt x="34" y="1935"/>
                  </a:lnTo>
                  <a:cubicBezTo>
                    <a:pt x="34" y="2135"/>
                    <a:pt x="167" y="2269"/>
                    <a:pt x="367" y="2302"/>
                  </a:cubicBezTo>
                  <a:lnTo>
                    <a:pt x="768" y="2302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14"/>
            <p:cNvSpPr/>
            <p:nvPr/>
          </p:nvSpPr>
          <p:spPr>
            <a:xfrm>
              <a:off x="8919949" y="1226142"/>
              <a:ext cx="33170" cy="99467"/>
            </a:xfrm>
            <a:custGeom>
              <a:avLst/>
              <a:gdLst/>
              <a:ahLst/>
              <a:cxnLst/>
              <a:rect l="l" t="t" r="r" b="b"/>
              <a:pathLst>
                <a:path w="768" h="2303" extrusionOk="0">
                  <a:moveTo>
                    <a:pt x="0" y="1"/>
                  </a:moveTo>
                  <a:cubicBezTo>
                    <a:pt x="0" y="768"/>
                    <a:pt x="0" y="1535"/>
                    <a:pt x="0" y="2302"/>
                  </a:cubicBezTo>
                  <a:lnTo>
                    <a:pt x="367" y="2302"/>
                  </a:lnTo>
                  <a:cubicBezTo>
                    <a:pt x="467" y="2302"/>
                    <a:pt x="567" y="2269"/>
                    <a:pt x="634" y="2202"/>
                  </a:cubicBezTo>
                  <a:cubicBezTo>
                    <a:pt x="701" y="2135"/>
                    <a:pt x="768" y="2035"/>
                    <a:pt x="768" y="1935"/>
                  </a:cubicBezTo>
                  <a:lnTo>
                    <a:pt x="768" y="367"/>
                  </a:lnTo>
                  <a:cubicBezTo>
                    <a:pt x="768" y="167"/>
                    <a:pt x="601" y="1"/>
                    <a:pt x="4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6" name="Google Shape;366;p14"/>
          <p:cNvSpPr txBox="1">
            <a:spLocks noGrp="1"/>
          </p:cNvSpPr>
          <p:nvPr>
            <p:ph type="title"/>
          </p:nvPr>
        </p:nvSpPr>
        <p:spPr>
          <a:xfrm>
            <a:off x="5049475" y="3651733"/>
            <a:ext cx="45856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667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67" name="Google Shape;367;p14"/>
          <p:cNvSpPr txBox="1">
            <a:spLocks noGrp="1"/>
          </p:cNvSpPr>
          <p:nvPr>
            <p:ph type="subTitle" idx="1"/>
          </p:nvPr>
        </p:nvSpPr>
        <p:spPr>
          <a:xfrm>
            <a:off x="4885075" y="1418933"/>
            <a:ext cx="4750000" cy="22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933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700932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Numbers and text">
  <p:cSld name="Numbers and text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5"/>
          <p:cNvSpPr txBox="1">
            <a:spLocks noGrp="1"/>
          </p:cNvSpPr>
          <p:nvPr>
            <p:ph type="title"/>
          </p:nvPr>
        </p:nvSpPr>
        <p:spPr>
          <a:xfrm>
            <a:off x="4751200" y="4522317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70" name="Google Shape;370;p15"/>
          <p:cNvSpPr txBox="1">
            <a:spLocks noGrp="1"/>
          </p:cNvSpPr>
          <p:nvPr>
            <p:ph type="subTitle" idx="1"/>
          </p:nvPr>
        </p:nvSpPr>
        <p:spPr>
          <a:xfrm>
            <a:off x="4681400" y="5108000"/>
            <a:ext cx="2829200" cy="9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15"/>
          <p:cNvSpPr txBox="1">
            <a:spLocks noGrp="1"/>
          </p:cNvSpPr>
          <p:nvPr>
            <p:ph type="title" idx="2" hasCustomPrompt="1"/>
          </p:nvPr>
        </p:nvSpPr>
        <p:spPr>
          <a:xfrm>
            <a:off x="5251600" y="2478800"/>
            <a:ext cx="1688800" cy="9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B0604020202020204"/>
              <a:buNone/>
              <a:defRPr sz="4000" b="1">
                <a:solidFill>
                  <a:schemeClr val="accent2"/>
                </a:solidFill>
                <a:latin typeface="Euphoria Script" panose="020B0604020202020204"/>
                <a:ea typeface="Euphoria Script" panose="020B0604020202020204"/>
                <a:cs typeface="Euphoria Script" panose="020B0604020202020204"/>
                <a:sym typeface="Euphoria Script" panose="020B0604020202020204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B0604020202020204"/>
              <a:buNone/>
              <a:defRPr sz="4000" b="1">
                <a:solidFill>
                  <a:schemeClr val="accent2"/>
                </a:solidFill>
                <a:latin typeface="Euphoria Script" panose="020B0604020202020204"/>
                <a:ea typeface="Euphoria Script" panose="020B0604020202020204"/>
                <a:cs typeface="Euphoria Script" panose="020B0604020202020204"/>
                <a:sym typeface="Euphoria Script" panose="020B0604020202020204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B0604020202020204"/>
              <a:buNone/>
              <a:defRPr sz="4000" b="1">
                <a:solidFill>
                  <a:schemeClr val="accent2"/>
                </a:solidFill>
                <a:latin typeface="Euphoria Script" panose="020B0604020202020204"/>
                <a:ea typeface="Euphoria Script" panose="020B0604020202020204"/>
                <a:cs typeface="Euphoria Script" panose="020B0604020202020204"/>
                <a:sym typeface="Euphoria Script" panose="020B0604020202020204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B0604020202020204"/>
              <a:buNone/>
              <a:defRPr sz="4000" b="1">
                <a:solidFill>
                  <a:schemeClr val="accent2"/>
                </a:solidFill>
                <a:latin typeface="Euphoria Script" panose="020B0604020202020204"/>
                <a:ea typeface="Euphoria Script" panose="020B0604020202020204"/>
                <a:cs typeface="Euphoria Script" panose="020B0604020202020204"/>
                <a:sym typeface="Euphoria Script" panose="020B0604020202020204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B0604020202020204"/>
              <a:buNone/>
              <a:defRPr sz="4000" b="1">
                <a:solidFill>
                  <a:schemeClr val="accent2"/>
                </a:solidFill>
                <a:latin typeface="Euphoria Script" panose="020B0604020202020204"/>
                <a:ea typeface="Euphoria Script" panose="020B0604020202020204"/>
                <a:cs typeface="Euphoria Script" panose="020B0604020202020204"/>
                <a:sym typeface="Euphoria Script" panose="020B0604020202020204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B0604020202020204"/>
              <a:buNone/>
              <a:defRPr sz="4000" b="1">
                <a:solidFill>
                  <a:schemeClr val="accent2"/>
                </a:solidFill>
                <a:latin typeface="Euphoria Script" panose="020B0604020202020204"/>
                <a:ea typeface="Euphoria Script" panose="020B0604020202020204"/>
                <a:cs typeface="Euphoria Script" panose="020B0604020202020204"/>
                <a:sym typeface="Euphoria Script" panose="020B0604020202020204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B0604020202020204"/>
              <a:buNone/>
              <a:defRPr sz="4000" b="1">
                <a:solidFill>
                  <a:schemeClr val="accent2"/>
                </a:solidFill>
                <a:latin typeface="Euphoria Script" panose="020B0604020202020204"/>
                <a:ea typeface="Euphoria Script" panose="020B0604020202020204"/>
                <a:cs typeface="Euphoria Script" panose="020B0604020202020204"/>
                <a:sym typeface="Euphoria Script" panose="020B0604020202020204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B0604020202020204"/>
              <a:buNone/>
              <a:defRPr sz="4000" b="1">
                <a:solidFill>
                  <a:schemeClr val="accent2"/>
                </a:solidFill>
                <a:latin typeface="Euphoria Script" panose="020B0604020202020204"/>
                <a:ea typeface="Euphoria Script" panose="020B0604020202020204"/>
                <a:cs typeface="Euphoria Script" panose="020B0604020202020204"/>
                <a:sym typeface="Euphoria Script" panose="020B0604020202020204"/>
              </a:defRPr>
            </a:lvl9pPr>
          </a:lstStyle>
          <a:p>
            <a:r>
              <a:t>xx%</a:t>
            </a:r>
          </a:p>
        </p:txBody>
      </p:sp>
      <p:sp>
        <p:nvSpPr>
          <p:cNvPr id="372" name="Google Shape;372;p15"/>
          <p:cNvSpPr txBox="1">
            <a:spLocks noGrp="1"/>
          </p:cNvSpPr>
          <p:nvPr>
            <p:ph type="title" idx="3"/>
          </p:nvPr>
        </p:nvSpPr>
        <p:spPr>
          <a:xfrm>
            <a:off x="1370933" y="4522317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73" name="Google Shape;373;p15"/>
          <p:cNvSpPr txBox="1">
            <a:spLocks noGrp="1"/>
          </p:cNvSpPr>
          <p:nvPr>
            <p:ph type="subTitle" idx="4"/>
          </p:nvPr>
        </p:nvSpPr>
        <p:spPr>
          <a:xfrm>
            <a:off x="1301133" y="5108000"/>
            <a:ext cx="2829200" cy="9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15"/>
          <p:cNvSpPr txBox="1">
            <a:spLocks noGrp="1"/>
          </p:cNvSpPr>
          <p:nvPr>
            <p:ph type="title" idx="5" hasCustomPrompt="1"/>
          </p:nvPr>
        </p:nvSpPr>
        <p:spPr>
          <a:xfrm>
            <a:off x="1871333" y="2478800"/>
            <a:ext cx="1688800" cy="9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B0604020202020204"/>
              <a:buNone/>
              <a:defRPr sz="4000" b="1">
                <a:solidFill>
                  <a:schemeClr val="accent2"/>
                </a:solidFill>
                <a:latin typeface="Euphoria Script" panose="020B0604020202020204"/>
                <a:ea typeface="Euphoria Script" panose="020B0604020202020204"/>
                <a:cs typeface="Euphoria Script" panose="020B0604020202020204"/>
                <a:sym typeface="Euphoria Script" panose="020B0604020202020204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B0604020202020204"/>
              <a:buNone/>
              <a:defRPr sz="4000" b="1">
                <a:solidFill>
                  <a:schemeClr val="accent2"/>
                </a:solidFill>
                <a:latin typeface="Euphoria Script" panose="020B0604020202020204"/>
                <a:ea typeface="Euphoria Script" panose="020B0604020202020204"/>
                <a:cs typeface="Euphoria Script" panose="020B0604020202020204"/>
                <a:sym typeface="Euphoria Script" panose="020B0604020202020204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B0604020202020204"/>
              <a:buNone/>
              <a:defRPr sz="4000" b="1">
                <a:solidFill>
                  <a:schemeClr val="accent2"/>
                </a:solidFill>
                <a:latin typeface="Euphoria Script" panose="020B0604020202020204"/>
                <a:ea typeface="Euphoria Script" panose="020B0604020202020204"/>
                <a:cs typeface="Euphoria Script" panose="020B0604020202020204"/>
                <a:sym typeface="Euphoria Script" panose="020B0604020202020204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B0604020202020204"/>
              <a:buNone/>
              <a:defRPr sz="4000" b="1">
                <a:solidFill>
                  <a:schemeClr val="accent2"/>
                </a:solidFill>
                <a:latin typeface="Euphoria Script" panose="020B0604020202020204"/>
                <a:ea typeface="Euphoria Script" panose="020B0604020202020204"/>
                <a:cs typeface="Euphoria Script" panose="020B0604020202020204"/>
                <a:sym typeface="Euphoria Script" panose="020B0604020202020204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B0604020202020204"/>
              <a:buNone/>
              <a:defRPr sz="4000" b="1">
                <a:solidFill>
                  <a:schemeClr val="accent2"/>
                </a:solidFill>
                <a:latin typeface="Euphoria Script" panose="020B0604020202020204"/>
                <a:ea typeface="Euphoria Script" panose="020B0604020202020204"/>
                <a:cs typeface="Euphoria Script" panose="020B0604020202020204"/>
                <a:sym typeface="Euphoria Script" panose="020B0604020202020204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B0604020202020204"/>
              <a:buNone/>
              <a:defRPr sz="4000" b="1">
                <a:solidFill>
                  <a:schemeClr val="accent2"/>
                </a:solidFill>
                <a:latin typeface="Euphoria Script" panose="020B0604020202020204"/>
                <a:ea typeface="Euphoria Script" panose="020B0604020202020204"/>
                <a:cs typeface="Euphoria Script" panose="020B0604020202020204"/>
                <a:sym typeface="Euphoria Script" panose="020B0604020202020204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B0604020202020204"/>
              <a:buNone/>
              <a:defRPr sz="4000" b="1">
                <a:solidFill>
                  <a:schemeClr val="accent2"/>
                </a:solidFill>
                <a:latin typeface="Euphoria Script" panose="020B0604020202020204"/>
                <a:ea typeface="Euphoria Script" panose="020B0604020202020204"/>
                <a:cs typeface="Euphoria Script" panose="020B0604020202020204"/>
                <a:sym typeface="Euphoria Script" panose="020B0604020202020204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B0604020202020204"/>
              <a:buNone/>
              <a:defRPr sz="4000" b="1">
                <a:solidFill>
                  <a:schemeClr val="accent2"/>
                </a:solidFill>
                <a:latin typeface="Euphoria Script" panose="020B0604020202020204"/>
                <a:ea typeface="Euphoria Script" panose="020B0604020202020204"/>
                <a:cs typeface="Euphoria Script" panose="020B0604020202020204"/>
                <a:sym typeface="Euphoria Script" panose="020B0604020202020204"/>
              </a:defRPr>
            </a:lvl9pPr>
          </a:lstStyle>
          <a:p>
            <a:r>
              <a:t>xx%</a:t>
            </a:r>
          </a:p>
        </p:txBody>
      </p:sp>
      <p:sp>
        <p:nvSpPr>
          <p:cNvPr id="375" name="Google Shape;375;p15"/>
          <p:cNvSpPr txBox="1">
            <a:spLocks noGrp="1"/>
          </p:cNvSpPr>
          <p:nvPr>
            <p:ph type="title" idx="6"/>
          </p:nvPr>
        </p:nvSpPr>
        <p:spPr>
          <a:xfrm>
            <a:off x="8131467" y="4522317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76" name="Google Shape;376;p15"/>
          <p:cNvSpPr txBox="1">
            <a:spLocks noGrp="1"/>
          </p:cNvSpPr>
          <p:nvPr>
            <p:ph type="subTitle" idx="7"/>
          </p:nvPr>
        </p:nvSpPr>
        <p:spPr>
          <a:xfrm>
            <a:off x="8061667" y="5108000"/>
            <a:ext cx="2829200" cy="9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7" name="Google Shape;377;p15"/>
          <p:cNvSpPr txBox="1">
            <a:spLocks noGrp="1"/>
          </p:cNvSpPr>
          <p:nvPr>
            <p:ph type="title" idx="8" hasCustomPrompt="1"/>
          </p:nvPr>
        </p:nvSpPr>
        <p:spPr>
          <a:xfrm>
            <a:off x="8631867" y="2478800"/>
            <a:ext cx="1688800" cy="9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B0604020202020204"/>
              <a:buNone/>
              <a:defRPr sz="4000" b="1">
                <a:solidFill>
                  <a:schemeClr val="accent2"/>
                </a:solidFill>
                <a:latin typeface="Euphoria Script" panose="020B0604020202020204"/>
                <a:ea typeface="Euphoria Script" panose="020B0604020202020204"/>
                <a:cs typeface="Euphoria Script" panose="020B0604020202020204"/>
                <a:sym typeface="Euphoria Script" panose="020B0604020202020204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B0604020202020204"/>
              <a:buNone/>
              <a:defRPr sz="4000" b="1">
                <a:solidFill>
                  <a:schemeClr val="accent2"/>
                </a:solidFill>
                <a:latin typeface="Euphoria Script" panose="020B0604020202020204"/>
                <a:ea typeface="Euphoria Script" panose="020B0604020202020204"/>
                <a:cs typeface="Euphoria Script" panose="020B0604020202020204"/>
                <a:sym typeface="Euphoria Script" panose="020B0604020202020204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B0604020202020204"/>
              <a:buNone/>
              <a:defRPr sz="4000" b="1">
                <a:solidFill>
                  <a:schemeClr val="accent2"/>
                </a:solidFill>
                <a:latin typeface="Euphoria Script" panose="020B0604020202020204"/>
                <a:ea typeface="Euphoria Script" panose="020B0604020202020204"/>
                <a:cs typeface="Euphoria Script" panose="020B0604020202020204"/>
                <a:sym typeface="Euphoria Script" panose="020B0604020202020204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B0604020202020204"/>
              <a:buNone/>
              <a:defRPr sz="4000" b="1">
                <a:solidFill>
                  <a:schemeClr val="accent2"/>
                </a:solidFill>
                <a:latin typeface="Euphoria Script" panose="020B0604020202020204"/>
                <a:ea typeface="Euphoria Script" panose="020B0604020202020204"/>
                <a:cs typeface="Euphoria Script" panose="020B0604020202020204"/>
                <a:sym typeface="Euphoria Script" panose="020B0604020202020204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B0604020202020204"/>
              <a:buNone/>
              <a:defRPr sz="4000" b="1">
                <a:solidFill>
                  <a:schemeClr val="accent2"/>
                </a:solidFill>
                <a:latin typeface="Euphoria Script" panose="020B0604020202020204"/>
                <a:ea typeface="Euphoria Script" panose="020B0604020202020204"/>
                <a:cs typeface="Euphoria Script" panose="020B0604020202020204"/>
                <a:sym typeface="Euphoria Script" panose="020B0604020202020204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B0604020202020204"/>
              <a:buNone/>
              <a:defRPr sz="4000" b="1">
                <a:solidFill>
                  <a:schemeClr val="accent2"/>
                </a:solidFill>
                <a:latin typeface="Euphoria Script" panose="020B0604020202020204"/>
                <a:ea typeface="Euphoria Script" panose="020B0604020202020204"/>
                <a:cs typeface="Euphoria Script" panose="020B0604020202020204"/>
                <a:sym typeface="Euphoria Script" panose="020B0604020202020204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B0604020202020204"/>
              <a:buNone/>
              <a:defRPr sz="4000" b="1">
                <a:solidFill>
                  <a:schemeClr val="accent2"/>
                </a:solidFill>
                <a:latin typeface="Euphoria Script" panose="020B0604020202020204"/>
                <a:ea typeface="Euphoria Script" panose="020B0604020202020204"/>
                <a:cs typeface="Euphoria Script" panose="020B0604020202020204"/>
                <a:sym typeface="Euphoria Script" panose="020B0604020202020204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B0604020202020204"/>
              <a:buNone/>
              <a:defRPr sz="4000" b="1">
                <a:solidFill>
                  <a:schemeClr val="accent2"/>
                </a:solidFill>
                <a:latin typeface="Euphoria Script" panose="020B0604020202020204"/>
                <a:ea typeface="Euphoria Script" panose="020B0604020202020204"/>
                <a:cs typeface="Euphoria Script" panose="020B0604020202020204"/>
                <a:sym typeface="Euphoria Script" panose="020B0604020202020204"/>
              </a:defRPr>
            </a:lvl9pPr>
          </a:lstStyle>
          <a:p>
            <a:r>
              <a:t>xx%</a:t>
            </a:r>
          </a:p>
        </p:txBody>
      </p:sp>
      <p:sp>
        <p:nvSpPr>
          <p:cNvPr id="378" name="Google Shape;378;p15"/>
          <p:cNvSpPr txBox="1">
            <a:spLocks noGrp="1"/>
          </p:cNvSpPr>
          <p:nvPr>
            <p:ph type="title" idx="9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79" name="Google Shape;379;p15"/>
          <p:cNvGrpSpPr/>
          <p:nvPr/>
        </p:nvGrpSpPr>
        <p:grpSpPr>
          <a:xfrm>
            <a:off x="-502540" y="-591681"/>
            <a:ext cx="14183895" cy="2633004"/>
            <a:chOff x="-376905" y="-824761"/>
            <a:chExt cx="10637921" cy="1974753"/>
          </a:xfrm>
        </p:grpSpPr>
        <p:sp>
          <p:nvSpPr>
            <p:cNvPr id="380" name="Google Shape;380;p15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15"/>
            <p:cNvSpPr/>
            <p:nvPr/>
          </p:nvSpPr>
          <p:spPr>
            <a:xfrm>
              <a:off x="7619796" y="-50265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15"/>
            <p:cNvSpPr/>
            <p:nvPr/>
          </p:nvSpPr>
          <p:spPr>
            <a:xfrm>
              <a:off x="589079" y="-824761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" name="Google Shape;383;p15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977461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 1">
  <p:cSld name="Title only 1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17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07" name="Google Shape;407;p17"/>
          <p:cNvGrpSpPr/>
          <p:nvPr/>
        </p:nvGrpSpPr>
        <p:grpSpPr>
          <a:xfrm>
            <a:off x="-502540" y="328600"/>
            <a:ext cx="13790195" cy="1699240"/>
            <a:chOff x="-376905" y="246450"/>
            <a:chExt cx="10342646" cy="1274430"/>
          </a:xfrm>
        </p:grpSpPr>
        <p:sp>
          <p:nvSpPr>
            <p:cNvPr id="408" name="Google Shape;408;p17"/>
            <p:cNvSpPr/>
            <p:nvPr/>
          </p:nvSpPr>
          <p:spPr>
            <a:xfrm>
              <a:off x="8292027" y="24645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" name="Google Shape;409;p17"/>
            <p:cNvSpPr/>
            <p:nvPr/>
          </p:nvSpPr>
          <p:spPr>
            <a:xfrm>
              <a:off x="7740424" y="1149999"/>
              <a:ext cx="857646" cy="370881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" name="Google Shape;410;p17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11" name="Google Shape;411;p17"/>
          <p:cNvGrpSpPr/>
          <p:nvPr/>
        </p:nvGrpSpPr>
        <p:grpSpPr>
          <a:xfrm>
            <a:off x="-239011" y="5937398"/>
            <a:ext cx="13259732" cy="956535"/>
            <a:chOff x="-179259" y="4453048"/>
            <a:chExt cx="9944799" cy="717401"/>
          </a:xfrm>
        </p:grpSpPr>
        <p:sp>
          <p:nvSpPr>
            <p:cNvPr id="412" name="Google Shape;412;p17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13" name="Google Shape;413;p17"/>
            <p:cNvGrpSpPr/>
            <p:nvPr/>
          </p:nvGrpSpPr>
          <p:grpSpPr>
            <a:xfrm>
              <a:off x="-179259" y="4453048"/>
              <a:ext cx="9944799" cy="717401"/>
              <a:chOff x="-179259" y="4453048"/>
              <a:chExt cx="9944799" cy="717401"/>
            </a:xfrm>
          </p:grpSpPr>
          <p:sp>
            <p:nvSpPr>
              <p:cNvPr id="414" name="Google Shape;414;p17"/>
              <p:cNvSpPr/>
              <p:nvPr/>
            </p:nvSpPr>
            <p:spPr>
              <a:xfrm>
                <a:off x="-179250" y="4453048"/>
                <a:ext cx="9944790" cy="717401"/>
              </a:xfrm>
              <a:custGeom>
                <a:avLst/>
                <a:gdLst/>
                <a:ahLst/>
                <a:cxnLst/>
                <a:rect l="l" t="t" r="r" b="b"/>
                <a:pathLst>
                  <a:path w="209001" h="11307" extrusionOk="0">
                    <a:moveTo>
                      <a:pt x="0" y="1"/>
                    </a:moveTo>
                    <a:lnTo>
                      <a:pt x="0" y="11307"/>
                    </a:lnTo>
                    <a:lnTo>
                      <a:pt x="209000" y="11307"/>
                    </a:lnTo>
                    <a:lnTo>
                      <a:pt x="20900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5" name="Google Shape;415;p17"/>
              <p:cNvSpPr/>
              <p:nvPr/>
            </p:nvSpPr>
            <p:spPr>
              <a:xfrm>
                <a:off x="-179259" y="4798245"/>
                <a:ext cx="9944790" cy="48"/>
              </a:xfrm>
              <a:custGeom>
                <a:avLst/>
                <a:gdLst/>
                <a:ahLst/>
                <a:cxnLst/>
                <a:rect l="l" t="t" r="r" b="b"/>
                <a:pathLst>
                  <a:path w="209001" h="1" fill="none" extrusionOk="0">
                    <a:moveTo>
                      <a:pt x="0" y="1"/>
                    </a:moveTo>
                    <a:lnTo>
                      <a:pt x="209000" y="1"/>
                    </a:lnTo>
                  </a:path>
                </a:pathLst>
              </a:custGeom>
              <a:noFill/>
              <a:ln w="43175" cap="rnd" cmpd="sng">
                <a:solidFill>
                  <a:srgbClr val="FFFFFF"/>
                </a:solidFill>
                <a:prstDash val="solid"/>
                <a:miter lim="392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148122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 2">
  <p:cSld name="Title only 2"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18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18" name="Google Shape;418;p18"/>
          <p:cNvGrpSpPr/>
          <p:nvPr/>
        </p:nvGrpSpPr>
        <p:grpSpPr>
          <a:xfrm flipH="1">
            <a:off x="-705740" y="-1"/>
            <a:ext cx="13790195" cy="1392157"/>
            <a:chOff x="-376905" y="-1"/>
            <a:chExt cx="10342646" cy="1044118"/>
          </a:xfrm>
        </p:grpSpPr>
        <p:sp>
          <p:nvSpPr>
            <p:cNvPr id="419" name="Google Shape;419;p18"/>
            <p:cNvSpPr/>
            <p:nvPr/>
          </p:nvSpPr>
          <p:spPr>
            <a:xfrm>
              <a:off x="8292027" y="24645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18"/>
            <p:cNvSpPr/>
            <p:nvPr/>
          </p:nvSpPr>
          <p:spPr>
            <a:xfrm>
              <a:off x="6997474" y="-1"/>
              <a:ext cx="857646" cy="370881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18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5594303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 3">
  <p:cSld name="Title only 3"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9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24" name="Google Shape;424;p19"/>
          <p:cNvGrpSpPr/>
          <p:nvPr/>
        </p:nvGrpSpPr>
        <p:grpSpPr>
          <a:xfrm flipH="1">
            <a:off x="-1112140" y="328601"/>
            <a:ext cx="13790195" cy="1063556"/>
            <a:chOff x="-376905" y="246450"/>
            <a:chExt cx="10342646" cy="797667"/>
          </a:xfrm>
        </p:grpSpPr>
        <p:sp>
          <p:nvSpPr>
            <p:cNvPr id="425" name="Google Shape;425;p19"/>
            <p:cNvSpPr/>
            <p:nvPr/>
          </p:nvSpPr>
          <p:spPr>
            <a:xfrm>
              <a:off x="8292027" y="24645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19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221973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 4">
  <p:cSld name="Title only 4"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20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29" name="Google Shape;429;p20"/>
          <p:cNvGrpSpPr/>
          <p:nvPr/>
        </p:nvGrpSpPr>
        <p:grpSpPr>
          <a:xfrm flipH="1">
            <a:off x="-502540" y="328601"/>
            <a:ext cx="13790195" cy="2193719"/>
            <a:chOff x="-376905" y="246450"/>
            <a:chExt cx="10342646" cy="1645289"/>
          </a:xfrm>
        </p:grpSpPr>
        <p:sp>
          <p:nvSpPr>
            <p:cNvPr id="430" name="Google Shape;430;p20"/>
            <p:cNvSpPr/>
            <p:nvPr/>
          </p:nvSpPr>
          <p:spPr>
            <a:xfrm>
              <a:off x="8292027" y="24645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20"/>
            <p:cNvSpPr/>
            <p:nvPr/>
          </p:nvSpPr>
          <p:spPr>
            <a:xfrm>
              <a:off x="7199335" y="1419224"/>
              <a:ext cx="1092690" cy="472515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20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221817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title and description">
  <p:cSld name="Section title and description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9"/>
          <p:cNvSpPr/>
          <p:nvPr/>
        </p:nvSpPr>
        <p:spPr>
          <a:xfrm flipH="1">
            <a:off x="8344860" y="850900"/>
            <a:ext cx="2070000" cy="207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" name="Google Shape;120;p9"/>
          <p:cNvSpPr txBox="1">
            <a:spLocks noGrp="1"/>
          </p:cNvSpPr>
          <p:nvPr>
            <p:ph type="subTitle" idx="1"/>
          </p:nvPr>
        </p:nvSpPr>
        <p:spPr>
          <a:xfrm flipH="1">
            <a:off x="6604827" y="4561733"/>
            <a:ext cx="3708800" cy="74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rgbClr val="754C24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21" name="Google Shape;121;p9"/>
          <p:cNvSpPr txBox="1">
            <a:spLocks noGrp="1"/>
          </p:cNvSpPr>
          <p:nvPr>
            <p:ph type="title"/>
          </p:nvPr>
        </p:nvSpPr>
        <p:spPr>
          <a:xfrm flipH="1">
            <a:off x="4636427" y="3618033"/>
            <a:ext cx="5677200" cy="104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22" name="Google Shape;122;p9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8395460" y="1273500"/>
            <a:ext cx="1968800" cy="12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23" name="Google Shape;123;p9"/>
          <p:cNvSpPr/>
          <p:nvPr/>
        </p:nvSpPr>
        <p:spPr>
          <a:xfrm flipH="1">
            <a:off x="-89045" y="5830300"/>
            <a:ext cx="12382645" cy="1403128"/>
          </a:xfrm>
          <a:custGeom>
            <a:avLst/>
            <a:gdLst/>
            <a:ahLst/>
            <a:cxnLst/>
            <a:rect l="l" t="t" r="r" b="b"/>
            <a:pathLst>
              <a:path w="209237" h="68003" extrusionOk="0">
                <a:moveTo>
                  <a:pt x="1737" y="0"/>
                </a:moveTo>
                <a:cubicBezTo>
                  <a:pt x="1569" y="544"/>
                  <a:pt x="1109" y="984"/>
                  <a:pt x="565" y="1151"/>
                </a:cubicBezTo>
                <a:lnTo>
                  <a:pt x="0" y="1151"/>
                </a:lnTo>
                <a:lnTo>
                  <a:pt x="0" y="68002"/>
                </a:lnTo>
                <a:lnTo>
                  <a:pt x="209236" y="68002"/>
                </a:lnTo>
                <a:lnTo>
                  <a:pt x="209236" y="1214"/>
                </a:lnTo>
                <a:lnTo>
                  <a:pt x="209236" y="1151"/>
                </a:lnTo>
                <a:lnTo>
                  <a:pt x="208776" y="1151"/>
                </a:lnTo>
                <a:cubicBezTo>
                  <a:pt x="208211" y="1026"/>
                  <a:pt x="207332" y="733"/>
                  <a:pt x="207060" y="0"/>
                </a:cubicBezTo>
                <a:cubicBezTo>
                  <a:pt x="206893" y="544"/>
                  <a:pt x="206432" y="984"/>
                  <a:pt x="205888" y="1151"/>
                </a:cubicBezTo>
                <a:lnTo>
                  <a:pt x="205847" y="1151"/>
                </a:lnTo>
                <a:cubicBezTo>
                  <a:pt x="205282" y="1026"/>
                  <a:pt x="204382" y="733"/>
                  <a:pt x="204131" y="0"/>
                </a:cubicBezTo>
                <a:cubicBezTo>
                  <a:pt x="203942" y="544"/>
                  <a:pt x="203503" y="984"/>
                  <a:pt x="202959" y="1151"/>
                </a:cubicBezTo>
                <a:lnTo>
                  <a:pt x="202896" y="1151"/>
                </a:lnTo>
                <a:cubicBezTo>
                  <a:pt x="202352" y="1026"/>
                  <a:pt x="201453" y="733"/>
                  <a:pt x="201201" y="0"/>
                </a:cubicBezTo>
                <a:cubicBezTo>
                  <a:pt x="201013" y="544"/>
                  <a:pt x="200574" y="984"/>
                  <a:pt x="200009" y="1151"/>
                </a:cubicBezTo>
                <a:lnTo>
                  <a:pt x="199967" y="1151"/>
                </a:lnTo>
                <a:cubicBezTo>
                  <a:pt x="199423" y="1026"/>
                  <a:pt x="198523" y="733"/>
                  <a:pt x="198272" y="0"/>
                </a:cubicBezTo>
                <a:cubicBezTo>
                  <a:pt x="198084" y="544"/>
                  <a:pt x="197644" y="984"/>
                  <a:pt x="197080" y="1151"/>
                </a:cubicBezTo>
                <a:lnTo>
                  <a:pt x="197038" y="1151"/>
                </a:lnTo>
                <a:cubicBezTo>
                  <a:pt x="196494" y="1026"/>
                  <a:pt x="195594" y="733"/>
                  <a:pt x="195343" y="0"/>
                </a:cubicBezTo>
                <a:cubicBezTo>
                  <a:pt x="195155" y="544"/>
                  <a:pt x="194715" y="984"/>
                  <a:pt x="194150" y="1151"/>
                </a:cubicBezTo>
                <a:lnTo>
                  <a:pt x="194108" y="1151"/>
                </a:lnTo>
                <a:cubicBezTo>
                  <a:pt x="193543" y="1026"/>
                  <a:pt x="192665" y="733"/>
                  <a:pt x="192414" y="0"/>
                </a:cubicBezTo>
                <a:cubicBezTo>
                  <a:pt x="192225" y="544"/>
                  <a:pt x="191786" y="984"/>
                  <a:pt x="191221" y="1151"/>
                </a:cubicBezTo>
                <a:lnTo>
                  <a:pt x="191179" y="1151"/>
                </a:lnTo>
                <a:cubicBezTo>
                  <a:pt x="190614" y="1026"/>
                  <a:pt x="189735" y="733"/>
                  <a:pt x="189484" y="0"/>
                </a:cubicBezTo>
                <a:cubicBezTo>
                  <a:pt x="189296" y="544"/>
                  <a:pt x="188857" y="984"/>
                  <a:pt x="188292" y="1151"/>
                </a:cubicBezTo>
                <a:lnTo>
                  <a:pt x="188250" y="1151"/>
                </a:lnTo>
                <a:cubicBezTo>
                  <a:pt x="187685" y="1026"/>
                  <a:pt x="186806" y="733"/>
                  <a:pt x="186534" y="0"/>
                </a:cubicBezTo>
                <a:cubicBezTo>
                  <a:pt x="186367" y="544"/>
                  <a:pt x="185906" y="984"/>
                  <a:pt x="185362" y="1151"/>
                </a:cubicBezTo>
                <a:lnTo>
                  <a:pt x="185320" y="1151"/>
                </a:lnTo>
                <a:cubicBezTo>
                  <a:pt x="184756" y="1026"/>
                  <a:pt x="183877" y="733"/>
                  <a:pt x="183605" y="0"/>
                </a:cubicBezTo>
                <a:cubicBezTo>
                  <a:pt x="183416" y="544"/>
                  <a:pt x="182977" y="984"/>
                  <a:pt x="182433" y="1151"/>
                </a:cubicBezTo>
                <a:lnTo>
                  <a:pt x="182391" y="1151"/>
                </a:lnTo>
                <a:cubicBezTo>
                  <a:pt x="181826" y="1026"/>
                  <a:pt x="180927" y="733"/>
                  <a:pt x="180675" y="0"/>
                </a:cubicBezTo>
                <a:cubicBezTo>
                  <a:pt x="180487" y="544"/>
                  <a:pt x="180048" y="984"/>
                  <a:pt x="179504" y="1151"/>
                </a:cubicBezTo>
                <a:lnTo>
                  <a:pt x="179441" y="1151"/>
                </a:lnTo>
                <a:cubicBezTo>
                  <a:pt x="178897" y="1026"/>
                  <a:pt x="177997" y="733"/>
                  <a:pt x="177746" y="0"/>
                </a:cubicBezTo>
                <a:cubicBezTo>
                  <a:pt x="177558" y="544"/>
                  <a:pt x="177118" y="984"/>
                  <a:pt x="176553" y="1151"/>
                </a:cubicBezTo>
                <a:lnTo>
                  <a:pt x="176512" y="1151"/>
                </a:lnTo>
                <a:cubicBezTo>
                  <a:pt x="175968" y="1026"/>
                  <a:pt x="175068" y="733"/>
                  <a:pt x="174817" y="0"/>
                </a:cubicBezTo>
                <a:cubicBezTo>
                  <a:pt x="174628" y="544"/>
                  <a:pt x="174189" y="984"/>
                  <a:pt x="173624" y="1151"/>
                </a:cubicBezTo>
                <a:lnTo>
                  <a:pt x="173582" y="1151"/>
                </a:lnTo>
                <a:cubicBezTo>
                  <a:pt x="173038" y="1026"/>
                  <a:pt x="172139" y="733"/>
                  <a:pt x="171888" y="0"/>
                </a:cubicBezTo>
                <a:cubicBezTo>
                  <a:pt x="171699" y="544"/>
                  <a:pt x="171260" y="984"/>
                  <a:pt x="170695" y="1151"/>
                </a:cubicBezTo>
                <a:lnTo>
                  <a:pt x="170653" y="1151"/>
                </a:lnTo>
                <a:cubicBezTo>
                  <a:pt x="170088" y="1026"/>
                  <a:pt x="169209" y="733"/>
                  <a:pt x="168958" y="0"/>
                </a:cubicBezTo>
                <a:cubicBezTo>
                  <a:pt x="168770" y="544"/>
                  <a:pt x="168330" y="984"/>
                  <a:pt x="167766" y="1151"/>
                </a:cubicBezTo>
                <a:lnTo>
                  <a:pt x="167724" y="1151"/>
                </a:lnTo>
                <a:cubicBezTo>
                  <a:pt x="167159" y="1026"/>
                  <a:pt x="166280" y="733"/>
                  <a:pt x="166029" y="0"/>
                </a:cubicBezTo>
                <a:cubicBezTo>
                  <a:pt x="165841" y="544"/>
                  <a:pt x="165401" y="984"/>
                  <a:pt x="164836" y="1151"/>
                </a:cubicBezTo>
                <a:lnTo>
                  <a:pt x="164773" y="1151"/>
                </a:lnTo>
                <a:cubicBezTo>
                  <a:pt x="164209" y="1026"/>
                  <a:pt x="163330" y="733"/>
                  <a:pt x="163079" y="0"/>
                </a:cubicBezTo>
                <a:cubicBezTo>
                  <a:pt x="162890" y="544"/>
                  <a:pt x="162451" y="984"/>
                  <a:pt x="161886" y="1151"/>
                </a:cubicBezTo>
                <a:lnTo>
                  <a:pt x="161844" y="1151"/>
                </a:lnTo>
                <a:cubicBezTo>
                  <a:pt x="161279" y="1026"/>
                  <a:pt x="160400" y="733"/>
                  <a:pt x="160149" y="0"/>
                </a:cubicBezTo>
                <a:cubicBezTo>
                  <a:pt x="159961" y="544"/>
                  <a:pt x="159522" y="984"/>
                  <a:pt x="158957" y="1151"/>
                </a:cubicBezTo>
                <a:lnTo>
                  <a:pt x="158915" y="1151"/>
                </a:lnTo>
                <a:cubicBezTo>
                  <a:pt x="158350" y="1026"/>
                  <a:pt x="157471" y="733"/>
                  <a:pt x="157199" y="0"/>
                </a:cubicBezTo>
                <a:cubicBezTo>
                  <a:pt x="157032" y="544"/>
                  <a:pt x="156571" y="984"/>
                  <a:pt x="156027" y="1151"/>
                </a:cubicBezTo>
                <a:lnTo>
                  <a:pt x="155986" y="1151"/>
                </a:lnTo>
                <a:cubicBezTo>
                  <a:pt x="155421" y="1026"/>
                  <a:pt x="154542" y="733"/>
                  <a:pt x="154270" y="0"/>
                </a:cubicBezTo>
                <a:cubicBezTo>
                  <a:pt x="154082" y="544"/>
                  <a:pt x="153642" y="984"/>
                  <a:pt x="153098" y="1151"/>
                </a:cubicBezTo>
                <a:lnTo>
                  <a:pt x="153056" y="1151"/>
                </a:lnTo>
                <a:cubicBezTo>
                  <a:pt x="152491" y="1026"/>
                  <a:pt x="151592" y="733"/>
                  <a:pt x="151341" y="0"/>
                </a:cubicBezTo>
                <a:cubicBezTo>
                  <a:pt x="151152" y="544"/>
                  <a:pt x="150713" y="984"/>
                  <a:pt x="150169" y="1151"/>
                </a:cubicBezTo>
                <a:lnTo>
                  <a:pt x="150106" y="1151"/>
                </a:lnTo>
                <a:cubicBezTo>
                  <a:pt x="149562" y="1026"/>
                  <a:pt x="148662" y="733"/>
                  <a:pt x="148411" y="0"/>
                </a:cubicBezTo>
                <a:cubicBezTo>
                  <a:pt x="148223" y="544"/>
                  <a:pt x="147783" y="984"/>
                  <a:pt x="147219" y="1151"/>
                </a:cubicBezTo>
                <a:lnTo>
                  <a:pt x="147177" y="1151"/>
                </a:lnTo>
                <a:cubicBezTo>
                  <a:pt x="146633" y="1026"/>
                  <a:pt x="145733" y="733"/>
                  <a:pt x="145482" y="0"/>
                </a:cubicBezTo>
                <a:cubicBezTo>
                  <a:pt x="145294" y="544"/>
                  <a:pt x="144854" y="984"/>
                  <a:pt x="144289" y="1151"/>
                </a:cubicBezTo>
                <a:lnTo>
                  <a:pt x="144247" y="1151"/>
                </a:lnTo>
                <a:cubicBezTo>
                  <a:pt x="143703" y="1026"/>
                  <a:pt x="142804" y="733"/>
                  <a:pt x="142553" y="0"/>
                </a:cubicBezTo>
                <a:cubicBezTo>
                  <a:pt x="142364" y="544"/>
                  <a:pt x="141925" y="984"/>
                  <a:pt x="141360" y="1151"/>
                </a:cubicBezTo>
                <a:lnTo>
                  <a:pt x="141318" y="1151"/>
                </a:lnTo>
                <a:cubicBezTo>
                  <a:pt x="140753" y="1026"/>
                  <a:pt x="139874" y="733"/>
                  <a:pt x="139623" y="0"/>
                </a:cubicBezTo>
                <a:cubicBezTo>
                  <a:pt x="139435" y="544"/>
                  <a:pt x="138996" y="984"/>
                  <a:pt x="138431" y="1151"/>
                </a:cubicBezTo>
                <a:lnTo>
                  <a:pt x="138389" y="1151"/>
                </a:lnTo>
                <a:cubicBezTo>
                  <a:pt x="137824" y="1026"/>
                  <a:pt x="136945" y="733"/>
                  <a:pt x="136694" y="0"/>
                </a:cubicBezTo>
                <a:cubicBezTo>
                  <a:pt x="136506" y="544"/>
                  <a:pt x="136066" y="984"/>
                  <a:pt x="135501" y="1151"/>
                </a:cubicBezTo>
                <a:lnTo>
                  <a:pt x="135459" y="1151"/>
                </a:lnTo>
                <a:cubicBezTo>
                  <a:pt x="134895" y="1026"/>
                  <a:pt x="134016" y="733"/>
                  <a:pt x="133744" y="0"/>
                </a:cubicBezTo>
                <a:cubicBezTo>
                  <a:pt x="133576" y="544"/>
                  <a:pt x="133116" y="984"/>
                  <a:pt x="132572" y="1151"/>
                </a:cubicBezTo>
                <a:lnTo>
                  <a:pt x="132530" y="1151"/>
                </a:lnTo>
                <a:cubicBezTo>
                  <a:pt x="131965" y="1026"/>
                  <a:pt x="131086" y="733"/>
                  <a:pt x="130814" y="0"/>
                </a:cubicBezTo>
                <a:cubicBezTo>
                  <a:pt x="130626" y="544"/>
                  <a:pt x="130187" y="984"/>
                  <a:pt x="129643" y="1151"/>
                </a:cubicBezTo>
                <a:lnTo>
                  <a:pt x="129601" y="1151"/>
                </a:lnTo>
                <a:cubicBezTo>
                  <a:pt x="129036" y="1026"/>
                  <a:pt x="128136" y="733"/>
                  <a:pt x="127885" y="0"/>
                </a:cubicBezTo>
                <a:cubicBezTo>
                  <a:pt x="127697" y="544"/>
                  <a:pt x="127257" y="984"/>
                  <a:pt x="126713" y="1151"/>
                </a:cubicBezTo>
                <a:lnTo>
                  <a:pt x="126651" y="1151"/>
                </a:lnTo>
                <a:cubicBezTo>
                  <a:pt x="126107" y="1026"/>
                  <a:pt x="125207" y="733"/>
                  <a:pt x="124956" y="0"/>
                </a:cubicBezTo>
                <a:cubicBezTo>
                  <a:pt x="124768" y="544"/>
                  <a:pt x="124328" y="984"/>
                  <a:pt x="123763" y="1151"/>
                </a:cubicBezTo>
                <a:lnTo>
                  <a:pt x="123721" y="1151"/>
                </a:lnTo>
                <a:cubicBezTo>
                  <a:pt x="123156" y="1026"/>
                  <a:pt x="122257" y="733"/>
                  <a:pt x="122006" y="0"/>
                </a:cubicBezTo>
                <a:cubicBezTo>
                  <a:pt x="121817" y="544"/>
                  <a:pt x="121378" y="984"/>
                  <a:pt x="120834" y="1151"/>
                </a:cubicBezTo>
                <a:lnTo>
                  <a:pt x="120771" y="1151"/>
                </a:lnTo>
                <a:cubicBezTo>
                  <a:pt x="120227" y="1026"/>
                  <a:pt x="119327" y="733"/>
                  <a:pt x="119076" y="0"/>
                </a:cubicBezTo>
                <a:cubicBezTo>
                  <a:pt x="118888" y="544"/>
                  <a:pt x="118449" y="984"/>
                  <a:pt x="117884" y="1151"/>
                </a:cubicBezTo>
                <a:lnTo>
                  <a:pt x="117842" y="1151"/>
                </a:lnTo>
                <a:cubicBezTo>
                  <a:pt x="117298" y="1026"/>
                  <a:pt x="116398" y="733"/>
                  <a:pt x="116147" y="0"/>
                </a:cubicBezTo>
                <a:cubicBezTo>
                  <a:pt x="115959" y="544"/>
                  <a:pt x="115519" y="984"/>
                  <a:pt x="114954" y="1151"/>
                </a:cubicBezTo>
                <a:lnTo>
                  <a:pt x="114912" y="1151"/>
                </a:lnTo>
                <a:cubicBezTo>
                  <a:pt x="114368" y="1026"/>
                  <a:pt x="113469" y="733"/>
                  <a:pt x="113218" y="0"/>
                </a:cubicBezTo>
                <a:cubicBezTo>
                  <a:pt x="113029" y="544"/>
                  <a:pt x="112590" y="984"/>
                  <a:pt x="112025" y="1151"/>
                </a:cubicBezTo>
                <a:lnTo>
                  <a:pt x="111983" y="1151"/>
                </a:lnTo>
                <a:cubicBezTo>
                  <a:pt x="111418" y="1026"/>
                  <a:pt x="110539" y="733"/>
                  <a:pt x="110288" y="0"/>
                </a:cubicBezTo>
                <a:cubicBezTo>
                  <a:pt x="110100" y="544"/>
                  <a:pt x="109661" y="984"/>
                  <a:pt x="109096" y="1151"/>
                </a:cubicBezTo>
                <a:lnTo>
                  <a:pt x="109054" y="1151"/>
                </a:lnTo>
                <a:cubicBezTo>
                  <a:pt x="108489" y="1026"/>
                  <a:pt x="107610" y="733"/>
                  <a:pt x="107359" y="0"/>
                </a:cubicBezTo>
                <a:cubicBezTo>
                  <a:pt x="107171" y="544"/>
                  <a:pt x="106731" y="984"/>
                  <a:pt x="106166" y="1151"/>
                </a:cubicBezTo>
                <a:lnTo>
                  <a:pt x="106125" y="1151"/>
                </a:lnTo>
                <a:cubicBezTo>
                  <a:pt x="105560" y="1026"/>
                  <a:pt x="104681" y="733"/>
                  <a:pt x="104409" y="0"/>
                </a:cubicBezTo>
                <a:cubicBezTo>
                  <a:pt x="104221" y="544"/>
                  <a:pt x="103781" y="984"/>
                  <a:pt x="103237" y="1151"/>
                </a:cubicBezTo>
                <a:lnTo>
                  <a:pt x="103195" y="1151"/>
                </a:lnTo>
                <a:cubicBezTo>
                  <a:pt x="102630" y="1026"/>
                  <a:pt x="101731" y="733"/>
                  <a:pt x="101480" y="0"/>
                </a:cubicBezTo>
                <a:cubicBezTo>
                  <a:pt x="101291" y="544"/>
                  <a:pt x="100852" y="984"/>
                  <a:pt x="100308" y="1151"/>
                </a:cubicBezTo>
                <a:lnTo>
                  <a:pt x="100245" y="1151"/>
                </a:lnTo>
                <a:cubicBezTo>
                  <a:pt x="99701" y="1026"/>
                  <a:pt x="98801" y="733"/>
                  <a:pt x="98550" y="0"/>
                </a:cubicBezTo>
                <a:cubicBezTo>
                  <a:pt x="98362" y="544"/>
                  <a:pt x="97923" y="984"/>
                  <a:pt x="97358" y="1151"/>
                </a:cubicBezTo>
                <a:lnTo>
                  <a:pt x="97316" y="1151"/>
                </a:lnTo>
                <a:cubicBezTo>
                  <a:pt x="96772" y="1026"/>
                  <a:pt x="95872" y="733"/>
                  <a:pt x="95621" y="0"/>
                </a:cubicBezTo>
                <a:cubicBezTo>
                  <a:pt x="95433" y="544"/>
                  <a:pt x="94993" y="984"/>
                  <a:pt x="94428" y="1151"/>
                </a:cubicBezTo>
                <a:lnTo>
                  <a:pt x="94386" y="1151"/>
                </a:lnTo>
                <a:cubicBezTo>
                  <a:pt x="93842" y="1026"/>
                  <a:pt x="92943" y="733"/>
                  <a:pt x="92692" y="0"/>
                </a:cubicBezTo>
                <a:cubicBezTo>
                  <a:pt x="92503" y="544"/>
                  <a:pt x="92064" y="984"/>
                  <a:pt x="91499" y="1151"/>
                </a:cubicBezTo>
                <a:lnTo>
                  <a:pt x="91457" y="1151"/>
                </a:lnTo>
                <a:cubicBezTo>
                  <a:pt x="90892" y="1026"/>
                  <a:pt x="90013" y="733"/>
                  <a:pt x="89762" y="0"/>
                </a:cubicBezTo>
                <a:cubicBezTo>
                  <a:pt x="89574" y="544"/>
                  <a:pt x="89135" y="984"/>
                  <a:pt x="88570" y="1151"/>
                </a:cubicBezTo>
                <a:lnTo>
                  <a:pt x="88528" y="1151"/>
                </a:lnTo>
                <a:cubicBezTo>
                  <a:pt x="87963" y="1026"/>
                  <a:pt x="87084" y="733"/>
                  <a:pt x="86833" y="0"/>
                </a:cubicBezTo>
                <a:cubicBezTo>
                  <a:pt x="86645" y="544"/>
                  <a:pt x="86205" y="984"/>
                  <a:pt x="85640" y="1151"/>
                </a:cubicBezTo>
                <a:lnTo>
                  <a:pt x="85599" y="1151"/>
                </a:lnTo>
                <a:cubicBezTo>
                  <a:pt x="85034" y="1026"/>
                  <a:pt x="84155" y="733"/>
                  <a:pt x="83883" y="0"/>
                </a:cubicBezTo>
                <a:cubicBezTo>
                  <a:pt x="83715" y="544"/>
                  <a:pt x="83255" y="984"/>
                  <a:pt x="82711" y="1151"/>
                </a:cubicBezTo>
                <a:lnTo>
                  <a:pt x="82648" y="1151"/>
                </a:lnTo>
                <a:cubicBezTo>
                  <a:pt x="82083" y="1026"/>
                  <a:pt x="81205" y="733"/>
                  <a:pt x="80953" y="0"/>
                </a:cubicBezTo>
                <a:cubicBezTo>
                  <a:pt x="80765" y="544"/>
                  <a:pt x="80326" y="984"/>
                  <a:pt x="79761" y="1151"/>
                </a:cubicBezTo>
                <a:lnTo>
                  <a:pt x="79719" y="1151"/>
                </a:lnTo>
                <a:cubicBezTo>
                  <a:pt x="79154" y="1026"/>
                  <a:pt x="78275" y="733"/>
                  <a:pt x="78024" y="0"/>
                </a:cubicBezTo>
                <a:cubicBezTo>
                  <a:pt x="77836" y="544"/>
                  <a:pt x="77396" y="984"/>
                  <a:pt x="76832" y="1151"/>
                </a:cubicBezTo>
                <a:lnTo>
                  <a:pt x="76790" y="1151"/>
                </a:lnTo>
                <a:cubicBezTo>
                  <a:pt x="76225" y="1026"/>
                  <a:pt x="75346" y="733"/>
                  <a:pt x="75074" y="0"/>
                </a:cubicBezTo>
                <a:cubicBezTo>
                  <a:pt x="74907" y="544"/>
                  <a:pt x="74446" y="984"/>
                  <a:pt x="73902" y="1151"/>
                </a:cubicBezTo>
                <a:lnTo>
                  <a:pt x="73860" y="1151"/>
                </a:lnTo>
                <a:cubicBezTo>
                  <a:pt x="73295" y="1026"/>
                  <a:pt x="72417" y="733"/>
                  <a:pt x="72145" y="0"/>
                </a:cubicBezTo>
                <a:cubicBezTo>
                  <a:pt x="71956" y="544"/>
                  <a:pt x="71517" y="984"/>
                  <a:pt x="70973" y="1151"/>
                </a:cubicBezTo>
                <a:lnTo>
                  <a:pt x="70931" y="1151"/>
                </a:lnTo>
                <a:cubicBezTo>
                  <a:pt x="70366" y="1026"/>
                  <a:pt x="69466" y="733"/>
                  <a:pt x="69215" y="0"/>
                </a:cubicBezTo>
                <a:cubicBezTo>
                  <a:pt x="69027" y="544"/>
                  <a:pt x="68588" y="984"/>
                  <a:pt x="68044" y="1151"/>
                </a:cubicBezTo>
                <a:lnTo>
                  <a:pt x="67981" y="1151"/>
                </a:lnTo>
                <a:cubicBezTo>
                  <a:pt x="67437" y="1026"/>
                  <a:pt x="66537" y="733"/>
                  <a:pt x="66286" y="0"/>
                </a:cubicBezTo>
                <a:cubicBezTo>
                  <a:pt x="66098" y="544"/>
                  <a:pt x="65658" y="984"/>
                  <a:pt x="65093" y="1151"/>
                </a:cubicBezTo>
                <a:lnTo>
                  <a:pt x="65052" y="1151"/>
                </a:lnTo>
                <a:cubicBezTo>
                  <a:pt x="64508" y="1026"/>
                  <a:pt x="63608" y="733"/>
                  <a:pt x="63357" y="0"/>
                </a:cubicBezTo>
                <a:cubicBezTo>
                  <a:pt x="63168" y="544"/>
                  <a:pt x="62729" y="984"/>
                  <a:pt x="62164" y="1151"/>
                </a:cubicBezTo>
                <a:lnTo>
                  <a:pt x="62122" y="1151"/>
                </a:lnTo>
                <a:cubicBezTo>
                  <a:pt x="61578" y="1026"/>
                  <a:pt x="60678" y="733"/>
                  <a:pt x="60427" y="0"/>
                </a:cubicBezTo>
                <a:cubicBezTo>
                  <a:pt x="60239" y="544"/>
                  <a:pt x="59800" y="984"/>
                  <a:pt x="59235" y="1151"/>
                </a:cubicBezTo>
                <a:lnTo>
                  <a:pt x="59193" y="1151"/>
                </a:lnTo>
                <a:cubicBezTo>
                  <a:pt x="58628" y="1026"/>
                  <a:pt x="57749" y="733"/>
                  <a:pt x="57498" y="0"/>
                </a:cubicBezTo>
                <a:cubicBezTo>
                  <a:pt x="57310" y="544"/>
                  <a:pt x="56870" y="984"/>
                  <a:pt x="56305" y="1151"/>
                </a:cubicBezTo>
                <a:lnTo>
                  <a:pt x="56243" y="1151"/>
                </a:lnTo>
                <a:cubicBezTo>
                  <a:pt x="55678" y="1026"/>
                  <a:pt x="54778" y="733"/>
                  <a:pt x="54527" y="0"/>
                </a:cubicBezTo>
                <a:cubicBezTo>
                  <a:pt x="54339" y="544"/>
                  <a:pt x="53899" y="984"/>
                  <a:pt x="53355" y="1151"/>
                </a:cubicBezTo>
                <a:lnTo>
                  <a:pt x="53292" y="1151"/>
                </a:lnTo>
                <a:cubicBezTo>
                  <a:pt x="52748" y="1026"/>
                  <a:pt x="51849" y="733"/>
                  <a:pt x="51598" y="0"/>
                </a:cubicBezTo>
                <a:cubicBezTo>
                  <a:pt x="51409" y="544"/>
                  <a:pt x="50970" y="984"/>
                  <a:pt x="50405" y="1151"/>
                </a:cubicBezTo>
                <a:lnTo>
                  <a:pt x="50363" y="1151"/>
                </a:lnTo>
                <a:cubicBezTo>
                  <a:pt x="49819" y="1026"/>
                  <a:pt x="48919" y="733"/>
                  <a:pt x="48668" y="0"/>
                </a:cubicBezTo>
                <a:cubicBezTo>
                  <a:pt x="48480" y="544"/>
                  <a:pt x="48041" y="984"/>
                  <a:pt x="47476" y="1151"/>
                </a:cubicBezTo>
                <a:lnTo>
                  <a:pt x="47434" y="1151"/>
                </a:lnTo>
                <a:cubicBezTo>
                  <a:pt x="46890" y="1026"/>
                  <a:pt x="45990" y="733"/>
                  <a:pt x="45739" y="0"/>
                </a:cubicBezTo>
                <a:cubicBezTo>
                  <a:pt x="45551" y="544"/>
                  <a:pt x="45111" y="984"/>
                  <a:pt x="44546" y="1151"/>
                </a:cubicBezTo>
                <a:lnTo>
                  <a:pt x="44505" y="1151"/>
                </a:lnTo>
                <a:cubicBezTo>
                  <a:pt x="43940" y="1026"/>
                  <a:pt x="43061" y="733"/>
                  <a:pt x="42810" y="0"/>
                </a:cubicBezTo>
                <a:cubicBezTo>
                  <a:pt x="42621" y="544"/>
                  <a:pt x="42182" y="984"/>
                  <a:pt x="41617" y="1151"/>
                </a:cubicBezTo>
                <a:lnTo>
                  <a:pt x="41596" y="1151"/>
                </a:lnTo>
                <a:cubicBezTo>
                  <a:pt x="41031" y="1026"/>
                  <a:pt x="40131" y="733"/>
                  <a:pt x="39880" y="0"/>
                </a:cubicBezTo>
                <a:cubicBezTo>
                  <a:pt x="39692" y="544"/>
                  <a:pt x="39253" y="984"/>
                  <a:pt x="38709" y="1151"/>
                </a:cubicBezTo>
                <a:lnTo>
                  <a:pt x="38646" y="1151"/>
                </a:lnTo>
                <a:cubicBezTo>
                  <a:pt x="38102" y="1026"/>
                  <a:pt x="37202" y="733"/>
                  <a:pt x="36951" y="0"/>
                </a:cubicBezTo>
                <a:cubicBezTo>
                  <a:pt x="36763" y="544"/>
                  <a:pt x="36323" y="984"/>
                  <a:pt x="35758" y="1151"/>
                </a:cubicBezTo>
                <a:lnTo>
                  <a:pt x="35717" y="1151"/>
                </a:lnTo>
                <a:cubicBezTo>
                  <a:pt x="35173" y="1026"/>
                  <a:pt x="34273" y="733"/>
                  <a:pt x="34022" y="0"/>
                </a:cubicBezTo>
                <a:cubicBezTo>
                  <a:pt x="33833" y="544"/>
                  <a:pt x="33394" y="984"/>
                  <a:pt x="32829" y="1151"/>
                </a:cubicBezTo>
                <a:lnTo>
                  <a:pt x="32787" y="1151"/>
                </a:lnTo>
                <a:cubicBezTo>
                  <a:pt x="32243" y="1026"/>
                  <a:pt x="31344" y="733"/>
                  <a:pt x="31092" y="0"/>
                </a:cubicBezTo>
                <a:cubicBezTo>
                  <a:pt x="30904" y="544"/>
                  <a:pt x="30465" y="984"/>
                  <a:pt x="29900" y="1151"/>
                </a:cubicBezTo>
                <a:lnTo>
                  <a:pt x="29858" y="1151"/>
                </a:lnTo>
                <a:cubicBezTo>
                  <a:pt x="29293" y="1026"/>
                  <a:pt x="28414" y="733"/>
                  <a:pt x="28163" y="0"/>
                </a:cubicBezTo>
                <a:cubicBezTo>
                  <a:pt x="27975" y="544"/>
                  <a:pt x="27535" y="984"/>
                  <a:pt x="26971" y="1151"/>
                </a:cubicBezTo>
                <a:lnTo>
                  <a:pt x="26929" y="1151"/>
                </a:lnTo>
                <a:cubicBezTo>
                  <a:pt x="26364" y="1026"/>
                  <a:pt x="25485" y="733"/>
                  <a:pt x="25234" y="0"/>
                </a:cubicBezTo>
                <a:cubicBezTo>
                  <a:pt x="25046" y="544"/>
                  <a:pt x="24606" y="984"/>
                  <a:pt x="24041" y="1151"/>
                </a:cubicBezTo>
                <a:lnTo>
                  <a:pt x="23999" y="1151"/>
                </a:lnTo>
                <a:cubicBezTo>
                  <a:pt x="23434" y="1026"/>
                  <a:pt x="22556" y="733"/>
                  <a:pt x="22284" y="0"/>
                </a:cubicBezTo>
                <a:cubicBezTo>
                  <a:pt x="22116" y="544"/>
                  <a:pt x="21656" y="984"/>
                  <a:pt x="21112" y="1151"/>
                </a:cubicBezTo>
                <a:lnTo>
                  <a:pt x="21070" y="1151"/>
                </a:lnTo>
                <a:cubicBezTo>
                  <a:pt x="20505" y="1026"/>
                  <a:pt x="19626" y="733"/>
                  <a:pt x="19354" y="0"/>
                </a:cubicBezTo>
                <a:cubicBezTo>
                  <a:pt x="19166" y="544"/>
                  <a:pt x="18727" y="984"/>
                  <a:pt x="18183" y="1151"/>
                </a:cubicBezTo>
                <a:lnTo>
                  <a:pt x="18141" y="1151"/>
                </a:lnTo>
                <a:cubicBezTo>
                  <a:pt x="17576" y="1026"/>
                  <a:pt x="16676" y="733"/>
                  <a:pt x="16425" y="0"/>
                </a:cubicBezTo>
                <a:cubicBezTo>
                  <a:pt x="16237" y="544"/>
                  <a:pt x="15797" y="984"/>
                  <a:pt x="15253" y="1151"/>
                </a:cubicBezTo>
                <a:lnTo>
                  <a:pt x="15170" y="1151"/>
                </a:lnTo>
                <a:cubicBezTo>
                  <a:pt x="14605" y="1026"/>
                  <a:pt x="13726" y="733"/>
                  <a:pt x="13475" y="0"/>
                </a:cubicBezTo>
                <a:cubicBezTo>
                  <a:pt x="13286" y="544"/>
                  <a:pt x="12847" y="984"/>
                  <a:pt x="12282" y="1151"/>
                </a:cubicBezTo>
                <a:lnTo>
                  <a:pt x="12240" y="1151"/>
                </a:lnTo>
                <a:cubicBezTo>
                  <a:pt x="11675" y="1026"/>
                  <a:pt x="10797" y="733"/>
                  <a:pt x="10546" y="0"/>
                </a:cubicBezTo>
                <a:cubicBezTo>
                  <a:pt x="10357" y="544"/>
                  <a:pt x="9918" y="984"/>
                  <a:pt x="9353" y="1151"/>
                </a:cubicBezTo>
                <a:lnTo>
                  <a:pt x="9311" y="1151"/>
                </a:lnTo>
                <a:cubicBezTo>
                  <a:pt x="8746" y="1026"/>
                  <a:pt x="7867" y="733"/>
                  <a:pt x="7616" y="0"/>
                </a:cubicBezTo>
                <a:cubicBezTo>
                  <a:pt x="7428" y="544"/>
                  <a:pt x="6988" y="984"/>
                  <a:pt x="6424" y="1151"/>
                </a:cubicBezTo>
                <a:lnTo>
                  <a:pt x="6382" y="1151"/>
                </a:lnTo>
                <a:cubicBezTo>
                  <a:pt x="5817" y="1026"/>
                  <a:pt x="4938" y="733"/>
                  <a:pt x="4687" y="0"/>
                </a:cubicBezTo>
                <a:cubicBezTo>
                  <a:pt x="4499" y="544"/>
                  <a:pt x="4059" y="984"/>
                  <a:pt x="3494" y="1151"/>
                </a:cubicBezTo>
                <a:lnTo>
                  <a:pt x="3452" y="1151"/>
                </a:lnTo>
                <a:cubicBezTo>
                  <a:pt x="2887" y="1026"/>
                  <a:pt x="2009" y="733"/>
                  <a:pt x="1737" y="0"/>
                </a:cubicBezTo>
                <a:close/>
              </a:path>
            </a:pathLst>
          </a:custGeom>
          <a:solidFill>
            <a:srgbClr val="00A5C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4" name="Google Shape;124;p9"/>
          <p:cNvSpPr/>
          <p:nvPr/>
        </p:nvSpPr>
        <p:spPr>
          <a:xfrm>
            <a:off x="4508467" y="6342168"/>
            <a:ext cx="9871436" cy="743605"/>
          </a:xfrm>
          <a:custGeom>
            <a:avLst/>
            <a:gdLst/>
            <a:ahLst/>
            <a:cxnLst/>
            <a:rect l="l" t="t" r="r" b="b"/>
            <a:pathLst>
              <a:path w="143265" h="14805" extrusionOk="0">
                <a:moveTo>
                  <a:pt x="102822" y="68"/>
                </a:moveTo>
                <a:lnTo>
                  <a:pt x="24445" y="93"/>
                </a:lnTo>
                <a:cubicBezTo>
                  <a:pt x="24445" y="93"/>
                  <a:pt x="18371" y="1"/>
                  <a:pt x="18246" y="2399"/>
                </a:cubicBezTo>
                <a:cubicBezTo>
                  <a:pt x="18121" y="4796"/>
                  <a:pt x="28989" y="4696"/>
                  <a:pt x="28989" y="4696"/>
                </a:cubicBezTo>
                <a:lnTo>
                  <a:pt x="74452" y="4587"/>
                </a:lnTo>
                <a:cubicBezTo>
                  <a:pt x="74452" y="4587"/>
                  <a:pt x="80634" y="4521"/>
                  <a:pt x="80450" y="6667"/>
                </a:cubicBezTo>
                <a:cubicBezTo>
                  <a:pt x="80267" y="8806"/>
                  <a:pt x="69339" y="7929"/>
                  <a:pt x="59891" y="7937"/>
                </a:cubicBezTo>
                <a:lnTo>
                  <a:pt x="8706" y="7854"/>
                </a:lnTo>
                <a:cubicBezTo>
                  <a:pt x="8706" y="7854"/>
                  <a:pt x="1" y="7820"/>
                  <a:pt x="1087" y="11312"/>
                </a:cubicBezTo>
                <a:cubicBezTo>
                  <a:pt x="2173" y="14804"/>
                  <a:pt x="13676" y="13902"/>
                  <a:pt x="18981" y="14103"/>
                </a:cubicBezTo>
                <a:lnTo>
                  <a:pt x="85839" y="14261"/>
                </a:lnTo>
                <a:lnTo>
                  <a:pt x="123449" y="14261"/>
                </a:lnTo>
                <a:cubicBezTo>
                  <a:pt x="123449" y="14261"/>
                  <a:pt x="129397" y="13961"/>
                  <a:pt x="128845" y="11880"/>
                </a:cubicBezTo>
                <a:cubicBezTo>
                  <a:pt x="128294" y="9809"/>
                  <a:pt x="120115" y="10335"/>
                  <a:pt x="113173" y="10368"/>
                </a:cubicBezTo>
                <a:cubicBezTo>
                  <a:pt x="106223" y="10393"/>
                  <a:pt x="95437" y="8447"/>
                  <a:pt x="107726" y="7703"/>
                </a:cubicBezTo>
                <a:lnTo>
                  <a:pt x="131961" y="8021"/>
                </a:lnTo>
                <a:cubicBezTo>
                  <a:pt x="131961" y="8021"/>
                  <a:pt x="143264" y="8556"/>
                  <a:pt x="142538" y="6567"/>
                </a:cubicBezTo>
                <a:cubicBezTo>
                  <a:pt x="141811" y="4587"/>
                  <a:pt x="138227" y="4729"/>
                  <a:pt x="131961" y="4637"/>
                </a:cubicBezTo>
                <a:cubicBezTo>
                  <a:pt x="125704" y="4537"/>
                  <a:pt x="92881" y="4111"/>
                  <a:pt x="92881" y="4111"/>
                </a:cubicBezTo>
                <a:cubicBezTo>
                  <a:pt x="92881" y="4111"/>
                  <a:pt x="86532" y="3485"/>
                  <a:pt x="91052" y="2106"/>
                </a:cubicBezTo>
                <a:lnTo>
                  <a:pt x="120124" y="2190"/>
                </a:lnTo>
                <a:cubicBezTo>
                  <a:pt x="120124" y="2190"/>
                  <a:pt x="132195" y="126"/>
                  <a:pt x="102822" y="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5" name="Google Shape;125;p9"/>
          <p:cNvSpPr/>
          <p:nvPr/>
        </p:nvSpPr>
        <p:spPr>
          <a:xfrm>
            <a:off x="268849" y="512187"/>
            <a:ext cx="2298399" cy="587392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26" name="Google Shape;126;p9"/>
          <p:cNvGrpSpPr/>
          <p:nvPr/>
        </p:nvGrpSpPr>
        <p:grpSpPr>
          <a:xfrm flipH="1">
            <a:off x="3081354" y="1041421"/>
            <a:ext cx="9833292" cy="1324321"/>
            <a:chOff x="1068461" y="718690"/>
            <a:chExt cx="7374969" cy="993241"/>
          </a:xfrm>
        </p:grpSpPr>
        <p:sp>
          <p:nvSpPr>
            <p:cNvPr id="127" name="Google Shape;127;p9"/>
            <p:cNvSpPr/>
            <p:nvPr/>
          </p:nvSpPr>
          <p:spPr>
            <a:xfrm>
              <a:off x="5634624" y="1071118"/>
              <a:ext cx="2808807" cy="640814"/>
            </a:xfrm>
            <a:custGeom>
              <a:avLst/>
              <a:gdLst/>
              <a:ahLst/>
              <a:cxnLst/>
              <a:rect l="l" t="t" r="r" b="b"/>
              <a:pathLst>
                <a:path w="56942" h="12991" extrusionOk="0">
                  <a:moveTo>
                    <a:pt x="21078" y="0"/>
                  </a:moveTo>
                  <a:cubicBezTo>
                    <a:pt x="17553" y="0"/>
                    <a:pt x="14604" y="2373"/>
                    <a:pt x="14061" y="5464"/>
                  </a:cubicBezTo>
                  <a:cubicBezTo>
                    <a:pt x="13593" y="5380"/>
                    <a:pt x="13125" y="5330"/>
                    <a:pt x="12649" y="5330"/>
                  </a:cubicBezTo>
                  <a:cubicBezTo>
                    <a:pt x="9165" y="5330"/>
                    <a:pt x="6266" y="7619"/>
                    <a:pt x="5648" y="10627"/>
                  </a:cubicBezTo>
                  <a:cubicBezTo>
                    <a:pt x="2165" y="11095"/>
                    <a:pt x="1" y="12991"/>
                    <a:pt x="1" y="12991"/>
                  </a:cubicBezTo>
                  <a:lnTo>
                    <a:pt x="19650" y="12991"/>
                  </a:lnTo>
                  <a:lnTo>
                    <a:pt x="19675" y="12866"/>
                  </a:lnTo>
                  <a:cubicBezTo>
                    <a:pt x="19733" y="12874"/>
                    <a:pt x="19800" y="12882"/>
                    <a:pt x="19858" y="12891"/>
                  </a:cubicBezTo>
                  <a:cubicBezTo>
                    <a:pt x="19867" y="12924"/>
                    <a:pt x="19875" y="12958"/>
                    <a:pt x="19883" y="12991"/>
                  </a:cubicBezTo>
                  <a:lnTo>
                    <a:pt x="56942" y="12991"/>
                  </a:lnTo>
                  <a:cubicBezTo>
                    <a:pt x="54026" y="11713"/>
                    <a:pt x="51977" y="11295"/>
                    <a:pt x="50544" y="11295"/>
                  </a:cubicBezTo>
                  <a:cubicBezTo>
                    <a:pt x="50515" y="11295"/>
                    <a:pt x="50487" y="11295"/>
                    <a:pt x="50459" y="11295"/>
                  </a:cubicBezTo>
                  <a:cubicBezTo>
                    <a:pt x="50159" y="6575"/>
                    <a:pt x="45865" y="2832"/>
                    <a:pt x="40627" y="2832"/>
                  </a:cubicBezTo>
                  <a:cubicBezTo>
                    <a:pt x="37201" y="2832"/>
                    <a:pt x="34194" y="4420"/>
                    <a:pt x="32423" y="6834"/>
                  </a:cubicBezTo>
                  <a:cubicBezTo>
                    <a:pt x="32181" y="5756"/>
                    <a:pt x="31136" y="4954"/>
                    <a:pt x="29883" y="4954"/>
                  </a:cubicBezTo>
                  <a:cubicBezTo>
                    <a:pt x="29870" y="4954"/>
                    <a:pt x="29857" y="4954"/>
                    <a:pt x="29844" y="4954"/>
                  </a:cubicBezTo>
                  <a:cubicBezTo>
                    <a:pt x="29282" y="4954"/>
                    <a:pt x="28745" y="5129"/>
                    <a:pt x="28288" y="5456"/>
                  </a:cubicBezTo>
                  <a:cubicBezTo>
                    <a:pt x="28229" y="5447"/>
                    <a:pt x="28162" y="5431"/>
                    <a:pt x="28104" y="5422"/>
                  </a:cubicBezTo>
                  <a:cubicBezTo>
                    <a:pt x="27544" y="2348"/>
                    <a:pt x="24612" y="0"/>
                    <a:pt x="210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9"/>
            <p:cNvSpPr/>
            <p:nvPr/>
          </p:nvSpPr>
          <p:spPr>
            <a:xfrm>
              <a:off x="1068461" y="718690"/>
              <a:ext cx="1723799" cy="440544"/>
            </a:xfrm>
            <a:custGeom>
              <a:avLst/>
              <a:gdLst/>
              <a:ahLst/>
              <a:cxnLst/>
              <a:rect l="l" t="t" r="r" b="b"/>
              <a:pathLst>
                <a:path w="34946" h="8931" extrusionOk="0">
                  <a:moveTo>
                    <a:pt x="12941" y="0"/>
                  </a:moveTo>
                  <a:cubicBezTo>
                    <a:pt x="10778" y="0"/>
                    <a:pt x="8956" y="1621"/>
                    <a:pt x="8631" y="3751"/>
                  </a:cubicBezTo>
                  <a:cubicBezTo>
                    <a:pt x="8376" y="3699"/>
                    <a:pt x="8114" y="3666"/>
                    <a:pt x="7851" y="3666"/>
                  </a:cubicBezTo>
                  <a:cubicBezTo>
                    <a:pt x="7822" y="3666"/>
                    <a:pt x="7792" y="3667"/>
                    <a:pt x="7762" y="3668"/>
                  </a:cubicBezTo>
                  <a:cubicBezTo>
                    <a:pt x="5623" y="3668"/>
                    <a:pt x="3852" y="5230"/>
                    <a:pt x="3468" y="7310"/>
                  </a:cubicBezTo>
                  <a:cubicBezTo>
                    <a:pt x="2181" y="7502"/>
                    <a:pt x="978" y="8070"/>
                    <a:pt x="1" y="8931"/>
                  </a:cubicBezTo>
                  <a:lnTo>
                    <a:pt x="12064" y="8931"/>
                  </a:lnTo>
                  <a:cubicBezTo>
                    <a:pt x="12064" y="8905"/>
                    <a:pt x="12073" y="8872"/>
                    <a:pt x="12073" y="8839"/>
                  </a:cubicBezTo>
                  <a:lnTo>
                    <a:pt x="12190" y="8864"/>
                  </a:lnTo>
                  <a:cubicBezTo>
                    <a:pt x="12190" y="8889"/>
                    <a:pt x="12198" y="8905"/>
                    <a:pt x="12206" y="8931"/>
                  </a:cubicBezTo>
                  <a:lnTo>
                    <a:pt x="34946" y="8931"/>
                  </a:lnTo>
                  <a:cubicBezTo>
                    <a:pt x="33151" y="8049"/>
                    <a:pt x="31891" y="7761"/>
                    <a:pt x="31007" y="7761"/>
                  </a:cubicBezTo>
                  <a:cubicBezTo>
                    <a:pt x="30995" y="7761"/>
                    <a:pt x="30982" y="7761"/>
                    <a:pt x="30969" y="7761"/>
                  </a:cubicBezTo>
                  <a:cubicBezTo>
                    <a:pt x="30786" y="4520"/>
                    <a:pt x="28154" y="1947"/>
                    <a:pt x="24938" y="1947"/>
                  </a:cubicBezTo>
                  <a:cubicBezTo>
                    <a:pt x="22899" y="1955"/>
                    <a:pt x="21003" y="2982"/>
                    <a:pt x="19900" y="4695"/>
                  </a:cubicBezTo>
                  <a:cubicBezTo>
                    <a:pt x="19758" y="3952"/>
                    <a:pt x="19107" y="3409"/>
                    <a:pt x="18346" y="3409"/>
                  </a:cubicBezTo>
                  <a:cubicBezTo>
                    <a:pt x="17987" y="3409"/>
                    <a:pt x="17636" y="3525"/>
                    <a:pt x="17361" y="3751"/>
                  </a:cubicBezTo>
                  <a:lnTo>
                    <a:pt x="17252" y="3734"/>
                  </a:lnTo>
                  <a:cubicBezTo>
                    <a:pt x="16910" y="1612"/>
                    <a:pt x="15113" y="0"/>
                    <a:pt x="12941" y="0"/>
                  </a:cubicBezTo>
                  <a:close/>
                </a:path>
              </a:pathLst>
            </a:custGeom>
            <a:solidFill>
              <a:srgbClr val="D6F4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9" name="Google Shape;129;p9"/>
          <p:cNvGrpSpPr/>
          <p:nvPr/>
        </p:nvGrpSpPr>
        <p:grpSpPr>
          <a:xfrm rot="-1325081" flipH="1">
            <a:off x="1192518" y="1611927"/>
            <a:ext cx="972537" cy="515408"/>
            <a:chOff x="2468025" y="734125"/>
            <a:chExt cx="980825" cy="519800"/>
          </a:xfrm>
        </p:grpSpPr>
        <p:sp>
          <p:nvSpPr>
            <p:cNvPr id="130" name="Google Shape;130;p9"/>
            <p:cNvSpPr/>
            <p:nvPr/>
          </p:nvSpPr>
          <p:spPr>
            <a:xfrm>
              <a:off x="2831050" y="905000"/>
              <a:ext cx="617800" cy="140225"/>
            </a:xfrm>
            <a:custGeom>
              <a:avLst/>
              <a:gdLst/>
              <a:ahLst/>
              <a:cxnLst/>
              <a:rect l="l" t="t" r="r" b="b"/>
              <a:pathLst>
                <a:path w="24712" h="5609" extrusionOk="0">
                  <a:moveTo>
                    <a:pt x="18198" y="1"/>
                  </a:moveTo>
                  <a:cubicBezTo>
                    <a:pt x="15715" y="1"/>
                    <a:pt x="14485" y="2407"/>
                    <a:pt x="12052" y="2407"/>
                  </a:cubicBezTo>
                  <a:cubicBezTo>
                    <a:pt x="9710" y="2407"/>
                    <a:pt x="7709" y="668"/>
                    <a:pt x="5003" y="668"/>
                  </a:cubicBezTo>
                  <a:cubicBezTo>
                    <a:pt x="4711" y="668"/>
                    <a:pt x="4411" y="688"/>
                    <a:pt x="4101" y="733"/>
                  </a:cubicBezTo>
                  <a:cubicBezTo>
                    <a:pt x="1507" y="1131"/>
                    <a:pt x="0" y="5315"/>
                    <a:pt x="0" y="5315"/>
                  </a:cubicBezTo>
                  <a:cubicBezTo>
                    <a:pt x="0" y="5315"/>
                    <a:pt x="3060" y="2256"/>
                    <a:pt x="5465" y="2256"/>
                  </a:cubicBezTo>
                  <a:cubicBezTo>
                    <a:pt x="5520" y="2256"/>
                    <a:pt x="5574" y="2257"/>
                    <a:pt x="5629" y="2260"/>
                  </a:cubicBezTo>
                  <a:cubicBezTo>
                    <a:pt x="8077" y="2407"/>
                    <a:pt x="9918" y="5608"/>
                    <a:pt x="12199" y="5608"/>
                  </a:cubicBezTo>
                  <a:cubicBezTo>
                    <a:pt x="14398" y="5608"/>
                    <a:pt x="16189" y="1931"/>
                    <a:pt x="18903" y="1931"/>
                  </a:cubicBezTo>
                  <a:cubicBezTo>
                    <a:pt x="19003" y="1931"/>
                    <a:pt x="19105" y="1936"/>
                    <a:pt x="19208" y="1947"/>
                  </a:cubicBezTo>
                  <a:cubicBezTo>
                    <a:pt x="22116" y="2260"/>
                    <a:pt x="24711" y="4395"/>
                    <a:pt x="24711" y="4395"/>
                  </a:cubicBezTo>
                  <a:cubicBezTo>
                    <a:pt x="24711" y="4395"/>
                    <a:pt x="22409" y="880"/>
                    <a:pt x="19208" y="126"/>
                  </a:cubicBezTo>
                  <a:cubicBezTo>
                    <a:pt x="18848" y="39"/>
                    <a:pt x="18513" y="1"/>
                    <a:pt x="18198" y="1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9"/>
            <p:cNvSpPr/>
            <p:nvPr/>
          </p:nvSpPr>
          <p:spPr>
            <a:xfrm>
              <a:off x="2468025" y="1149000"/>
              <a:ext cx="463475" cy="104925"/>
            </a:xfrm>
            <a:custGeom>
              <a:avLst/>
              <a:gdLst/>
              <a:ahLst/>
              <a:cxnLst/>
              <a:rect l="l" t="t" r="r" b="b"/>
              <a:pathLst>
                <a:path w="18539" h="4197" extrusionOk="0">
                  <a:moveTo>
                    <a:pt x="13655" y="0"/>
                  </a:moveTo>
                  <a:cubicBezTo>
                    <a:pt x="11792" y="0"/>
                    <a:pt x="10877" y="1811"/>
                    <a:pt x="9039" y="1811"/>
                  </a:cubicBezTo>
                  <a:cubicBezTo>
                    <a:pt x="7276" y="1811"/>
                    <a:pt x="5771" y="489"/>
                    <a:pt x="3746" y="489"/>
                  </a:cubicBezTo>
                  <a:cubicBezTo>
                    <a:pt x="3535" y="489"/>
                    <a:pt x="3319" y="504"/>
                    <a:pt x="3097" y="535"/>
                  </a:cubicBezTo>
                  <a:cubicBezTo>
                    <a:pt x="1151" y="828"/>
                    <a:pt x="0" y="3967"/>
                    <a:pt x="0" y="3967"/>
                  </a:cubicBezTo>
                  <a:cubicBezTo>
                    <a:pt x="0" y="3967"/>
                    <a:pt x="2304" y="1683"/>
                    <a:pt x="4109" y="1683"/>
                  </a:cubicBezTo>
                  <a:cubicBezTo>
                    <a:pt x="4148" y="1683"/>
                    <a:pt x="4188" y="1684"/>
                    <a:pt x="4227" y="1686"/>
                  </a:cubicBezTo>
                  <a:cubicBezTo>
                    <a:pt x="6068" y="1811"/>
                    <a:pt x="7449" y="4197"/>
                    <a:pt x="9165" y="4197"/>
                  </a:cubicBezTo>
                  <a:cubicBezTo>
                    <a:pt x="10817" y="4197"/>
                    <a:pt x="12139" y="1443"/>
                    <a:pt x="14177" y="1443"/>
                  </a:cubicBezTo>
                  <a:cubicBezTo>
                    <a:pt x="14255" y="1443"/>
                    <a:pt x="14335" y="1447"/>
                    <a:pt x="14417" y="1456"/>
                  </a:cubicBezTo>
                  <a:cubicBezTo>
                    <a:pt x="16593" y="1686"/>
                    <a:pt x="18539" y="3297"/>
                    <a:pt x="18539" y="3297"/>
                  </a:cubicBezTo>
                  <a:cubicBezTo>
                    <a:pt x="18539" y="3297"/>
                    <a:pt x="16823" y="661"/>
                    <a:pt x="14417" y="96"/>
                  </a:cubicBezTo>
                  <a:cubicBezTo>
                    <a:pt x="14145" y="30"/>
                    <a:pt x="13892" y="0"/>
                    <a:pt x="1365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9"/>
            <p:cNvSpPr/>
            <p:nvPr/>
          </p:nvSpPr>
          <p:spPr>
            <a:xfrm>
              <a:off x="2565325" y="734125"/>
              <a:ext cx="290850" cy="66275"/>
            </a:xfrm>
            <a:custGeom>
              <a:avLst/>
              <a:gdLst/>
              <a:ahLst/>
              <a:cxnLst/>
              <a:rect l="l" t="t" r="r" b="b"/>
              <a:pathLst>
                <a:path w="11634" h="2651" extrusionOk="0">
                  <a:moveTo>
                    <a:pt x="8575" y="0"/>
                  </a:moveTo>
                  <a:cubicBezTo>
                    <a:pt x="7400" y="0"/>
                    <a:pt x="6825" y="1144"/>
                    <a:pt x="5670" y="1144"/>
                  </a:cubicBezTo>
                  <a:cubicBezTo>
                    <a:pt x="4579" y="1144"/>
                    <a:pt x="3640" y="316"/>
                    <a:pt x="2367" y="316"/>
                  </a:cubicBezTo>
                  <a:cubicBezTo>
                    <a:pt x="2224" y="316"/>
                    <a:pt x="2077" y="326"/>
                    <a:pt x="1925" y="349"/>
                  </a:cubicBezTo>
                  <a:cubicBezTo>
                    <a:pt x="711" y="538"/>
                    <a:pt x="0" y="2505"/>
                    <a:pt x="0" y="2505"/>
                  </a:cubicBezTo>
                  <a:cubicBezTo>
                    <a:pt x="0" y="2505"/>
                    <a:pt x="1445" y="1080"/>
                    <a:pt x="2585" y="1080"/>
                  </a:cubicBezTo>
                  <a:cubicBezTo>
                    <a:pt x="2610" y="1080"/>
                    <a:pt x="2634" y="1080"/>
                    <a:pt x="2657" y="1082"/>
                  </a:cubicBezTo>
                  <a:cubicBezTo>
                    <a:pt x="3808" y="1124"/>
                    <a:pt x="4666" y="2651"/>
                    <a:pt x="5733" y="2651"/>
                  </a:cubicBezTo>
                  <a:cubicBezTo>
                    <a:pt x="6780" y="2651"/>
                    <a:pt x="7614" y="906"/>
                    <a:pt x="8888" y="906"/>
                  </a:cubicBezTo>
                  <a:cubicBezTo>
                    <a:pt x="8938" y="906"/>
                    <a:pt x="8988" y="909"/>
                    <a:pt x="9039" y="914"/>
                  </a:cubicBezTo>
                  <a:cubicBezTo>
                    <a:pt x="10399" y="1061"/>
                    <a:pt x="11634" y="2065"/>
                    <a:pt x="11634" y="2065"/>
                  </a:cubicBezTo>
                  <a:cubicBezTo>
                    <a:pt x="11634" y="2065"/>
                    <a:pt x="10546" y="412"/>
                    <a:pt x="9039" y="56"/>
                  </a:cubicBezTo>
                  <a:cubicBezTo>
                    <a:pt x="8874" y="17"/>
                    <a:pt x="8720" y="0"/>
                    <a:pt x="857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6485464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 5">
  <p:cSld name="Title only 5"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21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35" name="Google Shape;435;p21"/>
          <p:cNvGrpSpPr/>
          <p:nvPr/>
        </p:nvGrpSpPr>
        <p:grpSpPr>
          <a:xfrm flipH="1">
            <a:off x="-1112140" y="328601"/>
            <a:ext cx="13790195" cy="1063556"/>
            <a:chOff x="-376905" y="246450"/>
            <a:chExt cx="10342646" cy="797667"/>
          </a:xfrm>
        </p:grpSpPr>
        <p:sp>
          <p:nvSpPr>
            <p:cNvPr id="436" name="Google Shape;436;p21"/>
            <p:cNvSpPr/>
            <p:nvPr/>
          </p:nvSpPr>
          <p:spPr>
            <a:xfrm>
              <a:off x="8292027" y="24645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21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8" name="Google Shape;438;p21"/>
          <p:cNvGrpSpPr/>
          <p:nvPr/>
        </p:nvGrpSpPr>
        <p:grpSpPr>
          <a:xfrm>
            <a:off x="-647634" y="4121038"/>
            <a:ext cx="12978505" cy="3384925"/>
            <a:chOff x="-1945322" y="1131893"/>
            <a:chExt cx="12211615" cy="3184912"/>
          </a:xfrm>
        </p:grpSpPr>
        <p:sp>
          <p:nvSpPr>
            <p:cNvPr id="439" name="Google Shape;439;p21"/>
            <p:cNvSpPr/>
            <p:nvPr/>
          </p:nvSpPr>
          <p:spPr>
            <a:xfrm>
              <a:off x="5256778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" name="Google Shape;440;p21"/>
            <p:cNvSpPr/>
            <p:nvPr/>
          </p:nvSpPr>
          <p:spPr>
            <a:xfrm>
              <a:off x="-1945322" y="1440279"/>
              <a:ext cx="2567552" cy="2854196"/>
            </a:xfrm>
            <a:custGeom>
              <a:avLst/>
              <a:gdLst/>
              <a:ahLst/>
              <a:cxnLst/>
              <a:rect l="l" t="t" r="r" b="b"/>
              <a:pathLst>
                <a:path w="53960" h="59981" extrusionOk="0">
                  <a:moveTo>
                    <a:pt x="24850" y="0"/>
                  </a:moveTo>
                  <a:cubicBezTo>
                    <a:pt x="22889" y="0"/>
                    <a:pt x="20509" y="388"/>
                    <a:pt x="17628" y="1370"/>
                  </a:cubicBezTo>
                  <a:cubicBezTo>
                    <a:pt x="8560" y="4472"/>
                    <a:pt x="6244" y="11459"/>
                    <a:pt x="12760" y="12166"/>
                  </a:cubicBezTo>
                  <a:cubicBezTo>
                    <a:pt x="12760" y="12166"/>
                    <a:pt x="2514" y="13344"/>
                    <a:pt x="2514" y="20056"/>
                  </a:cubicBezTo>
                  <a:cubicBezTo>
                    <a:pt x="2514" y="23375"/>
                    <a:pt x="4704" y="24218"/>
                    <a:pt x="6932" y="24218"/>
                  </a:cubicBezTo>
                  <a:cubicBezTo>
                    <a:pt x="8673" y="24218"/>
                    <a:pt x="10438" y="23703"/>
                    <a:pt x="11196" y="23450"/>
                  </a:cubicBezTo>
                  <a:lnTo>
                    <a:pt x="11196" y="23450"/>
                  </a:lnTo>
                  <a:cubicBezTo>
                    <a:pt x="9167" y="24198"/>
                    <a:pt x="0" y="28018"/>
                    <a:pt x="4870" y="34463"/>
                  </a:cubicBezTo>
                  <a:cubicBezTo>
                    <a:pt x="4870" y="34463"/>
                    <a:pt x="7192" y="36328"/>
                    <a:pt x="10083" y="36328"/>
                  </a:cubicBezTo>
                  <a:cubicBezTo>
                    <a:pt x="11749" y="36328"/>
                    <a:pt x="13604" y="35709"/>
                    <a:pt x="15312" y="33757"/>
                  </a:cubicBezTo>
                  <a:lnTo>
                    <a:pt x="15312" y="33757"/>
                  </a:lnTo>
                  <a:cubicBezTo>
                    <a:pt x="15311" y="33757"/>
                    <a:pt x="12171" y="37683"/>
                    <a:pt x="15665" y="39331"/>
                  </a:cubicBezTo>
                  <a:cubicBezTo>
                    <a:pt x="16190" y="39582"/>
                    <a:pt x="16704" y="39684"/>
                    <a:pt x="17206" y="39684"/>
                  </a:cubicBezTo>
                  <a:cubicBezTo>
                    <a:pt x="19510" y="39684"/>
                    <a:pt x="21576" y="37525"/>
                    <a:pt x="23366" y="37525"/>
                  </a:cubicBezTo>
                  <a:cubicBezTo>
                    <a:pt x="23757" y="37525"/>
                    <a:pt x="24134" y="37628"/>
                    <a:pt x="24498" y="37879"/>
                  </a:cubicBezTo>
                  <a:cubicBezTo>
                    <a:pt x="24498" y="37879"/>
                    <a:pt x="29130" y="43492"/>
                    <a:pt x="26343" y="59980"/>
                  </a:cubicBezTo>
                  <a:lnTo>
                    <a:pt x="31446" y="59980"/>
                  </a:lnTo>
                  <a:cubicBezTo>
                    <a:pt x="31446" y="59980"/>
                    <a:pt x="27246" y="40980"/>
                    <a:pt x="33880" y="36897"/>
                  </a:cubicBezTo>
                  <a:cubicBezTo>
                    <a:pt x="33880" y="36897"/>
                    <a:pt x="34448" y="36568"/>
                    <a:pt x="35278" y="36568"/>
                  </a:cubicBezTo>
                  <a:cubicBezTo>
                    <a:pt x="36095" y="36568"/>
                    <a:pt x="37166" y="36887"/>
                    <a:pt x="38198" y="38154"/>
                  </a:cubicBezTo>
                  <a:cubicBezTo>
                    <a:pt x="38764" y="38848"/>
                    <a:pt x="39760" y="39176"/>
                    <a:pt x="40905" y="39176"/>
                  </a:cubicBezTo>
                  <a:cubicBezTo>
                    <a:pt x="43970" y="39176"/>
                    <a:pt x="48105" y="36826"/>
                    <a:pt x="47934" y="32854"/>
                  </a:cubicBezTo>
                  <a:cubicBezTo>
                    <a:pt x="47799" y="29765"/>
                    <a:pt x="46414" y="29101"/>
                    <a:pt x="45248" y="29101"/>
                  </a:cubicBezTo>
                  <a:cubicBezTo>
                    <a:pt x="45160" y="29101"/>
                    <a:pt x="45073" y="29105"/>
                    <a:pt x="44989" y="29111"/>
                  </a:cubicBezTo>
                  <a:lnTo>
                    <a:pt x="44989" y="29111"/>
                  </a:lnTo>
                  <a:cubicBezTo>
                    <a:pt x="47808" y="28235"/>
                    <a:pt x="53959" y="25627"/>
                    <a:pt x="53626" y="19625"/>
                  </a:cubicBezTo>
                  <a:cubicBezTo>
                    <a:pt x="53389" y="15718"/>
                    <a:pt x="50803" y="14747"/>
                    <a:pt x="48288" y="14747"/>
                  </a:cubicBezTo>
                  <a:cubicBezTo>
                    <a:pt x="45799" y="14747"/>
                    <a:pt x="43380" y="15699"/>
                    <a:pt x="43380" y="15699"/>
                  </a:cubicBezTo>
                  <a:cubicBezTo>
                    <a:pt x="43380" y="15699"/>
                    <a:pt x="51506" y="12087"/>
                    <a:pt x="48051" y="8711"/>
                  </a:cubicBezTo>
                  <a:cubicBezTo>
                    <a:pt x="47008" y="7703"/>
                    <a:pt x="45895" y="7350"/>
                    <a:pt x="44846" y="7350"/>
                  </a:cubicBezTo>
                  <a:cubicBezTo>
                    <a:pt x="42446" y="7350"/>
                    <a:pt x="40385" y="9203"/>
                    <a:pt x="40283" y="9296"/>
                  </a:cubicBezTo>
                  <a:lnTo>
                    <a:pt x="40283" y="9296"/>
                  </a:lnTo>
                  <a:cubicBezTo>
                    <a:pt x="40425" y="9166"/>
                    <a:pt x="44297" y="5576"/>
                    <a:pt x="42948" y="3726"/>
                  </a:cubicBezTo>
                  <a:cubicBezTo>
                    <a:pt x="42507" y="3151"/>
                    <a:pt x="41617" y="2911"/>
                    <a:pt x="40543" y="2911"/>
                  </a:cubicBezTo>
                  <a:cubicBezTo>
                    <a:pt x="38173" y="2911"/>
                    <a:pt x="34914" y="4078"/>
                    <a:pt x="33644" y="5375"/>
                  </a:cubicBezTo>
                  <a:cubicBezTo>
                    <a:pt x="33644" y="5344"/>
                    <a:pt x="32134" y="0"/>
                    <a:pt x="248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21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" name="Google Shape;442;p21"/>
            <p:cNvSpPr/>
            <p:nvPr/>
          </p:nvSpPr>
          <p:spPr>
            <a:xfrm>
              <a:off x="6887788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" name="Google Shape;443;p21"/>
            <p:cNvSpPr/>
            <p:nvPr/>
          </p:nvSpPr>
          <p:spPr>
            <a:xfrm>
              <a:off x="9349102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" name="Google Shape;444;p21"/>
            <p:cNvSpPr/>
            <p:nvPr/>
          </p:nvSpPr>
          <p:spPr>
            <a:xfrm>
              <a:off x="8613134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" name="Google Shape;445;p21"/>
            <p:cNvSpPr/>
            <p:nvPr/>
          </p:nvSpPr>
          <p:spPr>
            <a:xfrm>
              <a:off x="2641278" y="1131893"/>
              <a:ext cx="1739093" cy="2295833"/>
            </a:xfrm>
            <a:custGeom>
              <a:avLst/>
              <a:gdLst/>
              <a:ahLst/>
              <a:cxnLst/>
              <a:rect l="l" t="t" r="r" b="b"/>
              <a:pathLst>
                <a:path w="36549" h="48247" extrusionOk="0">
                  <a:moveTo>
                    <a:pt x="18255" y="0"/>
                  </a:moveTo>
                  <a:cubicBezTo>
                    <a:pt x="11739" y="0"/>
                    <a:pt x="6478" y="3415"/>
                    <a:pt x="6478" y="7577"/>
                  </a:cubicBezTo>
                  <a:cubicBezTo>
                    <a:pt x="6478" y="8008"/>
                    <a:pt x="6517" y="8401"/>
                    <a:pt x="6635" y="8794"/>
                  </a:cubicBezTo>
                  <a:cubicBezTo>
                    <a:pt x="4437" y="9893"/>
                    <a:pt x="3024" y="11620"/>
                    <a:pt x="3024" y="13504"/>
                  </a:cubicBezTo>
                  <a:cubicBezTo>
                    <a:pt x="3024" y="14996"/>
                    <a:pt x="3887" y="16370"/>
                    <a:pt x="5261" y="17391"/>
                  </a:cubicBezTo>
                  <a:cubicBezTo>
                    <a:pt x="3063" y="18490"/>
                    <a:pt x="1610" y="20217"/>
                    <a:pt x="1610" y="22141"/>
                  </a:cubicBezTo>
                  <a:cubicBezTo>
                    <a:pt x="1610" y="23868"/>
                    <a:pt x="2749" y="25399"/>
                    <a:pt x="4555" y="26459"/>
                  </a:cubicBezTo>
                  <a:cubicBezTo>
                    <a:pt x="2631" y="27558"/>
                    <a:pt x="1414" y="29168"/>
                    <a:pt x="1414" y="30934"/>
                  </a:cubicBezTo>
                  <a:cubicBezTo>
                    <a:pt x="1414" y="32426"/>
                    <a:pt x="2239" y="33800"/>
                    <a:pt x="3652" y="34820"/>
                  </a:cubicBezTo>
                  <a:cubicBezTo>
                    <a:pt x="1414" y="35920"/>
                    <a:pt x="1" y="37647"/>
                    <a:pt x="1" y="39570"/>
                  </a:cubicBezTo>
                  <a:cubicBezTo>
                    <a:pt x="1" y="42829"/>
                    <a:pt x="4123" y="45498"/>
                    <a:pt x="9226" y="45498"/>
                  </a:cubicBezTo>
                  <a:cubicBezTo>
                    <a:pt x="9501" y="45498"/>
                    <a:pt x="9815" y="45498"/>
                    <a:pt x="10129" y="45459"/>
                  </a:cubicBezTo>
                  <a:cubicBezTo>
                    <a:pt x="11621" y="47108"/>
                    <a:pt x="14683" y="48246"/>
                    <a:pt x="18255" y="48246"/>
                  </a:cubicBezTo>
                  <a:cubicBezTo>
                    <a:pt x="21827" y="48246"/>
                    <a:pt x="24929" y="47108"/>
                    <a:pt x="26420" y="45459"/>
                  </a:cubicBezTo>
                  <a:cubicBezTo>
                    <a:pt x="26695" y="45459"/>
                    <a:pt x="27009" y="45498"/>
                    <a:pt x="27323" y="45498"/>
                  </a:cubicBezTo>
                  <a:cubicBezTo>
                    <a:pt x="32387" y="45498"/>
                    <a:pt x="36548" y="42829"/>
                    <a:pt x="36548" y="39570"/>
                  </a:cubicBezTo>
                  <a:cubicBezTo>
                    <a:pt x="36509" y="37647"/>
                    <a:pt x="35096" y="35920"/>
                    <a:pt x="32858" y="34820"/>
                  </a:cubicBezTo>
                  <a:cubicBezTo>
                    <a:pt x="34272" y="33800"/>
                    <a:pt x="35096" y="32426"/>
                    <a:pt x="35096" y="30934"/>
                  </a:cubicBezTo>
                  <a:cubicBezTo>
                    <a:pt x="35096" y="29168"/>
                    <a:pt x="33879" y="27558"/>
                    <a:pt x="31955" y="26459"/>
                  </a:cubicBezTo>
                  <a:cubicBezTo>
                    <a:pt x="33761" y="25399"/>
                    <a:pt x="34900" y="23868"/>
                    <a:pt x="34900" y="22141"/>
                  </a:cubicBezTo>
                  <a:cubicBezTo>
                    <a:pt x="34900" y="20217"/>
                    <a:pt x="33447" y="18490"/>
                    <a:pt x="31249" y="17391"/>
                  </a:cubicBezTo>
                  <a:cubicBezTo>
                    <a:pt x="32623" y="16370"/>
                    <a:pt x="33486" y="14996"/>
                    <a:pt x="33486" y="13504"/>
                  </a:cubicBezTo>
                  <a:cubicBezTo>
                    <a:pt x="33486" y="11620"/>
                    <a:pt x="32073" y="9893"/>
                    <a:pt x="29875" y="8794"/>
                  </a:cubicBezTo>
                  <a:cubicBezTo>
                    <a:pt x="29993" y="8401"/>
                    <a:pt x="30032" y="8008"/>
                    <a:pt x="30032" y="7577"/>
                  </a:cubicBezTo>
                  <a:cubicBezTo>
                    <a:pt x="30032" y="3415"/>
                    <a:pt x="24772" y="0"/>
                    <a:pt x="18255" y="0"/>
                  </a:cubicBez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" name="Google Shape;446;p21"/>
            <p:cNvSpPr/>
            <p:nvPr/>
          </p:nvSpPr>
          <p:spPr>
            <a:xfrm>
              <a:off x="3414646" y="3326715"/>
              <a:ext cx="188665" cy="971400"/>
            </a:xfrm>
            <a:custGeom>
              <a:avLst/>
              <a:gdLst/>
              <a:ahLst/>
              <a:cxnLst/>
              <a:rect l="l" t="t" r="r" b="b"/>
              <a:pathLst>
                <a:path w="3965" h="20414" extrusionOk="0">
                  <a:moveTo>
                    <a:pt x="0" y="0"/>
                  </a:moveTo>
                  <a:lnTo>
                    <a:pt x="0" y="20414"/>
                  </a:lnTo>
                  <a:lnTo>
                    <a:pt x="3965" y="20414"/>
                  </a:lnTo>
                  <a:lnTo>
                    <a:pt x="3965" y="0"/>
                  </a:lnTo>
                  <a:close/>
                </a:path>
              </a:pathLst>
            </a:custGeom>
            <a:solidFill>
              <a:srgbClr val="708C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" name="Google Shape;447;p21"/>
            <p:cNvSpPr/>
            <p:nvPr/>
          </p:nvSpPr>
          <p:spPr>
            <a:xfrm>
              <a:off x="3452950" y="1660018"/>
              <a:ext cx="2372226" cy="2634448"/>
            </a:xfrm>
            <a:custGeom>
              <a:avLst/>
              <a:gdLst/>
              <a:ahLst/>
              <a:cxnLst/>
              <a:rect l="l" t="t" r="r" b="b"/>
              <a:pathLst>
                <a:path w="49855" h="55363" extrusionOk="0">
                  <a:moveTo>
                    <a:pt x="22979" y="0"/>
                  </a:moveTo>
                  <a:cubicBezTo>
                    <a:pt x="21167" y="0"/>
                    <a:pt x="18970" y="358"/>
                    <a:pt x="16311" y="1267"/>
                  </a:cubicBezTo>
                  <a:cubicBezTo>
                    <a:pt x="7949" y="4093"/>
                    <a:pt x="5790" y="10571"/>
                    <a:pt x="11796" y="11199"/>
                  </a:cubicBezTo>
                  <a:cubicBezTo>
                    <a:pt x="11796" y="11199"/>
                    <a:pt x="2375" y="12298"/>
                    <a:pt x="2375" y="18500"/>
                  </a:cubicBezTo>
                  <a:cubicBezTo>
                    <a:pt x="2375" y="21544"/>
                    <a:pt x="4379" y="22319"/>
                    <a:pt x="6420" y="22319"/>
                  </a:cubicBezTo>
                  <a:cubicBezTo>
                    <a:pt x="8029" y="22319"/>
                    <a:pt x="9662" y="21837"/>
                    <a:pt x="10354" y="21605"/>
                  </a:cubicBezTo>
                  <a:lnTo>
                    <a:pt x="10354" y="21605"/>
                  </a:lnTo>
                  <a:cubicBezTo>
                    <a:pt x="8506" y="22289"/>
                    <a:pt x="1" y="25840"/>
                    <a:pt x="4495" y="31808"/>
                  </a:cubicBezTo>
                  <a:cubicBezTo>
                    <a:pt x="4495" y="31808"/>
                    <a:pt x="6651" y="33537"/>
                    <a:pt x="9332" y="33537"/>
                  </a:cubicBezTo>
                  <a:cubicBezTo>
                    <a:pt x="10869" y="33537"/>
                    <a:pt x="12578" y="32968"/>
                    <a:pt x="14152" y="31180"/>
                  </a:cubicBezTo>
                  <a:lnTo>
                    <a:pt x="14152" y="31180"/>
                  </a:lnTo>
                  <a:cubicBezTo>
                    <a:pt x="14151" y="31181"/>
                    <a:pt x="11247" y="34792"/>
                    <a:pt x="14466" y="36323"/>
                  </a:cubicBezTo>
                  <a:cubicBezTo>
                    <a:pt x="14949" y="36547"/>
                    <a:pt x="15420" y="36639"/>
                    <a:pt x="15880" y="36639"/>
                  </a:cubicBezTo>
                  <a:cubicBezTo>
                    <a:pt x="18026" y="36639"/>
                    <a:pt x="19922" y="34633"/>
                    <a:pt x="21568" y="34633"/>
                  </a:cubicBezTo>
                  <a:cubicBezTo>
                    <a:pt x="21921" y="34633"/>
                    <a:pt x="22262" y="34725"/>
                    <a:pt x="22592" y="34949"/>
                  </a:cubicBezTo>
                  <a:cubicBezTo>
                    <a:pt x="22592" y="34949"/>
                    <a:pt x="26871" y="40170"/>
                    <a:pt x="24319" y="55362"/>
                  </a:cubicBezTo>
                  <a:lnTo>
                    <a:pt x="29069" y="55362"/>
                  </a:lnTo>
                  <a:cubicBezTo>
                    <a:pt x="29069" y="55362"/>
                    <a:pt x="25183" y="37854"/>
                    <a:pt x="31307" y="34085"/>
                  </a:cubicBezTo>
                  <a:cubicBezTo>
                    <a:pt x="31307" y="34085"/>
                    <a:pt x="31834" y="33771"/>
                    <a:pt x="32605" y="33771"/>
                  </a:cubicBezTo>
                  <a:cubicBezTo>
                    <a:pt x="33351" y="33771"/>
                    <a:pt x="34325" y="34065"/>
                    <a:pt x="35271" y="35224"/>
                  </a:cubicBezTo>
                  <a:cubicBezTo>
                    <a:pt x="35792" y="35861"/>
                    <a:pt x="36708" y="36162"/>
                    <a:pt x="37761" y="36162"/>
                  </a:cubicBezTo>
                  <a:cubicBezTo>
                    <a:pt x="40597" y="36162"/>
                    <a:pt x="44433" y="33980"/>
                    <a:pt x="44261" y="30317"/>
                  </a:cubicBezTo>
                  <a:cubicBezTo>
                    <a:pt x="44149" y="27477"/>
                    <a:pt x="42879" y="26866"/>
                    <a:pt x="41806" y="26866"/>
                  </a:cubicBezTo>
                  <a:cubicBezTo>
                    <a:pt x="41725" y="26866"/>
                    <a:pt x="41646" y="26869"/>
                    <a:pt x="41568" y="26876"/>
                  </a:cubicBezTo>
                  <a:lnTo>
                    <a:pt x="41568" y="26876"/>
                  </a:lnTo>
                  <a:cubicBezTo>
                    <a:pt x="44176" y="26065"/>
                    <a:pt x="49855" y="23654"/>
                    <a:pt x="49521" y="18108"/>
                  </a:cubicBezTo>
                  <a:cubicBezTo>
                    <a:pt x="49304" y="14486"/>
                    <a:pt x="46911" y="13588"/>
                    <a:pt x="44592" y="13588"/>
                  </a:cubicBezTo>
                  <a:cubicBezTo>
                    <a:pt x="42310" y="13588"/>
                    <a:pt x="40100" y="14457"/>
                    <a:pt x="40100" y="14457"/>
                  </a:cubicBezTo>
                  <a:cubicBezTo>
                    <a:pt x="40100" y="14457"/>
                    <a:pt x="47598" y="11159"/>
                    <a:pt x="44379" y="8058"/>
                  </a:cubicBezTo>
                  <a:cubicBezTo>
                    <a:pt x="43412" y="7127"/>
                    <a:pt x="42381" y="6801"/>
                    <a:pt x="41412" y="6801"/>
                  </a:cubicBezTo>
                  <a:cubicBezTo>
                    <a:pt x="39173" y="6801"/>
                    <a:pt x="37264" y="8542"/>
                    <a:pt x="37235" y="8568"/>
                  </a:cubicBezTo>
                  <a:lnTo>
                    <a:pt x="37235" y="8568"/>
                  </a:lnTo>
                  <a:cubicBezTo>
                    <a:pt x="37275" y="8531"/>
                    <a:pt x="40956" y="5144"/>
                    <a:pt x="39668" y="3426"/>
                  </a:cubicBezTo>
                  <a:cubicBezTo>
                    <a:pt x="39279" y="2903"/>
                    <a:pt x="38471" y="2685"/>
                    <a:pt x="37491" y="2685"/>
                  </a:cubicBezTo>
                  <a:cubicBezTo>
                    <a:pt x="35310" y="2685"/>
                    <a:pt x="32275" y="3765"/>
                    <a:pt x="31110" y="4957"/>
                  </a:cubicBezTo>
                  <a:cubicBezTo>
                    <a:pt x="31110" y="4926"/>
                    <a:pt x="29698" y="0"/>
                    <a:pt x="2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" name="Google Shape;448;p21"/>
            <p:cNvSpPr/>
            <p:nvPr/>
          </p:nvSpPr>
          <p:spPr>
            <a:xfrm>
              <a:off x="5183548" y="3625585"/>
              <a:ext cx="194327" cy="691220"/>
            </a:xfrm>
            <a:custGeom>
              <a:avLst/>
              <a:gdLst/>
              <a:ahLst/>
              <a:cxnLst/>
              <a:rect l="l" t="t" r="r" b="b"/>
              <a:pathLst>
                <a:path w="4084" h="14526" extrusionOk="0">
                  <a:moveTo>
                    <a:pt x="1" y="0"/>
                  </a:moveTo>
                  <a:lnTo>
                    <a:pt x="1" y="14525"/>
                  </a:lnTo>
                  <a:lnTo>
                    <a:pt x="4083" y="14525"/>
                  </a:lnTo>
                  <a:lnTo>
                    <a:pt x="4083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" name="Google Shape;449;p21"/>
            <p:cNvSpPr/>
            <p:nvPr/>
          </p:nvSpPr>
          <p:spPr>
            <a:xfrm>
              <a:off x="4341136" y="1752044"/>
              <a:ext cx="1881031" cy="2138517"/>
            </a:xfrm>
            <a:custGeom>
              <a:avLst/>
              <a:gdLst/>
              <a:ahLst/>
              <a:cxnLst/>
              <a:rect l="l" t="t" r="r" b="b"/>
              <a:pathLst>
                <a:path w="39532" h="44941" extrusionOk="0">
                  <a:moveTo>
                    <a:pt x="19510" y="0"/>
                  </a:moveTo>
                  <a:cubicBezTo>
                    <a:pt x="19510" y="13975"/>
                    <a:pt x="10560" y="20178"/>
                    <a:pt x="4201" y="21356"/>
                  </a:cubicBezTo>
                  <a:cubicBezTo>
                    <a:pt x="4874" y="21560"/>
                    <a:pt x="5558" y="21647"/>
                    <a:pt x="6235" y="21647"/>
                  </a:cubicBezTo>
                  <a:cubicBezTo>
                    <a:pt x="9974" y="21647"/>
                    <a:pt x="13465" y="19000"/>
                    <a:pt x="13465" y="19000"/>
                  </a:cubicBezTo>
                  <a:lnTo>
                    <a:pt x="13465" y="19040"/>
                  </a:lnTo>
                  <a:cubicBezTo>
                    <a:pt x="11110" y="22102"/>
                    <a:pt x="7694" y="24182"/>
                    <a:pt x="3886" y="24810"/>
                  </a:cubicBezTo>
                  <a:cubicBezTo>
                    <a:pt x="3886" y="24810"/>
                    <a:pt x="5143" y="25553"/>
                    <a:pt x="7418" y="25553"/>
                  </a:cubicBezTo>
                  <a:cubicBezTo>
                    <a:pt x="8409" y="25553"/>
                    <a:pt x="9594" y="25412"/>
                    <a:pt x="10953" y="25006"/>
                  </a:cubicBezTo>
                  <a:lnTo>
                    <a:pt x="10953" y="25006"/>
                  </a:lnTo>
                  <a:cubicBezTo>
                    <a:pt x="8676" y="28343"/>
                    <a:pt x="5574" y="30973"/>
                    <a:pt x="1924" y="32661"/>
                  </a:cubicBezTo>
                  <a:cubicBezTo>
                    <a:pt x="1962" y="32700"/>
                    <a:pt x="2102" y="32717"/>
                    <a:pt x="2320" y="32717"/>
                  </a:cubicBezTo>
                  <a:cubicBezTo>
                    <a:pt x="3668" y="32717"/>
                    <a:pt x="8017" y="32042"/>
                    <a:pt x="10010" y="31366"/>
                  </a:cubicBezTo>
                  <a:lnTo>
                    <a:pt x="10010" y="31366"/>
                  </a:lnTo>
                  <a:cubicBezTo>
                    <a:pt x="8597" y="34232"/>
                    <a:pt x="5260" y="39178"/>
                    <a:pt x="0" y="39845"/>
                  </a:cubicBezTo>
                  <a:cubicBezTo>
                    <a:pt x="0" y="39845"/>
                    <a:pt x="1511" y="40159"/>
                    <a:pt x="3602" y="40159"/>
                  </a:cubicBezTo>
                  <a:cubicBezTo>
                    <a:pt x="5692" y="40159"/>
                    <a:pt x="8362" y="39845"/>
                    <a:pt x="10678" y="38589"/>
                  </a:cubicBezTo>
                  <a:lnTo>
                    <a:pt x="10678" y="38589"/>
                  </a:lnTo>
                  <a:cubicBezTo>
                    <a:pt x="10364" y="39374"/>
                    <a:pt x="7262" y="43889"/>
                    <a:pt x="4201" y="44831"/>
                  </a:cubicBezTo>
                  <a:cubicBezTo>
                    <a:pt x="5130" y="44881"/>
                    <a:pt x="6003" y="44904"/>
                    <a:pt x="6824" y="44904"/>
                  </a:cubicBezTo>
                  <a:cubicBezTo>
                    <a:pt x="18314" y="44904"/>
                    <a:pt x="19510" y="40356"/>
                    <a:pt x="19510" y="40356"/>
                  </a:cubicBezTo>
                  <a:cubicBezTo>
                    <a:pt x="19510" y="40356"/>
                    <a:pt x="20298" y="44941"/>
                    <a:pt x="32995" y="44941"/>
                  </a:cubicBezTo>
                  <a:cubicBezTo>
                    <a:pt x="33590" y="44941"/>
                    <a:pt x="34211" y="44930"/>
                    <a:pt x="34860" y="44909"/>
                  </a:cubicBezTo>
                  <a:cubicBezTo>
                    <a:pt x="34860" y="44909"/>
                    <a:pt x="27990" y="41141"/>
                    <a:pt x="27990" y="38864"/>
                  </a:cubicBezTo>
                  <a:lnTo>
                    <a:pt x="27990" y="38864"/>
                  </a:lnTo>
                  <a:cubicBezTo>
                    <a:pt x="30500" y="40438"/>
                    <a:pt x="33243" y="40849"/>
                    <a:pt x="35425" y="40849"/>
                  </a:cubicBezTo>
                  <a:cubicBezTo>
                    <a:pt x="37815" y="40849"/>
                    <a:pt x="39531" y="40356"/>
                    <a:pt x="39531" y="40356"/>
                  </a:cubicBezTo>
                  <a:cubicBezTo>
                    <a:pt x="34271" y="39649"/>
                    <a:pt x="30463" y="34389"/>
                    <a:pt x="29050" y="31523"/>
                  </a:cubicBezTo>
                  <a:lnTo>
                    <a:pt x="29050" y="31523"/>
                  </a:lnTo>
                  <a:cubicBezTo>
                    <a:pt x="30795" y="32125"/>
                    <a:pt x="34616" y="33142"/>
                    <a:pt x="36305" y="33142"/>
                  </a:cubicBezTo>
                  <a:cubicBezTo>
                    <a:pt x="36820" y="33142"/>
                    <a:pt x="37136" y="33048"/>
                    <a:pt x="37136" y="32818"/>
                  </a:cubicBezTo>
                  <a:cubicBezTo>
                    <a:pt x="32190" y="30188"/>
                    <a:pt x="29364" y="27283"/>
                    <a:pt x="27754" y="24849"/>
                  </a:cubicBezTo>
                  <a:lnTo>
                    <a:pt x="27754" y="24849"/>
                  </a:lnTo>
                  <a:cubicBezTo>
                    <a:pt x="29390" y="25399"/>
                    <a:pt x="30794" y="25582"/>
                    <a:pt x="31940" y="25582"/>
                  </a:cubicBezTo>
                  <a:cubicBezTo>
                    <a:pt x="34231" y="25582"/>
                    <a:pt x="35488" y="24849"/>
                    <a:pt x="35488" y="24849"/>
                  </a:cubicBezTo>
                  <a:cubicBezTo>
                    <a:pt x="32151" y="24261"/>
                    <a:pt x="29128" y="22612"/>
                    <a:pt x="26812" y="20139"/>
                  </a:cubicBezTo>
                  <a:lnTo>
                    <a:pt x="26812" y="20139"/>
                  </a:lnTo>
                  <a:cubicBezTo>
                    <a:pt x="28739" y="21492"/>
                    <a:pt x="30806" y="21838"/>
                    <a:pt x="32363" y="21838"/>
                  </a:cubicBezTo>
                  <a:cubicBezTo>
                    <a:pt x="33787" y="21838"/>
                    <a:pt x="34785" y="21548"/>
                    <a:pt x="34860" y="21473"/>
                  </a:cubicBezTo>
                  <a:cubicBezTo>
                    <a:pt x="30698" y="21473"/>
                    <a:pt x="19510" y="14093"/>
                    <a:pt x="19510" y="79"/>
                  </a:cubicBezTo>
                  <a:lnTo>
                    <a:pt x="195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" name="Google Shape;450;p21"/>
            <p:cNvSpPr/>
            <p:nvPr/>
          </p:nvSpPr>
          <p:spPr>
            <a:xfrm>
              <a:off x="1834363" y="3511623"/>
              <a:ext cx="222305" cy="784629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" name="Google Shape;451;p21"/>
            <p:cNvSpPr/>
            <p:nvPr/>
          </p:nvSpPr>
          <p:spPr>
            <a:xfrm>
              <a:off x="876087" y="1329886"/>
              <a:ext cx="2140689" cy="2485793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" name="Google Shape;452;p21"/>
            <p:cNvSpPr/>
            <p:nvPr/>
          </p:nvSpPr>
          <p:spPr>
            <a:xfrm>
              <a:off x="1801721" y="1864246"/>
              <a:ext cx="2187177" cy="2430214"/>
            </a:xfrm>
            <a:custGeom>
              <a:avLst/>
              <a:gdLst/>
              <a:ahLst/>
              <a:cxnLst/>
              <a:rect l="l" t="t" r="r" b="b"/>
              <a:pathLst>
                <a:path w="45966" h="51071" extrusionOk="0">
                  <a:moveTo>
                    <a:pt x="21184" y="0"/>
                  </a:moveTo>
                  <a:cubicBezTo>
                    <a:pt x="19510" y="0"/>
                    <a:pt x="17477" y="332"/>
                    <a:pt x="15015" y="1175"/>
                  </a:cubicBezTo>
                  <a:cubicBezTo>
                    <a:pt x="7321" y="3805"/>
                    <a:pt x="5319" y="9772"/>
                    <a:pt x="10854" y="10361"/>
                  </a:cubicBezTo>
                  <a:cubicBezTo>
                    <a:pt x="10854" y="10361"/>
                    <a:pt x="2178" y="11343"/>
                    <a:pt x="2178" y="17074"/>
                  </a:cubicBezTo>
                  <a:cubicBezTo>
                    <a:pt x="2178" y="19911"/>
                    <a:pt x="4038" y="20632"/>
                    <a:pt x="5929" y="20632"/>
                  </a:cubicBezTo>
                  <a:cubicBezTo>
                    <a:pt x="7411" y="20632"/>
                    <a:pt x="8913" y="20189"/>
                    <a:pt x="9552" y="19975"/>
                  </a:cubicBezTo>
                  <a:lnTo>
                    <a:pt x="9552" y="19975"/>
                  </a:lnTo>
                  <a:cubicBezTo>
                    <a:pt x="7841" y="20609"/>
                    <a:pt x="0" y="23887"/>
                    <a:pt x="4141" y="29361"/>
                  </a:cubicBezTo>
                  <a:cubicBezTo>
                    <a:pt x="4141" y="29361"/>
                    <a:pt x="6135" y="30944"/>
                    <a:pt x="8606" y="30944"/>
                  </a:cubicBezTo>
                  <a:cubicBezTo>
                    <a:pt x="10026" y="30944"/>
                    <a:pt x="11605" y="30421"/>
                    <a:pt x="13052" y="28772"/>
                  </a:cubicBezTo>
                  <a:lnTo>
                    <a:pt x="13052" y="28772"/>
                  </a:lnTo>
                  <a:cubicBezTo>
                    <a:pt x="13051" y="28773"/>
                    <a:pt x="10383" y="32109"/>
                    <a:pt x="13327" y="33483"/>
                  </a:cubicBezTo>
                  <a:cubicBezTo>
                    <a:pt x="13783" y="33699"/>
                    <a:pt x="14228" y="33788"/>
                    <a:pt x="14662" y="33788"/>
                  </a:cubicBezTo>
                  <a:cubicBezTo>
                    <a:pt x="16633" y="33788"/>
                    <a:pt x="18378" y="31962"/>
                    <a:pt x="19895" y="31962"/>
                  </a:cubicBezTo>
                  <a:cubicBezTo>
                    <a:pt x="20229" y="31962"/>
                    <a:pt x="20552" y="32050"/>
                    <a:pt x="20864" y="32266"/>
                  </a:cubicBezTo>
                  <a:cubicBezTo>
                    <a:pt x="20864" y="32266"/>
                    <a:pt x="24790" y="37056"/>
                    <a:pt x="22434" y="51070"/>
                  </a:cubicBezTo>
                  <a:lnTo>
                    <a:pt x="26792" y="51070"/>
                  </a:lnTo>
                  <a:cubicBezTo>
                    <a:pt x="26792" y="51070"/>
                    <a:pt x="23219" y="34936"/>
                    <a:pt x="28833" y="31442"/>
                  </a:cubicBezTo>
                  <a:cubicBezTo>
                    <a:pt x="28833" y="31442"/>
                    <a:pt x="29313" y="31162"/>
                    <a:pt x="30020" y="31162"/>
                  </a:cubicBezTo>
                  <a:cubicBezTo>
                    <a:pt x="30714" y="31162"/>
                    <a:pt x="31628" y="31432"/>
                    <a:pt x="32523" y="32502"/>
                  </a:cubicBezTo>
                  <a:cubicBezTo>
                    <a:pt x="33003" y="33099"/>
                    <a:pt x="33849" y="33381"/>
                    <a:pt x="34822" y="33381"/>
                  </a:cubicBezTo>
                  <a:cubicBezTo>
                    <a:pt x="37428" y="33381"/>
                    <a:pt x="40949" y="31361"/>
                    <a:pt x="40806" y="27987"/>
                  </a:cubicBezTo>
                  <a:cubicBezTo>
                    <a:pt x="40695" y="25353"/>
                    <a:pt x="39548" y="24778"/>
                    <a:pt x="38569" y="24778"/>
                  </a:cubicBezTo>
                  <a:cubicBezTo>
                    <a:pt x="38510" y="24778"/>
                    <a:pt x="38451" y="24780"/>
                    <a:pt x="38393" y="24784"/>
                  </a:cubicBezTo>
                  <a:lnTo>
                    <a:pt x="38393" y="24784"/>
                  </a:lnTo>
                  <a:cubicBezTo>
                    <a:pt x="40825" y="24010"/>
                    <a:pt x="45965" y="21767"/>
                    <a:pt x="45635" y="16721"/>
                  </a:cubicBezTo>
                  <a:cubicBezTo>
                    <a:pt x="45437" y="13374"/>
                    <a:pt x="43230" y="12545"/>
                    <a:pt x="41093" y="12545"/>
                  </a:cubicBezTo>
                  <a:cubicBezTo>
                    <a:pt x="38993" y="12545"/>
                    <a:pt x="36959" y="13345"/>
                    <a:pt x="36959" y="13345"/>
                  </a:cubicBezTo>
                  <a:cubicBezTo>
                    <a:pt x="36959" y="13345"/>
                    <a:pt x="43868" y="10283"/>
                    <a:pt x="40924" y="7417"/>
                  </a:cubicBezTo>
                  <a:cubicBezTo>
                    <a:pt x="40028" y="6556"/>
                    <a:pt x="39071" y="6255"/>
                    <a:pt x="38171" y="6255"/>
                  </a:cubicBezTo>
                  <a:cubicBezTo>
                    <a:pt x="36095" y="6255"/>
                    <a:pt x="34322" y="7859"/>
                    <a:pt x="34290" y="7888"/>
                  </a:cubicBezTo>
                  <a:lnTo>
                    <a:pt x="34290" y="7888"/>
                  </a:lnTo>
                  <a:cubicBezTo>
                    <a:pt x="34334" y="7848"/>
                    <a:pt x="37737" y="4737"/>
                    <a:pt x="36566" y="3138"/>
                  </a:cubicBezTo>
                  <a:cubicBezTo>
                    <a:pt x="36200" y="2649"/>
                    <a:pt x="35449" y="2446"/>
                    <a:pt x="34541" y="2446"/>
                  </a:cubicBezTo>
                  <a:cubicBezTo>
                    <a:pt x="32530" y="2446"/>
                    <a:pt x="29746" y="3443"/>
                    <a:pt x="28637" y="4551"/>
                  </a:cubicBezTo>
                  <a:lnTo>
                    <a:pt x="28637" y="4551"/>
                  </a:lnTo>
                  <a:cubicBezTo>
                    <a:pt x="28654" y="4504"/>
                    <a:pt x="27352" y="0"/>
                    <a:pt x="21184" y="0"/>
                  </a:cubicBez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21"/>
            <p:cNvSpPr/>
            <p:nvPr/>
          </p:nvSpPr>
          <p:spPr>
            <a:xfrm>
              <a:off x="155060" y="1438233"/>
              <a:ext cx="1572840" cy="2071661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" name="Google Shape;454;p21"/>
            <p:cNvSpPr/>
            <p:nvPr/>
          </p:nvSpPr>
          <p:spPr>
            <a:xfrm>
              <a:off x="855579" y="3418218"/>
              <a:ext cx="170012" cy="878038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0564644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">
  <p:cSld name="Title and text"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22"/>
          <p:cNvSpPr txBox="1">
            <a:spLocks noGrp="1"/>
          </p:cNvSpPr>
          <p:nvPr>
            <p:ph type="body" idx="1"/>
          </p:nvPr>
        </p:nvSpPr>
        <p:spPr>
          <a:xfrm>
            <a:off x="1421200" y="2127067"/>
            <a:ext cx="5234800" cy="33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56725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Char char="●"/>
              <a:defRPr sz="2133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57" name="Google Shape;457;p22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58" name="Google Shape;458;p22"/>
          <p:cNvGrpSpPr/>
          <p:nvPr/>
        </p:nvGrpSpPr>
        <p:grpSpPr>
          <a:xfrm flipH="1">
            <a:off x="-729623" y="4432785"/>
            <a:ext cx="1868392" cy="2589073"/>
            <a:chOff x="1002412" y="3043930"/>
            <a:chExt cx="1598009" cy="2214397"/>
          </a:xfrm>
        </p:grpSpPr>
        <p:sp>
          <p:nvSpPr>
            <p:cNvPr id="459" name="Google Shape;459;p22"/>
            <p:cNvSpPr/>
            <p:nvPr/>
          </p:nvSpPr>
          <p:spPr>
            <a:xfrm>
              <a:off x="1717766" y="4672597"/>
              <a:ext cx="165949" cy="585731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22"/>
            <p:cNvSpPr/>
            <p:nvPr/>
          </p:nvSpPr>
          <p:spPr>
            <a:xfrm>
              <a:off x="1002412" y="3043930"/>
              <a:ext cx="1598009" cy="1855660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61" name="Google Shape;461;p22"/>
          <p:cNvGrpSpPr/>
          <p:nvPr/>
        </p:nvGrpSpPr>
        <p:grpSpPr>
          <a:xfrm flipH="1">
            <a:off x="9384129" y="4252650"/>
            <a:ext cx="1293404" cy="2691756"/>
            <a:chOff x="464166" y="3124811"/>
            <a:chExt cx="1174114" cy="2443497"/>
          </a:xfrm>
        </p:grpSpPr>
        <p:sp>
          <p:nvSpPr>
            <p:cNvPr id="462" name="Google Shape;462;p22"/>
            <p:cNvSpPr/>
            <p:nvPr/>
          </p:nvSpPr>
          <p:spPr>
            <a:xfrm>
              <a:off x="464166" y="3124811"/>
              <a:ext cx="1174114" cy="1546508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22"/>
            <p:cNvSpPr/>
            <p:nvPr/>
          </p:nvSpPr>
          <p:spPr>
            <a:xfrm>
              <a:off x="987117" y="4602853"/>
              <a:ext cx="126904" cy="965455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4" name="Google Shape;464;p22"/>
          <p:cNvSpPr/>
          <p:nvPr/>
        </p:nvSpPr>
        <p:spPr>
          <a:xfrm flipH="1">
            <a:off x="-274589" y="878248"/>
            <a:ext cx="1756405" cy="837088"/>
          </a:xfrm>
          <a:custGeom>
            <a:avLst/>
            <a:gdLst/>
            <a:ahLst/>
            <a:cxnLst/>
            <a:rect l="l" t="t" r="r" b="b"/>
            <a:pathLst>
              <a:path w="35175" h="16763" extrusionOk="0">
                <a:moveTo>
                  <a:pt x="18530" y="0"/>
                </a:moveTo>
                <a:cubicBezTo>
                  <a:pt x="12681" y="0"/>
                  <a:pt x="7931" y="2866"/>
                  <a:pt x="7931" y="6399"/>
                </a:cubicBezTo>
                <a:lnTo>
                  <a:pt x="7931" y="6713"/>
                </a:lnTo>
                <a:cubicBezTo>
                  <a:pt x="3338" y="7341"/>
                  <a:pt x="1" y="9225"/>
                  <a:pt x="1" y="11502"/>
                </a:cubicBezTo>
                <a:cubicBezTo>
                  <a:pt x="1" y="14289"/>
                  <a:pt x="5026" y="16527"/>
                  <a:pt x="11228" y="16527"/>
                </a:cubicBezTo>
                <a:cubicBezTo>
                  <a:pt x="11328" y="16528"/>
                  <a:pt x="11427" y="16529"/>
                  <a:pt x="11527" y="16529"/>
                </a:cubicBezTo>
                <a:cubicBezTo>
                  <a:pt x="14211" y="16529"/>
                  <a:pt x="16854" y="16018"/>
                  <a:pt x="19315" y="14996"/>
                </a:cubicBezTo>
                <a:cubicBezTo>
                  <a:pt x="20846" y="16056"/>
                  <a:pt x="23515" y="16762"/>
                  <a:pt x="26499" y="16762"/>
                </a:cubicBezTo>
                <a:cubicBezTo>
                  <a:pt x="31288" y="16762"/>
                  <a:pt x="35174" y="14996"/>
                  <a:pt x="35174" y="12837"/>
                </a:cubicBezTo>
                <a:cubicBezTo>
                  <a:pt x="35174" y="10913"/>
                  <a:pt x="32230" y="9304"/>
                  <a:pt x="28265" y="8950"/>
                </a:cubicBezTo>
                <a:cubicBezTo>
                  <a:pt x="28815" y="8205"/>
                  <a:pt x="29129" y="7341"/>
                  <a:pt x="29129" y="6399"/>
                </a:cubicBezTo>
                <a:cubicBezTo>
                  <a:pt x="29129" y="2866"/>
                  <a:pt x="24379" y="0"/>
                  <a:pt x="1853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5" name="Google Shape;465;p22"/>
          <p:cNvSpPr/>
          <p:nvPr/>
        </p:nvSpPr>
        <p:spPr>
          <a:xfrm flipH="1">
            <a:off x="10350956" y="1170382"/>
            <a:ext cx="1937749" cy="837052"/>
          </a:xfrm>
          <a:custGeom>
            <a:avLst/>
            <a:gdLst/>
            <a:ahLst/>
            <a:cxnLst/>
            <a:rect l="l" t="t" r="r" b="b"/>
            <a:pathLst>
              <a:path w="30543" h="13193" extrusionOk="0">
                <a:moveTo>
                  <a:pt x="18490" y="1"/>
                </a:moveTo>
                <a:cubicBezTo>
                  <a:pt x="15389" y="1"/>
                  <a:pt x="12838" y="1179"/>
                  <a:pt x="12406" y="2749"/>
                </a:cubicBezTo>
                <a:cubicBezTo>
                  <a:pt x="12013" y="2710"/>
                  <a:pt x="11581" y="2710"/>
                  <a:pt x="11150" y="2710"/>
                </a:cubicBezTo>
                <a:cubicBezTo>
                  <a:pt x="7616" y="2710"/>
                  <a:pt x="4790" y="3927"/>
                  <a:pt x="4790" y="5418"/>
                </a:cubicBezTo>
                <a:cubicBezTo>
                  <a:pt x="4790" y="5536"/>
                  <a:pt x="4790" y="5654"/>
                  <a:pt x="4829" y="5772"/>
                </a:cubicBezTo>
                <a:cubicBezTo>
                  <a:pt x="1964" y="6400"/>
                  <a:pt x="1" y="7734"/>
                  <a:pt x="1" y="9265"/>
                </a:cubicBezTo>
                <a:cubicBezTo>
                  <a:pt x="1" y="11425"/>
                  <a:pt x="3926" y="13191"/>
                  <a:pt x="8755" y="13191"/>
                </a:cubicBezTo>
                <a:cubicBezTo>
                  <a:pt x="11817" y="13191"/>
                  <a:pt x="14486" y="12484"/>
                  <a:pt x="16057" y="11425"/>
                </a:cubicBezTo>
                <a:cubicBezTo>
                  <a:pt x="17844" y="12603"/>
                  <a:pt x="19963" y="13193"/>
                  <a:pt x="22092" y="13193"/>
                </a:cubicBezTo>
                <a:cubicBezTo>
                  <a:pt x="22161" y="13193"/>
                  <a:pt x="22230" y="13192"/>
                  <a:pt x="22298" y="13191"/>
                </a:cubicBezTo>
                <a:cubicBezTo>
                  <a:pt x="26852" y="13191"/>
                  <a:pt x="30542" y="10953"/>
                  <a:pt x="30542" y="8206"/>
                </a:cubicBezTo>
                <a:cubicBezTo>
                  <a:pt x="30542" y="5929"/>
                  <a:pt x="28108" y="4005"/>
                  <a:pt x="24654" y="3416"/>
                </a:cubicBezTo>
                <a:cubicBezTo>
                  <a:pt x="24654" y="3338"/>
                  <a:pt x="24654" y="3259"/>
                  <a:pt x="24654" y="3220"/>
                </a:cubicBezTo>
                <a:cubicBezTo>
                  <a:pt x="24654" y="1414"/>
                  <a:pt x="21906" y="1"/>
                  <a:pt x="184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6" name="Google Shape;466;p22"/>
          <p:cNvSpPr/>
          <p:nvPr/>
        </p:nvSpPr>
        <p:spPr>
          <a:xfrm flipH="1">
            <a:off x="10325400" y="5187205"/>
            <a:ext cx="1582467" cy="1759243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892503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1">
  <p:cSld name="Title and text 1"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23"/>
          <p:cNvSpPr txBox="1">
            <a:spLocks noGrp="1"/>
          </p:cNvSpPr>
          <p:nvPr>
            <p:ph type="title"/>
          </p:nvPr>
        </p:nvSpPr>
        <p:spPr>
          <a:xfrm>
            <a:off x="1458967" y="1434417"/>
            <a:ext cx="4383200" cy="23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 sz="5333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69" name="Google Shape;469;p23"/>
          <p:cNvSpPr txBox="1">
            <a:spLocks noGrp="1"/>
          </p:cNvSpPr>
          <p:nvPr>
            <p:ph type="subTitle" idx="1"/>
          </p:nvPr>
        </p:nvSpPr>
        <p:spPr>
          <a:xfrm>
            <a:off x="2233767" y="4184784"/>
            <a:ext cx="3608400" cy="123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grpSp>
        <p:nvGrpSpPr>
          <p:cNvPr id="470" name="Google Shape;470;p23"/>
          <p:cNvGrpSpPr/>
          <p:nvPr/>
        </p:nvGrpSpPr>
        <p:grpSpPr>
          <a:xfrm>
            <a:off x="475151" y="4252650"/>
            <a:ext cx="1293404" cy="2691756"/>
            <a:chOff x="464166" y="3124811"/>
            <a:chExt cx="1174114" cy="2443497"/>
          </a:xfrm>
        </p:grpSpPr>
        <p:sp>
          <p:nvSpPr>
            <p:cNvPr id="471" name="Google Shape;471;p23"/>
            <p:cNvSpPr/>
            <p:nvPr/>
          </p:nvSpPr>
          <p:spPr>
            <a:xfrm>
              <a:off x="464166" y="3124811"/>
              <a:ext cx="1174114" cy="1546508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" name="Google Shape;472;p23"/>
            <p:cNvSpPr/>
            <p:nvPr/>
          </p:nvSpPr>
          <p:spPr>
            <a:xfrm>
              <a:off x="987117" y="4602853"/>
              <a:ext cx="126904" cy="965455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3" name="Google Shape;473;p23"/>
          <p:cNvSpPr/>
          <p:nvPr/>
        </p:nvSpPr>
        <p:spPr>
          <a:xfrm>
            <a:off x="-247023" y="586182"/>
            <a:ext cx="1937749" cy="837052"/>
          </a:xfrm>
          <a:custGeom>
            <a:avLst/>
            <a:gdLst/>
            <a:ahLst/>
            <a:cxnLst/>
            <a:rect l="l" t="t" r="r" b="b"/>
            <a:pathLst>
              <a:path w="30543" h="13193" extrusionOk="0">
                <a:moveTo>
                  <a:pt x="18490" y="1"/>
                </a:moveTo>
                <a:cubicBezTo>
                  <a:pt x="15389" y="1"/>
                  <a:pt x="12838" y="1179"/>
                  <a:pt x="12406" y="2749"/>
                </a:cubicBezTo>
                <a:cubicBezTo>
                  <a:pt x="12013" y="2710"/>
                  <a:pt x="11581" y="2710"/>
                  <a:pt x="11150" y="2710"/>
                </a:cubicBezTo>
                <a:cubicBezTo>
                  <a:pt x="7616" y="2710"/>
                  <a:pt x="4790" y="3927"/>
                  <a:pt x="4790" y="5418"/>
                </a:cubicBezTo>
                <a:cubicBezTo>
                  <a:pt x="4790" y="5536"/>
                  <a:pt x="4790" y="5654"/>
                  <a:pt x="4829" y="5772"/>
                </a:cubicBezTo>
                <a:cubicBezTo>
                  <a:pt x="1964" y="6400"/>
                  <a:pt x="1" y="7734"/>
                  <a:pt x="1" y="9265"/>
                </a:cubicBezTo>
                <a:cubicBezTo>
                  <a:pt x="1" y="11425"/>
                  <a:pt x="3926" y="13191"/>
                  <a:pt x="8755" y="13191"/>
                </a:cubicBezTo>
                <a:cubicBezTo>
                  <a:pt x="11817" y="13191"/>
                  <a:pt x="14486" y="12484"/>
                  <a:pt x="16057" y="11425"/>
                </a:cubicBezTo>
                <a:cubicBezTo>
                  <a:pt x="17844" y="12603"/>
                  <a:pt x="19963" y="13193"/>
                  <a:pt x="22092" y="13193"/>
                </a:cubicBezTo>
                <a:cubicBezTo>
                  <a:pt x="22161" y="13193"/>
                  <a:pt x="22230" y="13192"/>
                  <a:pt x="22298" y="13191"/>
                </a:cubicBezTo>
                <a:cubicBezTo>
                  <a:pt x="26852" y="13191"/>
                  <a:pt x="30542" y="10953"/>
                  <a:pt x="30542" y="8206"/>
                </a:cubicBezTo>
                <a:cubicBezTo>
                  <a:pt x="30542" y="5929"/>
                  <a:pt x="28108" y="4005"/>
                  <a:pt x="24654" y="3416"/>
                </a:cubicBezTo>
                <a:cubicBezTo>
                  <a:pt x="24654" y="3338"/>
                  <a:pt x="24654" y="3259"/>
                  <a:pt x="24654" y="3220"/>
                </a:cubicBezTo>
                <a:cubicBezTo>
                  <a:pt x="24654" y="1414"/>
                  <a:pt x="21906" y="1"/>
                  <a:pt x="184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4" name="Google Shape;474;p23"/>
          <p:cNvSpPr/>
          <p:nvPr/>
        </p:nvSpPr>
        <p:spPr>
          <a:xfrm>
            <a:off x="-755183" y="5187205"/>
            <a:ext cx="1582467" cy="1759243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9486390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2">
  <p:cSld name="Title and text 2"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6" name="Google Shape;476;p24"/>
          <p:cNvGrpSpPr/>
          <p:nvPr/>
        </p:nvGrpSpPr>
        <p:grpSpPr>
          <a:xfrm>
            <a:off x="-266680" y="278961"/>
            <a:ext cx="13295983" cy="6602900"/>
            <a:chOff x="-376905" y="-120993"/>
            <a:chExt cx="10637921" cy="5282883"/>
          </a:xfrm>
        </p:grpSpPr>
        <p:sp>
          <p:nvSpPr>
            <p:cNvPr id="477" name="Google Shape;477;p24"/>
            <p:cNvSpPr/>
            <p:nvPr/>
          </p:nvSpPr>
          <p:spPr>
            <a:xfrm>
              <a:off x="-179259" y="4165417"/>
              <a:ext cx="9944790" cy="825695"/>
            </a:xfrm>
            <a:custGeom>
              <a:avLst/>
              <a:gdLst/>
              <a:ahLst/>
              <a:cxnLst/>
              <a:rect l="l" t="t" r="r" b="b"/>
              <a:pathLst>
                <a:path w="209001" h="17352" extrusionOk="0">
                  <a:moveTo>
                    <a:pt x="0" y="0"/>
                  </a:moveTo>
                  <a:lnTo>
                    <a:pt x="0" y="17352"/>
                  </a:lnTo>
                  <a:lnTo>
                    <a:pt x="209000" y="17352"/>
                  </a:lnTo>
                  <a:lnTo>
                    <a:pt x="2090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24"/>
            <p:cNvSpPr/>
            <p:nvPr/>
          </p:nvSpPr>
          <p:spPr>
            <a:xfrm>
              <a:off x="-179250" y="4444489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24"/>
            <p:cNvSpPr/>
            <p:nvPr/>
          </p:nvSpPr>
          <p:spPr>
            <a:xfrm>
              <a:off x="8587302" y="2717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24"/>
            <p:cNvSpPr/>
            <p:nvPr/>
          </p:nvSpPr>
          <p:spPr>
            <a:xfrm>
              <a:off x="4514840" y="-120993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6645" y="0"/>
                  </a:moveTo>
                  <a:cubicBezTo>
                    <a:pt x="10796" y="0"/>
                    <a:pt x="6046" y="2866"/>
                    <a:pt x="6046" y="6399"/>
                  </a:cubicBezTo>
                  <a:cubicBezTo>
                    <a:pt x="6046" y="7341"/>
                    <a:pt x="6360" y="8205"/>
                    <a:pt x="6910" y="8951"/>
                  </a:cubicBezTo>
                  <a:cubicBezTo>
                    <a:pt x="2984" y="9304"/>
                    <a:pt x="0" y="10913"/>
                    <a:pt x="40" y="12837"/>
                  </a:cubicBezTo>
                  <a:cubicBezTo>
                    <a:pt x="40" y="14996"/>
                    <a:pt x="3887" y="16763"/>
                    <a:pt x="8676" y="16763"/>
                  </a:cubicBezTo>
                  <a:cubicBezTo>
                    <a:pt x="11660" y="16763"/>
                    <a:pt x="14329" y="16056"/>
                    <a:pt x="15860" y="14996"/>
                  </a:cubicBezTo>
                  <a:cubicBezTo>
                    <a:pt x="18321" y="16018"/>
                    <a:pt x="20964" y="16529"/>
                    <a:pt x="23648" y="16529"/>
                  </a:cubicBezTo>
                  <a:cubicBezTo>
                    <a:pt x="23748" y="16529"/>
                    <a:pt x="23847" y="16528"/>
                    <a:pt x="23947" y="16527"/>
                  </a:cubicBezTo>
                  <a:cubicBezTo>
                    <a:pt x="30149" y="16527"/>
                    <a:pt x="35174" y="14289"/>
                    <a:pt x="35174" y="11502"/>
                  </a:cubicBezTo>
                  <a:cubicBezTo>
                    <a:pt x="35174" y="9225"/>
                    <a:pt x="31837" y="7341"/>
                    <a:pt x="27244" y="6713"/>
                  </a:cubicBezTo>
                  <a:lnTo>
                    <a:pt x="27244" y="6399"/>
                  </a:lnTo>
                  <a:cubicBezTo>
                    <a:pt x="27244" y="2866"/>
                    <a:pt x="22534" y="0"/>
                    <a:pt x="166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24"/>
            <p:cNvSpPr/>
            <p:nvPr/>
          </p:nvSpPr>
          <p:spPr>
            <a:xfrm>
              <a:off x="6924471" y="920560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24"/>
            <p:cNvSpPr/>
            <p:nvPr/>
          </p:nvSpPr>
          <p:spPr>
            <a:xfrm>
              <a:off x="-376905" y="758779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" name="Google Shape;483;p24"/>
            <p:cNvSpPr/>
            <p:nvPr/>
          </p:nvSpPr>
          <p:spPr>
            <a:xfrm>
              <a:off x="5256778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" name="Google Shape;484;p24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24"/>
            <p:cNvSpPr/>
            <p:nvPr/>
          </p:nvSpPr>
          <p:spPr>
            <a:xfrm>
              <a:off x="6696595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24"/>
            <p:cNvSpPr/>
            <p:nvPr/>
          </p:nvSpPr>
          <p:spPr>
            <a:xfrm>
              <a:off x="8679926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24"/>
            <p:cNvSpPr/>
            <p:nvPr/>
          </p:nvSpPr>
          <p:spPr>
            <a:xfrm>
              <a:off x="7943958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24"/>
            <p:cNvSpPr/>
            <p:nvPr/>
          </p:nvSpPr>
          <p:spPr>
            <a:xfrm>
              <a:off x="1801721" y="1864246"/>
              <a:ext cx="2187177" cy="2430214"/>
            </a:xfrm>
            <a:custGeom>
              <a:avLst/>
              <a:gdLst/>
              <a:ahLst/>
              <a:cxnLst/>
              <a:rect l="l" t="t" r="r" b="b"/>
              <a:pathLst>
                <a:path w="45966" h="51071" extrusionOk="0">
                  <a:moveTo>
                    <a:pt x="21184" y="0"/>
                  </a:moveTo>
                  <a:cubicBezTo>
                    <a:pt x="19510" y="0"/>
                    <a:pt x="17477" y="332"/>
                    <a:pt x="15015" y="1175"/>
                  </a:cubicBezTo>
                  <a:cubicBezTo>
                    <a:pt x="7321" y="3805"/>
                    <a:pt x="5319" y="9772"/>
                    <a:pt x="10854" y="10361"/>
                  </a:cubicBezTo>
                  <a:cubicBezTo>
                    <a:pt x="10854" y="10361"/>
                    <a:pt x="2178" y="11343"/>
                    <a:pt x="2178" y="17074"/>
                  </a:cubicBezTo>
                  <a:cubicBezTo>
                    <a:pt x="2178" y="19911"/>
                    <a:pt x="4038" y="20632"/>
                    <a:pt x="5929" y="20632"/>
                  </a:cubicBezTo>
                  <a:cubicBezTo>
                    <a:pt x="7411" y="20632"/>
                    <a:pt x="8913" y="20189"/>
                    <a:pt x="9552" y="19975"/>
                  </a:cubicBezTo>
                  <a:lnTo>
                    <a:pt x="9552" y="19975"/>
                  </a:lnTo>
                  <a:cubicBezTo>
                    <a:pt x="7841" y="20609"/>
                    <a:pt x="0" y="23887"/>
                    <a:pt x="4141" y="29361"/>
                  </a:cubicBezTo>
                  <a:cubicBezTo>
                    <a:pt x="4141" y="29361"/>
                    <a:pt x="6135" y="30944"/>
                    <a:pt x="8606" y="30944"/>
                  </a:cubicBezTo>
                  <a:cubicBezTo>
                    <a:pt x="10026" y="30944"/>
                    <a:pt x="11605" y="30421"/>
                    <a:pt x="13052" y="28772"/>
                  </a:cubicBezTo>
                  <a:lnTo>
                    <a:pt x="13052" y="28772"/>
                  </a:lnTo>
                  <a:cubicBezTo>
                    <a:pt x="13051" y="28773"/>
                    <a:pt x="10383" y="32109"/>
                    <a:pt x="13327" y="33483"/>
                  </a:cubicBezTo>
                  <a:cubicBezTo>
                    <a:pt x="13783" y="33699"/>
                    <a:pt x="14228" y="33788"/>
                    <a:pt x="14662" y="33788"/>
                  </a:cubicBezTo>
                  <a:cubicBezTo>
                    <a:pt x="16633" y="33788"/>
                    <a:pt x="18378" y="31962"/>
                    <a:pt x="19895" y="31962"/>
                  </a:cubicBezTo>
                  <a:cubicBezTo>
                    <a:pt x="20229" y="31962"/>
                    <a:pt x="20552" y="32050"/>
                    <a:pt x="20864" y="32266"/>
                  </a:cubicBezTo>
                  <a:cubicBezTo>
                    <a:pt x="20864" y="32266"/>
                    <a:pt x="24790" y="37056"/>
                    <a:pt x="22434" y="51070"/>
                  </a:cubicBezTo>
                  <a:lnTo>
                    <a:pt x="26792" y="51070"/>
                  </a:lnTo>
                  <a:cubicBezTo>
                    <a:pt x="26792" y="51070"/>
                    <a:pt x="23219" y="34936"/>
                    <a:pt x="28833" y="31442"/>
                  </a:cubicBezTo>
                  <a:cubicBezTo>
                    <a:pt x="28833" y="31442"/>
                    <a:pt x="29313" y="31162"/>
                    <a:pt x="30020" y="31162"/>
                  </a:cubicBezTo>
                  <a:cubicBezTo>
                    <a:pt x="30714" y="31162"/>
                    <a:pt x="31628" y="31432"/>
                    <a:pt x="32523" y="32502"/>
                  </a:cubicBezTo>
                  <a:cubicBezTo>
                    <a:pt x="33003" y="33099"/>
                    <a:pt x="33849" y="33381"/>
                    <a:pt x="34822" y="33381"/>
                  </a:cubicBezTo>
                  <a:cubicBezTo>
                    <a:pt x="37428" y="33381"/>
                    <a:pt x="40949" y="31361"/>
                    <a:pt x="40806" y="27987"/>
                  </a:cubicBezTo>
                  <a:cubicBezTo>
                    <a:pt x="40695" y="25353"/>
                    <a:pt x="39548" y="24778"/>
                    <a:pt x="38569" y="24778"/>
                  </a:cubicBezTo>
                  <a:cubicBezTo>
                    <a:pt x="38510" y="24778"/>
                    <a:pt x="38451" y="24780"/>
                    <a:pt x="38393" y="24784"/>
                  </a:cubicBezTo>
                  <a:lnTo>
                    <a:pt x="38393" y="24784"/>
                  </a:lnTo>
                  <a:cubicBezTo>
                    <a:pt x="40825" y="24010"/>
                    <a:pt x="45965" y="21767"/>
                    <a:pt x="45635" y="16721"/>
                  </a:cubicBezTo>
                  <a:cubicBezTo>
                    <a:pt x="45437" y="13374"/>
                    <a:pt x="43230" y="12545"/>
                    <a:pt x="41093" y="12545"/>
                  </a:cubicBezTo>
                  <a:cubicBezTo>
                    <a:pt x="38993" y="12545"/>
                    <a:pt x="36959" y="13345"/>
                    <a:pt x="36959" y="13345"/>
                  </a:cubicBezTo>
                  <a:cubicBezTo>
                    <a:pt x="36959" y="13345"/>
                    <a:pt x="43868" y="10283"/>
                    <a:pt x="40924" y="7417"/>
                  </a:cubicBezTo>
                  <a:cubicBezTo>
                    <a:pt x="40028" y="6556"/>
                    <a:pt x="39071" y="6255"/>
                    <a:pt x="38171" y="6255"/>
                  </a:cubicBezTo>
                  <a:cubicBezTo>
                    <a:pt x="36095" y="6255"/>
                    <a:pt x="34322" y="7859"/>
                    <a:pt x="34290" y="7888"/>
                  </a:cubicBezTo>
                  <a:lnTo>
                    <a:pt x="34290" y="7888"/>
                  </a:lnTo>
                  <a:cubicBezTo>
                    <a:pt x="34334" y="7848"/>
                    <a:pt x="37737" y="4737"/>
                    <a:pt x="36566" y="3138"/>
                  </a:cubicBezTo>
                  <a:cubicBezTo>
                    <a:pt x="36200" y="2649"/>
                    <a:pt x="35449" y="2446"/>
                    <a:pt x="34541" y="2446"/>
                  </a:cubicBezTo>
                  <a:cubicBezTo>
                    <a:pt x="32530" y="2446"/>
                    <a:pt x="29746" y="3443"/>
                    <a:pt x="28637" y="4551"/>
                  </a:cubicBezTo>
                  <a:lnTo>
                    <a:pt x="28637" y="4551"/>
                  </a:lnTo>
                  <a:cubicBezTo>
                    <a:pt x="28654" y="4504"/>
                    <a:pt x="27352" y="0"/>
                    <a:pt x="21184" y="0"/>
                  </a:cubicBez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24"/>
            <p:cNvSpPr/>
            <p:nvPr/>
          </p:nvSpPr>
          <p:spPr>
            <a:xfrm>
              <a:off x="-179259" y="4378351"/>
              <a:ext cx="9944790" cy="74756"/>
            </a:xfrm>
            <a:custGeom>
              <a:avLst/>
              <a:gdLst/>
              <a:ahLst/>
              <a:cxnLst/>
              <a:rect l="l" t="t" r="r" b="b"/>
              <a:pathLst>
                <a:path w="209001" h="1571" extrusionOk="0">
                  <a:moveTo>
                    <a:pt x="0" y="1"/>
                  </a:moveTo>
                  <a:lnTo>
                    <a:pt x="209000" y="1"/>
                  </a:lnTo>
                  <a:lnTo>
                    <a:pt x="209000" y="1571"/>
                  </a:lnTo>
                  <a:lnTo>
                    <a:pt x="0" y="157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24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1" name="Google Shape;491;p24"/>
          <p:cNvSpPr txBox="1">
            <a:spLocks noGrp="1"/>
          </p:cNvSpPr>
          <p:nvPr>
            <p:ph type="title"/>
          </p:nvPr>
        </p:nvSpPr>
        <p:spPr>
          <a:xfrm>
            <a:off x="7146397" y="4461300"/>
            <a:ext cx="3658000" cy="122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5067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492" name="Google Shape;492;p24"/>
          <p:cNvSpPr txBox="1">
            <a:spLocks noGrp="1"/>
          </p:cNvSpPr>
          <p:nvPr>
            <p:ph type="subTitle" idx="1"/>
          </p:nvPr>
        </p:nvSpPr>
        <p:spPr>
          <a:xfrm>
            <a:off x="7162800" y="1999100"/>
            <a:ext cx="3543200" cy="148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779686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3">
  <p:cSld name="Title and text 3"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4" name="Google Shape;494;p25"/>
          <p:cNvGrpSpPr/>
          <p:nvPr/>
        </p:nvGrpSpPr>
        <p:grpSpPr>
          <a:xfrm flipH="1">
            <a:off x="-774680" y="407028"/>
            <a:ext cx="13295983" cy="6474833"/>
            <a:chOff x="-376905" y="-18529"/>
            <a:chExt cx="10637921" cy="5180419"/>
          </a:xfrm>
        </p:grpSpPr>
        <p:sp>
          <p:nvSpPr>
            <p:cNvPr id="495" name="Google Shape;495;p25"/>
            <p:cNvSpPr/>
            <p:nvPr/>
          </p:nvSpPr>
          <p:spPr>
            <a:xfrm>
              <a:off x="-179259" y="4165417"/>
              <a:ext cx="9944790" cy="825695"/>
            </a:xfrm>
            <a:custGeom>
              <a:avLst/>
              <a:gdLst/>
              <a:ahLst/>
              <a:cxnLst/>
              <a:rect l="l" t="t" r="r" b="b"/>
              <a:pathLst>
                <a:path w="209001" h="17352" extrusionOk="0">
                  <a:moveTo>
                    <a:pt x="0" y="0"/>
                  </a:moveTo>
                  <a:lnTo>
                    <a:pt x="0" y="17352"/>
                  </a:lnTo>
                  <a:lnTo>
                    <a:pt x="209000" y="17352"/>
                  </a:lnTo>
                  <a:lnTo>
                    <a:pt x="2090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" name="Google Shape;496;p25"/>
            <p:cNvSpPr/>
            <p:nvPr/>
          </p:nvSpPr>
          <p:spPr>
            <a:xfrm>
              <a:off x="-179250" y="4444489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" name="Google Shape;497;p25"/>
            <p:cNvSpPr/>
            <p:nvPr/>
          </p:nvSpPr>
          <p:spPr>
            <a:xfrm>
              <a:off x="8587302" y="2717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" name="Google Shape;498;p25"/>
            <p:cNvSpPr/>
            <p:nvPr/>
          </p:nvSpPr>
          <p:spPr>
            <a:xfrm>
              <a:off x="2828101" y="-18529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6645" y="0"/>
                  </a:moveTo>
                  <a:cubicBezTo>
                    <a:pt x="10796" y="0"/>
                    <a:pt x="6046" y="2866"/>
                    <a:pt x="6046" y="6399"/>
                  </a:cubicBezTo>
                  <a:cubicBezTo>
                    <a:pt x="6046" y="7341"/>
                    <a:pt x="6360" y="8205"/>
                    <a:pt x="6910" y="8951"/>
                  </a:cubicBezTo>
                  <a:cubicBezTo>
                    <a:pt x="2984" y="9304"/>
                    <a:pt x="0" y="10913"/>
                    <a:pt x="40" y="12837"/>
                  </a:cubicBezTo>
                  <a:cubicBezTo>
                    <a:pt x="40" y="14996"/>
                    <a:pt x="3887" y="16763"/>
                    <a:pt x="8676" y="16763"/>
                  </a:cubicBezTo>
                  <a:cubicBezTo>
                    <a:pt x="11660" y="16763"/>
                    <a:pt x="14329" y="16056"/>
                    <a:pt x="15860" y="14996"/>
                  </a:cubicBezTo>
                  <a:cubicBezTo>
                    <a:pt x="18321" y="16018"/>
                    <a:pt x="20964" y="16529"/>
                    <a:pt x="23648" y="16529"/>
                  </a:cubicBezTo>
                  <a:cubicBezTo>
                    <a:pt x="23748" y="16529"/>
                    <a:pt x="23847" y="16528"/>
                    <a:pt x="23947" y="16527"/>
                  </a:cubicBezTo>
                  <a:cubicBezTo>
                    <a:pt x="30149" y="16527"/>
                    <a:pt x="35174" y="14289"/>
                    <a:pt x="35174" y="11502"/>
                  </a:cubicBezTo>
                  <a:cubicBezTo>
                    <a:pt x="35174" y="9225"/>
                    <a:pt x="31837" y="7341"/>
                    <a:pt x="27244" y="6713"/>
                  </a:cubicBezTo>
                  <a:lnTo>
                    <a:pt x="27244" y="6399"/>
                  </a:lnTo>
                  <a:cubicBezTo>
                    <a:pt x="27244" y="2866"/>
                    <a:pt x="22534" y="0"/>
                    <a:pt x="166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" name="Google Shape;499;p25"/>
            <p:cNvSpPr/>
            <p:nvPr/>
          </p:nvSpPr>
          <p:spPr>
            <a:xfrm>
              <a:off x="6924471" y="920560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" name="Google Shape;500;p25"/>
            <p:cNvSpPr/>
            <p:nvPr/>
          </p:nvSpPr>
          <p:spPr>
            <a:xfrm>
              <a:off x="-376905" y="758779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" name="Google Shape;501;p25"/>
            <p:cNvSpPr/>
            <p:nvPr/>
          </p:nvSpPr>
          <p:spPr>
            <a:xfrm>
              <a:off x="4362603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" name="Google Shape;502;p25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" name="Google Shape;503;p25"/>
            <p:cNvSpPr/>
            <p:nvPr/>
          </p:nvSpPr>
          <p:spPr>
            <a:xfrm>
              <a:off x="6696595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" name="Google Shape;504;p25"/>
            <p:cNvSpPr/>
            <p:nvPr/>
          </p:nvSpPr>
          <p:spPr>
            <a:xfrm>
              <a:off x="8822181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" name="Google Shape;505;p25"/>
            <p:cNvSpPr/>
            <p:nvPr/>
          </p:nvSpPr>
          <p:spPr>
            <a:xfrm>
              <a:off x="8086214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" name="Google Shape;506;p25"/>
            <p:cNvSpPr/>
            <p:nvPr/>
          </p:nvSpPr>
          <p:spPr>
            <a:xfrm>
              <a:off x="-179259" y="4378351"/>
              <a:ext cx="9944790" cy="74756"/>
            </a:xfrm>
            <a:custGeom>
              <a:avLst/>
              <a:gdLst/>
              <a:ahLst/>
              <a:cxnLst/>
              <a:rect l="l" t="t" r="r" b="b"/>
              <a:pathLst>
                <a:path w="209001" h="1571" extrusionOk="0">
                  <a:moveTo>
                    <a:pt x="0" y="1"/>
                  </a:moveTo>
                  <a:lnTo>
                    <a:pt x="209000" y="1"/>
                  </a:lnTo>
                  <a:lnTo>
                    <a:pt x="209000" y="1571"/>
                  </a:lnTo>
                  <a:lnTo>
                    <a:pt x="0" y="157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" name="Google Shape;507;p25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08" name="Google Shape;508;p25"/>
          <p:cNvSpPr txBox="1">
            <a:spLocks noGrp="1"/>
          </p:cNvSpPr>
          <p:nvPr>
            <p:ph type="title"/>
          </p:nvPr>
        </p:nvSpPr>
        <p:spPr>
          <a:xfrm>
            <a:off x="1860423" y="1404000"/>
            <a:ext cx="4181600" cy="12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5067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509" name="Google Shape;509;p25"/>
          <p:cNvSpPr txBox="1">
            <a:spLocks noGrp="1"/>
          </p:cNvSpPr>
          <p:nvPr>
            <p:ph type="subTitle" idx="1"/>
          </p:nvPr>
        </p:nvSpPr>
        <p:spPr>
          <a:xfrm>
            <a:off x="2301548" y="3625184"/>
            <a:ext cx="3261200" cy="14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882291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5">
  <p:cSld name="Title and text 5"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7" name="Google Shape;527;p27"/>
          <p:cNvGrpSpPr/>
          <p:nvPr/>
        </p:nvGrpSpPr>
        <p:grpSpPr>
          <a:xfrm>
            <a:off x="-1573989" y="-570993"/>
            <a:ext cx="14616220" cy="7453848"/>
            <a:chOff x="-1180550" y="-672368"/>
            <a:chExt cx="11441566" cy="5834258"/>
          </a:xfrm>
        </p:grpSpPr>
        <p:sp>
          <p:nvSpPr>
            <p:cNvPr id="528" name="Google Shape;528;p27"/>
            <p:cNvSpPr/>
            <p:nvPr/>
          </p:nvSpPr>
          <p:spPr>
            <a:xfrm>
              <a:off x="-179259" y="4165417"/>
              <a:ext cx="9944790" cy="825695"/>
            </a:xfrm>
            <a:custGeom>
              <a:avLst/>
              <a:gdLst/>
              <a:ahLst/>
              <a:cxnLst/>
              <a:rect l="l" t="t" r="r" b="b"/>
              <a:pathLst>
                <a:path w="209001" h="17352" extrusionOk="0">
                  <a:moveTo>
                    <a:pt x="0" y="0"/>
                  </a:moveTo>
                  <a:lnTo>
                    <a:pt x="0" y="17352"/>
                  </a:lnTo>
                  <a:lnTo>
                    <a:pt x="209000" y="17352"/>
                  </a:lnTo>
                  <a:lnTo>
                    <a:pt x="2090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" name="Google Shape;529;p27"/>
            <p:cNvSpPr/>
            <p:nvPr/>
          </p:nvSpPr>
          <p:spPr>
            <a:xfrm>
              <a:off x="-179250" y="4444489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" name="Google Shape;530;p27"/>
            <p:cNvSpPr/>
            <p:nvPr/>
          </p:nvSpPr>
          <p:spPr>
            <a:xfrm>
              <a:off x="1881042" y="110201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0" y="0"/>
                    <a:pt x="7930" y="2866"/>
                    <a:pt x="7930" y="6438"/>
                  </a:cubicBezTo>
                  <a:lnTo>
                    <a:pt x="7930" y="6713"/>
                  </a:lnTo>
                  <a:cubicBezTo>
                    <a:pt x="3337" y="7341"/>
                    <a:pt x="1" y="9265"/>
                    <a:pt x="1" y="11502"/>
                  </a:cubicBezTo>
                  <a:cubicBezTo>
                    <a:pt x="1" y="14289"/>
                    <a:pt x="5025" y="16527"/>
                    <a:pt x="11228" y="16527"/>
                  </a:cubicBezTo>
                  <a:cubicBezTo>
                    <a:pt x="11403" y="16532"/>
                    <a:pt x="11578" y="16534"/>
                    <a:pt x="11753" y="16534"/>
                  </a:cubicBezTo>
                  <a:cubicBezTo>
                    <a:pt x="14360" y="16534"/>
                    <a:pt x="16924" y="15989"/>
                    <a:pt x="19315" y="14996"/>
                  </a:cubicBezTo>
                  <a:cubicBezTo>
                    <a:pt x="20846" y="16056"/>
                    <a:pt x="23515" y="16762"/>
                    <a:pt x="26538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438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" name="Google Shape;531;p27"/>
            <p:cNvSpPr/>
            <p:nvPr/>
          </p:nvSpPr>
          <p:spPr>
            <a:xfrm>
              <a:off x="8587302" y="-12482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" name="Google Shape;532;p27"/>
            <p:cNvSpPr/>
            <p:nvPr/>
          </p:nvSpPr>
          <p:spPr>
            <a:xfrm>
              <a:off x="4514840" y="-672368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6645" y="0"/>
                  </a:moveTo>
                  <a:cubicBezTo>
                    <a:pt x="10796" y="0"/>
                    <a:pt x="6046" y="2866"/>
                    <a:pt x="6046" y="6399"/>
                  </a:cubicBezTo>
                  <a:cubicBezTo>
                    <a:pt x="6046" y="7341"/>
                    <a:pt x="6360" y="8205"/>
                    <a:pt x="6910" y="8951"/>
                  </a:cubicBezTo>
                  <a:cubicBezTo>
                    <a:pt x="2984" y="9304"/>
                    <a:pt x="0" y="10913"/>
                    <a:pt x="40" y="12837"/>
                  </a:cubicBezTo>
                  <a:cubicBezTo>
                    <a:pt x="40" y="14996"/>
                    <a:pt x="3887" y="16763"/>
                    <a:pt x="8676" y="16763"/>
                  </a:cubicBezTo>
                  <a:cubicBezTo>
                    <a:pt x="11660" y="16763"/>
                    <a:pt x="14329" y="16056"/>
                    <a:pt x="15860" y="14996"/>
                  </a:cubicBezTo>
                  <a:cubicBezTo>
                    <a:pt x="18321" y="16018"/>
                    <a:pt x="20964" y="16529"/>
                    <a:pt x="23648" y="16529"/>
                  </a:cubicBezTo>
                  <a:cubicBezTo>
                    <a:pt x="23748" y="16529"/>
                    <a:pt x="23847" y="16528"/>
                    <a:pt x="23947" y="16527"/>
                  </a:cubicBezTo>
                  <a:cubicBezTo>
                    <a:pt x="30149" y="16527"/>
                    <a:pt x="35174" y="14289"/>
                    <a:pt x="35174" y="11502"/>
                  </a:cubicBezTo>
                  <a:cubicBezTo>
                    <a:pt x="35174" y="9225"/>
                    <a:pt x="31837" y="7341"/>
                    <a:pt x="27244" y="6713"/>
                  </a:cubicBezTo>
                  <a:lnTo>
                    <a:pt x="27244" y="6399"/>
                  </a:lnTo>
                  <a:cubicBezTo>
                    <a:pt x="27244" y="2866"/>
                    <a:pt x="22534" y="0"/>
                    <a:pt x="166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" name="Google Shape;533;p27"/>
            <p:cNvSpPr/>
            <p:nvPr/>
          </p:nvSpPr>
          <p:spPr>
            <a:xfrm>
              <a:off x="3633147" y="3321100"/>
              <a:ext cx="1077839" cy="513728"/>
            </a:xfrm>
            <a:custGeom>
              <a:avLst/>
              <a:gdLst/>
              <a:ahLst/>
              <a:cxnLst/>
              <a:rect l="l" t="t" r="r" b="b"/>
              <a:pathLst>
                <a:path w="22652" h="10796" extrusionOk="0">
                  <a:moveTo>
                    <a:pt x="11935" y="0"/>
                  </a:moveTo>
                  <a:cubicBezTo>
                    <a:pt x="8166" y="0"/>
                    <a:pt x="5104" y="1846"/>
                    <a:pt x="5104" y="4122"/>
                  </a:cubicBezTo>
                  <a:lnTo>
                    <a:pt x="5104" y="4319"/>
                  </a:lnTo>
                  <a:cubicBezTo>
                    <a:pt x="2160" y="4711"/>
                    <a:pt x="1" y="5967"/>
                    <a:pt x="1" y="7420"/>
                  </a:cubicBezTo>
                  <a:cubicBezTo>
                    <a:pt x="1" y="9186"/>
                    <a:pt x="3259" y="10639"/>
                    <a:pt x="7224" y="10639"/>
                  </a:cubicBezTo>
                  <a:cubicBezTo>
                    <a:pt x="7324" y="10641"/>
                    <a:pt x="7424" y="10642"/>
                    <a:pt x="7524" y="10642"/>
                  </a:cubicBezTo>
                  <a:cubicBezTo>
                    <a:pt x="9225" y="10642"/>
                    <a:pt x="10888" y="10325"/>
                    <a:pt x="12445" y="9658"/>
                  </a:cubicBezTo>
                  <a:cubicBezTo>
                    <a:pt x="13427" y="10364"/>
                    <a:pt x="15154" y="10796"/>
                    <a:pt x="17077" y="10796"/>
                  </a:cubicBezTo>
                  <a:cubicBezTo>
                    <a:pt x="20139" y="10796"/>
                    <a:pt x="22652" y="9658"/>
                    <a:pt x="22652" y="8284"/>
                  </a:cubicBezTo>
                  <a:cubicBezTo>
                    <a:pt x="22652" y="7027"/>
                    <a:pt x="20728" y="6007"/>
                    <a:pt x="18216" y="5771"/>
                  </a:cubicBezTo>
                  <a:cubicBezTo>
                    <a:pt x="18569" y="5300"/>
                    <a:pt x="18765" y="4711"/>
                    <a:pt x="18765" y="4122"/>
                  </a:cubicBezTo>
                  <a:cubicBezTo>
                    <a:pt x="18765" y="1846"/>
                    <a:pt x="15703" y="0"/>
                    <a:pt x="119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" name="Google Shape;534;p27"/>
            <p:cNvSpPr/>
            <p:nvPr/>
          </p:nvSpPr>
          <p:spPr>
            <a:xfrm>
              <a:off x="6924471" y="920560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" name="Google Shape;535;p27"/>
            <p:cNvSpPr/>
            <p:nvPr/>
          </p:nvSpPr>
          <p:spPr>
            <a:xfrm>
              <a:off x="-20521" y="3061439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" name="Google Shape;536;p27"/>
            <p:cNvSpPr/>
            <p:nvPr/>
          </p:nvSpPr>
          <p:spPr>
            <a:xfrm>
              <a:off x="-535969" y="-45285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" name="Google Shape;537;p27"/>
            <p:cNvSpPr/>
            <p:nvPr/>
          </p:nvSpPr>
          <p:spPr>
            <a:xfrm>
              <a:off x="5256778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" name="Google Shape;538;p27"/>
            <p:cNvSpPr/>
            <p:nvPr/>
          </p:nvSpPr>
          <p:spPr>
            <a:xfrm>
              <a:off x="-1180550" y="1440279"/>
              <a:ext cx="2567552" cy="2854196"/>
            </a:xfrm>
            <a:custGeom>
              <a:avLst/>
              <a:gdLst/>
              <a:ahLst/>
              <a:cxnLst/>
              <a:rect l="l" t="t" r="r" b="b"/>
              <a:pathLst>
                <a:path w="53960" h="59981" extrusionOk="0">
                  <a:moveTo>
                    <a:pt x="24850" y="0"/>
                  </a:moveTo>
                  <a:cubicBezTo>
                    <a:pt x="22889" y="0"/>
                    <a:pt x="20509" y="388"/>
                    <a:pt x="17628" y="1370"/>
                  </a:cubicBezTo>
                  <a:cubicBezTo>
                    <a:pt x="8560" y="4472"/>
                    <a:pt x="6244" y="11459"/>
                    <a:pt x="12760" y="12166"/>
                  </a:cubicBezTo>
                  <a:cubicBezTo>
                    <a:pt x="12760" y="12166"/>
                    <a:pt x="2514" y="13344"/>
                    <a:pt x="2514" y="20056"/>
                  </a:cubicBezTo>
                  <a:cubicBezTo>
                    <a:pt x="2514" y="23375"/>
                    <a:pt x="4704" y="24218"/>
                    <a:pt x="6932" y="24218"/>
                  </a:cubicBezTo>
                  <a:cubicBezTo>
                    <a:pt x="8673" y="24218"/>
                    <a:pt x="10438" y="23703"/>
                    <a:pt x="11196" y="23450"/>
                  </a:cubicBezTo>
                  <a:lnTo>
                    <a:pt x="11196" y="23450"/>
                  </a:lnTo>
                  <a:cubicBezTo>
                    <a:pt x="9167" y="24198"/>
                    <a:pt x="0" y="28018"/>
                    <a:pt x="4870" y="34463"/>
                  </a:cubicBezTo>
                  <a:cubicBezTo>
                    <a:pt x="4870" y="34463"/>
                    <a:pt x="7192" y="36328"/>
                    <a:pt x="10083" y="36328"/>
                  </a:cubicBezTo>
                  <a:cubicBezTo>
                    <a:pt x="11749" y="36328"/>
                    <a:pt x="13604" y="35709"/>
                    <a:pt x="15312" y="33757"/>
                  </a:cubicBezTo>
                  <a:lnTo>
                    <a:pt x="15312" y="33757"/>
                  </a:lnTo>
                  <a:cubicBezTo>
                    <a:pt x="15311" y="33757"/>
                    <a:pt x="12171" y="37683"/>
                    <a:pt x="15665" y="39331"/>
                  </a:cubicBezTo>
                  <a:cubicBezTo>
                    <a:pt x="16190" y="39582"/>
                    <a:pt x="16704" y="39684"/>
                    <a:pt x="17206" y="39684"/>
                  </a:cubicBezTo>
                  <a:cubicBezTo>
                    <a:pt x="19510" y="39684"/>
                    <a:pt x="21576" y="37525"/>
                    <a:pt x="23366" y="37525"/>
                  </a:cubicBezTo>
                  <a:cubicBezTo>
                    <a:pt x="23757" y="37525"/>
                    <a:pt x="24134" y="37628"/>
                    <a:pt x="24498" y="37879"/>
                  </a:cubicBezTo>
                  <a:cubicBezTo>
                    <a:pt x="24498" y="37879"/>
                    <a:pt x="29130" y="43492"/>
                    <a:pt x="26343" y="59980"/>
                  </a:cubicBezTo>
                  <a:lnTo>
                    <a:pt x="31446" y="59980"/>
                  </a:lnTo>
                  <a:cubicBezTo>
                    <a:pt x="31446" y="59980"/>
                    <a:pt x="27246" y="40980"/>
                    <a:pt x="33880" y="36897"/>
                  </a:cubicBezTo>
                  <a:cubicBezTo>
                    <a:pt x="33880" y="36897"/>
                    <a:pt x="34448" y="36568"/>
                    <a:pt x="35278" y="36568"/>
                  </a:cubicBezTo>
                  <a:cubicBezTo>
                    <a:pt x="36095" y="36568"/>
                    <a:pt x="37166" y="36887"/>
                    <a:pt x="38198" y="38154"/>
                  </a:cubicBezTo>
                  <a:cubicBezTo>
                    <a:pt x="38764" y="38848"/>
                    <a:pt x="39760" y="39176"/>
                    <a:pt x="40905" y="39176"/>
                  </a:cubicBezTo>
                  <a:cubicBezTo>
                    <a:pt x="43970" y="39176"/>
                    <a:pt x="48105" y="36826"/>
                    <a:pt x="47934" y="32854"/>
                  </a:cubicBezTo>
                  <a:cubicBezTo>
                    <a:pt x="47799" y="29765"/>
                    <a:pt x="46414" y="29101"/>
                    <a:pt x="45248" y="29101"/>
                  </a:cubicBezTo>
                  <a:cubicBezTo>
                    <a:pt x="45160" y="29101"/>
                    <a:pt x="45073" y="29105"/>
                    <a:pt x="44989" y="29111"/>
                  </a:cubicBezTo>
                  <a:lnTo>
                    <a:pt x="44989" y="29111"/>
                  </a:lnTo>
                  <a:cubicBezTo>
                    <a:pt x="47808" y="28235"/>
                    <a:pt x="53959" y="25627"/>
                    <a:pt x="53626" y="19625"/>
                  </a:cubicBezTo>
                  <a:cubicBezTo>
                    <a:pt x="53389" y="15718"/>
                    <a:pt x="50803" y="14747"/>
                    <a:pt x="48288" y="14747"/>
                  </a:cubicBezTo>
                  <a:cubicBezTo>
                    <a:pt x="45799" y="14747"/>
                    <a:pt x="43380" y="15699"/>
                    <a:pt x="43380" y="15699"/>
                  </a:cubicBezTo>
                  <a:cubicBezTo>
                    <a:pt x="43380" y="15699"/>
                    <a:pt x="51506" y="12087"/>
                    <a:pt x="48051" y="8711"/>
                  </a:cubicBezTo>
                  <a:cubicBezTo>
                    <a:pt x="47008" y="7703"/>
                    <a:pt x="45895" y="7350"/>
                    <a:pt x="44846" y="7350"/>
                  </a:cubicBezTo>
                  <a:cubicBezTo>
                    <a:pt x="42446" y="7350"/>
                    <a:pt x="40385" y="9203"/>
                    <a:pt x="40283" y="9296"/>
                  </a:cubicBezTo>
                  <a:lnTo>
                    <a:pt x="40283" y="9296"/>
                  </a:lnTo>
                  <a:cubicBezTo>
                    <a:pt x="40425" y="9166"/>
                    <a:pt x="44297" y="5576"/>
                    <a:pt x="42948" y="3726"/>
                  </a:cubicBezTo>
                  <a:cubicBezTo>
                    <a:pt x="42507" y="3151"/>
                    <a:pt x="41617" y="2911"/>
                    <a:pt x="40543" y="2911"/>
                  </a:cubicBezTo>
                  <a:cubicBezTo>
                    <a:pt x="38173" y="2911"/>
                    <a:pt x="34914" y="4078"/>
                    <a:pt x="33644" y="5375"/>
                  </a:cubicBezTo>
                  <a:cubicBezTo>
                    <a:pt x="33644" y="5344"/>
                    <a:pt x="32134" y="0"/>
                    <a:pt x="248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" name="Google Shape;539;p27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" name="Google Shape;540;p27"/>
            <p:cNvSpPr/>
            <p:nvPr/>
          </p:nvSpPr>
          <p:spPr>
            <a:xfrm>
              <a:off x="6696595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" name="Google Shape;541;p27"/>
            <p:cNvSpPr/>
            <p:nvPr/>
          </p:nvSpPr>
          <p:spPr>
            <a:xfrm>
              <a:off x="8679926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" name="Google Shape;542;p27"/>
            <p:cNvSpPr/>
            <p:nvPr/>
          </p:nvSpPr>
          <p:spPr>
            <a:xfrm>
              <a:off x="7943958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" name="Google Shape;543;p27"/>
            <p:cNvSpPr/>
            <p:nvPr/>
          </p:nvSpPr>
          <p:spPr>
            <a:xfrm>
              <a:off x="2641278" y="1131893"/>
              <a:ext cx="1739093" cy="2295833"/>
            </a:xfrm>
            <a:custGeom>
              <a:avLst/>
              <a:gdLst/>
              <a:ahLst/>
              <a:cxnLst/>
              <a:rect l="l" t="t" r="r" b="b"/>
              <a:pathLst>
                <a:path w="36549" h="48247" extrusionOk="0">
                  <a:moveTo>
                    <a:pt x="18255" y="0"/>
                  </a:moveTo>
                  <a:cubicBezTo>
                    <a:pt x="11739" y="0"/>
                    <a:pt x="6478" y="3415"/>
                    <a:pt x="6478" y="7577"/>
                  </a:cubicBezTo>
                  <a:cubicBezTo>
                    <a:pt x="6478" y="8008"/>
                    <a:pt x="6517" y="8401"/>
                    <a:pt x="6635" y="8794"/>
                  </a:cubicBezTo>
                  <a:cubicBezTo>
                    <a:pt x="4437" y="9893"/>
                    <a:pt x="3024" y="11620"/>
                    <a:pt x="3024" y="13504"/>
                  </a:cubicBezTo>
                  <a:cubicBezTo>
                    <a:pt x="3024" y="14996"/>
                    <a:pt x="3887" y="16370"/>
                    <a:pt x="5261" y="17391"/>
                  </a:cubicBezTo>
                  <a:cubicBezTo>
                    <a:pt x="3063" y="18490"/>
                    <a:pt x="1610" y="20217"/>
                    <a:pt x="1610" y="22141"/>
                  </a:cubicBezTo>
                  <a:cubicBezTo>
                    <a:pt x="1610" y="23868"/>
                    <a:pt x="2749" y="25399"/>
                    <a:pt x="4555" y="26459"/>
                  </a:cubicBezTo>
                  <a:cubicBezTo>
                    <a:pt x="2631" y="27558"/>
                    <a:pt x="1414" y="29168"/>
                    <a:pt x="1414" y="30934"/>
                  </a:cubicBezTo>
                  <a:cubicBezTo>
                    <a:pt x="1414" y="32426"/>
                    <a:pt x="2239" y="33800"/>
                    <a:pt x="3652" y="34820"/>
                  </a:cubicBezTo>
                  <a:cubicBezTo>
                    <a:pt x="1414" y="35920"/>
                    <a:pt x="1" y="37647"/>
                    <a:pt x="1" y="39570"/>
                  </a:cubicBezTo>
                  <a:cubicBezTo>
                    <a:pt x="1" y="42829"/>
                    <a:pt x="4123" y="45498"/>
                    <a:pt x="9226" y="45498"/>
                  </a:cubicBezTo>
                  <a:cubicBezTo>
                    <a:pt x="9501" y="45498"/>
                    <a:pt x="9815" y="45498"/>
                    <a:pt x="10129" y="45459"/>
                  </a:cubicBezTo>
                  <a:cubicBezTo>
                    <a:pt x="11621" y="47108"/>
                    <a:pt x="14683" y="48246"/>
                    <a:pt x="18255" y="48246"/>
                  </a:cubicBezTo>
                  <a:cubicBezTo>
                    <a:pt x="21827" y="48246"/>
                    <a:pt x="24929" y="47108"/>
                    <a:pt x="26420" y="45459"/>
                  </a:cubicBezTo>
                  <a:cubicBezTo>
                    <a:pt x="26695" y="45459"/>
                    <a:pt x="27009" y="45498"/>
                    <a:pt x="27323" y="45498"/>
                  </a:cubicBezTo>
                  <a:cubicBezTo>
                    <a:pt x="32387" y="45498"/>
                    <a:pt x="36548" y="42829"/>
                    <a:pt x="36548" y="39570"/>
                  </a:cubicBezTo>
                  <a:cubicBezTo>
                    <a:pt x="36509" y="37647"/>
                    <a:pt x="35096" y="35920"/>
                    <a:pt x="32858" y="34820"/>
                  </a:cubicBezTo>
                  <a:cubicBezTo>
                    <a:pt x="34272" y="33800"/>
                    <a:pt x="35096" y="32426"/>
                    <a:pt x="35096" y="30934"/>
                  </a:cubicBezTo>
                  <a:cubicBezTo>
                    <a:pt x="35096" y="29168"/>
                    <a:pt x="33879" y="27558"/>
                    <a:pt x="31955" y="26459"/>
                  </a:cubicBezTo>
                  <a:cubicBezTo>
                    <a:pt x="33761" y="25399"/>
                    <a:pt x="34900" y="23868"/>
                    <a:pt x="34900" y="22141"/>
                  </a:cubicBezTo>
                  <a:cubicBezTo>
                    <a:pt x="34900" y="20217"/>
                    <a:pt x="33447" y="18490"/>
                    <a:pt x="31249" y="17391"/>
                  </a:cubicBezTo>
                  <a:cubicBezTo>
                    <a:pt x="32623" y="16370"/>
                    <a:pt x="33486" y="14996"/>
                    <a:pt x="33486" y="13504"/>
                  </a:cubicBezTo>
                  <a:cubicBezTo>
                    <a:pt x="33486" y="11620"/>
                    <a:pt x="32073" y="9893"/>
                    <a:pt x="29875" y="8794"/>
                  </a:cubicBezTo>
                  <a:cubicBezTo>
                    <a:pt x="29993" y="8401"/>
                    <a:pt x="30032" y="8008"/>
                    <a:pt x="30032" y="7577"/>
                  </a:cubicBezTo>
                  <a:cubicBezTo>
                    <a:pt x="30032" y="3415"/>
                    <a:pt x="24772" y="0"/>
                    <a:pt x="18255" y="0"/>
                  </a:cubicBez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" name="Google Shape;544;p27"/>
            <p:cNvSpPr/>
            <p:nvPr/>
          </p:nvSpPr>
          <p:spPr>
            <a:xfrm>
              <a:off x="3414646" y="3326715"/>
              <a:ext cx="188665" cy="971400"/>
            </a:xfrm>
            <a:custGeom>
              <a:avLst/>
              <a:gdLst/>
              <a:ahLst/>
              <a:cxnLst/>
              <a:rect l="l" t="t" r="r" b="b"/>
              <a:pathLst>
                <a:path w="3965" h="20414" extrusionOk="0">
                  <a:moveTo>
                    <a:pt x="0" y="0"/>
                  </a:moveTo>
                  <a:lnTo>
                    <a:pt x="0" y="20414"/>
                  </a:lnTo>
                  <a:lnTo>
                    <a:pt x="3965" y="20414"/>
                  </a:lnTo>
                  <a:lnTo>
                    <a:pt x="3965" y="0"/>
                  </a:lnTo>
                  <a:close/>
                </a:path>
              </a:pathLst>
            </a:custGeom>
            <a:solidFill>
              <a:srgbClr val="708C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" name="Google Shape;545;p27"/>
            <p:cNvSpPr/>
            <p:nvPr/>
          </p:nvSpPr>
          <p:spPr>
            <a:xfrm>
              <a:off x="3452950" y="1660018"/>
              <a:ext cx="2372226" cy="2634448"/>
            </a:xfrm>
            <a:custGeom>
              <a:avLst/>
              <a:gdLst/>
              <a:ahLst/>
              <a:cxnLst/>
              <a:rect l="l" t="t" r="r" b="b"/>
              <a:pathLst>
                <a:path w="49855" h="55363" extrusionOk="0">
                  <a:moveTo>
                    <a:pt x="22979" y="0"/>
                  </a:moveTo>
                  <a:cubicBezTo>
                    <a:pt x="21167" y="0"/>
                    <a:pt x="18970" y="358"/>
                    <a:pt x="16311" y="1267"/>
                  </a:cubicBezTo>
                  <a:cubicBezTo>
                    <a:pt x="7949" y="4093"/>
                    <a:pt x="5790" y="10571"/>
                    <a:pt x="11796" y="11199"/>
                  </a:cubicBezTo>
                  <a:cubicBezTo>
                    <a:pt x="11796" y="11199"/>
                    <a:pt x="2375" y="12298"/>
                    <a:pt x="2375" y="18500"/>
                  </a:cubicBezTo>
                  <a:cubicBezTo>
                    <a:pt x="2375" y="21544"/>
                    <a:pt x="4379" y="22319"/>
                    <a:pt x="6420" y="22319"/>
                  </a:cubicBezTo>
                  <a:cubicBezTo>
                    <a:pt x="8029" y="22319"/>
                    <a:pt x="9662" y="21837"/>
                    <a:pt x="10354" y="21605"/>
                  </a:cubicBezTo>
                  <a:lnTo>
                    <a:pt x="10354" y="21605"/>
                  </a:lnTo>
                  <a:cubicBezTo>
                    <a:pt x="8506" y="22289"/>
                    <a:pt x="1" y="25840"/>
                    <a:pt x="4495" y="31808"/>
                  </a:cubicBezTo>
                  <a:cubicBezTo>
                    <a:pt x="4495" y="31808"/>
                    <a:pt x="6651" y="33537"/>
                    <a:pt x="9332" y="33537"/>
                  </a:cubicBezTo>
                  <a:cubicBezTo>
                    <a:pt x="10869" y="33537"/>
                    <a:pt x="12578" y="32968"/>
                    <a:pt x="14152" y="31180"/>
                  </a:cubicBezTo>
                  <a:lnTo>
                    <a:pt x="14152" y="31180"/>
                  </a:lnTo>
                  <a:cubicBezTo>
                    <a:pt x="14151" y="31181"/>
                    <a:pt x="11247" y="34792"/>
                    <a:pt x="14466" y="36323"/>
                  </a:cubicBezTo>
                  <a:cubicBezTo>
                    <a:pt x="14949" y="36547"/>
                    <a:pt x="15420" y="36639"/>
                    <a:pt x="15880" y="36639"/>
                  </a:cubicBezTo>
                  <a:cubicBezTo>
                    <a:pt x="18026" y="36639"/>
                    <a:pt x="19922" y="34633"/>
                    <a:pt x="21568" y="34633"/>
                  </a:cubicBezTo>
                  <a:cubicBezTo>
                    <a:pt x="21921" y="34633"/>
                    <a:pt x="22262" y="34725"/>
                    <a:pt x="22592" y="34949"/>
                  </a:cubicBezTo>
                  <a:cubicBezTo>
                    <a:pt x="22592" y="34949"/>
                    <a:pt x="26871" y="40170"/>
                    <a:pt x="24319" y="55362"/>
                  </a:cubicBezTo>
                  <a:lnTo>
                    <a:pt x="29069" y="55362"/>
                  </a:lnTo>
                  <a:cubicBezTo>
                    <a:pt x="29069" y="55362"/>
                    <a:pt x="25183" y="37854"/>
                    <a:pt x="31307" y="34085"/>
                  </a:cubicBezTo>
                  <a:cubicBezTo>
                    <a:pt x="31307" y="34085"/>
                    <a:pt x="31834" y="33771"/>
                    <a:pt x="32605" y="33771"/>
                  </a:cubicBezTo>
                  <a:cubicBezTo>
                    <a:pt x="33351" y="33771"/>
                    <a:pt x="34325" y="34065"/>
                    <a:pt x="35271" y="35224"/>
                  </a:cubicBezTo>
                  <a:cubicBezTo>
                    <a:pt x="35792" y="35861"/>
                    <a:pt x="36708" y="36162"/>
                    <a:pt x="37761" y="36162"/>
                  </a:cubicBezTo>
                  <a:cubicBezTo>
                    <a:pt x="40597" y="36162"/>
                    <a:pt x="44433" y="33980"/>
                    <a:pt x="44261" y="30317"/>
                  </a:cubicBezTo>
                  <a:cubicBezTo>
                    <a:pt x="44149" y="27477"/>
                    <a:pt x="42879" y="26866"/>
                    <a:pt x="41806" y="26866"/>
                  </a:cubicBezTo>
                  <a:cubicBezTo>
                    <a:pt x="41725" y="26866"/>
                    <a:pt x="41646" y="26869"/>
                    <a:pt x="41568" y="26876"/>
                  </a:cubicBezTo>
                  <a:lnTo>
                    <a:pt x="41568" y="26876"/>
                  </a:lnTo>
                  <a:cubicBezTo>
                    <a:pt x="44176" y="26065"/>
                    <a:pt x="49855" y="23654"/>
                    <a:pt x="49521" y="18108"/>
                  </a:cubicBezTo>
                  <a:cubicBezTo>
                    <a:pt x="49304" y="14486"/>
                    <a:pt x="46911" y="13588"/>
                    <a:pt x="44592" y="13588"/>
                  </a:cubicBezTo>
                  <a:cubicBezTo>
                    <a:pt x="42310" y="13588"/>
                    <a:pt x="40100" y="14457"/>
                    <a:pt x="40100" y="14457"/>
                  </a:cubicBezTo>
                  <a:cubicBezTo>
                    <a:pt x="40100" y="14457"/>
                    <a:pt x="47598" y="11159"/>
                    <a:pt x="44379" y="8058"/>
                  </a:cubicBezTo>
                  <a:cubicBezTo>
                    <a:pt x="43412" y="7127"/>
                    <a:pt x="42381" y="6801"/>
                    <a:pt x="41412" y="6801"/>
                  </a:cubicBezTo>
                  <a:cubicBezTo>
                    <a:pt x="39173" y="6801"/>
                    <a:pt x="37264" y="8542"/>
                    <a:pt x="37235" y="8568"/>
                  </a:cubicBezTo>
                  <a:lnTo>
                    <a:pt x="37235" y="8568"/>
                  </a:lnTo>
                  <a:cubicBezTo>
                    <a:pt x="37275" y="8531"/>
                    <a:pt x="40956" y="5144"/>
                    <a:pt x="39668" y="3426"/>
                  </a:cubicBezTo>
                  <a:cubicBezTo>
                    <a:pt x="39279" y="2903"/>
                    <a:pt x="38471" y="2685"/>
                    <a:pt x="37491" y="2685"/>
                  </a:cubicBezTo>
                  <a:cubicBezTo>
                    <a:pt x="35310" y="2685"/>
                    <a:pt x="32275" y="3765"/>
                    <a:pt x="31110" y="4957"/>
                  </a:cubicBezTo>
                  <a:cubicBezTo>
                    <a:pt x="31110" y="4926"/>
                    <a:pt x="29698" y="0"/>
                    <a:pt x="2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" name="Google Shape;546;p27"/>
            <p:cNvSpPr/>
            <p:nvPr/>
          </p:nvSpPr>
          <p:spPr>
            <a:xfrm>
              <a:off x="5183548" y="3625585"/>
              <a:ext cx="194327" cy="691220"/>
            </a:xfrm>
            <a:custGeom>
              <a:avLst/>
              <a:gdLst/>
              <a:ahLst/>
              <a:cxnLst/>
              <a:rect l="l" t="t" r="r" b="b"/>
              <a:pathLst>
                <a:path w="4084" h="14526" extrusionOk="0">
                  <a:moveTo>
                    <a:pt x="1" y="0"/>
                  </a:moveTo>
                  <a:lnTo>
                    <a:pt x="1" y="14525"/>
                  </a:lnTo>
                  <a:lnTo>
                    <a:pt x="4083" y="14525"/>
                  </a:lnTo>
                  <a:lnTo>
                    <a:pt x="4083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27"/>
            <p:cNvSpPr/>
            <p:nvPr/>
          </p:nvSpPr>
          <p:spPr>
            <a:xfrm>
              <a:off x="4341136" y="1752044"/>
              <a:ext cx="1881031" cy="2138517"/>
            </a:xfrm>
            <a:custGeom>
              <a:avLst/>
              <a:gdLst/>
              <a:ahLst/>
              <a:cxnLst/>
              <a:rect l="l" t="t" r="r" b="b"/>
              <a:pathLst>
                <a:path w="39532" h="44941" extrusionOk="0">
                  <a:moveTo>
                    <a:pt x="19510" y="0"/>
                  </a:moveTo>
                  <a:cubicBezTo>
                    <a:pt x="19510" y="13975"/>
                    <a:pt x="10560" y="20178"/>
                    <a:pt x="4201" y="21356"/>
                  </a:cubicBezTo>
                  <a:cubicBezTo>
                    <a:pt x="4874" y="21560"/>
                    <a:pt x="5558" y="21647"/>
                    <a:pt x="6235" y="21647"/>
                  </a:cubicBezTo>
                  <a:cubicBezTo>
                    <a:pt x="9974" y="21647"/>
                    <a:pt x="13465" y="19000"/>
                    <a:pt x="13465" y="19000"/>
                  </a:cubicBezTo>
                  <a:lnTo>
                    <a:pt x="13465" y="19040"/>
                  </a:lnTo>
                  <a:cubicBezTo>
                    <a:pt x="11110" y="22102"/>
                    <a:pt x="7694" y="24182"/>
                    <a:pt x="3886" y="24810"/>
                  </a:cubicBezTo>
                  <a:cubicBezTo>
                    <a:pt x="3886" y="24810"/>
                    <a:pt x="5143" y="25553"/>
                    <a:pt x="7418" y="25553"/>
                  </a:cubicBezTo>
                  <a:cubicBezTo>
                    <a:pt x="8409" y="25553"/>
                    <a:pt x="9594" y="25412"/>
                    <a:pt x="10953" y="25006"/>
                  </a:cubicBezTo>
                  <a:lnTo>
                    <a:pt x="10953" y="25006"/>
                  </a:lnTo>
                  <a:cubicBezTo>
                    <a:pt x="8676" y="28343"/>
                    <a:pt x="5574" y="30973"/>
                    <a:pt x="1924" y="32661"/>
                  </a:cubicBezTo>
                  <a:cubicBezTo>
                    <a:pt x="1962" y="32700"/>
                    <a:pt x="2102" y="32717"/>
                    <a:pt x="2320" y="32717"/>
                  </a:cubicBezTo>
                  <a:cubicBezTo>
                    <a:pt x="3668" y="32717"/>
                    <a:pt x="8017" y="32042"/>
                    <a:pt x="10010" y="31366"/>
                  </a:cubicBezTo>
                  <a:lnTo>
                    <a:pt x="10010" y="31366"/>
                  </a:lnTo>
                  <a:cubicBezTo>
                    <a:pt x="8597" y="34232"/>
                    <a:pt x="5260" y="39178"/>
                    <a:pt x="0" y="39845"/>
                  </a:cubicBezTo>
                  <a:cubicBezTo>
                    <a:pt x="0" y="39845"/>
                    <a:pt x="1511" y="40159"/>
                    <a:pt x="3602" y="40159"/>
                  </a:cubicBezTo>
                  <a:cubicBezTo>
                    <a:pt x="5692" y="40159"/>
                    <a:pt x="8362" y="39845"/>
                    <a:pt x="10678" y="38589"/>
                  </a:cubicBezTo>
                  <a:lnTo>
                    <a:pt x="10678" y="38589"/>
                  </a:lnTo>
                  <a:cubicBezTo>
                    <a:pt x="10364" y="39374"/>
                    <a:pt x="7262" y="43889"/>
                    <a:pt x="4201" y="44831"/>
                  </a:cubicBezTo>
                  <a:cubicBezTo>
                    <a:pt x="5130" y="44881"/>
                    <a:pt x="6003" y="44904"/>
                    <a:pt x="6824" y="44904"/>
                  </a:cubicBezTo>
                  <a:cubicBezTo>
                    <a:pt x="18314" y="44904"/>
                    <a:pt x="19510" y="40356"/>
                    <a:pt x="19510" y="40356"/>
                  </a:cubicBezTo>
                  <a:cubicBezTo>
                    <a:pt x="19510" y="40356"/>
                    <a:pt x="20298" y="44941"/>
                    <a:pt x="32995" y="44941"/>
                  </a:cubicBezTo>
                  <a:cubicBezTo>
                    <a:pt x="33590" y="44941"/>
                    <a:pt x="34211" y="44930"/>
                    <a:pt x="34860" y="44909"/>
                  </a:cubicBezTo>
                  <a:cubicBezTo>
                    <a:pt x="34860" y="44909"/>
                    <a:pt x="27990" y="41141"/>
                    <a:pt x="27990" y="38864"/>
                  </a:cubicBezTo>
                  <a:lnTo>
                    <a:pt x="27990" y="38864"/>
                  </a:lnTo>
                  <a:cubicBezTo>
                    <a:pt x="30500" y="40438"/>
                    <a:pt x="33243" y="40849"/>
                    <a:pt x="35425" y="40849"/>
                  </a:cubicBezTo>
                  <a:cubicBezTo>
                    <a:pt x="37815" y="40849"/>
                    <a:pt x="39531" y="40356"/>
                    <a:pt x="39531" y="40356"/>
                  </a:cubicBezTo>
                  <a:cubicBezTo>
                    <a:pt x="34271" y="39649"/>
                    <a:pt x="30463" y="34389"/>
                    <a:pt x="29050" y="31523"/>
                  </a:cubicBezTo>
                  <a:lnTo>
                    <a:pt x="29050" y="31523"/>
                  </a:lnTo>
                  <a:cubicBezTo>
                    <a:pt x="30795" y="32125"/>
                    <a:pt x="34616" y="33142"/>
                    <a:pt x="36305" y="33142"/>
                  </a:cubicBezTo>
                  <a:cubicBezTo>
                    <a:pt x="36820" y="33142"/>
                    <a:pt x="37136" y="33048"/>
                    <a:pt x="37136" y="32818"/>
                  </a:cubicBezTo>
                  <a:cubicBezTo>
                    <a:pt x="32190" y="30188"/>
                    <a:pt x="29364" y="27283"/>
                    <a:pt x="27754" y="24849"/>
                  </a:cubicBezTo>
                  <a:lnTo>
                    <a:pt x="27754" y="24849"/>
                  </a:lnTo>
                  <a:cubicBezTo>
                    <a:pt x="29390" y="25399"/>
                    <a:pt x="30794" y="25582"/>
                    <a:pt x="31940" y="25582"/>
                  </a:cubicBezTo>
                  <a:cubicBezTo>
                    <a:pt x="34231" y="25582"/>
                    <a:pt x="35488" y="24849"/>
                    <a:pt x="35488" y="24849"/>
                  </a:cubicBezTo>
                  <a:cubicBezTo>
                    <a:pt x="32151" y="24261"/>
                    <a:pt x="29128" y="22612"/>
                    <a:pt x="26812" y="20139"/>
                  </a:cubicBezTo>
                  <a:lnTo>
                    <a:pt x="26812" y="20139"/>
                  </a:lnTo>
                  <a:cubicBezTo>
                    <a:pt x="28739" y="21492"/>
                    <a:pt x="30806" y="21838"/>
                    <a:pt x="32363" y="21838"/>
                  </a:cubicBezTo>
                  <a:cubicBezTo>
                    <a:pt x="33787" y="21838"/>
                    <a:pt x="34785" y="21548"/>
                    <a:pt x="34860" y="21473"/>
                  </a:cubicBezTo>
                  <a:cubicBezTo>
                    <a:pt x="30698" y="21473"/>
                    <a:pt x="19510" y="14093"/>
                    <a:pt x="19510" y="79"/>
                  </a:cubicBezTo>
                  <a:lnTo>
                    <a:pt x="195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27"/>
            <p:cNvSpPr/>
            <p:nvPr/>
          </p:nvSpPr>
          <p:spPr>
            <a:xfrm>
              <a:off x="1834363" y="3511623"/>
              <a:ext cx="222305" cy="784629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27"/>
            <p:cNvSpPr/>
            <p:nvPr/>
          </p:nvSpPr>
          <p:spPr>
            <a:xfrm>
              <a:off x="876087" y="1329886"/>
              <a:ext cx="2140689" cy="2485793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27"/>
            <p:cNvSpPr/>
            <p:nvPr/>
          </p:nvSpPr>
          <p:spPr>
            <a:xfrm>
              <a:off x="1801721" y="1864246"/>
              <a:ext cx="2187177" cy="2430214"/>
            </a:xfrm>
            <a:custGeom>
              <a:avLst/>
              <a:gdLst/>
              <a:ahLst/>
              <a:cxnLst/>
              <a:rect l="l" t="t" r="r" b="b"/>
              <a:pathLst>
                <a:path w="45966" h="51071" extrusionOk="0">
                  <a:moveTo>
                    <a:pt x="21184" y="0"/>
                  </a:moveTo>
                  <a:cubicBezTo>
                    <a:pt x="19510" y="0"/>
                    <a:pt x="17477" y="332"/>
                    <a:pt x="15015" y="1175"/>
                  </a:cubicBezTo>
                  <a:cubicBezTo>
                    <a:pt x="7321" y="3805"/>
                    <a:pt x="5319" y="9772"/>
                    <a:pt x="10854" y="10361"/>
                  </a:cubicBezTo>
                  <a:cubicBezTo>
                    <a:pt x="10854" y="10361"/>
                    <a:pt x="2178" y="11343"/>
                    <a:pt x="2178" y="17074"/>
                  </a:cubicBezTo>
                  <a:cubicBezTo>
                    <a:pt x="2178" y="19911"/>
                    <a:pt x="4038" y="20632"/>
                    <a:pt x="5929" y="20632"/>
                  </a:cubicBezTo>
                  <a:cubicBezTo>
                    <a:pt x="7411" y="20632"/>
                    <a:pt x="8913" y="20189"/>
                    <a:pt x="9552" y="19975"/>
                  </a:cubicBezTo>
                  <a:lnTo>
                    <a:pt x="9552" y="19975"/>
                  </a:lnTo>
                  <a:cubicBezTo>
                    <a:pt x="7841" y="20609"/>
                    <a:pt x="0" y="23887"/>
                    <a:pt x="4141" y="29361"/>
                  </a:cubicBezTo>
                  <a:cubicBezTo>
                    <a:pt x="4141" y="29361"/>
                    <a:pt x="6135" y="30944"/>
                    <a:pt x="8606" y="30944"/>
                  </a:cubicBezTo>
                  <a:cubicBezTo>
                    <a:pt x="10026" y="30944"/>
                    <a:pt x="11605" y="30421"/>
                    <a:pt x="13052" y="28772"/>
                  </a:cubicBezTo>
                  <a:lnTo>
                    <a:pt x="13052" y="28772"/>
                  </a:lnTo>
                  <a:cubicBezTo>
                    <a:pt x="13051" y="28773"/>
                    <a:pt x="10383" y="32109"/>
                    <a:pt x="13327" y="33483"/>
                  </a:cubicBezTo>
                  <a:cubicBezTo>
                    <a:pt x="13783" y="33699"/>
                    <a:pt x="14228" y="33788"/>
                    <a:pt x="14662" y="33788"/>
                  </a:cubicBezTo>
                  <a:cubicBezTo>
                    <a:pt x="16633" y="33788"/>
                    <a:pt x="18378" y="31962"/>
                    <a:pt x="19895" y="31962"/>
                  </a:cubicBezTo>
                  <a:cubicBezTo>
                    <a:pt x="20229" y="31962"/>
                    <a:pt x="20552" y="32050"/>
                    <a:pt x="20864" y="32266"/>
                  </a:cubicBezTo>
                  <a:cubicBezTo>
                    <a:pt x="20864" y="32266"/>
                    <a:pt x="24790" y="37056"/>
                    <a:pt x="22434" y="51070"/>
                  </a:cubicBezTo>
                  <a:lnTo>
                    <a:pt x="26792" y="51070"/>
                  </a:lnTo>
                  <a:cubicBezTo>
                    <a:pt x="26792" y="51070"/>
                    <a:pt x="23219" y="34936"/>
                    <a:pt x="28833" y="31442"/>
                  </a:cubicBezTo>
                  <a:cubicBezTo>
                    <a:pt x="28833" y="31442"/>
                    <a:pt x="29313" y="31162"/>
                    <a:pt x="30020" y="31162"/>
                  </a:cubicBezTo>
                  <a:cubicBezTo>
                    <a:pt x="30714" y="31162"/>
                    <a:pt x="31628" y="31432"/>
                    <a:pt x="32523" y="32502"/>
                  </a:cubicBezTo>
                  <a:cubicBezTo>
                    <a:pt x="33003" y="33099"/>
                    <a:pt x="33849" y="33381"/>
                    <a:pt x="34822" y="33381"/>
                  </a:cubicBezTo>
                  <a:cubicBezTo>
                    <a:pt x="37428" y="33381"/>
                    <a:pt x="40949" y="31361"/>
                    <a:pt x="40806" y="27987"/>
                  </a:cubicBezTo>
                  <a:cubicBezTo>
                    <a:pt x="40695" y="25353"/>
                    <a:pt x="39548" y="24778"/>
                    <a:pt x="38569" y="24778"/>
                  </a:cubicBezTo>
                  <a:cubicBezTo>
                    <a:pt x="38510" y="24778"/>
                    <a:pt x="38451" y="24780"/>
                    <a:pt x="38393" y="24784"/>
                  </a:cubicBezTo>
                  <a:lnTo>
                    <a:pt x="38393" y="24784"/>
                  </a:lnTo>
                  <a:cubicBezTo>
                    <a:pt x="40825" y="24010"/>
                    <a:pt x="45965" y="21767"/>
                    <a:pt x="45635" y="16721"/>
                  </a:cubicBezTo>
                  <a:cubicBezTo>
                    <a:pt x="45437" y="13374"/>
                    <a:pt x="43230" y="12545"/>
                    <a:pt x="41093" y="12545"/>
                  </a:cubicBezTo>
                  <a:cubicBezTo>
                    <a:pt x="38993" y="12545"/>
                    <a:pt x="36959" y="13345"/>
                    <a:pt x="36959" y="13345"/>
                  </a:cubicBezTo>
                  <a:cubicBezTo>
                    <a:pt x="36959" y="13345"/>
                    <a:pt x="43868" y="10283"/>
                    <a:pt x="40924" y="7417"/>
                  </a:cubicBezTo>
                  <a:cubicBezTo>
                    <a:pt x="40028" y="6556"/>
                    <a:pt x="39071" y="6255"/>
                    <a:pt x="38171" y="6255"/>
                  </a:cubicBezTo>
                  <a:cubicBezTo>
                    <a:pt x="36095" y="6255"/>
                    <a:pt x="34322" y="7859"/>
                    <a:pt x="34290" y="7888"/>
                  </a:cubicBezTo>
                  <a:lnTo>
                    <a:pt x="34290" y="7888"/>
                  </a:lnTo>
                  <a:cubicBezTo>
                    <a:pt x="34334" y="7848"/>
                    <a:pt x="37737" y="4737"/>
                    <a:pt x="36566" y="3138"/>
                  </a:cubicBezTo>
                  <a:cubicBezTo>
                    <a:pt x="36200" y="2649"/>
                    <a:pt x="35449" y="2446"/>
                    <a:pt x="34541" y="2446"/>
                  </a:cubicBezTo>
                  <a:cubicBezTo>
                    <a:pt x="32530" y="2446"/>
                    <a:pt x="29746" y="3443"/>
                    <a:pt x="28637" y="4551"/>
                  </a:cubicBezTo>
                  <a:lnTo>
                    <a:pt x="28637" y="4551"/>
                  </a:lnTo>
                  <a:cubicBezTo>
                    <a:pt x="28654" y="4504"/>
                    <a:pt x="27352" y="0"/>
                    <a:pt x="21184" y="0"/>
                  </a:cubicBez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27"/>
            <p:cNvSpPr/>
            <p:nvPr/>
          </p:nvSpPr>
          <p:spPr>
            <a:xfrm>
              <a:off x="155060" y="1438233"/>
              <a:ext cx="1572840" cy="2071661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" name="Google Shape;552;p27"/>
            <p:cNvSpPr/>
            <p:nvPr/>
          </p:nvSpPr>
          <p:spPr>
            <a:xfrm>
              <a:off x="855579" y="3418218"/>
              <a:ext cx="170012" cy="878038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" name="Google Shape;553;p27"/>
            <p:cNvSpPr/>
            <p:nvPr/>
          </p:nvSpPr>
          <p:spPr>
            <a:xfrm>
              <a:off x="-179259" y="4378351"/>
              <a:ext cx="9944790" cy="74756"/>
            </a:xfrm>
            <a:custGeom>
              <a:avLst/>
              <a:gdLst/>
              <a:ahLst/>
              <a:cxnLst/>
              <a:rect l="l" t="t" r="r" b="b"/>
              <a:pathLst>
                <a:path w="209001" h="1571" extrusionOk="0">
                  <a:moveTo>
                    <a:pt x="0" y="1"/>
                  </a:moveTo>
                  <a:lnTo>
                    <a:pt x="209000" y="1"/>
                  </a:lnTo>
                  <a:lnTo>
                    <a:pt x="209000" y="1571"/>
                  </a:lnTo>
                  <a:lnTo>
                    <a:pt x="0" y="157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" name="Google Shape;554;p27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55" name="Google Shape;555;p27"/>
          <p:cNvSpPr/>
          <p:nvPr/>
        </p:nvSpPr>
        <p:spPr>
          <a:xfrm>
            <a:off x="1174800" y="579400"/>
            <a:ext cx="9842400" cy="5699200"/>
          </a:xfrm>
          <a:prstGeom prst="roundRect">
            <a:avLst>
              <a:gd name="adj" fmla="val 7687"/>
            </a:avLst>
          </a:prstGeom>
          <a:solidFill>
            <a:srgbClr val="FFFFFF"/>
          </a:solidFill>
          <a:ln w="762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6" name="Google Shape;556;p27"/>
          <p:cNvSpPr txBox="1">
            <a:spLocks noGrp="1"/>
          </p:cNvSpPr>
          <p:nvPr>
            <p:ph type="title"/>
          </p:nvPr>
        </p:nvSpPr>
        <p:spPr>
          <a:xfrm>
            <a:off x="1937900" y="1151133"/>
            <a:ext cx="74664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8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557" name="Google Shape;557;p27"/>
          <p:cNvSpPr txBox="1">
            <a:spLocks noGrp="1"/>
          </p:cNvSpPr>
          <p:nvPr>
            <p:ph type="subTitle" idx="1"/>
          </p:nvPr>
        </p:nvSpPr>
        <p:spPr>
          <a:xfrm>
            <a:off x="1937900" y="2916051"/>
            <a:ext cx="58136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ouse Memoirs" panose="020B0604020202020204"/>
              <a:buNone/>
              <a:defRPr sz="4667">
                <a:solidFill>
                  <a:schemeClr val="accent4"/>
                </a:solidFill>
                <a:latin typeface="Mouse Memoirs" panose="020B0604020202020204"/>
                <a:ea typeface="Mouse Memoirs" panose="020B0604020202020204"/>
                <a:cs typeface="Mouse Memoirs" panose="020B0604020202020204"/>
                <a:sym typeface="Mouse Memoirs" panose="020B06040202020202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58" name="Google Shape;558;p27"/>
          <p:cNvSpPr txBox="1">
            <a:spLocks noGrp="1"/>
          </p:cNvSpPr>
          <p:nvPr>
            <p:ph type="subTitle" idx="2"/>
          </p:nvPr>
        </p:nvSpPr>
        <p:spPr>
          <a:xfrm>
            <a:off x="1937900" y="2255657"/>
            <a:ext cx="5813600" cy="5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9pPr>
          </a:lstStyle>
          <a:p>
            <a:endParaRPr/>
          </a:p>
        </p:txBody>
      </p:sp>
      <p:sp>
        <p:nvSpPr>
          <p:cNvPr id="559" name="Google Shape;559;p27"/>
          <p:cNvSpPr txBox="1">
            <a:spLocks noGrp="1"/>
          </p:cNvSpPr>
          <p:nvPr>
            <p:ph type="subTitle" idx="3"/>
          </p:nvPr>
        </p:nvSpPr>
        <p:spPr>
          <a:xfrm>
            <a:off x="1937900" y="5265567"/>
            <a:ext cx="2870400" cy="5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9pPr>
          </a:lstStyle>
          <a:p>
            <a:endParaRPr/>
          </a:p>
        </p:txBody>
      </p:sp>
      <p:sp>
        <p:nvSpPr>
          <p:cNvPr id="560" name="Google Shape;560;p27"/>
          <p:cNvSpPr txBox="1">
            <a:spLocks noGrp="1"/>
          </p:cNvSpPr>
          <p:nvPr>
            <p:ph type="subTitle" idx="4"/>
          </p:nvPr>
        </p:nvSpPr>
        <p:spPr>
          <a:xfrm>
            <a:off x="1937900" y="3855869"/>
            <a:ext cx="5813600" cy="8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22254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wo columns 1">
  <p:cSld name="Title and two columns 1"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28"/>
          <p:cNvSpPr txBox="1">
            <a:spLocks noGrp="1"/>
          </p:cNvSpPr>
          <p:nvPr>
            <p:ph type="body" idx="1"/>
          </p:nvPr>
        </p:nvSpPr>
        <p:spPr>
          <a:xfrm>
            <a:off x="950967" y="1966133"/>
            <a:ext cx="4996000" cy="500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50798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Char char="●"/>
              <a:defRPr sz="1600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63" name="Google Shape;563;p28"/>
          <p:cNvSpPr txBox="1">
            <a:spLocks noGrp="1"/>
          </p:cNvSpPr>
          <p:nvPr>
            <p:ph type="body" idx="2"/>
          </p:nvPr>
        </p:nvSpPr>
        <p:spPr>
          <a:xfrm>
            <a:off x="6448167" y="1961435"/>
            <a:ext cx="4768000" cy="417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●"/>
              <a:defRPr sz="1600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64" name="Google Shape;564;p28"/>
          <p:cNvSpPr txBox="1">
            <a:spLocks noGrp="1"/>
          </p:cNvSpPr>
          <p:nvPr>
            <p:ph type="subTitle" idx="3"/>
          </p:nvPr>
        </p:nvSpPr>
        <p:spPr>
          <a:xfrm>
            <a:off x="938367" y="1518133"/>
            <a:ext cx="10290400" cy="6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5" name="Google Shape;565;p28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566" name="Google Shape;566;p28"/>
          <p:cNvGrpSpPr/>
          <p:nvPr/>
        </p:nvGrpSpPr>
        <p:grpSpPr>
          <a:xfrm flipH="1">
            <a:off x="-705740" y="-1"/>
            <a:ext cx="13790195" cy="1392157"/>
            <a:chOff x="-376905" y="-1"/>
            <a:chExt cx="10342646" cy="1044118"/>
          </a:xfrm>
        </p:grpSpPr>
        <p:sp>
          <p:nvSpPr>
            <p:cNvPr id="567" name="Google Shape;567;p28"/>
            <p:cNvSpPr/>
            <p:nvPr/>
          </p:nvSpPr>
          <p:spPr>
            <a:xfrm>
              <a:off x="8292027" y="24645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" name="Google Shape;568;p28"/>
            <p:cNvSpPr/>
            <p:nvPr/>
          </p:nvSpPr>
          <p:spPr>
            <a:xfrm>
              <a:off x="6997474" y="-1"/>
              <a:ext cx="857646" cy="370881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" name="Google Shape;569;p28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70" name="Google Shape;570;p28"/>
          <p:cNvGrpSpPr/>
          <p:nvPr/>
        </p:nvGrpSpPr>
        <p:grpSpPr>
          <a:xfrm>
            <a:off x="10550445" y="4449585"/>
            <a:ext cx="1868392" cy="2589073"/>
            <a:chOff x="1002412" y="3043930"/>
            <a:chExt cx="1598009" cy="2214397"/>
          </a:xfrm>
        </p:grpSpPr>
        <p:sp>
          <p:nvSpPr>
            <p:cNvPr id="571" name="Google Shape;571;p28"/>
            <p:cNvSpPr/>
            <p:nvPr/>
          </p:nvSpPr>
          <p:spPr>
            <a:xfrm>
              <a:off x="1717766" y="4672597"/>
              <a:ext cx="165949" cy="585731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" name="Google Shape;572;p28"/>
            <p:cNvSpPr/>
            <p:nvPr/>
          </p:nvSpPr>
          <p:spPr>
            <a:xfrm>
              <a:off x="1002412" y="3043930"/>
              <a:ext cx="1598009" cy="1855660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73" name="Google Shape;573;p28"/>
          <p:cNvSpPr/>
          <p:nvPr/>
        </p:nvSpPr>
        <p:spPr>
          <a:xfrm>
            <a:off x="10121916" y="5301505"/>
            <a:ext cx="1582467" cy="1759243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6767437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hree columns 1">
  <p:cSld name="Title and three columns 1"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30"/>
          <p:cNvSpPr txBox="1">
            <a:spLocks noGrp="1"/>
          </p:cNvSpPr>
          <p:nvPr>
            <p:ph type="subTitle" idx="1"/>
          </p:nvPr>
        </p:nvSpPr>
        <p:spPr>
          <a:xfrm>
            <a:off x="1411800" y="4021384"/>
            <a:ext cx="2817600" cy="6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 panose="020B0604020202020204"/>
              <a:buNone/>
              <a:defRPr sz="3733">
                <a:solidFill>
                  <a:schemeClr val="lt1"/>
                </a:solidFill>
                <a:latin typeface="Mouse Memoirs" panose="020B0604020202020204"/>
                <a:ea typeface="Mouse Memoirs" panose="020B0604020202020204"/>
                <a:cs typeface="Mouse Memoirs" panose="020B0604020202020204"/>
                <a:sym typeface="Mouse Memoirs" panose="020B06040202020202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 panose="020B0604020202020204"/>
              <a:buNone/>
              <a:defRPr sz="2667" b="1">
                <a:solidFill>
                  <a:schemeClr val="lt2"/>
                </a:solidFill>
                <a:latin typeface="Boogaloo" panose="020B0604020202020204"/>
                <a:ea typeface="Boogaloo" panose="020B0604020202020204"/>
                <a:cs typeface="Boogaloo" panose="020B0604020202020204"/>
                <a:sym typeface="Boogaloo" panose="020B0604020202020204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 panose="020B0604020202020204"/>
              <a:buNone/>
              <a:defRPr sz="2667" b="1">
                <a:solidFill>
                  <a:schemeClr val="lt2"/>
                </a:solidFill>
                <a:latin typeface="Boogaloo" panose="020B0604020202020204"/>
                <a:ea typeface="Boogaloo" panose="020B0604020202020204"/>
                <a:cs typeface="Boogaloo" panose="020B0604020202020204"/>
                <a:sym typeface="Boogaloo" panose="020B0604020202020204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 panose="020B0604020202020204"/>
              <a:buNone/>
              <a:defRPr sz="2667" b="1">
                <a:solidFill>
                  <a:schemeClr val="lt2"/>
                </a:solidFill>
                <a:latin typeface="Boogaloo" panose="020B0604020202020204"/>
                <a:ea typeface="Boogaloo" panose="020B0604020202020204"/>
                <a:cs typeface="Boogaloo" panose="020B0604020202020204"/>
                <a:sym typeface="Boogaloo" panose="020B0604020202020204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 panose="020B0604020202020204"/>
              <a:buNone/>
              <a:defRPr sz="2667" b="1">
                <a:solidFill>
                  <a:schemeClr val="lt2"/>
                </a:solidFill>
                <a:latin typeface="Boogaloo" panose="020B0604020202020204"/>
                <a:ea typeface="Boogaloo" panose="020B0604020202020204"/>
                <a:cs typeface="Boogaloo" panose="020B0604020202020204"/>
                <a:sym typeface="Boogaloo" panose="020B0604020202020204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 panose="020B0604020202020204"/>
              <a:buNone/>
              <a:defRPr sz="2667" b="1">
                <a:solidFill>
                  <a:schemeClr val="lt2"/>
                </a:solidFill>
                <a:latin typeface="Boogaloo" panose="020B0604020202020204"/>
                <a:ea typeface="Boogaloo" panose="020B0604020202020204"/>
                <a:cs typeface="Boogaloo" panose="020B0604020202020204"/>
                <a:sym typeface="Boogaloo" panose="020B0604020202020204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 panose="020B0604020202020204"/>
              <a:buNone/>
              <a:defRPr sz="2667" b="1">
                <a:solidFill>
                  <a:schemeClr val="lt2"/>
                </a:solidFill>
                <a:latin typeface="Boogaloo" panose="020B0604020202020204"/>
                <a:ea typeface="Boogaloo" panose="020B0604020202020204"/>
                <a:cs typeface="Boogaloo" panose="020B0604020202020204"/>
                <a:sym typeface="Boogaloo" panose="020B0604020202020204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 panose="020B0604020202020204"/>
              <a:buNone/>
              <a:defRPr sz="2667" b="1">
                <a:solidFill>
                  <a:schemeClr val="lt2"/>
                </a:solidFill>
                <a:latin typeface="Boogaloo" panose="020B0604020202020204"/>
                <a:ea typeface="Boogaloo" panose="020B0604020202020204"/>
                <a:cs typeface="Boogaloo" panose="020B0604020202020204"/>
                <a:sym typeface="Boogaloo" panose="020B0604020202020204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 panose="020B0604020202020204"/>
              <a:buNone/>
              <a:defRPr sz="2667" b="1">
                <a:solidFill>
                  <a:schemeClr val="lt2"/>
                </a:solidFill>
                <a:latin typeface="Boogaloo" panose="020B0604020202020204"/>
                <a:ea typeface="Boogaloo" panose="020B0604020202020204"/>
                <a:cs typeface="Boogaloo" panose="020B0604020202020204"/>
                <a:sym typeface="Boogaloo" panose="020B0604020202020204"/>
              </a:defRPr>
            </a:lvl9pPr>
          </a:lstStyle>
          <a:p>
            <a:endParaRPr/>
          </a:p>
        </p:txBody>
      </p:sp>
      <p:sp>
        <p:nvSpPr>
          <p:cNvPr id="591" name="Google Shape;591;p30"/>
          <p:cNvSpPr txBox="1">
            <a:spLocks noGrp="1"/>
          </p:cNvSpPr>
          <p:nvPr>
            <p:ph type="subTitle" idx="2"/>
          </p:nvPr>
        </p:nvSpPr>
        <p:spPr>
          <a:xfrm>
            <a:off x="1411800" y="4647784"/>
            <a:ext cx="2817600" cy="11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2" name="Google Shape;592;p30"/>
          <p:cNvSpPr txBox="1">
            <a:spLocks noGrp="1"/>
          </p:cNvSpPr>
          <p:nvPr>
            <p:ph type="subTitle" idx="3"/>
          </p:nvPr>
        </p:nvSpPr>
        <p:spPr>
          <a:xfrm>
            <a:off x="4687200" y="4021384"/>
            <a:ext cx="2817600" cy="6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 panose="020B0604020202020204"/>
              <a:buNone/>
              <a:defRPr sz="3733">
                <a:solidFill>
                  <a:schemeClr val="accent4"/>
                </a:solidFill>
                <a:latin typeface="Mouse Memoirs" panose="020B0604020202020204"/>
                <a:ea typeface="Mouse Memoirs" panose="020B0604020202020204"/>
                <a:cs typeface="Mouse Memoirs" panose="020B0604020202020204"/>
                <a:sym typeface="Mouse Memoirs" panose="020B06040202020202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 panose="020B0604020202020204"/>
              <a:buNone/>
              <a:defRPr sz="2667" b="1">
                <a:solidFill>
                  <a:schemeClr val="lt2"/>
                </a:solidFill>
                <a:latin typeface="Boogaloo" panose="020B0604020202020204"/>
                <a:ea typeface="Boogaloo" panose="020B0604020202020204"/>
                <a:cs typeface="Boogaloo" panose="020B0604020202020204"/>
                <a:sym typeface="Boogaloo" panose="020B0604020202020204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 panose="020B0604020202020204"/>
              <a:buNone/>
              <a:defRPr sz="2667" b="1">
                <a:solidFill>
                  <a:schemeClr val="lt2"/>
                </a:solidFill>
                <a:latin typeface="Boogaloo" panose="020B0604020202020204"/>
                <a:ea typeface="Boogaloo" panose="020B0604020202020204"/>
                <a:cs typeface="Boogaloo" panose="020B0604020202020204"/>
                <a:sym typeface="Boogaloo" panose="020B0604020202020204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 panose="020B0604020202020204"/>
              <a:buNone/>
              <a:defRPr sz="2667" b="1">
                <a:solidFill>
                  <a:schemeClr val="lt2"/>
                </a:solidFill>
                <a:latin typeface="Boogaloo" panose="020B0604020202020204"/>
                <a:ea typeface="Boogaloo" panose="020B0604020202020204"/>
                <a:cs typeface="Boogaloo" panose="020B0604020202020204"/>
                <a:sym typeface="Boogaloo" panose="020B0604020202020204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 panose="020B0604020202020204"/>
              <a:buNone/>
              <a:defRPr sz="2667" b="1">
                <a:solidFill>
                  <a:schemeClr val="lt2"/>
                </a:solidFill>
                <a:latin typeface="Boogaloo" panose="020B0604020202020204"/>
                <a:ea typeface="Boogaloo" panose="020B0604020202020204"/>
                <a:cs typeface="Boogaloo" panose="020B0604020202020204"/>
                <a:sym typeface="Boogaloo" panose="020B0604020202020204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 panose="020B0604020202020204"/>
              <a:buNone/>
              <a:defRPr sz="2667" b="1">
                <a:solidFill>
                  <a:schemeClr val="lt2"/>
                </a:solidFill>
                <a:latin typeface="Boogaloo" panose="020B0604020202020204"/>
                <a:ea typeface="Boogaloo" panose="020B0604020202020204"/>
                <a:cs typeface="Boogaloo" panose="020B0604020202020204"/>
                <a:sym typeface="Boogaloo" panose="020B0604020202020204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 panose="020B0604020202020204"/>
              <a:buNone/>
              <a:defRPr sz="2667" b="1">
                <a:solidFill>
                  <a:schemeClr val="lt2"/>
                </a:solidFill>
                <a:latin typeface="Boogaloo" panose="020B0604020202020204"/>
                <a:ea typeface="Boogaloo" panose="020B0604020202020204"/>
                <a:cs typeface="Boogaloo" panose="020B0604020202020204"/>
                <a:sym typeface="Boogaloo" panose="020B0604020202020204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 panose="020B0604020202020204"/>
              <a:buNone/>
              <a:defRPr sz="2667" b="1">
                <a:solidFill>
                  <a:schemeClr val="lt2"/>
                </a:solidFill>
                <a:latin typeface="Boogaloo" panose="020B0604020202020204"/>
                <a:ea typeface="Boogaloo" panose="020B0604020202020204"/>
                <a:cs typeface="Boogaloo" panose="020B0604020202020204"/>
                <a:sym typeface="Boogaloo" panose="020B0604020202020204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 panose="020B0604020202020204"/>
              <a:buNone/>
              <a:defRPr sz="2667" b="1">
                <a:solidFill>
                  <a:schemeClr val="lt2"/>
                </a:solidFill>
                <a:latin typeface="Boogaloo" panose="020B0604020202020204"/>
                <a:ea typeface="Boogaloo" panose="020B0604020202020204"/>
                <a:cs typeface="Boogaloo" panose="020B0604020202020204"/>
                <a:sym typeface="Boogaloo" panose="020B0604020202020204"/>
              </a:defRPr>
            </a:lvl9pPr>
          </a:lstStyle>
          <a:p>
            <a:endParaRPr/>
          </a:p>
        </p:txBody>
      </p:sp>
      <p:sp>
        <p:nvSpPr>
          <p:cNvPr id="593" name="Google Shape;593;p30"/>
          <p:cNvSpPr txBox="1">
            <a:spLocks noGrp="1"/>
          </p:cNvSpPr>
          <p:nvPr>
            <p:ph type="subTitle" idx="4"/>
          </p:nvPr>
        </p:nvSpPr>
        <p:spPr>
          <a:xfrm>
            <a:off x="4687200" y="4647784"/>
            <a:ext cx="2817600" cy="11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4" name="Google Shape;594;p30"/>
          <p:cNvSpPr txBox="1">
            <a:spLocks noGrp="1"/>
          </p:cNvSpPr>
          <p:nvPr>
            <p:ph type="subTitle" idx="5"/>
          </p:nvPr>
        </p:nvSpPr>
        <p:spPr>
          <a:xfrm>
            <a:off x="7962600" y="4021384"/>
            <a:ext cx="2817600" cy="6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 panose="020B0604020202020204"/>
              <a:buNone/>
              <a:defRPr sz="3733">
                <a:solidFill>
                  <a:schemeClr val="accent3"/>
                </a:solidFill>
                <a:latin typeface="Mouse Memoirs" panose="020B0604020202020204"/>
                <a:ea typeface="Mouse Memoirs" panose="020B0604020202020204"/>
                <a:cs typeface="Mouse Memoirs" panose="020B0604020202020204"/>
                <a:sym typeface="Mouse Memoirs" panose="020B06040202020202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 panose="020B0604020202020204"/>
              <a:buNone/>
              <a:defRPr sz="2667" b="1">
                <a:solidFill>
                  <a:schemeClr val="lt2"/>
                </a:solidFill>
                <a:latin typeface="Boogaloo" panose="020B0604020202020204"/>
                <a:ea typeface="Boogaloo" panose="020B0604020202020204"/>
                <a:cs typeface="Boogaloo" panose="020B0604020202020204"/>
                <a:sym typeface="Boogaloo" panose="020B0604020202020204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 panose="020B0604020202020204"/>
              <a:buNone/>
              <a:defRPr sz="2667" b="1">
                <a:solidFill>
                  <a:schemeClr val="lt2"/>
                </a:solidFill>
                <a:latin typeface="Boogaloo" panose="020B0604020202020204"/>
                <a:ea typeface="Boogaloo" panose="020B0604020202020204"/>
                <a:cs typeface="Boogaloo" panose="020B0604020202020204"/>
                <a:sym typeface="Boogaloo" panose="020B0604020202020204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 panose="020B0604020202020204"/>
              <a:buNone/>
              <a:defRPr sz="2667" b="1">
                <a:solidFill>
                  <a:schemeClr val="lt2"/>
                </a:solidFill>
                <a:latin typeface="Boogaloo" panose="020B0604020202020204"/>
                <a:ea typeface="Boogaloo" panose="020B0604020202020204"/>
                <a:cs typeface="Boogaloo" panose="020B0604020202020204"/>
                <a:sym typeface="Boogaloo" panose="020B0604020202020204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 panose="020B0604020202020204"/>
              <a:buNone/>
              <a:defRPr sz="2667" b="1">
                <a:solidFill>
                  <a:schemeClr val="lt2"/>
                </a:solidFill>
                <a:latin typeface="Boogaloo" panose="020B0604020202020204"/>
                <a:ea typeface="Boogaloo" panose="020B0604020202020204"/>
                <a:cs typeface="Boogaloo" panose="020B0604020202020204"/>
                <a:sym typeface="Boogaloo" panose="020B0604020202020204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 panose="020B0604020202020204"/>
              <a:buNone/>
              <a:defRPr sz="2667" b="1">
                <a:solidFill>
                  <a:schemeClr val="lt2"/>
                </a:solidFill>
                <a:latin typeface="Boogaloo" panose="020B0604020202020204"/>
                <a:ea typeface="Boogaloo" panose="020B0604020202020204"/>
                <a:cs typeface="Boogaloo" panose="020B0604020202020204"/>
                <a:sym typeface="Boogaloo" panose="020B0604020202020204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 panose="020B0604020202020204"/>
              <a:buNone/>
              <a:defRPr sz="2667" b="1">
                <a:solidFill>
                  <a:schemeClr val="lt2"/>
                </a:solidFill>
                <a:latin typeface="Boogaloo" panose="020B0604020202020204"/>
                <a:ea typeface="Boogaloo" panose="020B0604020202020204"/>
                <a:cs typeface="Boogaloo" panose="020B0604020202020204"/>
                <a:sym typeface="Boogaloo" panose="020B0604020202020204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 panose="020B0604020202020204"/>
              <a:buNone/>
              <a:defRPr sz="2667" b="1">
                <a:solidFill>
                  <a:schemeClr val="lt2"/>
                </a:solidFill>
                <a:latin typeface="Boogaloo" panose="020B0604020202020204"/>
                <a:ea typeface="Boogaloo" panose="020B0604020202020204"/>
                <a:cs typeface="Boogaloo" panose="020B0604020202020204"/>
                <a:sym typeface="Boogaloo" panose="020B0604020202020204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 panose="020B0604020202020204"/>
              <a:buNone/>
              <a:defRPr sz="2667" b="1">
                <a:solidFill>
                  <a:schemeClr val="lt2"/>
                </a:solidFill>
                <a:latin typeface="Boogaloo" panose="020B0604020202020204"/>
                <a:ea typeface="Boogaloo" panose="020B0604020202020204"/>
                <a:cs typeface="Boogaloo" panose="020B0604020202020204"/>
                <a:sym typeface="Boogaloo" panose="020B0604020202020204"/>
              </a:defRPr>
            </a:lvl9pPr>
          </a:lstStyle>
          <a:p>
            <a:endParaRPr/>
          </a:p>
        </p:txBody>
      </p:sp>
      <p:sp>
        <p:nvSpPr>
          <p:cNvPr id="595" name="Google Shape;595;p30"/>
          <p:cNvSpPr txBox="1">
            <a:spLocks noGrp="1"/>
          </p:cNvSpPr>
          <p:nvPr>
            <p:ph type="subTitle" idx="6"/>
          </p:nvPr>
        </p:nvSpPr>
        <p:spPr>
          <a:xfrm>
            <a:off x="7962600" y="4647784"/>
            <a:ext cx="2817600" cy="11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6" name="Google Shape;596;p30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597" name="Google Shape;597;p30"/>
          <p:cNvGrpSpPr/>
          <p:nvPr/>
        </p:nvGrpSpPr>
        <p:grpSpPr>
          <a:xfrm flipH="1">
            <a:off x="-1010540" y="-286881"/>
            <a:ext cx="14183895" cy="2633004"/>
            <a:chOff x="-376905" y="-824761"/>
            <a:chExt cx="10637921" cy="1974753"/>
          </a:xfrm>
        </p:grpSpPr>
        <p:sp>
          <p:nvSpPr>
            <p:cNvPr id="598" name="Google Shape;598;p30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" name="Google Shape;599;p30"/>
            <p:cNvSpPr/>
            <p:nvPr/>
          </p:nvSpPr>
          <p:spPr>
            <a:xfrm>
              <a:off x="7619796" y="-50265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" name="Google Shape;600;p30"/>
            <p:cNvSpPr/>
            <p:nvPr/>
          </p:nvSpPr>
          <p:spPr>
            <a:xfrm>
              <a:off x="589079" y="-824761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" name="Google Shape;601;p30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5502445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hree columns 2">
  <p:cSld name="Title and three columns 2"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3" name="Google Shape;603;p31"/>
          <p:cNvGrpSpPr/>
          <p:nvPr/>
        </p:nvGrpSpPr>
        <p:grpSpPr>
          <a:xfrm>
            <a:off x="-89745" y="4034064"/>
            <a:ext cx="12192076" cy="3179816"/>
            <a:chOff x="-1945322" y="1131893"/>
            <a:chExt cx="12211615" cy="3184912"/>
          </a:xfrm>
        </p:grpSpPr>
        <p:sp>
          <p:nvSpPr>
            <p:cNvPr id="604" name="Google Shape;604;p31"/>
            <p:cNvSpPr/>
            <p:nvPr/>
          </p:nvSpPr>
          <p:spPr>
            <a:xfrm>
              <a:off x="5256778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" name="Google Shape;605;p31"/>
            <p:cNvSpPr/>
            <p:nvPr/>
          </p:nvSpPr>
          <p:spPr>
            <a:xfrm>
              <a:off x="-1945322" y="1440279"/>
              <a:ext cx="2567552" cy="2854196"/>
            </a:xfrm>
            <a:custGeom>
              <a:avLst/>
              <a:gdLst/>
              <a:ahLst/>
              <a:cxnLst/>
              <a:rect l="l" t="t" r="r" b="b"/>
              <a:pathLst>
                <a:path w="53960" h="59981" extrusionOk="0">
                  <a:moveTo>
                    <a:pt x="24850" y="0"/>
                  </a:moveTo>
                  <a:cubicBezTo>
                    <a:pt x="22889" y="0"/>
                    <a:pt x="20509" y="388"/>
                    <a:pt x="17628" y="1370"/>
                  </a:cubicBezTo>
                  <a:cubicBezTo>
                    <a:pt x="8560" y="4472"/>
                    <a:pt x="6244" y="11459"/>
                    <a:pt x="12760" y="12166"/>
                  </a:cubicBezTo>
                  <a:cubicBezTo>
                    <a:pt x="12760" y="12166"/>
                    <a:pt x="2514" y="13344"/>
                    <a:pt x="2514" y="20056"/>
                  </a:cubicBezTo>
                  <a:cubicBezTo>
                    <a:pt x="2514" y="23375"/>
                    <a:pt x="4704" y="24218"/>
                    <a:pt x="6932" y="24218"/>
                  </a:cubicBezTo>
                  <a:cubicBezTo>
                    <a:pt x="8673" y="24218"/>
                    <a:pt x="10438" y="23703"/>
                    <a:pt x="11196" y="23450"/>
                  </a:cubicBezTo>
                  <a:lnTo>
                    <a:pt x="11196" y="23450"/>
                  </a:lnTo>
                  <a:cubicBezTo>
                    <a:pt x="9167" y="24198"/>
                    <a:pt x="0" y="28018"/>
                    <a:pt x="4870" y="34463"/>
                  </a:cubicBezTo>
                  <a:cubicBezTo>
                    <a:pt x="4870" y="34463"/>
                    <a:pt x="7192" y="36328"/>
                    <a:pt x="10083" y="36328"/>
                  </a:cubicBezTo>
                  <a:cubicBezTo>
                    <a:pt x="11749" y="36328"/>
                    <a:pt x="13604" y="35709"/>
                    <a:pt x="15312" y="33757"/>
                  </a:cubicBezTo>
                  <a:lnTo>
                    <a:pt x="15312" y="33757"/>
                  </a:lnTo>
                  <a:cubicBezTo>
                    <a:pt x="15311" y="33757"/>
                    <a:pt x="12171" y="37683"/>
                    <a:pt x="15665" y="39331"/>
                  </a:cubicBezTo>
                  <a:cubicBezTo>
                    <a:pt x="16190" y="39582"/>
                    <a:pt x="16704" y="39684"/>
                    <a:pt x="17206" y="39684"/>
                  </a:cubicBezTo>
                  <a:cubicBezTo>
                    <a:pt x="19510" y="39684"/>
                    <a:pt x="21576" y="37525"/>
                    <a:pt x="23366" y="37525"/>
                  </a:cubicBezTo>
                  <a:cubicBezTo>
                    <a:pt x="23757" y="37525"/>
                    <a:pt x="24134" y="37628"/>
                    <a:pt x="24498" y="37879"/>
                  </a:cubicBezTo>
                  <a:cubicBezTo>
                    <a:pt x="24498" y="37879"/>
                    <a:pt x="29130" y="43492"/>
                    <a:pt x="26343" y="59980"/>
                  </a:cubicBezTo>
                  <a:lnTo>
                    <a:pt x="31446" y="59980"/>
                  </a:lnTo>
                  <a:cubicBezTo>
                    <a:pt x="31446" y="59980"/>
                    <a:pt x="27246" y="40980"/>
                    <a:pt x="33880" y="36897"/>
                  </a:cubicBezTo>
                  <a:cubicBezTo>
                    <a:pt x="33880" y="36897"/>
                    <a:pt x="34448" y="36568"/>
                    <a:pt x="35278" y="36568"/>
                  </a:cubicBezTo>
                  <a:cubicBezTo>
                    <a:pt x="36095" y="36568"/>
                    <a:pt x="37166" y="36887"/>
                    <a:pt x="38198" y="38154"/>
                  </a:cubicBezTo>
                  <a:cubicBezTo>
                    <a:pt x="38764" y="38848"/>
                    <a:pt x="39760" y="39176"/>
                    <a:pt x="40905" y="39176"/>
                  </a:cubicBezTo>
                  <a:cubicBezTo>
                    <a:pt x="43970" y="39176"/>
                    <a:pt x="48105" y="36826"/>
                    <a:pt x="47934" y="32854"/>
                  </a:cubicBezTo>
                  <a:cubicBezTo>
                    <a:pt x="47799" y="29765"/>
                    <a:pt x="46414" y="29101"/>
                    <a:pt x="45248" y="29101"/>
                  </a:cubicBezTo>
                  <a:cubicBezTo>
                    <a:pt x="45160" y="29101"/>
                    <a:pt x="45073" y="29105"/>
                    <a:pt x="44989" y="29111"/>
                  </a:cubicBezTo>
                  <a:lnTo>
                    <a:pt x="44989" y="29111"/>
                  </a:lnTo>
                  <a:cubicBezTo>
                    <a:pt x="47808" y="28235"/>
                    <a:pt x="53959" y="25627"/>
                    <a:pt x="53626" y="19625"/>
                  </a:cubicBezTo>
                  <a:cubicBezTo>
                    <a:pt x="53389" y="15718"/>
                    <a:pt x="50803" y="14747"/>
                    <a:pt x="48288" y="14747"/>
                  </a:cubicBezTo>
                  <a:cubicBezTo>
                    <a:pt x="45799" y="14747"/>
                    <a:pt x="43380" y="15699"/>
                    <a:pt x="43380" y="15699"/>
                  </a:cubicBezTo>
                  <a:cubicBezTo>
                    <a:pt x="43380" y="15699"/>
                    <a:pt x="51506" y="12087"/>
                    <a:pt x="48051" y="8711"/>
                  </a:cubicBezTo>
                  <a:cubicBezTo>
                    <a:pt x="47008" y="7703"/>
                    <a:pt x="45895" y="7350"/>
                    <a:pt x="44846" y="7350"/>
                  </a:cubicBezTo>
                  <a:cubicBezTo>
                    <a:pt x="42446" y="7350"/>
                    <a:pt x="40385" y="9203"/>
                    <a:pt x="40283" y="9296"/>
                  </a:cubicBezTo>
                  <a:lnTo>
                    <a:pt x="40283" y="9296"/>
                  </a:lnTo>
                  <a:cubicBezTo>
                    <a:pt x="40425" y="9166"/>
                    <a:pt x="44297" y="5576"/>
                    <a:pt x="42948" y="3726"/>
                  </a:cubicBezTo>
                  <a:cubicBezTo>
                    <a:pt x="42507" y="3151"/>
                    <a:pt x="41617" y="2911"/>
                    <a:pt x="40543" y="2911"/>
                  </a:cubicBezTo>
                  <a:cubicBezTo>
                    <a:pt x="38173" y="2911"/>
                    <a:pt x="34914" y="4078"/>
                    <a:pt x="33644" y="5375"/>
                  </a:cubicBezTo>
                  <a:cubicBezTo>
                    <a:pt x="33644" y="5344"/>
                    <a:pt x="32134" y="0"/>
                    <a:pt x="248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" name="Google Shape;606;p31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" name="Google Shape;607;p31"/>
            <p:cNvSpPr/>
            <p:nvPr/>
          </p:nvSpPr>
          <p:spPr>
            <a:xfrm>
              <a:off x="6887788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" name="Google Shape;608;p31"/>
            <p:cNvSpPr/>
            <p:nvPr/>
          </p:nvSpPr>
          <p:spPr>
            <a:xfrm>
              <a:off x="9349102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" name="Google Shape;609;p31"/>
            <p:cNvSpPr/>
            <p:nvPr/>
          </p:nvSpPr>
          <p:spPr>
            <a:xfrm>
              <a:off x="8613134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" name="Google Shape;610;p31"/>
            <p:cNvSpPr/>
            <p:nvPr/>
          </p:nvSpPr>
          <p:spPr>
            <a:xfrm>
              <a:off x="2641278" y="1131893"/>
              <a:ext cx="1739093" cy="2295833"/>
            </a:xfrm>
            <a:custGeom>
              <a:avLst/>
              <a:gdLst/>
              <a:ahLst/>
              <a:cxnLst/>
              <a:rect l="l" t="t" r="r" b="b"/>
              <a:pathLst>
                <a:path w="36549" h="48247" extrusionOk="0">
                  <a:moveTo>
                    <a:pt x="18255" y="0"/>
                  </a:moveTo>
                  <a:cubicBezTo>
                    <a:pt x="11739" y="0"/>
                    <a:pt x="6478" y="3415"/>
                    <a:pt x="6478" y="7577"/>
                  </a:cubicBezTo>
                  <a:cubicBezTo>
                    <a:pt x="6478" y="8008"/>
                    <a:pt x="6517" y="8401"/>
                    <a:pt x="6635" y="8794"/>
                  </a:cubicBezTo>
                  <a:cubicBezTo>
                    <a:pt x="4437" y="9893"/>
                    <a:pt x="3024" y="11620"/>
                    <a:pt x="3024" y="13504"/>
                  </a:cubicBezTo>
                  <a:cubicBezTo>
                    <a:pt x="3024" y="14996"/>
                    <a:pt x="3887" y="16370"/>
                    <a:pt x="5261" y="17391"/>
                  </a:cubicBezTo>
                  <a:cubicBezTo>
                    <a:pt x="3063" y="18490"/>
                    <a:pt x="1610" y="20217"/>
                    <a:pt x="1610" y="22141"/>
                  </a:cubicBezTo>
                  <a:cubicBezTo>
                    <a:pt x="1610" y="23868"/>
                    <a:pt x="2749" y="25399"/>
                    <a:pt x="4555" y="26459"/>
                  </a:cubicBezTo>
                  <a:cubicBezTo>
                    <a:pt x="2631" y="27558"/>
                    <a:pt x="1414" y="29168"/>
                    <a:pt x="1414" y="30934"/>
                  </a:cubicBezTo>
                  <a:cubicBezTo>
                    <a:pt x="1414" y="32426"/>
                    <a:pt x="2239" y="33800"/>
                    <a:pt x="3652" y="34820"/>
                  </a:cubicBezTo>
                  <a:cubicBezTo>
                    <a:pt x="1414" y="35920"/>
                    <a:pt x="1" y="37647"/>
                    <a:pt x="1" y="39570"/>
                  </a:cubicBezTo>
                  <a:cubicBezTo>
                    <a:pt x="1" y="42829"/>
                    <a:pt x="4123" y="45498"/>
                    <a:pt x="9226" y="45498"/>
                  </a:cubicBezTo>
                  <a:cubicBezTo>
                    <a:pt x="9501" y="45498"/>
                    <a:pt x="9815" y="45498"/>
                    <a:pt x="10129" y="45459"/>
                  </a:cubicBezTo>
                  <a:cubicBezTo>
                    <a:pt x="11621" y="47108"/>
                    <a:pt x="14683" y="48246"/>
                    <a:pt x="18255" y="48246"/>
                  </a:cubicBezTo>
                  <a:cubicBezTo>
                    <a:pt x="21827" y="48246"/>
                    <a:pt x="24929" y="47108"/>
                    <a:pt x="26420" y="45459"/>
                  </a:cubicBezTo>
                  <a:cubicBezTo>
                    <a:pt x="26695" y="45459"/>
                    <a:pt x="27009" y="45498"/>
                    <a:pt x="27323" y="45498"/>
                  </a:cubicBezTo>
                  <a:cubicBezTo>
                    <a:pt x="32387" y="45498"/>
                    <a:pt x="36548" y="42829"/>
                    <a:pt x="36548" y="39570"/>
                  </a:cubicBezTo>
                  <a:cubicBezTo>
                    <a:pt x="36509" y="37647"/>
                    <a:pt x="35096" y="35920"/>
                    <a:pt x="32858" y="34820"/>
                  </a:cubicBezTo>
                  <a:cubicBezTo>
                    <a:pt x="34272" y="33800"/>
                    <a:pt x="35096" y="32426"/>
                    <a:pt x="35096" y="30934"/>
                  </a:cubicBezTo>
                  <a:cubicBezTo>
                    <a:pt x="35096" y="29168"/>
                    <a:pt x="33879" y="27558"/>
                    <a:pt x="31955" y="26459"/>
                  </a:cubicBezTo>
                  <a:cubicBezTo>
                    <a:pt x="33761" y="25399"/>
                    <a:pt x="34900" y="23868"/>
                    <a:pt x="34900" y="22141"/>
                  </a:cubicBezTo>
                  <a:cubicBezTo>
                    <a:pt x="34900" y="20217"/>
                    <a:pt x="33447" y="18490"/>
                    <a:pt x="31249" y="17391"/>
                  </a:cubicBezTo>
                  <a:cubicBezTo>
                    <a:pt x="32623" y="16370"/>
                    <a:pt x="33486" y="14996"/>
                    <a:pt x="33486" y="13504"/>
                  </a:cubicBezTo>
                  <a:cubicBezTo>
                    <a:pt x="33486" y="11620"/>
                    <a:pt x="32073" y="9893"/>
                    <a:pt x="29875" y="8794"/>
                  </a:cubicBezTo>
                  <a:cubicBezTo>
                    <a:pt x="29993" y="8401"/>
                    <a:pt x="30032" y="8008"/>
                    <a:pt x="30032" y="7577"/>
                  </a:cubicBezTo>
                  <a:cubicBezTo>
                    <a:pt x="30032" y="3415"/>
                    <a:pt x="24772" y="0"/>
                    <a:pt x="18255" y="0"/>
                  </a:cubicBez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" name="Google Shape;611;p31"/>
            <p:cNvSpPr/>
            <p:nvPr/>
          </p:nvSpPr>
          <p:spPr>
            <a:xfrm>
              <a:off x="3414646" y="3326715"/>
              <a:ext cx="188665" cy="971400"/>
            </a:xfrm>
            <a:custGeom>
              <a:avLst/>
              <a:gdLst/>
              <a:ahLst/>
              <a:cxnLst/>
              <a:rect l="l" t="t" r="r" b="b"/>
              <a:pathLst>
                <a:path w="3965" h="20414" extrusionOk="0">
                  <a:moveTo>
                    <a:pt x="0" y="0"/>
                  </a:moveTo>
                  <a:lnTo>
                    <a:pt x="0" y="20414"/>
                  </a:lnTo>
                  <a:lnTo>
                    <a:pt x="3965" y="20414"/>
                  </a:lnTo>
                  <a:lnTo>
                    <a:pt x="3965" y="0"/>
                  </a:lnTo>
                  <a:close/>
                </a:path>
              </a:pathLst>
            </a:custGeom>
            <a:solidFill>
              <a:srgbClr val="708C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" name="Google Shape;612;p31"/>
            <p:cNvSpPr/>
            <p:nvPr/>
          </p:nvSpPr>
          <p:spPr>
            <a:xfrm>
              <a:off x="3452950" y="1660018"/>
              <a:ext cx="2372226" cy="2634448"/>
            </a:xfrm>
            <a:custGeom>
              <a:avLst/>
              <a:gdLst/>
              <a:ahLst/>
              <a:cxnLst/>
              <a:rect l="l" t="t" r="r" b="b"/>
              <a:pathLst>
                <a:path w="49855" h="55363" extrusionOk="0">
                  <a:moveTo>
                    <a:pt x="22979" y="0"/>
                  </a:moveTo>
                  <a:cubicBezTo>
                    <a:pt x="21167" y="0"/>
                    <a:pt x="18970" y="358"/>
                    <a:pt x="16311" y="1267"/>
                  </a:cubicBezTo>
                  <a:cubicBezTo>
                    <a:pt x="7949" y="4093"/>
                    <a:pt x="5790" y="10571"/>
                    <a:pt x="11796" y="11199"/>
                  </a:cubicBezTo>
                  <a:cubicBezTo>
                    <a:pt x="11796" y="11199"/>
                    <a:pt x="2375" y="12298"/>
                    <a:pt x="2375" y="18500"/>
                  </a:cubicBezTo>
                  <a:cubicBezTo>
                    <a:pt x="2375" y="21544"/>
                    <a:pt x="4379" y="22319"/>
                    <a:pt x="6420" y="22319"/>
                  </a:cubicBezTo>
                  <a:cubicBezTo>
                    <a:pt x="8029" y="22319"/>
                    <a:pt x="9662" y="21837"/>
                    <a:pt x="10354" y="21605"/>
                  </a:cubicBezTo>
                  <a:lnTo>
                    <a:pt x="10354" y="21605"/>
                  </a:lnTo>
                  <a:cubicBezTo>
                    <a:pt x="8506" y="22289"/>
                    <a:pt x="1" y="25840"/>
                    <a:pt x="4495" y="31808"/>
                  </a:cubicBezTo>
                  <a:cubicBezTo>
                    <a:pt x="4495" y="31808"/>
                    <a:pt x="6651" y="33537"/>
                    <a:pt x="9332" y="33537"/>
                  </a:cubicBezTo>
                  <a:cubicBezTo>
                    <a:pt x="10869" y="33537"/>
                    <a:pt x="12578" y="32968"/>
                    <a:pt x="14152" y="31180"/>
                  </a:cubicBezTo>
                  <a:lnTo>
                    <a:pt x="14152" y="31180"/>
                  </a:lnTo>
                  <a:cubicBezTo>
                    <a:pt x="14151" y="31181"/>
                    <a:pt x="11247" y="34792"/>
                    <a:pt x="14466" y="36323"/>
                  </a:cubicBezTo>
                  <a:cubicBezTo>
                    <a:pt x="14949" y="36547"/>
                    <a:pt x="15420" y="36639"/>
                    <a:pt x="15880" y="36639"/>
                  </a:cubicBezTo>
                  <a:cubicBezTo>
                    <a:pt x="18026" y="36639"/>
                    <a:pt x="19922" y="34633"/>
                    <a:pt x="21568" y="34633"/>
                  </a:cubicBezTo>
                  <a:cubicBezTo>
                    <a:pt x="21921" y="34633"/>
                    <a:pt x="22262" y="34725"/>
                    <a:pt x="22592" y="34949"/>
                  </a:cubicBezTo>
                  <a:cubicBezTo>
                    <a:pt x="22592" y="34949"/>
                    <a:pt x="26871" y="40170"/>
                    <a:pt x="24319" y="55362"/>
                  </a:cubicBezTo>
                  <a:lnTo>
                    <a:pt x="29069" y="55362"/>
                  </a:lnTo>
                  <a:cubicBezTo>
                    <a:pt x="29069" y="55362"/>
                    <a:pt x="25183" y="37854"/>
                    <a:pt x="31307" y="34085"/>
                  </a:cubicBezTo>
                  <a:cubicBezTo>
                    <a:pt x="31307" y="34085"/>
                    <a:pt x="31834" y="33771"/>
                    <a:pt x="32605" y="33771"/>
                  </a:cubicBezTo>
                  <a:cubicBezTo>
                    <a:pt x="33351" y="33771"/>
                    <a:pt x="34325" y="34065"/>
                    <a:pt x="35271" y="35224"/>
                  </a:cubicBezTo>
                  <a:cubicBezTo>
                    <a:pt x="35792" y="35861"/>
                    <a:pt x="36708" y="36162"/>
                    <a:pt x="37761" y="36162"/>
                  </a:cubicBezTo>
                  <a:cubicBezTo>
                    <a:pt x="40597" y="36162"/>
                    <a:pt x="44433" y="33980"/>
                    <a:pt x="44261" y="30317"/>
                  </a:cubicBezTo>
                  <a:cubicBezTo>
                    <a:pt x="44149" y="27477"/>
                    <a:pt x="42879" y="26866"/>
                    <a:pt x="41806" y="26866"/>
                  </a:cubicBezTo>
                  <a:cubicBezTo>
                    <a:pt x="41725" y="26866"/>
                    <a:pt x="41646" y="26869"/>
                    <a:pt x="41568" y="26876"/>
                  </a:cubicBezTo>
                  <a:lnTo>
                    <a:pt x="41568" y="26876"/>
                  </a:lnTo>
                  <a:cubicBezTo>
                    <a:pt x="44176" y="26065"/>
                    <a:pt x="49855" y="23654"/>
                    <a:pt x="49521" y="18108"/>
                  </a:cubicBezTo>
                  <a:cubicBezTo>
                    <a:pt x="49304" y="14486"/>
                    <a:pt x="46911" y="13588"/>
                    <a:pt x="44592" y="13588"/>
                  </a:cubicBezTo>
                  <a:cubicBezTo>
                    <a:pt x="42310" y="13588"/>
                    <a:pt x="40100" y="14457"/>
                    <a:pt x="40100" y="14457"/>
                  </a:cubicBezTo>
                  <a:cubicBezTo>
                    <a:pt x="40100" y="14457"/>
                    <a:pt x="47598" y="11159"/>
                    <a:pt x="44379" y="8058"/>
                  </a:cubicBezTo>
                  <a:cubicBezTo>
                    <a:pt x="43412" y="7127"/>
                    <a:pt x="42381" y="6801"/>
                    <a:pt x="41412" y="6801"/>
                  </a:cubicBezTo>
                  <a:cubicBezTo>
                    <a:pt x="39173" y="6801"/>
                    <a:pt x="37264" y="8542"/>
                    <a:pt x="37235" y="8568"/>
                  </a:cubicBezTo>
                  <a:lnTo>
                    <a:pt x="37235" y="8568"/>
                  </a:lnTo>
                  <a:cubicBezTo>
                    <a:pt x="37275" y="8531"/>
                    <a:pt x="40956" y="5144"/>
                    <a:pt x="39668" y="3426"/>
                  </a:cubicBezTo>
                  <a:cubicBezTo>
                    <a:pt x="39279" y="2903"/>
                    <a:pt x="38471" y="2685"/>
                    <a:pt x="37491" y="2685"/>
                  </a:cubicBezTo>
                  <a:cubicBezTo>
                    <a:pt x="35310" y="2685"/>
                    <a:pt x="32275" y="3765"/>
                    <a:pt x="31110" y="4957"/>
                  </a:cubicBezTo>
                  <a:cubicBezTo>
                    <a:pt x="31110" y="4926"/>
                    <a:pt x="29698" y="0"/>
                    <a:pt x="2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" name="Google Shape;613;p31"/>
            <p:cNvSpPr/>
            <p:nvPr/>
          </p:nvSpPr>
          <p:spPr>
            <a:xfrm>
              <a:off x="5183548" y="3625585"/>
              <a:ext cx="194327" cy="691220"/>
            </a:xfrm>
            <a:custGeom>
              <a:avLst/>
              <a:gdLst/>
              <a:ahLst/>
              <a:cxnLst/>
              <a:rect l="l" t="t" r="r" b="b"/>
              <a:pathLst>
                <a:path w="4084" h="14526" extrusionOk="0">
                  <a:moveTo>
                    <a:pt x="1" y="0"/>
                  </a:moveTo>
                  <a:lnTo>
                    <a:pt x="1" y="14525"/>
                  </a:lnTo>
                  <a:lnTo>
                    <a:pt x="4083" y="14525"/>
                  </a:lnTo>
                  <a:lnTo>
                    <a:pt x="4083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" name="Google Shape;614;p31"/>
            <p:cNvSpPr/>
            <p:nvPr/>
          </p:nvSpPr>
          <p:spPr>
            <a:xfrm>
              <a:off x="4341136" y="1752044"/>
              <a:ext cx="1881031" cy="2138517"/>
            </a:xfrm>
            <a:custGeom>
              <a:avLst/>
              <a:gdLst/>
              <a:ahLst/>
              <a:cxnLst/>
              <a:rect l="l" t="t" r="r" b="b"/>
              <a:pathLst>
                <a:path w="39532" h="44941" extrusionOk="0">
                  <a:moveTo>
                    <a:pt x="19510" y="0"/>
                  </a:moveTo>
                  <a:cubicBezTo>
                    <a:pt x="19510" y="13975"/>
                    <a:pt x="10560" y="20178"/>
                    <a:pt x="4201" y="21356"/>
                  </a:cubicBezTo>
                  <a:cubicBezTo>
                    <a:pt x="4874" y="21560"/>
                    <a:pt x="5558" y="21647"/>
                    <a:pt x="6235" y="21647"/>
                  </a:cubicBezTo>
                  <a:cubicBezTo>
                    <a:pt x="9974" y="21647"/>
                    <a:pt x="13465" y="19000"/>
                    <a:pt x="13465" y="19000"/>
                  </a:cubicBezTo>
                  <a:lnTo>
                    <a:pt x="13465" y="19040"/>
                  </a:lnTo>
                  <a:cubicBezTo>
                    <a:pt x="11110" y="22102"/>
                    <a:pt x="7694" y="24182"/>
                    <a:pt x="3886" y="24810"/>
                  </a:cubicBezTo>
                  <a:cubicBezTo>
                    <a:pt x="3886" y="24810"/>
                    <a:pt x="5143" y="25553"/>
                    <a:pt x="7418" y="25553"/>
                  </a:cubicBezTo>
                  <a:cubicBezTo>
                    <a:pt x="8409" y="25553"/>
                    <a:pt x="9594" y="25412"/>
                    <a:pt x="10953" y="25006"/>
                  </a:cubicBezTo>
                  <a:lnTo>
                    <a:pt x="10953" y="25006"/>
                  </a:lnTo>
                  <a:cubicBezTo>
                    <a:pt x="8676" y="28343"/>
                    <a:pt x="5574" y="30973"/>
                    <a:pt x="1924" y="32661"/>
                  </a:cubicBezTo>
                  <a:cubicBezTo>
                    <a:pt x="1962" y="32700"/>
                    <a:pt x="2102" y="32717"/>
                    <a:pt x="2320" y="32717"/>
                  </a:cubicBezTo>
                  <a:cubicBezTo>
                    <a:pt x="3668" y="32717"/>
                    <a:pt x="8017" y="32042"/>
                    <a:pt x="10010" y="31366"/>
                  </a:cubicBezTo>
                  <a:lnTo>
                    <a:pt x="10010" y="31366"/>
                  </a:lnTo>
                  <a:cubicBezTo>
                    <a:pt x="8597" y="34232"/>
                    <a:pt x="5260" y="39178"/>
                    <a:pt x="0" y="39845"/>
                  </a:cubicBezTo>
                  <a:cubicBezTo>
                    <a:pt x="0" y="39845"/>
                    <a:pt x="1511" y="40159"/>
                    <a:pt x="3602" y="40159"/>
                  </a:cubicBezTo>
                  <a:cubicBezTo>
                    <a:pt x="5692" y="40159"/>
                    <a:pt x="8362" y="39845"/>
                    <a:pt x="10678" y="38589"/>
                  </a:cubicBezTo>
                  <a:lnTo>
                    <a:pt x="10678" y="38589"/>
                  </a:lnTo>
                  <a:cubicBezTo>
                    <a:pt x="10364" y="39374"/>
                    <a:pt x="7262" y="43889"/>
                    <a:pt x="4201" y="44831"/>
                  </a:cubicBezTo>
                  <a:cubicBezTo>
                    <a:pt x="5130" y="44881"/>
                    <a:pt x="6003" y="44904"/>
                    <a:pt x="6824" y="44904"/>
                  </a:cubicBezTo>
                  <a:cubicBezTo>
                    <a:pt x="18314" y="44904"/>
                    <a:pt x="19510" y="40356"/>
                    <a:pt x="19510" y="40356"/>
                  </a:cubicBezTo>
                  <a:cubicBezTo>
                    <a:pt x="19510" y="40356"/>
                    <a:pt x="20298" y="44941"/>
                    <a:pt x="32995" y="44941"/>
                  </a:cubicBezTo>
                  <a:cubicBezTo>
                    <a:pt x="33590" y="44941"/>
                    <a:pt x="34211" y="44930"/>
                    <a:pt x="34860" y="44909"/>
                  </a:cubicBezTo>
                  <a:cubicBezTo>
                    <a:pt x="34860" y="44909"/>
                    <a:pt x="27990" y="41141"/>
                    <a:pt x="27990" y="38864"/>
                  </a:cubicBezTo>
                  <a:lnTo>
                    <a:pt x="27990" y="38864"/>
                  </a:lnTo>
                  <a:cubicBezTo>
                    <a:pt x="30500" y="40438"/>
                    <a:pt x="33243" y="40849"/>
                    <a:pt x="35425" y="40849"/>
                  </a:cubicBezTo>
                  <a:cubicBezTo>
                    <a:pt x="37815" y="40849"/>
                    <a:pt x="39531" y="40356"/>
                    <a:pt x="39531" y="40356"/>
                  </a:cubicBezTo>
                  <a:cubicBezTo>
                    <a:pt x="34271" y="39649"/>
                    <a:pt x="30463" y="34389"/>
                    <a:pt x="29050" y="31523"/>
                  </a:cubicBezTo>
                  <a:lnTo>
                    <a:pt x="29050" y="31523"/>
                  </a:lnTo>
                  <a:cubicBezTo>
                    <a:pt x="30795" y="32125"/>
                    <a:pt x="34616" y="33142"/>
                    <a:pt x="36305" y="33142"/>
                  </a:cubicBezTo>
                  <a:cubicBezTo>
                    <a:pt x="36820" y="33142"/>
                    <a:pt x="37136" y="33048"/>
                    <a:pt x="37136" y="32818"/>
                  </a:cubicBezTo>
                  <a:cubicBezTo>
                    <a:pt x="32190" y="30188"/>
                    <a:pt x="29364" y="27283"/>
                    <a:pt x="27754" y="24849"/>
                  </a:cubicBezTo>
                  <a:lnTo>
                    <a:pt x="27754" y="24849"/>
                  </a:lnTo>
                  <a:cubicBezTo>
                    <a:pt x="29390" y="25399"/>
                    <a:pt x="30794" y="25582"/>
                    <a:pt x="31940" y="25582"/>
                  </a:cubicBezTo>
                  <a:cubicBezTo>
                    <a:pt x="34231" y="25582"/>
                    <a:pt x="35488" y="24849"/>
                    <a:pt x="35488" y="24849"/>
                  </a:cubicBezTo>
                  <a:cubicBezTo>
                    <a:pt x="32151" y="24261"/>
                    <a:pt x="29128" y="22612"/>
                    <a:pt x="26812" y="20139"/>
                  </a:cubicBezTo>
                  <a:lnTo>
                    <a:pt x="26812" y="20139"/>
                  </a:lnTo>
                  <a:cubicBezTo>
                    <a:pt x="28739" y="21492"/>
                    <a:pt x="30806" y="21838"/>
                    <a:pt x="32363" y="21838"/>
                  </a:cubicBezTo>
                  <a:cubicBezTo>
                    <a:pt x="33787" y="21838"/>
                    <a:pt x="34785" y="21548"/>
                    <a:pt x="34860" y="21473"/>
                  </a:cubicBezTo>
                  <a:cubicBezTo>
                    <a:pt x="30698" y="21473"/>
                    <a:pt x="19510" y="14093"/>
                    <a:pt x="19510" y="79"/>
                  </a:cubicBezTo>
                  <a:lnTo>
                    <a:pt x="195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" name="Google Shape;615;p31"/>
            <p:cNvSpPr/>
            <p:nvPr/>
          </p:nvSpPr>
          <p:spPr>
            <a:xfrm>
              <a:off x="1834363" y="3511623"/>
              <a:ext cx="222305" cy="784629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" name="Google Shape;616;p31"/>
            <p:cNvSpPr/>
            <p:nvPr/>
          </p:nvSpPr>
          <p:spPr>
            <a:xfrm>
              <a:off x="876087" y="1329886"/>
              <a:ext cx="2140689" cy="2485793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" name="Google Shape;617;p31"/>
            <p:cNvSpPr/>
            <p:nvPr/>
          </p:nvSpPr>
          <p:spPr>
            <a:xfrm>
              <a:off x="1801721" y="1864246"/>
              <a:ext cx="2187177" cy="2430214"/>
            </a:xfrm>
            <a:custGeom>
              <a:avLst/>
              <a:gdLst/>
              <a:ahLst/>
              <a:cxnLst/>
              <a:rect l="l" t="t" r="r" b="b"/>
              <a:pathLst>
                <a:path w="45966" h="51071" extrusionOk="0">
                  <a:moveTo>
                    <a:pt x="21184" y="0"/>
                  </a:moveTo>
                  <a:cubicBezTo>
                    <a:pt x="19510" y="0"/>
                    <a:pt x="17477" y="332"/>
                    <a:pt x="15015" y="1175"/>
                  </a:cubicBezTo>
                  <a:cubicBezTo>
                    <a:pt x="7321" y="3805"/>
                    <a:pt x="5319" y="9772"/>
                    <a:pt x="10854" y="10361"/>
                  </a:cubicBezTo>
                  <a:cubicBezTo>
                    <a:pt x="10854" y="10361"/>
                    <a:pt x="2178" y="11343"/>
                    <a:pt x="2178" y="17074"/>
                  </a:cubicBezTo>
                  <a:cubicBezTo>
                    <a:pt x="2178" y="19911"/>
                    <a:pt x="4038" y="20632"/>
                    <a:pt x="5929" y="20632"/>
                  </a:cubicBezTo>
                  <a:cubicBezTo>
                    <a:pt x="7411" y="20632"/>
                    <a:pt x="8913" y="20189"/>
                    <a:pt x="9552" y="19975"/>
                  </a:cubicBezTo>
                  <a:lnTo>
                    <a:pt x="9552" y="19975"/>
                  </a:lnTo>
                  <a:cubicBezTo>
                    <a:pt x="7841" y="20609"/>
                    <a:pt x="0" y="23887"/>
                    <a:pt x="4141" y="29361"/>
                  </a:cubicBezTo>
                  <a:cubicBezTo>
                    <a:pt x="4141" y="29361"/>
                    <a:pt x="6135" y="30944"/>
                    <a:pt x="8606" y="30944"/>
                  </a:cubicBezTo>
                  <a:cubicBezTo>
                    <a:pt x="10026" y="30944"/>
                    <a:pt x="11605" y="30421"/>
                    <a:pt x="13052" y="28772"/>
                  </a:cubicBezTo>
                  <a:lnTo>
                    <a:pt x="13052" y="28772"/>
                  </a:lnTo>
                  <a:cubicBezTo>
                    <a:pt x="13051" y="28773"/>
                    <a:pt x="10383" y="32109"/>
                    <a:pt x="13327" y="33483"/>
                  </a:cubicBezTo>
                  <a:cubicBezTo>
                    <a:pt x="13783" y="33699"/>
                    <a:pt x="14228" y="33788"/>
                    <a:pt x="14662" y="33788"/>
                  </a:cubicBezTo>
                  <a:cubicBezTo>
                    <a:pt x="16633" y="33788"/>
                    <a:pt x="18378" y="31962"/>
                    <a:pt x="19895" y="31962"/>
                  </a:cubicBezTo>
                  <a:cubicBezTo>
                    <a:pt x="20229" y="31962"/>
                    <a:pt x="20552" y="32050"/>
                    <a:pt x="20864" y="32266"/>
                  </a:cubicBezTo>
                  <a:cubicBezTo>
                    <a:pt x="20864" y="32266"/>
                    <a:pt x="24790" y="37056"/>
                    <a:pt x="22434" y="51070"/>
                  </a:cubicBezTo>
                  <a:lnTo>
                    <a:pt x="26792" y="51070"/>
                  </a:lnTo>
                  <a:cubicBezTo>
                    <a:pt x="26792" y="51070"/>
                    <a:pt x="23219" y="34936"/>
                    <a:pt x="28833" y="31442"/>
                  </a:cubicBezTo>
                  <a:cubicBezTo>
                    <a:pt x="28833" y="31442"/>
                    <a:pt x="29313" y="31162"/>
                    <a:pt x="30020" y="31162"/>
                  </a:cubicBezTo>
                  <a:cubicBezTo>
                    <a:pt x="30714" y="31162"/>
                    <a:pt x="31628" y="31432"/>
                    <a:pt x="32523" y="32502"/>
                  </a:cubicBezTo>
                  <a:cubicBezTo>
                    <a:pt x="33003" y="33099"/>
                    <a:pt x="33849" y="33381"/>
                    <a:pt x="34822" y="33381"/>
                  </a:cubicBezTo>
                  <a:cubicBezTo>
                    <a:pt x="37428" y="33381"/>
                    <a:pt x="40949" y="31361"/>
                    <a:pt x="40806" y="27987"/>
                  </a:cubicBezTo>
                  <a:cubicBezTo>
                    <a:pt x="40695" y="25353"/>
                    <a:pt x="39548" y="24778"/>
                    <a:pt x="38569" y="24778"/>
                  </a:cubicBezTo>
                  <a:cubicBezTo>
                    <a:pt x="38510" y="24778"/>
                    <a:pt x="38451" y="24780"/>
                    <a:pt x="38393" y="24784"/>
                  </a:cubicBezTo>
                  <a:lnTo>
                    <a:pt x="38393" y="24784"/>
                  </a:lnTo>
                  <a:cubicBezTo>
                    <a:pt x="40825" y="24010"/>
                    <a:pt x="45965" y="21767"/>
                    <a:pt x="45635" y="16721"/>
                  </a:cubicBezTo>
                  <a:cubicBezTo>
                    <a:pt x="45437" y="13374"/>
                    <a:pt x="43230" y="12545"/>
                    <a:pt x="41093" y="12545"/>
                  </a:cubicBezTo>
                  <a:cubicBezTo>
                    <a:pt x="38993" y="12545"/>
                    <a:pt x="36959" y="13345"/>
                    <a:pt x="36959" y="13345"/>
                  </a:cubicBezTo>
                  <a:cubicBezTo>
                    <a:pt x="36959" y="13345"/>
                    <a:pt x="43868" y="10283"/>
                    <a:pt x="40924" y="7417"/>
                  </a:cubicBezTo>
                  <a:cubicBezTo>
                    <a:pt x="40028" y="6556"/>
                    <a:pt x="39071" y="6255"/>
                    <a:pt x="38171" y="6255"/>
                  </a:cubicBezTo>
                  <a:cubicBezTo>
                    <a:pt x="36095" y="6255"/>
                    <a:pt x="34322" y="7859"/>
                    <a:pt x="34290" y="7888"/>
                  </a:cubicBezTo>
                  <a:lnTo>
                    <a:pt x="34290" y="7888"/>
                  </a:lnTo>
                  <a:cubicBezTo>
                    <a:pt x="34334" y="7848"/>
                    <a:pt x="37737" y="4737"/>
                    <a:pt x="36566" y="3138"/>
                  </a:cubicBezTo>
                  <a:cubicBezTo>
                    <a:pt x="36200" y="2649"/>
                    <a:pt x="35449" y="2446"/>
                    <a:pt x="34541" y="2446"/>
                  </a:cubicBezTo>
                  <a:cubicBezTo>
                    <a:pt x="32530" y="2446"/>
                    <a:pt x="29746" y="3443"/>
                    <a:pt x="28637" y="4551"/>
                  </a:cubicBezTo>
                  <a:lnTo>
                    <a:pt x="28637" y="4551"/>
                  </a:lnTo>
                  <a:cubicBezTo>
                    <a:pt x="28654" y="4504"/>
                    <a:pt x="27352" y="0"/>
                    <a:pt x="21184" y="0"/>
                  </a:cubicBez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" name="Google Shape;618;p31"/>
            <p:cNvSpPr/>
            <p:nvPr/>
          </p:nvSpPr>
          <p:spPr>
            <a:xfrm>
              <a:off x="155060" y="1438233"/>
              <a:ext cx="1572840" cy="2071661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" name="Google Shape;619;p31"/>
            <p:cNvSpPr/>
            <p:nvPr/>
          </p:nvSpPr>
          <p:spPr>
            <a:xfrm>
              <a:off x="855579" y="3418218"/>
              <a:ext cx="170012" cy="878038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0" name="Google Shape;620;p31"/>
          <p:cNvGrpSpPr/>
          <p:nvPr/>
        </p:nvGrpSpPr>
        <p:grpSpPr>
          <a:xfrm flipH="1">
            <a:off x="-1010540" y="-490081"/>
            <a:ext cx="14183895" cy="2633004"/>
            <a:chOff x="-376905" y="-824761"/>
            <a:chExt cx="10637921" cy="1974753"/>
          </a:xfrm>
        </p:grpSpPr>
        <p:sp>
          <p:nvSpPr>
            <p:cNvPr id="621" name="Google Shape;621;p31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" name="Google Shape;622;p31"/>
            <p:cNvSpPr/>
            <p:nvPr/>
          </p:nvSpPr>
          <p:spPr>
            <a:xfrm>
              <a:off x="7619796" y="-50265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" name="Google Shape;623;p31"/>
            <p:cNvSpPr/>
            <p:nvPr/>
          </p:nvSpPr>
          <p:spPr>
            <a:xfrm>
              <a:off x="589079" y="-824761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" name="Google Shape;624;p31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25" name="Google Shape;625;p31"/>
          <p:cNvSpPr txBox="1">
            <a:spLocks noGrp="1"/>
          </p:cNvSpPr>
          <p:nvPr>
            <p:ph type="title"/>
          </p:nvPr>
        </p:nvSpPr>
        <p:spPr>
          <a:xfrm>
            <a:off x="1427800" y="4074600"/>
            <a:ext cx="2732400" cy="46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26" name="Google Shape;626;p31"/>
          <p:cNvSpPr txBox="1">
            <a:spLocks noGrp="1"/>
          </p:cNvSpPr>
          <p:nvPr>
            <p:ph type="subTitle" idx="1"/>
          </p:nvPr>
        </p:nvSpPr>
        <p:spPr>
          <a:xfrm>
            <a:off x="1427800" y="4722233"/>
            <a:ext cx="2732400" cy="10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7" name="Google Shape;627;p31"/>
          <p:cNvSpPr txBox="1">
            <a:spLocks noGrp="1"/>
          </p:cNvSpPr>
          <p:nvPr>
            <p:ph type="title" idx="2"/>
          </p:nvPr>
        </p:nvSpPr>
        <p:spPr>
          <a:xfrm>
            <a:off x="4729800" y="3655500"/>
            <a:ext cx="2732400" cy="46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28" name="Google Shape;628;p31"/>
          <p:cNvSpPr txBox="1">
            <a:spLocks noGrp="1"/>
          </p:cNvSpPr>
          <p:nvPr>
            <p:ph type="subTitle" idx="3"/>
          </p:nvPr>
        </p:nvSpPr>
        <p:spPr>
          <a:xfrm>
            <a:off x="4729800" y="4303133"/>
            <a:ext cx="2732400" cy="10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9" name="Google Shape;629;p31"/>
          <p:cNvSpPr txBox="1">
            <a:spLocks noGrp="1"/>
          </p:cNvSpPr>
          <p:nvPr>
            <p:ph type="title" idx="4"/>
          </p:nvPr>
        </p:nvSpPr>
        <p:spPr>
          <a:xfrm>
            <a:off x="8003583" y="4074600"/>
            <a:ext cx="2732400" cy="46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30" name="Google Shape;630;p31"/>
          <p:cNvSpPr txBox="1">
            <a:spLocks noGrp="1"/>
          </p:cNvSpPr>
          <p:nvPr>
            <p:ph type="subTitle" idx="5"/>
          </p:nvPr>
        </p:nvSpPr>
        <p:spPr>
          <a:xfrm>
            <a:off x="8003583" y="4722233"/>
            <a:ext cx="2732400" cy="10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1" name="Google Shape;631;p31"/>
          <p:cNvSpPr txBox="1">
            <a:spLocks noGrp="1"/>
          </p:cNvSpPr>
          <p:nvPr>
            <p:ph type="title" idx="6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190589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four columns">
  <p:cSld name="Title and four columns"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32"/>
          <p:cNvSpPr txBox="1">
            <a:spLocks noGrp="1"/>
          </p:cNvSpPr>
          <p:nvPr>
            <p:ph type="subTitle" idx="1"/>
          </p:nvPr>
        </p:nvSpPr>
        <p:spPr>
          <a:xfrm>
            <a:off x="3051444" y="4275404"/>
            <a:ext cx="2873600" cy="6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 panose="020B0604020202020204"/>
              <a:buNone/>
              <a:defRPr sz="3733">
                <a:solidFill>
                  <a:schemeClr val="lt1"/>
                </a:solidFill>
                <a:latin typeface="Mouse Memoirs" panose="020B0604020202020204"/>
                <a:ea typeface="Mouse Memoirs" panose="020B0604020202020204"/>
                <a:cs typeface="Mouse Memoirs" panose="020B0604020202020204"/>
                <a:sym typeface="Mouse Memoirs" panose="020B0604020202020204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 panose="020B0604020202020204"/>
              <a:buNone/>
              <a:defRPr sz="2667">
                <a:latin typeface="Mouse Memoirs" panose="020B0604020202020204"/>
                <a:ea typeface="Mouse Memoirs" panose="020B0604020202020204"/>
                <a:cs typeface="Mouse Memoirs" panose="020B0604020202020204"/>
                <a:sym typeface="Mouse Memoirs" panose="020B0604020202020204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 panose="020B0604020202020204"/>
              <a:buNone/>
              <a:defRPr sz="2667">
                <a:latin typeface="Mouse Memoirs" panose="020B0604020202020204"/>
                <a:ea typeface="Mouse Memoirs" panose="020B0604020202020204"/>
                <a:cs typeface="Mouse Memoirs" panose="020B0604020202020204"/>
                <a:sym typeface="Mouse Memoirs" panose="020B0604020202020204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 panose="020B0604020202020204"/>
              <a:buNone/>
              <a:defRPr sz="2667">
                <a:latin typeface="Mouse Memoirs" panose="020B0604020202020204"/>
                <a:ea typeface="Mouse Memoirs" panose="020B0604020202020204"/>
                <a:cs typeface="Mouse Memoirs" panose="020B0604020202020204"/>
                <a:sym typeface="Mouse Memoirs" panose="020B0604020202020204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 panose="020B0604020202020204"/>
              <a:buNone/>
              <a:defRPr sz="2667">
                <a:latin typeface="Mouse Memoirs" panose="020B0604020202020204"/>
                <a:ea typeface="Mouse Memoirs" panose="020B0604020202020204"/>
                <a:cs typeface="Mouse Memoirs" panose="020B0604020202020204"/>
                <a:sym typeface="Mouse Memoirs" panose="020B0604020202020204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 panose="020B0604020202020204"/>
              <a:buNone/>
              <a:defRPr sz="2667">
                <a:latin typeface="Mouse Memoirs" panose="020B0604020202020204"/>
                <a:ea typeface="Mouse Memoirs" panose="020B0604020202020204"/>
                <a:cs typeface="Mouse Memoirs" panose="020B0604020202020204"/>
                <a:sym typeface="Mouse Memoirs" panose="020B0604020202020204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 panose="020B0604020202020204"/>
              <a:buNone/>
              <a:defRPr sz="2667">
                <a:latin typeface="Mouse Memoirs" panose="020B0604020202020204"/>
                <a:ea typeface="Mouse Memoirs" panose="020B0604020202020204"/>
                <a:cs typeface="Mouse Memoirs" panose="020B0604020202020204"/>
                <a:sym typeface="Mouse Memoirs" panose="020B0604020202020204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 panose="020B0604020202020204"/>
              <a:buNone/>
              <a:defRPr sz="2667">
                <a:latin typeface="Mouse Memoirs" panose="020B0604020202020204"/>
                <a:ea typeface="Mouse Memoirs" panose="020B0604020202020204"/>
                <a:cs typeface="Mouse Memoirs" panose="020B0604020202020204"/>
                <a:sym typeface="Mouse Memoirs" panose="020B0604020202020204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 panose="020B0604020202020204"/>
              <a:buNone/>
              <a:defRPr sz="2667">
                <a:latin typeface="Mouse Memoirs" panose="020B0604020202020204"/>
                <a:ea typeface="Mouse Memoirs" panose="020B0604020202020204"/>
                <a:cs typeface="Mouse Memoirs" panose="020B0604020202020204"/>
                <a:sym typeface="Mouse Memoirs" panose="020B0604020202020204"/>
              </a:defRPr>
            </a:lvl9pPr>
          </a:lstStyle>
          <a:p>
            <a:endParaRPr/>
          </a:p>
        </p:txBody>
      </p:sp>
      <p:sp>
        <p:nvSpPr>
          <p:cNvPr id="634" name="Google Shape;634;p32"/>
          <p:cNvSpPr txBox="1">
            <a:spLocks noGrp="1"/>
          </p:cNvSpPr>
          <p:nvPr>
            <p:ph type="subTitle" idx="2"/>
          </p:nvPr>
        </p:nvSpPr>
        <p:spPr>
          <a:xfrm>
            <a:off x="3051447" y="4901800"/>
            <a:ext cx="2873600" cy="8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5" name="Google Shape;635;p32"/>
          <p:cNvSpPr txBox="1">
            <a:spLocks noGrp="1"/>
          </p:cNvSpPr>
          <p:nvPr>
            <p:ph type="subTitle" idx="3"/>
          </p:nvPr>
        </p:nvSpPr>
        <p:spPr>
          <a:xfrm>
            <a:off x="8048411" y="4275407"/>
            <a:ext cx="2873600" cy="6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 panose="020B0604020202020204"/>
              <a:buNone/>
              <a:defRPr sz="3733">
                <a:solidFill>
                  <a:schemeClr val="dk2"/>
                </a:solidFill>
                <a:latin typeface="Mouse Memoirs" panose="020B0604020202020204"/>
                <a:ea typeface="Mouse Memoirs" panose="020B0604020202020204"/>
                <a:cs typeface="Mouse Memoirs" panose="020B0604020202020204"/>
                <a:sym typeface="Mouse Memoirs" panose="020B0604020202020204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 panose="020B0604020202020204"/>
              <a:buNone/>
              <a:defRPr sz="2667">
                <a:latin typeface="Mouse Memoirs" panose="020B0604020202020204"/>
                <a:ea typeface="Mouse Memoirs" panose="020B0604020202020204"/>
                <a:cs typeface="Mouse Memoirs" panose="020B0604020202020204"/>
                <a:sym typeface="Mouse Memoirs" panose="020B0604020202020204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 panose="020B0604020202020204"/>
              <a:buNone/>
              <a:defRPr sz="2667">
                <a:latin typeface="Mouse Memoirs" panose="020B0604020202020204"/>
                <a:ea typeface="Mouse Memoirs" panose="020B0604020202020204"/>
                <a:cs typeface="Mouse Memoirs" panose="020B0604020202020204"/>
                <a:sym typeface="Mouse Memoirs" panose="020B0604020202020204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 panose="020B0604020202020204"/>
              <a:buNone/>
              <a:defRPr sz="2667">
                <a:latin typeface="Mouse Memoirs" panose="020B0604020202020204"/>
                <a:ea typeface="Mouse Memoirs" panose="020B0604020202020204"/>
                <a:cs typeface="Mouse Memoirs" panose="020B0604020202020204"/>
                <a:sym typeface="Mouse Memoirs" panose="020B0604020202020204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 panose="020B0604020202020204"/>
              <a:buNone/>
              <a:defRPr sz="2667">
                <a:latin typeface="Mouse Memoirs" panose="020B0604020202020204"/>
                <a:ea typeface="Mouse Memoirs" panose="020B0604020202020204"/>
                <a:cs typeface="Mouse Memoirs" panose="020B0604020202020204"/>
                <a:sym typeface="Mouse Memoirs" panose="020B0604020202020204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 panose="020B0604020202020204"/>
              <a:buNone/>
              <a:defRPr sz="2667">
                <a:latin typeface="Mouse Memoirs" panose="020B0604020202020204"/>
                <a:ea typeface="Mouse Memoirs" panose="020B0604020202020204"/>
                <a:cs typeface="Mouse Memoirs" panose="020B0604020202020204"/>
                <a:sym typeface="Mouse Memoirs" panose="020B0604020202020204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 panose="020B0604020202020204"/>
              <a:buNone/>
              <a:defRPr sz="2667">
                <a:latin typeface="Mouse Memoirs" panose="020B0604020202020204"/>
                <a:ea typeface="Mouse Memoirs" panose="020B0604020202020204"/>
                <a:cs typeface="Mouse Memoirs" panose="020B0604020202020204"/>
                <a:sym typeface="Mouse Memoirs" panose="020B0604020202020204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 panose="020B0604020202020204"/>
              <a:buNone/>
              <a:defRPr sz="2667">
                <a:latin typeface="Mouse Memoirs" panose="020B0604020202020204"/>
                <a:ea typeface="Mouse Memoirs" panose="020B0604020202020204"/>
                <a:cs typeface="Mouse Memoirs" panose="020B0604020202020204"/>
                <a:sym typeface="Mouse Memoirs" panose="020B0604020202020204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 panose="020B0604020202020204"/>
              <a:buNone/>
              <a:defRPr sz="2667">
                <a:latin typeface="Mouse Memoirs" panose="020B0604020202020204"/>
                <a:ea typeface="Mouse Memoirs" panose="020B0604020202020204"/>
                <a:cs typeface="Mouse Memoirs" panose="020B0604020202020204"/>
                <a:sym typeface="Mouse Memoirs" panose="020B0604020202020204"/>
              </a:defRPr>
            </a:lvl9pPr>
          </a:lstStyle>
          <a:p>
            <a:endParaRPr/>
          </a:p>
        </p:txBody>
      </p:sp>
      <p:sp>
        <p:nvSpPr>
          <p:cNvPr id="636" name="Google Shape;636;p32"/>
          <p:cNvSpPr txBox="1">
            <a:spLocks noGrp="1"/>
          </p:cNvSpPr>
          <p:nvPr>
            <p:ph type="subTitle" idx="4"/>
          </p:nvPr>
        </p:nvSpPr>
        <p:spPr>
          <a:xfrm>
            <a:off x="8048413" y="4901804"/>
            <a:ext cx="2873600" cy="8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7" name="Google Shape;637;p32"/>
          <p:cNvSpPr txBox="1">
            <a:spLocks noGrp="1"/>
          </p:cNvSpPr>
          <p:nvPr>
            <p:ph type="subTitle" idx="5"/>
          </p:nvPr>
        </p:nvSpPr>
        <p:spPr>
          <a:xfrm>
            <a:off x="3051444" y="2033400"/>
            <a:ext cx="2873600" cy="6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 panose="020B0604020202020204"/>
              <a:buNone/>
              <a:defRPr sz="3733">
                <a:solidFill>
                  <a:schemeClr val="accent4"/>
                </a:solidFill>
                <a:latin typeface="Mouse Memoirs" panose="020B0604020202020204"/>
                <a:ea typeface="Mouse Memoirs" panose="020B0604020202020204"/>
                <a:cs typeface="Mouse Memoirs" panose="020B0604020202020204"/>
                <a:sym typeface="Mouse Memoirs" panose="020B0604020202020204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 panose="020B0604020202020204"/>
              <a:buNone/>
              <a:defRPr sz="2667">
                <a:latin typeface="Mouse Memoirs" panose="020B0604020202020204"/>
                <a:ea typeface="Mouse Memoirs" panose="020B0604020202020204"/>
                <a:cs typeface="Mouse Memoirs" panose="020B0604020202020204"/>
                <a:sym typeface="Mouse Memoirs" panose="020B0604020202020204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 panose="020B0604020202020204"/>
              <a:buNone/>
              <a:defRPr sz="2667">
                <a:latin typeface="Mouse Memoirs" panose="020B0604020202020204"/>
                <a:ea typeface="Mouse Memoirs" panose="020B0604020202020204"/>
                <a:cs typeface="Mouse Memoirs" panose="020B0604020202020204"/>
                <a:sym typeface="Mouse Memoirs" panose="020B0604020202020204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 panose="020B0604020202020204"/>
              <a:buNone/>
              <a:defRPr sz="2667">
                <a:latin typeface="Mouse Memoirs" panose="020B0604020202020204"/>
                <a:ea typeface="Mouse Memoirs" panose="020B0604020202020204"/>
                <a:cs typeface="Mouse Memoirs" panose="020B0604020202020204"/>
                <a:sym typeface="Mouse Memoirs" panose="020B0604020202020204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 panose="020B0604020202020204"/>
              <a:buNone/>
              <a:defRPr sz="2667">
                <a:latin typeface="Mouse Memoirs" panose="020B0604020202020204"/>
                <a:ea typeface="Mouse Memoirs" panose="020B0604020202020204"/>
                <a:cs typeface="Mouse Memoirs" panose="020B0604020202020204"/>
                <a:sym typeface="Mouse Memoirs" panose="020B0604020202020204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 panose="020B0604020202020204"/>
              <a:buNone/>
              <a:defRPr sz="2667">
                <a:latin typeface="Mouse Memoirs" panose="020B0604020202020204"/>
                <a:ea typeface="Mouse Memoirs" panose="020B0604020202020204"/>
                <a:cs typeface="Mouse Memoirs" panose="020B0604020202020204"/>
                <a:sym typeface="Mouse Memoirs" panose="020B0604020202020204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 panose="020B0604020202020204"/>
              <a:buNone/>
              <a:defRPr sz="2667">
                <a:latin typeface="Mouse Memoirs" panose="020B0604020202020204"/>
                <a:ea typeface="Mouse Memoirs" panose="020B0604020202020204"/>
                <a:cs typeface="Mouse Memoirs" panose="020B0604020202020204"/>
                <a:sym typeface="Mouse Memoirs" panose="020B0604020202020204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 panose="020B0604020202020204"/>
              <a:buNone/>
              <a:defRPr sz="2667">
                <a:latin typeface="Mouse Memoirs" panose="020B0604020202020204"/>
                <a:ea typeface="Mouse Memoirs" panose="020B0604020202020204"/>
                <a:cs typeface="Mouse Memoirs" panose="020B0604020202020204"/>
                <a:sym typeface="Mouse Memoirs" panose="020B0604020202020204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 panose="020B0604020202020204"/>
              <a:buNone/>
              <a:defRPr sz="2667">
                <a:latin typeface="Mouse Memoirs" panose="020B0604020202020204"/>
                <a:ea typeface="Mouse Memoirs" panose="020B0604020202020204"/>
                <a:cs typeface="Mouse Memoirs" panose="020B0604020202020204"/>
                <a:sym typeface="Mouse Memoirs" panose="020B0604020202020204"/>
              </a:defRPr>
            </a:lvl9pPr>
          </a:lstStyle>
          <a:p>
            <a:endParaRPr/>
          </a:p>
        </p:txBody>
      </p:sp>
      <p:sp>
        <p:nvSpPr>
          <p:cNvPr id="638" name="Google Shape;638;p32"/>
          <p:cNvSpPr txBox="1">
            <a:spLocks noGrp="1"/>
          </p:cNvSpPr>
          <p:nvPr>
            <p:ph type="subTitle" idx="6"/>
          </p:nvPr>
        </p:nvSpPr>
        <p:spPr>
          <a:xfrm>
            <a:off x="3051447" y="2659796"/>
            <a:ext cx="2873600" cy="8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9" name="Google Shape;639;p32"/>
          <p:cNvSpPr txBox="1">
            <a:spLocks noGrp="1"/>
          </p:cNvSpPr>
          <p:nvPr>
            <p:ph type="subTitle" idx="7"/>
          </p:nvPr>
        </p:nvSpPr>
        <p:spPr>
          <a:xfrm>
            <a:off x="8048411" y="2033400"/>
            <a:ext cx="2873600" cy="6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 panose="020B0604020202020204"/>
              <a:buNone/>
              <a:defRPr sz="3733">
                <a:solidFill>
                  <a:schemeClr val="accent3"/>
                </a:solidFill>
                <a:latin typeface="Mouse Memoirs" panose="020B0604020202020204"/>
                <a:ea typeface="Mouse Memoirs" panose="020B0604020202020204"/>
                <a:cs typeface="Mouse Memoirs" panose="020B0604020202020204"/>
                <a:sym typeface="Mouse Memoirs" panose="020B0604020202020204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 panose="020B0604020202020204"/>
              <a:buNone/>
              <a:defRPr sz="2667">
                <a:latin typeface="Mouse Memoirs" panose="020B0604020202020204"/>
                <a:ea typeface="Mouse Memoirs" panose="020B0604020202020204"/>
                <a:cs typeface="Mouse Memoirs" panose="020B0604020202020204"/>
                <a:sym typeface="Mouse Memoirs" panose="020B0604020202020204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 panose="020B0604020202020204"/>
              <a:buNone/>
              <a:defRPr sz="2667">
                <a:latin typeface="Mouse Memoirs" panose="020B0604020202020204"/>
                <a:ea typeface="Mouse Memoirs" panose="020B0604020202020204"/>
                <a:cs typeface="Mouse Memoirs" panose="020B0604020202020204"/>
                <a:sym typeface="Mouse Memoirs" panose="020B0604020202020204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 panose="020B0604020202020204"/>
              <a:buNone/>
              <a:defRPr sz="2667">
                <a:latin typeface="Mouse Memoirs" panose="020B0604020202020204"/>
                <a:ea typeface="Mouse Memoirs" panose="020B0604020202020204"/>
                <a:cs typeface="Mouse Memoirs" panose="020B0604020202020204"/>
                <a:sym typeface="Mouse Memoirs" panose="020B0604020202020204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 panose="020B0604020202020204"/>
              <a:buNone/>
              <a:defRPr sz="2667">
                <a:latin typeface="Mouse Memoirs" panose="020B0604020202020204"/>
                <a:ea typeface="Mouse Memoirs" panose="020B0604020202020204"/>
                <a:cs typeface="Mouse Memoirs" panose="020B0604020202020204"/>
                <a:sym typeface="Mouse Memoirs" panose="020B0604020202020204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 panose="020B0604020202020204"/>
              <a:buNone/>
              <a:defRPr sz="2667">
                <a:latin typeface="Mouse Memoirs" panose="020B0604020202020204"/>
                <a:ea typeface="Mouse Memoirs" panose="020B0604020202020204"/>
                <a:cs typeface="Mouse Memoirs" panose="020B0604020202020204"/>
                <a:sym typeface="Mouse Memoirs" panose="020B0604020202020204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 panose="020B0604020202020204"/>
              <a:buNone/>
              <a:defRPr sz="2667">
                <a:latin typeface="Mouse Memoirs" panose="020B0604020202020204"/>
                <a:ea typeface="Mouse Memoirs" panose="020B0604020202020204"/>
                <a:cs typeface="Mouse Memoirs" panose="020B0604020202020204"/>
                <a:sym typeface="Mouse Memoirs" panose="020B0604020202020204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 panose="020B0604020202020204"/>
              <a:buNone/>
              <a:defRPr sz="2667">
                <a:latin typeface="Mouse Memoirs" panose="020B0604020202020204"/>
                <a:ea typeface="Mouse Memoirs" panose="020B0604020202020204"/>
                <a:cs typeface="Mouse Memoirs" panose="020B0604020202020204"/>
                <a:sym typeface="Mouse Memoirs" panose="020B0604020202020204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 panose="020B0604020202020204"/>
              <a:buNone/>
              <a:defRPr sz="2667">
                <a:latin typeface="Mouse Memoirs" panose="020B0604020202020204"/>
                <a:ea typeface="Mouse Memoirs" panose="020B0604020202020204"/>
                <a:cs typeface="Mouse Memoirs" panose="020B0604020202020204"/>
                <a:sym typeface="Mouse Memoirs" panose="020B0604020202020204"/>
              </a:defRPr>
            </a:lvl9pPr>
          </a:lstStyle>
          <a:p>
            <a:endParaRPr/>
          </a:p>
        </p:txBody>
      </p:sp>
      <p:sp>
        <p:nvSpPr>
          <p:cNvPr id="640" name="Google Shape;640;p32"/>
          <p:cNvSpPr txBox="1">
            <a:spLocks noGrp="1"/>
          </p:cNvSpPr>
          <p:nvPr>
            <p:ph type="subTitle" idx="8"/>
          </p:nvPr>
        </p:nvSpPr>
        <p:spPr>
          <a:xfrm>
            <a:off x="8048413" y="2659797"/>
            <a:ext cx="2873600" cy="8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32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42" name="Google Shape;642;p32"/>
          <p:cNvGrpSpPr/>
          <p:nvPr/>
        </p:nvGrpSpPr>
        <p:grpSpPr>
          <a:xfrm>
            <a:off x="453945" y="4284485"/>
            <a:ext cx="1868392" cy="2589073"/>
            <a:chOff x="1002412" y="3043930"/>
            <a:chExt cx="1598009" cy="2214397"/>
          </a:xfrm>
        </p:grpSpPr>
        <p:sp>
          <p:nvSpPr>
            <p:cNvPr id="643" name="Google Shape;643;p32"/>
            <p:cNvSpPr/>
            <p:nvPr/>
          </p:nvSpPr>
          <p:spPr>
            <a:xfrm>
              <a:off x="1717766" y="4672597"/>
              <a:ext cx="165949" cy="585731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" name="Google Shape;644;p32"/>
            <p:cNvSpPr/>
            <p:nvPr/>
          </p:nvSpPr>
          <p:spPr>
            <a:xfrm>
              <a:off x="1002412" y="3043930"/>
              <a:ext cx="1598009" cy="1855660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45" name="Google Shape;645;p32"/>
          <p:cNvSpPr/>
          <p:nvPr/>
        </p:nvSpPr>
        <p:spPr>
          <a:xfrm>
            <a:off x="25416" y="5136405"/>
            <a:ext cx="1582467" cy="1759243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46" name="Google Shape;646;p32"/>
          <p:cNvGrpSpPr/>
          <p:nvPr/>
        </p:nvGrpSpPr>
        <p:grpSpPr>
          <a:xfrm flipH="1">
            <a:off x="-1010540" y="-490081"/>
            <a:ext cx="14183895" cy="2633004"/>
            <a:chOff x="-376905" y="-824761"/>
            <a:chExt cx="10637921" cy="1974753"/>
          </a:xfrm>
        </p:grpSpPr>
        <p:sp>
          <p:nvSpPr>
            <p:cNvPr id="647" name="Google Shape;647;p32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" name="Google Shape;648;p32"/>
            <p:cNvSpPr/>
            <p:nvPr/>
          </p:nvSpPr>
          <p:spPr>
            <a:xfrm>
              <a:off x="7619796" y="-50265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" name="Google Shape;649;p32"/>
            <p:cNvSpPr/>
            <p:nvPr/>
          </p:nvSpPr>
          <p:spPr>
            <a:xfrm>
              <a:off x="589079" y="-824761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" name="Google Shape;650;p32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0317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47467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six columns">
  <p:cSld name="Title and six columns"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33"/>
          <p:cNvSpPr txBox="1">
            <a:spLocks noGrp="1"/>
          </p:cNvSpPr>
          <p:nvPr>
            <p:ph type="title"/>
          </p:nvPr>
        </p:nvSpPr>
        <p:spPr>
          <a:xfrm>
            <a:off x="1021459" y="2300617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653" name="Google Shape;653;p33"/>
          <p:cNvSpPr txBox="1">
            <a:spLocks noGrp="1"/>
          </p:cNvSpPr>
          <p:nvPr>
            <p:ph type="subTitle" idx="1"/>
          </p:nvPr>
        </p:nvSpPr>
        <p:spPr>
          <a:xfrm>
            <a:off x="951659" y="2873600"/>
            <a:ext cx="2829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4" name="Google Shape;654;p33"/>
          <p:cNvSpPr txBox="1">
            <a:spLocks noGrp="1"/>
          </p:cNvSpPr>
          <p:nvPr>
            <p:ph type="title" idx="2"/>
          </p:nvPr>
        </p:nvSpPr>
        <p:spPr>
          <a:xfrm>
            <a:off x="4751200" y="2300617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655" name="Google Shape;655;p33"/>
          <p:cNvSpPr txBox="1">
            <a:spLocks noGrp="1"/>
          </p:cNvSpPr>
          <p:nvPr>
            <p:ph type="subTitle" idx="3"/>
          </p:nvPr>
        </p:nvSpPr>
        <p:spPr>
          <a:xfrm>
            <a:off x="4681400" y="2873600"/>
            <a:ext cx="2829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6" name="Google Shape;656;p33"/>
          <p:cNvSpPr txBox="1">
            <a:spLocks noGrp="1"/>
          </p:cNvSpPr>
          <p:nvPr>
            <p:ph type="title" idx="4"/>
          </p:nvPr>
        </p:nvSpPr>
        <p:spPr>
          <a:xfrm>
            <a:off x="8480959" y="2300617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657" name="Google Shape;657;p33"/>
          <p:cNvSpPr txBox="1">
            <a:spLocks noGrp="1"/>
          </p:cNvSpPr>
          <p:nvPr>
            <p:ph type="subTitle" idx="5"/>
          </p:nvPr>
        </p:nvSpPr>
        <p:spPr>
          <a:xfrm>
            <a:off x="8411159" y="2873600"/>
            <a:ext cx="2829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8" name="Google Shape;658;p33"/>
          <p:cNvSpPr txBox="1">
            <a:spLocks noGrp="1"/>
          </p:cNvSpPr>
          <p:nvPr>
            <p:ph type="title" idx="6"/>
          </p:nvPr>
        </p:nvSpPr>
        <p:spPr>
          <a:xfrm>
            <a:off x="1021459" y="4522451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659" name="Google Shape;659;p33"/>
          <p:cNvSpPr txBox="1">
            <a:spLocks noGrp="1"/>
          </p:cNvSpPr>
          <p:nvPr>
            <p:ph type="subTitle" idx="7"/>
          </p:nvPr>
        </p:nvSpPr>
        <p:spPr>
          <a:xfrm>
            <a:off x="951659" y="5095433"/>
            <a:ext cx="2829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0" name="Google Shape;660;p33"/>
          <p:cNvSpPr txBox="1">
            <a:spLocks noGrp="1"/>
          </p:cNvSpPr>
          <p:nvPr>
            <p:ph type="title" idx="8"/>
          </p:nvPr>
        </p:nvSpPr>
        <p:spPr>
          <a:xfrm>
            <a:off x="4751200" y="4522451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661" name="Google Shape;661;p33"/>
          <p:cNvSpPr txBox="1">
            <a:spLocks noGrp="1"/>
          </p:cNvSpPr>
          <p:nvPr>
            <p:ph type="subTitle" idx="9"/>
          </p:nvPr>
        </p:nvSpPr>
        <p:spPr>
          <a:xfrm>
            <a:off x="4681400" y="5095433"/>
            <a:ext cx="2829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2" name="Google Shape;662;p33"/>
          <p:cNvSpPr txBox="1">
            <a:spLocks noGrp="1"/>
          </p:cNvSpPr>
          <p:nvPr>
            <p:ph type="title" idx="13"/>
          </p:nvPr>
        </p:nvSpPr>
        <p:spPr>
          <a:xfrm>
            <a:off x="8480959" y="4522451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663" name="Google Shape;663;p33"/>
          <p:cNvSpPr txBox="1">
            <a:spLocks noGrp="1"/>
          </p:cNvSpPr>
          <p:nvPr>
            <p:ph type="subTitle" idx="14"/>
          </p:nvPr>
        </p:nvSpPr>
        <p:spPr>
          <a:xfrm>
            <a:off x="8411159" y="5095433"/>
            <a:ext cx="2829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4" name="Google Shape;664;p33"/>
          <p:cNvSpPr txBox="1">
            <a:spLocks noGrp="1"/>
          </p:cNvSpPr>
          <p:nvPr>
            <p:ph type="title" idx="15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65" name="Google Shape;665;p33"/>
          <p:cNvSpPr/>
          <p:nvPr/>
        </p:nvSpPr>
        <p:spPr>
          <a:xfrm>
            <a:off x="-239012" y="6087290"/>
            <a:ext cx="13259720" cy="1100927"/>
          </a:xfrm>
          <a:custGeom>
            <a:avLst/>
            <a:gdLst/>
            <a:ahLst/>
            <a:cxnLst/>
            <a:rect l="l" t="t" r="r" b="b"/>
            <a:pathLst>
              <a:path w="209001" h="17352" extrusionOk="0">
                <a:moveTo>
                  <a:pt x="0" y="0"/>
                </a:moveTo>
                <a:lnTo>
                  <a:pt x="0" y="17352"/>
                </a:lnTo>
                <a:lnTo>
                  <a:pt x="209000" y="17352"/>
                </a:lnTo>
                <a:lnTo>
                  <a:pt x="20900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66" name="Google Shape;666;p33"/>
          <p:cNvGrpSpPr/>
          <p:nvPr/>
        </p:nvGrpSpPr>
        <p:grpSpPr>
          <a:xfrm>
            <a:off x="265268" y="326033"/>
            <a:ext cx="12773120" cy="6012087"/>
            <a:chOff x="-4046588" y="-2315520"/>
            <a:chExt cx="12952732" cy="6096626"/>
          </a:xfrm>
        </p:grpSpPr>
        <p:sp>
          <p:nvSpPr>
            <p:cNvPr id="667" name="Google Shape;667;p33"/>
            <p:cNvSpPr/>
            <p:nvPr/>
          </p:nvSpPr>
          <p:spPr>
            <a:xfrm>
              <a:off x="-4046588" y="-231552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" name="Google Shape;668;p33"/>
            <p:cNvSpPr/>
            <p:nvPr/>
          </p:nvSpPr>
          <p:spPr>
            <a:xfrm>
              <a:off x="6344935" y="-1765791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" name="Google Shape;669;p33"/>
            <p:cNvSpPr/>
            <p:nvPr/>
          </p:nvSpPr>
          <p:spPr>
            <a:xfrm>
              <a:off x="7828364" y="3063715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" name="Google Shape;670;p33"/>
            <p:cNvSpPr/>
            <p:nvPr/>
          </p:nvSpPr>
          <p:spPr>
            <a:xfrm>
              <a:off x="6954167" y="1072501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71" name="Google Shape;671;p33"/>
          <p:cNvSpPr/>
          <p:nvPr/>
        </p:nvSpPr>
        <p:spPr>
          <a:xfrm>
            <a:off x="-1111904" y="4162696"/>
            <a:ext cx="1961267" cy="2180309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2" name="Google Shape;672;p33"/>
          <p:cNvSpPr/>
          <p:nvPr/>
        </p:nvSpPr>
        <p:spPr>
          <a:xfrm>
            <a:off x="-239000" y="6604006"/>
            <a:ext cx="13259720" cy="685809"/>
          </a:xfrm>
          <a:custGeom>
            <a:avLst/>
            <a:gdLst/>
            <a:ahLst/>
            <a:cxnLst/>
            <a:rect l="l" t="t" r="r" b="b"/>
            <a:pathLst>
              <a:path w="209001" h="17352" extrusionOk="0">
                <a:moveTo>
                  <a:pt x="0" y="0"/>
                </a:moveTo>
                <a:lnTo>
                  <a:pt x="0" y="17352"/>
                </a:lnTo>
                <a:lnTo>
                  <a:pt x="209000" y="17352"/>
                </a:lnTo>
                <a:lnTo>
                  <a:pt x="20900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1007049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">
  <p:cSld name="Background"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5" name="Google Shape;865;p35"/>
          <p:cNvGrpSpPr/>
          <p:nvPr/>
        </p:nvGrpSpPr>
        <p:grpSpPr>
          <a:xfrm flipH="1">
            <a:off x="9840477" y="4284485"/>
            <a:ext cx="1868392" cy="2589073"/>
            <a:chOff x="1002412" y="3043930"/>
            <a:chExt cx="1598009" cy="2214397"/>
          </a:xfrm>
        </p:grpSpPr>
        <p:sp>
          <p:nvSpPr>
            <p:cNvPr id="866" name="Google Shape;866;p35"/>
            <p:cNvSpPr/>
            <p:nvPr/>
          </p:nvSpPr>
          <p:spPr>
            <a:xfrm>
              <a:off x="1717766" y="4672597"/>
              <a:ext cx="165949" cy="585731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7" name="Google Shape;867;p35"/>
            <p:cNvSpPr/>
            <p:nvPr/>
          </p:nvSpPr>
          <p:spPr>
            <a:xfrm>
              <a:off x="1002412" y="3043930"/>
              <a:ext cx="1598009" cy="1855660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68" name="Google Shape;868;p35"/>
          <p:cNvSpPr/>
          <p:nvPr/>
        </p:nvSpPr>
        <p:spPr>
          <a:xfrm flipH="1">
            <a:off x="10554933" y="5136405"/>
            <a:ext cx="1582467" cy="1759243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69" name="Google Shape;869;p35"/>
          <p:cNvGrpSpPr/>
          <p:nvPr/>
        </p:nvGrpSpPr>
        <p:grpSpPr>
          <a:xfrm>
            <a:off x="-1010540" y="-490081"/>
            <a:ext cx="14183895" cy="2633004"/>
            <a:chOff x="-376905" y="-824761"/>
            <a:chExt cx="10637921" cy="1974753"/>
          </a:xfrm>
        </p:grpSpPr>
        <p:sp>
          <p:nvSpPr>
            <p:cNvPr id="870" name="Google Shape;870;p35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1" name="Google Shape;871;p35"/>
            <p:cNvSpPr/>
            <p:nvPr/>
          </p:nvSpPr>
          <p:spPr>
            <a:xfrm>
              <a:off x="7619796" y="-50265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2" name="Google Shape;872;p35"/>
            <p:cNvSpPr/>
            <p:nvPr/>
          </p:nvSpPr>
          <p:spPr>
            <a:xfrm>
              <a:off x="589079" y="-824761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3" name="Google Shape;873;p35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74" name="Google Shape;874;p35"/>
          <p:cNvGrpSpPr/>
          <p:nvPr/>
        </p:nvGrpSpPr>
        <p:grpSpPr>
          <a:xfrm>
            <a:off x="475151" y="4252650"/>
            <a:ext cx="1293404" cy="2691756"/>
            <a:chOff x="464166" y="3124811"/>
            <a:chExt cx="1174114" cy="2443497"/>
          </a:xfrm>
        </p:grpSpPr>
        <p:sp>
          <p:nvSpPr>
            <p:cNvPr id="875" name="Google Shape;875;p35"/>
            <p:cNvSpPr/>
            <p:nvPr/>
          </p:nvSpPr>
          <p:spPr>
            <a:xfrm>
              <a:off x="464166" y="3124811"/>
              <a:ext cx="1174114" cy="1546508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6" name="Google Shape;876;p35"/>
            <p:cNvSpPr/>
            <p:nvPr/>
          </p:nvSpPr>
          <p:spPr>
            <a:xfrm>
              <a:off x="987117" y="4602853"/>
              <a:ext cx="126904" cy="965455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77" name="Google Shape;877;p35"/>
          <p:cNvSpPr/>
          <p:nvPr/>
        </p:nvSpPr>
        <p:spPr>
          <a:xfrm>
            <a:off x="-755183" y="5187205"/>
            <a:ext cx="1582467" cy="1759243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6720270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 3">
  <p:cSld name="Background 3"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38"/>
          <p:cNvSpPr/>
          <p:nvPr/>
        </p:nvSpPr>
        <p:spPr>
          <a:xfrm>
            <a:off x="-19648" y="5636401"/>
            <a:ext cx="12429661" cy="1032008"/>
          </a:xfrm>
          <a:custGeom>
            <a:avLst/>
            <a:gdLst/>
            <a:ahLst/>
            <a:cxnLst/>
            <a:rect l="l" t="t" r="r" b="b"/>
            <a:pathLst>
              <a:path w="209001" h="17352" extrusionOk="0">
                <a:moveTo>
                  <a:pt x="0" y="0"/>
                </a:moveTo>
                <a:lnTo>
                  <a:pt x="0" y="17352"/>
                </a:lnTo>
                <a:lnTo>
                  <a:pt x="209000" y="17352"/>
                </a:lnTo>
                <a:lnTo>
                  <a:pt x="20900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12" name="Google Shape;1112;p38"/>
          <p:cNvGrpSpPr/>
          <p:nvPr/>
        </p:nvGrpSpPr>
        <p:grpSpPr>
          <a:xfrm>
            <a:off x="10816278" y="704876"/>
            <a:ext cx="1274223" cy="6344109"/>
            <a:chOff x="-5509963" y="1180077"/>
            <a:chExt cx="520006" cy="2589009"/>
          </a:xfrm>
        </p:grpSpPr>
        <p:sp>
          <p:nvSpPr>
            <p:cNvPr id="1113" name="Google Shape;1113;p38"/>
            <p:cNvSpPr/>
            <p:nvPr/>
          </p:nvSpPr>
          <p:spPr>
            <a:xfrm>
              <a:off x="-5293654" y="1411411"/>
              <a:ext cx="60752" cy="2357676"/>
            </a:xfrm>
            <a:custGeom>
              <a:avLst/>
              <a:gdLst/>
              <a:ahLst/>
              <a:cxnLst/>
              <a:rect l="l" t="t" r="r" b="b"/>
              <a:pathLst>
                <a:path w="2883" h="111884" extrusionOk="0">
                  <a:moveTo>
                    <a:pt x="1" y="0"/>
                  </a:moveTo>
                  <a:lnTo>
                    <a:pt x="1" y="111171"/>
                  </a:lnTo>
                  <a:cubicBezTo>
                    <a:pt x="1" y="111560"/>
                    <a:pt x="648" y="111883"/>
                    <a:pt x="1425" y="111883"/>
                  </a:cubicBezTo>
                  <a:cubicBezTo>
                    <a:pt x="2235" y="111883"/>
                    <a:pt x="2883" y="111560"/>
                    <a:pt x="2883" y="111171"/>
                  </a:cubicBezTo>
                  <a:lnTo>
                    <a:pt x="2883" y="0"/>
                  </a:ln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4" name="Google Shape;1114;p38"/>
            <p:cNvSpPr/>
            <p:nvPr/>
          </p:nvSpPr>
          <p:spPr>
            <a:xfrm>
              <a:off x="-5509963" y="1180077"/>
              <a:ext cx="520006" cy="522050"/>
            </a:xfrm>
            <a:custGeom>
              <a:avLst/>
              <a:gdLst/>
              <a:ahLst/>
              <a:cxnLst/>
              <a:rect l="l" t="t" r="r" b="b"/>
              <a:pathLst>
                <a:path w="24677" h="24774" extrusionOk="0">
                  <a:moveTo>
                    <a:pt x="1684" y="1"/>
                  </a:moveTo>
                  <a:lnTo>
                    <a:pt x="22960" y="1"/>
                  </a:lnTo>
                  <a:cubicBezTo>
                    <a:pt x="23931" y="1"/>
                    <a:pt x="24676" y="778"/>
                    <a:pt x="24676" y="1717"/>
                  </a:cubicBezTo>
                  <a:lnTo>
                    <a:pt x="24676" y="23057"/>
                  </a:lnTo>
                  <a:cubicBezTo>
                    <a:pt x="24676" y="23996"/>
                    <a:pt x="23931" y="24774"/>
                    <a:pt x="22960" y="24774"/>
                  </a:cubicBezTo>
                  <a:lnTo>
                    <a:pt x="1684" y="24774"/>
                  </a:lnTo>
                  <a:cubicBezTo>
                    <a:pt x="745" y="24774"/>
                    <a:pt x="0" y="23996"/>
                    <a:pt x="0" y="23057"/>
                  </a:cubicBezTo>
                  <a:lnTo>
                    <a:pt x="0" y="1717"/>
                  </a:lnTo>
                  <a:cubicBezTo>
                    <a:pt x="0" y="778"/>
                    <a:pt x="745" y="1"/>
                    <a:pt x="16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5" name="Google Shape;1115;p38"/>
            <p:cNvSpPr/>
            <p:nvPr/>
          </p:nvSpPr>
          <p:spPr>
            <a:xfrm>
              <a:off x="-5485392" y="1204647"/>
              <a:ext cx="470865" cy="472235"/>
            </a:xfrm>
            <a:custGeom>
              <a:avLst/>
              <a:gdLst/>
              <a:ahLst/>
              <a:cxnLst/>
              <a:rect l="l" t="t" r="r" b="b"/>
              <a:pathLst>
                <a:path w="22345" h="22410" extrusionOk="0">
                  <a:moveTo>
                    <a:pt x="1522" y="0"/>
                  </a:moveTo>
                  <a:lnTo>
                    <a:pt x="20790" y="0"/>
                  </a:lnTo>
                  <a:cubicBezTo>
                    <a:pt x="21664" y="0"/>
                    <a:pt x="22344" y="713"/>
                    <a:pt x="22344" y="1555"/>
                  </a:cubicBezTo>
                  <a:lnTo>
                    <a:pt x="22344" y="20887"/>
                  </a:lnTo>
                  <a:cubicBezTo>
                    <a:pt x="22344" y="21729"/>
                    <a:pt x="21664" y="22409"/>
                    <a:pt x="20790" y="22409"/>
                  </a:cubicBezTo>
                  <a:lnTo>
                    <a:pt x="1522" y="22409"/>
                  </a:lnTo>
                  <a:cubicBezTo>
                    <a:pt x="680" y="22409"/>
                    <a:pt x="0" y="21729"/>
                    <a:pt x="0" y="20887"/>
                  </a:cubicBezTo>
                  <a:lnTo>
                    <a:pt x="0" y="1555"/>
                  </a:lnTo>
                  <a:cubicBezTo>
                    <a:pt x="0" y="713"/>
                    <a:pt x="680" y="0"/>
                    <a:pt x="15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6" name="Google Shape;1116;p38"/>
            <p:cNvSpPr/>
            <p:nvPr/>
          </p:nvSpPr>
          <p:spPr>
            <a:xfrm>
              <a:off x="-5396003" y="1257181"/>
              <a:ext cx="292760" cy="368516"/>
            </a:xfrm>
            <a:custGeom>
              <a:avLst/>
              <a:gdLst/>
              <a:ahLst/>
              <a:cxnLst/>
              <a:rect l="l" t="t" r="r" b="b"/>
              <a:pathLst>
                <a:path w="13893" h="17488" extrusionOk="0">
                  <a:moveTo>
                    <a:pt x="2526" y="130"/>
                  </a:moveTo>
                  <a:cubicBezTo>
                    <a:pt x="2817" y="66"/>
                    <a:pt x="3141" y="1"/>
                    <a:pt x="3465" y="1"/>
                  </a:cubicBezTo>
                  <a:lnTo>
                    <a:pt x="10427" y="1"/>
                  </a:lnTo>
                  <a:cubicBezTo>
                    <a:pt x="10751" y="1"/>
                    <a:pt x="11075" y="66"/>
                    <a:pt x="11367" y="130"/>
                  </a:cubicBezTo>
                  <a:cubicBezTo>
                    <a:pt x="11561" y="195"/>
                    <a:pt x="11723" y="260"/>
                    <a:pt x="11885" y="325"/>
                  </a:cubicBezTo>
                  <a:cubicBezTo>
                    <a:pt x="12403" y="584"/>
                    <a:pt x="12856" y="940"/>
                    <a:pt x="13212" y="1393"/>
                  </a:cubicBezTo>
                  <a:lnTo>
                    <a:pt x="13374" y="1620"/>
                  </a:lnTo>
                  <a:lnTo>
                    <a:pt x="13374" y="1652"/>
                  </a:lnTo>
                  <a:cubicBezTo>
                    <a:pt x="13439" y="1750"/>
                    <a:pt x="13504" y="1879"/>
                    <a:pt x="13569" y="2009"/>
                  </a:cubicBezTo>
                  <a:cubicBezTo>
                    <a:pt x="13633" y="2106"/>
                    <a:pt x="13666" y="2235"/>
                    <a:pt x="13731" y="2365"/>
                  </a:cubicBezTo>
                  <a:cubicBezTo>
                    <a:pt x="13763" y="2527"/>
                    <a:pt x="13828" y="2721"/>
                    <a:pt x="13860" y="2915"/>
                  </a:cubicBezTo>
                  <a:cubicBezTo>
                    <a:pt x="13892" y="3110"/>
                    <a:pt x="13892" y="3304"/>
                    <a:pt x="13892" y="3498"/>
                  </a:cubicBezTo>
                  <a:lnTo>
                    <a:pt x="13892" y="13084"/>
                  </a:lnTo>
                  <a:lnTo>
                    <a:pt x="13892" y="14185"/>
                  </a:lnTo>
                  <a:lnTo>
                    <a:pt x="13892" y="14185"/>
                  </a:lnTo>
                  <a:lnTo>
                    <a:pt x="13860" y="14282"/>
                  </a:lnTo>
                  <a:cubicBezTo>
                    <a:pt x="13860" y="14379"/>
                    <a:pt x="13795" y="14476"/>
                    <a:pt x="13763" y="14541"/>
                  </a:cubicBezTo>
                  <a:cubicBezTo>
                    <a:pt x="13633" y="14767"/>
                    <a:pt x="13439" y="14929"/>
                    <a:pt x="13212" y="15027"/>
                  </a:cubicBezTo>
                  <a:cubicBezTo>
                    <a:pt x="13083" y="15091"/>
                    <a:pt x="12921" y="15124"/>
                    <a:pt x="12759" y="15124"/>
                  </a:cubicBezTo>
                  <a:lnTo>
                    <a:pt x="12759" y="16387"/>
                  </a:lnTo>
                  <a:cubicBezTo>
                    <a:pt x="12727" y="16678"/>
                    <a:pt x="12597" y="16937"/>
                    <a:pt x="12370" y="17164"/>
                  </a:cubicBezTo>
                  <a:cubicBezTo>
                    <a:pt x="12306" y="17229"/>
                    <a:pt x="12209" y="17261"/>
                    <a:pt x="12144" y="17326"/>
                  </a:cubicBezTo>
                  <a:cubicBezTo>
                    <a:pt x="11885" y="17423"/>
                    <a:pt x="11626" y="17455"/>
                    <a:pt x="11367" y="17455"/>
                  </a:cubicBezTo>
                  <a:lnTo>
                    <a:pt x="10266" y="17455"/>
                  </a:lnTo>
                  <a:cubicBezTo>
                    <a:pt x="10007" y="17391"/>
                    <a:pt x="9812" y="17293"/>
                    <a:pt x="9618" y="17131"/>
                  </a:cubicBezTo>
                  <a:cubicBezTo>
                    <a:pt x="9586" y="17099"/>
                    <a:pt x="9553" y="17034"/>
                    <a:pt x="9521" y="17002"/>
                  </a:cubicBezTo>
                  <a:lnTo>
                    <a:pt x="9456" y="16905"/>
                  </a:lnTo>
                  <a:cubicBezTo>
                    <a:pt x="9391" y="16808"/>
                    <a:pt x="9359" y="16710"/>
                    <a:pt x="9326" y="16581"/>
                  </a:cubicBezTo>
                  <a:cubicBezTo>
                    <a:pt x="9326" y="16484"/>
                    <a:pt x="9262" y="16387"/>
                    <a:pt x="9294" y="16257"/>
                  </a:cubicBezTo>
                  <a:lnTo>
                    <a:pt x="9294" y="15124"/>
                  </a:lnTo>
                  <a:lnTo>
                    <a:pt x="4599" y="15124"/>
                  </a:lnTo>
                  <a:lnTo>
                    <a:pt x="4599" y="16451"/>
                  </a:lnTo>
                  <a:lnTo>
                    <a:pt x="4599" y="16451"/>
                  </a:lnTo>
                  <a:cubicBezTo>
                    <a:pt x="4599" y="16516"/>
                    <a:pt x="4599" y="16581"/>
                    <a:pt x="4566" y="16646"/>
                  </a:cubicBezTo>
                  <a:cubicBezTo>
                    <a:pt x="4534" y="16808"/>
                    <a:pt x="4404" y="17002"/>
                    <a:pt x="4275" y="17131"/>
                  </a:cubicBezTo>
                  <a:cubicBezTo>
                    <a:pt x="4178" y="17229"/>
                    <a:pt x="4048" y="17326"/>
                    <a:pt x="3919" y="17391"/>
                  </a:cubicBezTo>
                  <a:cubicBezTo>
                    <a:pt x="3692" y="17455"/>
                    <a:pt x="3465" y="17488"/>
                    <a:pt x="3206" y="17455"/>
                  </a:cubicBezTo>
                  <a:lnTo>
                    <a:pt x="2202" y="17455"/>
                  </a:lnTo>
                  <a:cubicBezTo>
                    <a:pt x="1716" y="17423"/>
                    <a:pt x="1295" y="17099"/>
                    <a:pt x="1198" y="16646"/>
                  </a:cubicBezTo>
                  <a:cubicBezTo>
                    <a:pt x="1198" y="16613"/>
                    <a:pt x="1198" y="16581"/>
                    <a:pt x="1166" y="16549"/>
                  </a:cubicBezTo>
                  <a:cubicBezTo>
                    <a:pt x="1166" y="16484"/>
                    <a:pt x="1166" y="16419"/>
                    <a:pt x="1166" y="16354"/>
                  </a:cubicBezTo>
                  <a:lnTo>
                    <a:pt x="1166" y="15156"/>
                  </a:lnTo>
                  <a:cubicBezTo>
                    <a:pt x="745" y="15156"/>
                    <a:pt x="389" y="14962"/>
                    <a:pt x="162" y="14606"/>
                  </a:cubicBezTo>
                  <a:cubicBezTo>
                    <a:pt x="130" y="14508"/>
                    <a:pt x="65" y="14411"/>
                    <a:pt x="33" y="14314"/>
                  </a:cubicBezTo>
                  <a:lnTo>
                    <a:pt x="33" y="14217"/>
                  </a:lnTo>
                  <a:cubicBezTo>
                    <a:pt x="0" y="14120"/>
                    <a:pt x="0" y="14023"/>
                    <a:pt x="0" y="13926"/>
                  </a:cubicBezTo>
                  <a:lnTo>
                    <a:pt x="0" y="4761"/>
                  </a:lnTo>
                  <a:lnTo>
                    <a:pt x="0" y="3174"/>
                  </a:lnTo>
                  <a:cubicBezTo>
                    <a:pt x="33" y="2915"/>
                    <a:pt x="97" y="2624"/>
                    <a:pt x="162" y="2365"/>
                  </a:cubicBezTo>
                  <a:cubicBezTo>
                    <a:pt x="227" y="2268"/>
                    <a:pt x="259" y="2171"/>
                    <a:pt x="292" y="2073"/>
                  </a:cubicBezTo>
                  <a:cubicBezTo>
                    <a:pt x="356" y="1911"/>
                    <a:pt x="454" y="1782"/>
                    <a:pt x="551" y="1620"/>
                  </a:cubicBezTo>
                  <a:cubicBezTo>
                    <a:pt x="777" y="1231"/>
                    <a:pt x="1101" y="908"/>
                    <a:pt x="1457" y="649"/>
                  </a:cubicBezTo>
                  <a:cubicBezTo>
                    <a:pt x="1555" y="584"/>
                    <a:pt x="1684" y="551"/>
                    <a:pt x="1749" y="454"/>
                  </a:cubicBezTo>
                  <a:cubicBezTo>
                    <a:pt x="1846" y="389"/>
                    <a:pt x="1943" y="357"/>
                    <a:pt x="2040" y="325"/>
                  </a:cubicBezTo>
                  <a:cubicBezTo>
                    <a:pt x="2170" y="260"/>
                    <a:pt x="2299" y="195"/>
                    <a:pt x="2429" y="163"/>
                  </a:cubicBezTo>
                  <a:cubicBezTo>
                    <a:pt x="2494" y="163"/>
                    <a:pt x="2526" y="130"/>
                    <a:pt x="2558" y="130"/>
                  </a:cubicBezTo>
                  <a:close/>
                  <a:moveTo>
                    <a:pt x="4599" y="1167"/>
                  </a:moveTo>
                  <a:lnTo>
                    <a:pt x="4599" y="2332"/>
                  </a:lnTo>
                  <a:lnTo>
                    <a:pt x="9262" y="2332"/>
                  </a:lnTo>
                  <a:lnTo>
                    <a:pt x="9262" y="1167"/>
                  </a:lnTo>
                  <a:close/>
                  <a:moveTo>
                    <a:pt x="1101" y="3498"/>
                  </a:moveTo>
                  <a:lnTo>
                    <a:pt x="1101" y="10493"/>
                  </a:lnTo>
                  <a:lnTo>
                    <a:pt x="12759" y="10493"/>
                  </a:lnTo>
                  <a:lnTo>
                    <a:pt x="12759" y="3498"/>
                  </a:lnTo>
                  <a:close/>
                  <a:moveTo>
                    <a:pt x="2235" y="11626"/>
                  </a:moveTo>
                  <a:cubicBezTo>
                    <a:pt x="2040" y="11659"/>
                    <a:pt x="1878" y="11691"/>
                    <a:pt x="1716" y="11788"/>
                  </a:cubicBezTo>
                  <a:cubicBezTo>
                    <a:pt x="1425" y="11918"/>
                    <a:pt x="1231" y="12209"/>
                    <a:pt x="1166" y="12501"/>
                  </a:cubicBezTo>
                  <a:lnTo>
                    <a:pt x="1134" y="12598"/>
                  </a:lnTo>
                  <a:cubicBezTo>
                    <a:pt x="1101" y="12695"/>
                    <a:pt x="1101" y="12825"/>
                    <a:pt x="1134" y="12922"/>
                  </a:cubicBezTo>
                  <a:cubicBezTo>
                    <a:pt x="1134" y="12986"/>
                    <a:pt x="1166" y="13051"/>
                    <a:pt x="1166" y="13116"/>
                  </a:cubicBezTo>
                  <a:cubicBezTo>
                    <a:pt x="1263" y="13472"/>
                    <a:pt x="1522" y="13731"/>
                    <a:pt x="1846" y="13893"/>
                  </a:cubicBezTo>
                  <a:cubicBezTo>
                    <a:pt x="2137" y="13990"/>
                    <a:pt x="2494" y="13990"/>
                    <a:pt x="2785" y="13861"/>
                  </a:cubicBezTo>
                  <a:cubicBezTo>
                    <a:pt x="3077" y="13699"/>
                    <a:pt x="3303" y="13440"/>
                    <a:pt x="3400" y="13116"/>
                  </a:cubicBezTo>
                  <a:lnTo>
                    <a:pt x="3433" y="13019"/>
                  </a:lnTo>
                  <a:cubicBezTo>
                    <a:pt x="3465" y="12889"/>
                    <a:pt x="3465" y="12760"/>
                    <a:pt x="3433" y="12630"/>
                  </a:cubicBezTo>
                  <a:lnTo>
                    <a:pt x="3400" y="12533"/>
                  </a:lnTo>
                  <a:cubicBezTo>
                    <a:pt x="3303" y="12144"/>
                    <a:pt x="3012" y="11853"/>
                    <a:pt x="2656" y="11723"/>
                  </a:cubicBezTo>
                  <a:cubicBezTo>
                    <a:pt x="2526" y="11659"/>
                    <a:pt x="2364" y="11659"/>
                    <a:pt x="2235" y="11626"/>
                  </a:cubicBezTo>
                  <a:close/>
                  <a:moveTo>
                    <a:pt x="11010" y="11788"/>
                  </a:moveTo>
                  <a:cubicBezTo>
                    <a:pt x="10751" y="11950"/>
                    <a:pt x="10525" y="12209"/>
                    <a:pt x="10460" y="12501"/>
                  </a:cubicBezTo>
                  <a:lnTo>
                    <a:pt x="10427" y="12598"/>
                  </a:lnTo>
                  <a:cubicBezTo>
                    <a:pt x="10427" y="12727"/>
                    <a:pt x="10427" y="12857"/>
                    <a:pt x="10427" y="12986"/>
                  </a:cubicBezTo>
                  <a:cubicBezTo>
                    <a:pt x="10460" y="13181"/>
                    <a:pt x="10557" y="13343"/>
                    <a:pt x="10654" y="13472"/>
                  </a:cubicBezTo>
                  <a:cubicBezTo>
                    <a:pt x="10784" y="13634"/>
                    <a:pt x="10946" y="13764"/>
                    <a:pt x="11108" y="13861"/>
                  </a:cubicBezTo>
                  <a:lnTo>
                    <a:pt x="11237" y="13893"/>
                  </a:lnTo>
                  <a:cubicBezTo>
                    <a:pt x="11496" y="13990"/>
                    <a:pt x="11820" y="13958"/>
                    <a:pt x="12079" y="13828"/>
                  </a:cubicBezTo>
                  <a:cubicBezTo>
                    <a:pt x="12176" y="13796"/>
                    <a:pt x="12273" y="13731"/>
                    <a:pt x="12338" y="13666"/>
                  </a:cubicBezTo>
                  <a:cubicBezTo>
                    <a:pt x="12532" y="13505"/>
                    <a:pt x="12630" y="13310"/>
                    <a:pt x="12694" y="13084"/>
                  </a:cubicBezTo>
                  <a:cubicBezTo>
                    <a:pt x="12694" y="13019"/>
                    <a:pt x="12727" y="12986"/>
                    <a:pt x="12727" y="12922"/>
                  </a:cubicBezTo>
                  <a:cubicBezTo>
                    <a:pt x="12759" y="12792"/>
                    <a:pt x="12759" y="12695"/>
                    <a:pt x="12727" y="12565"/>
                  </a:cubicBezTo>
                  <a:lnTo>
                    <a:pt x="12727" y="12468"/>
                  </a:lnTo>
                  <a:cubicBezTo>
                    <a:pt x="12630" y="12112"/>
                    <a:pt x="12338" y="11821"/>
                    <a:pt x="11982" y="11659"/>
                  </a:cubicBezTo>
                  <a:cubicBezTo>
                    <a:pt x="11852" y="11626"/>
                    <a:pt x="11690" y="11594"/>
                    <a:pt x="11561" y="11594"/>
                  </a:cubicBezTo>
                  <a:cubicBezTo>
                    <a:pt x="11367" y="11626"/>
                    <a:pt x="11172" y="11691"/>
                    <a:pt x="11043" y="117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7" name="Google Shape;1117;p38"/>
            <p:cNvSpPr/>
            <p:nvPr/>
          </p:nvSpPr>
          <p:spPr>
            <a:xfrm>
              <a:off x="-5445818" y="1355463"/>
              <a:ext cx="24592" cy="73712"/>
            </a:xfrm>
            <a:custGeom>
              <a:avLst/>
              <a:gdLst/>
              <a:ahLst/>
              <a:cxnLst/>
              <a:rect l="l" t="t" r="r" b="b"/>
              <a:pathLst>
                <a:path w="1167" h="3498" extrusionOk="0">
                  <a:moveTo>
                    <a:pt x="0" y="486"/>
                  </a:moveTo>
                  <a:cubicBezTo>
                    <a:pt x="33" y="227"/>
                    <a:pt x="259" y="0"/>
                    <a:pt x="551" y="0"/>
                  </a:cubicBezTo>
                  <a:lnTo>
                    <a:pt x="1166" y="0"/>
                  </a:lnTo>
                  <a:lnTo>
                    <a:pt x="1166" y="3497"/>
                  </a:lnTo>
                  <a:lnTo>
                    <a:pt x="486" y="3497"/>
                  </a:lnTo>
                  <a:cubicBezTo>
                    <a:pt x="195" y="3465"/>
                    <a:pt x="0" y="3206"/>
                    <a:pt x="0" y="2914"/>
                  </a:cubicBezTo>
                  <a:lnTo>
                    <a:pt x="0" y="38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38"/>
            <p:cNvSpPr/>
            <p:nvPr/>
          </p:nvSpPr>
          <p:spPr>
            <a:xfrm>
              <a:off x="-5078693" y="1355463"/>
              <a:ext cx="24592" cy="73016"/>
            </a:xfrm>
            <a:custGeom>
              <a:avLst/>
              <a:gdLst/>
              <a:ahLst/>
              <a:cxnLst/>
              <a:rect l="l" t="t" r="r" b="b"/>
              <a:pathLst>
                <a:path w="1167" h="3465" extrusionOk="0">
                  <a:moveTo>
                    <a:pt x="0" y="0"/>
                  </a:moveTo>
                  <a:lnTo>
                    <a:pt x="616" y="0"/>
                  </a:lnTo>
                  <a:cubicBezTo>
                    <a:pt x="907" y="0"/>
                    <a:pt x="1166" y="259"/>
                    <a:pt x="1166" y="551"/>
                  </a:cubicBezTo>
                  <a:lnTo>
                    <a:pt x="1166" y="2914"/>
                  </a:lnTo>
                  <a:cubicBezTo>
                    <a:pt x="1166" y="3076"/>
                    <a:pt x="1101" y="3238"/>
                    <a:pt x="972" y="3335"/>
                  </a:cubicBezTo>
                  <a:cubicBezTo>
                    <a:pt x="875" y="3400"/>
                    <a:pt x="713" y="3465"/>
                    <a:pt x="583" y="3465"/>
                  </a:cubicBezTo>
                  <a:lnTo>
                    <a:pt x="0" y="34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19" name="Google Shape;1119;p38"/>
          <p:cNvGrpSpPr/>
          <p:nvPr/>
        </p:nvGrpSpPr>
        <p:grpSpPr>
          <a:xfrm>
            <a:off x="-239011" y="5937398"/>
            <a:ext cx="13259732" cy="956535"/>
            <a:chOff x="-179259" y="4453048"/>
            <a:chExt cx="9944799" cy="717401"/>
          </a:xfrm>
        </p:grpSpPr>
        <p:sp>
          <p:nvSpPr>
            <p:cNvPr id="1120" name="Google Shape;1120;p38"/>
            <p:cNvSpPr/>
            <p:nvPr/>
          </p:nvSpPr>
          <p:spPr>
            <a:xfrm>
              <a:off x="-179250" y="4453048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1" name="Google Shape;1121;p38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22" name="Google Shape;1122;p38"/>
          <p:cNvGrpSpPr/>
          <p:nvPr/>
        </p:nvGrpSpPr>
        <p:grpSpPr>
          <a:xfrm flipH="1">
            <a:off x="-390539" y="275881"/>
            <a:ext cx="10902017" cy="1600343"/>
            <a:chOff x="2084504" y="-50265"/>
            <a:chExt cx="8176513" cy="1200257"/>
          </a:xfrm>
        </p:grpSpPr>
        <p:sp>
          <p:nvSpPr>
            <p:cNvPr id="1123" name="Google Shape;1123;p38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4" name="Google Shape;1124;p38"/>
            <p:cNvSpPr/>
            <p:nvPr/>
          </p:nvSpPr>
          <p:spPr>
            <a:xfrm>
              <a:off x="7619796" y="-50265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5" name="Google Shape;1125;p38"/>
            <p:cNvSpPr/>
            <p:nvPr/>
          </p:nvSpPr>
          <p:spPr>
            <a:xfrm>
              <a:off x="2084504" y="107214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26" name="Google Shape;1126;p38"/>
          <p:cNvSpPr/>
          <p:nvPr/>
        </p:nvSpPr>
        <p:spPr>
          <a:xfrm flipH="1">
            <a:off x="2127992" y="2230343"/>
            <a:ext cx="3213165" cy="3567271"/>
          </a:xfrm>
          <a:custGeom>
            <a:avLst/>
            <a:gdLst/>
            <a:ahLst/>
            <a:cxnLst/>
            <a:rect l="l" t="t" r="r" b="b"/>
            <a:pathLst>
              <a:path w="54027" h="59981" extrusionOk="0">
                <a:moveTo>
                  <a:pt x="24883" y="0"/>
                </a:moveTo>
                <a:cubicBezTo>
                  <a:pt x="22921" y="0"/>
                  <a:pt x="20541" y="387"/>
                  <a:pt x="17658" y="1370"/>
                </a:cubicBezTo>
                <a:cubicBezTo>
                  <a:pt x="8590" y="4472"/>
                  <a:pt x="6274" y="11459"/>
                  <a:pt x="12751" y="12166"/>
                </a:cubicBezTo>
                <a:cubicBezTo>
                  <a:pt x="12751" y="12166"/>
                  <a:pt x="2544" y="13344"/>
                  <a:pt x="2544" y="20056"/>
                </a:cubicBezTo>
                <a:cubicBezTo>
                  <a:pt x="2544" y="23375"/>
                  <a:pt x="4734" y="24218"/>
                  <a:pt x="6962" y="24218"/>
                </a:cubicBezTo>
                <a:cubicBezTo>
                  <a:pt x="8693" y="24218"/>
                  <a:pt x="10448" y="23708"/>
                  <a:pt x="11213" y="23455"/>
                </a:cubicBezTo>
                <a:lnTo>
                  <a:pt x="11213" y="23455"/>
                </a:lnTo>
                <a:cubicBezTo>
                  <a:pt x="9153" y="24213"/>
                  <a:pt x="1" y="28030"/>
                  <a:pt x="4860" y="34463"/>
                </a:cubicBezTo>
                <a:cubicBezTo>
                  <a:pt x="4860" y="34463"/>
                  <a:pt x="7199" y="36328"/>
                  <a:pt x="10101" y="36328"/>
                </a:cubicBezTo>
                <a:cubicBezTo>
                  <a:pt x="11774" y="36328"/>
                  <a:pt x="13634" y="35709"/>
                  <a:pt x="15342" y="33757"/>
                </a:cubicBezTo>
                <a:lnTo>
                  <a:pt x="15342" y="33757"/>
                </a:lnTo>
                <a:cubicBezTo>
                  <a:pt x="15341" y="33758"/>
                  <a:pt x="12202" y="37683"/>
                  <a:pt x="15656" y="39331"/>
                </a:cubicBezTo>
                <a:cubicBezTo>
                  <a:pt x="16187" y="39582"/>
                  <a:pt x="16706" y="39684"/>
                  <a:pt x="17212" y="39684"/>
                </a:cubicBezTo>
                <a:cubicBezTo>
                  <a:pt x="19535" y="39684"/>
                  <a:pt x="21601" y="37525"/>
                  <a:pt x="23372" y="37525"/>
                </a:cubicBezTo>
                <a:cubicBezTo>
                  <a:pt x="23758" y="37525"/>
                  <a:pt x="24131" y="37628"/>
                  <a:pt x="24488" y="37879"/>
                </a:cubicBezTo>
                <a:cubicBezTo>
                  <a:pt x="24488" y="37879"/>
                  <a:pt x="29160" y="43492"/>
                  <a:pt x="26373" y="59980"/>
                </a:cubicBezTo>
                <a:lnTo>
                  <a:pt x="31476" y="59980"/>
                </a:lnTo>
                <a:cubicBezTo>
                  <a:pt x="31476" y="59980"/>
                  <a:pt x="27315" y="40980"/>
                  <a:pt x="33949" y="36897"/>
                </a:cubicBezTo>
                <a:cubicBezTo>
                  <a:pt x="33949" y="36897"/>
                  <a:pt x="34507" y="36568"/>
                  <a:pt x="35327" y="36568"/>
                </a:cubicBezTo>
                <a:cubicBezTo>
                  <a:pt x="36134" y="36568"/>
                  <a:pt x="37196" y="36887"/>
                  <a:pt x="38228" y="38154"/>
                </a:cubicBezTo>
                <a:cubicBezTo>
                  <a:pt x="38790" y="38843"/>
                  <a:pt x="39777" y="39169"/>
                  <a:pt x="40914" y="39169"/>
                </a:cubicBezTo>
                <a:cubicBezTo>
                  <a:pt x="43983" y="39169"/>
                  <a:pt x="48146" y="36796"/>
                  <a:pt x="48003" y="32815"/>
                </a:cubicBezTo>
                <a:cubicBezTo>
                  <a:pt x="47869" y="29719"/>
                  <a:pt x="46497" y="29049"/>
                  <a:pt x="45335" y="29049"/>
                </a:cubicBezTo>
                <a:cubicBezTo>
                  <a:pt x="45257" y="29049"/>
                  <a:pt x="45180" y="29052"/>
                  <a:pt x="45104" y="29058"/>
                </a:cubicBezTo>
                <a:lnTo>
                  <a:pt x="45104" y="29058"/>
                </a:lnTo>
                <a:cubicBezTo>
                  <a:pt x="47944" y="28167"/>
                  <a:pt x="54027" y="25555"/>
                  <a:pt x="53695" y="19585"/>
                </a:cubicBezTo>
                <a:cubicBezTo>
                  <a:pt x="53458" y="15679"/>
                  <a:pt x="50872" y="14708"/>
                  <a:pt x="48357" y="14708"/>
                </a:cubicBezTo>
                <a:cubicBezTo>
                  <a:pt x="45868" y="14708"/>
                  <a:pt x="43449" y="15660"/>
                  <a:pt x="43449" y="15660"/>
                </a:cubicBezTo>
                <a:cubicBezTo>
                  <a:pt x="43449" y="15660"/>
                  <a:pt x="51575" y="12048"/>
                  <a:pt x="48121" y="8672"/>
                </a:cubicBezTo>
                <a:cubicBezTo>
                  <a:pt x="47079" y="7677"/>
                  <a:pt x="45967" y="7328"/>
                  <a:pt x="44919" y="7328"/>
                </a:cubicBezTo>
                <a:cubicBezTo>
                  <a:pt x="42477" y="7328"/>
                  <a:pt x="40385" y="9227"/>
                  <a:pt x="40348" y="9260"/>
                </a:cubicBezTo>
                <a:lnTo>
                  <a:pt x="40348" y="9260"/>
                </a:lnTo>
                <a:cubicBezTo>
                  <a:pt x="40399" y="9214"/>
                  <a:pt x="44382" y="5559"/>
                  <a:pt x="42978" y="3687"/>
                </a:cubicBezTo>
                <a:cubicBezTo>
                  <a:pt x="42550" y="3111"/>
                  <a:pt x="41667" y="2872"/>
                  <a:pt x="40600" y="2872"/>
                </a:cubicBezTo>
                <a:cubicBezTo>
                  <a:pt x="38243" y="2872"/>
                  <a:pt x="34983" y="4038"/>
                  <a:pt x="33714" y="5335"/>
                </a:cubicBezTo>
                <a:cubicBezTo>
                  <a:pt x="33683" y="5335"/>
                  <a:pt x="32166" y="0"/>
                  <a:pt x="2488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7" name="Google Shape;1127;p38"/>
          <p:cNvSpPr/>
          <p:nvPr/>
        </p:nvSpPr>
        <p:spPr>
          <a:xfrm flipH="1">
            <a:off x="2194462" y="4903282"/>
            <a:ext cx="254487" cy="896620"/>
          </a:xfrm>
          <a:custGeom>
            <a:avLst/>
            <a:gdLst/>
            <a:ahLst/>
            <a:cxnLst/>
            <a:rect l="l" t="t" r="r" b="b"/>
            <a:pathLst>
              <a:path w="4279" h="15076" extrusionOk="0">
                <a:moveTo>
                  <a:pt x="0" y="1"/>
                </a:moveTo>
                <a:lnTo>
                  <a:pt x="0" y="15075"/>
                </a:lnTo>
                <a:lnTo>
                  <a:pt x="4279" y="15075"/>
                </a:lnTo>
                <a:lnTo>
                  <a:pt x="4279" y="1"/>
                </a:lnTo>
                <a:close/>
              </a:path>
            </a:pathLst>
          </a:custGeom>
          <a:solidFill>
            <a:srgbClr val="82A63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8" name="Google Shape;1128;p38"/>
          <p:cNvSpPr/>
          <p:nvPr/>
        </p:nvSpPr>
        <p:spPr>
          <a:xfrm flipH="1">
            <a:off x="1101803" y="2414530"/>
            <a:ext cx="2439775" cy="2836164"/>
          </a:xfrm>
          <a:custGeom>
            <a:avLst/>
            <a:gdLst/>
            <a:ahLst/>
            <a:cxnLst/>
            <a:rect l="l" t="t" r="r" b="b"/>
            <a:pathLst>
              <a:path w="41023" h="47688" extrusionOk="0">
                <a:moveTo>
                  <a:pt x="20256" y="1"/>
                </a:moveTo>
                <a:cubicBezTo>
                  <a:pt x="20256" y="14565"/>
                  <a:pt x="10953" y="21945"/>
                  <a:pt x="4318" y="23162"/>
                </a:cubicBezTo>
                <a:cubicBezTo>
                  <a:pt x="5031" y="23381"/>
                  <a:pt x="5755" y="23474"/>
                  <a:pt x="6470" y="23474"/>
                </a:cubicBezTo>
                <a:cubicBezTo>
                  <a:pt x="10361" y="23474"/>
                  <a:pt x="13975" y="20728"/>
                  <a:pt x="13975" y="20728"/>
                </a:cubicBezTo>
                <a:lnTo>
                  <a:pt x="13975" y="20767"/>
                </a:lnTo>
                <a:cubicBezTo>
                  <a:pt x="11541" y="23947"/>
                  <a:pt x="7969" y="26106"/>
                  <a:pt x="4004" y="26773"/>
                </a:cubicBezTo>
                <a:cubicBezTo>
                  <a:pt x="4004" y="26773"/>
                  <a:pt x="5296" y="27533"/>
                  <a:pt x="7655" y="27533"/>
                </a:cubicBezTo>
                <a:cubicBezTo>
                  <a:pt x="8687" y="27533"/>
                  <a:pt x="9923" y="27388"/>
                  <a:pt x="11345" y="26970"/>
                </a:cubicBezTo>
                <a:lnTo>
                  <a:pt x="11345" y="26970"/>
                </a:lnTo>
                <a:cubicBezTo>
                  <a:pt x="8990" y="30424"/>
                  <a:pt x="5771" y="33172"/>
                  <a:pt x="2002" y="34939"/>
                </a:cubicBezTo>
                <a:cubicBezTo>
                  <a:pt x="2039" y="34976"/>
                  <a:pt x="2174" y="34993"/>
                  <a:pt x="2385" y="34993"/>
                </a:cubicBezTo>
                <a:cubicBezTo>
                  <a:pt x="3752" y="34993"/>
                  <a:pt x="8324" y="34279"/>
                  <a:pt x="10364" y="33565"/>
                </a:cubicBezTo>
                <a:lnTo>
                  <a:pt x="10364" y="33565"/>
                </a:lnTo>
                <a:cubicBezTo>
                  <a:pt x="8951" y="36548"/>
                  <a:pt x="5457" y="41691"/>
                  <a:pt x="0" y="42397"/>
                </a:cubicBezTo>
                <a:cubicBezTo>
                  <a:pt x="0" y="42397"/>
                  <a:pt x="1522" y="42702"/>
                  <a:pt x="3640" y="42702"/>
                </a:cubicBezTo>
                <a:cubicBezTo>
                  <a:pt x="5823" y="42702"/>
                  <a:pt x="8639" y="42378"/>
                  <a:pt x="11070" y="41063"/>
                </a:cubicBezTo>
                <a:lnTo>
                  <a:pt x="11070" y="41063"/>
                </a:lnTo>
                <a:cubicBezTo>
                  <a:pt x="10756" y="41887"/>
                  <a:pt x="7537" y="46598"/>
                  <a:pt x="4358" y="47540"/>
                </a:cubicBezTo>
                <a:cubicBezTo>
                  <a:pt x="5334" y="47593"/>
                  <a:pt x="6250" y="47618"/>
                  <a:pt x="7111" y="47618"/>
                </a:cubicBezTo>
                <a:cubicBezTo>
                  <a:pt x="18993" y="47618"/>
                  <a:pt x="20256" y="42908"/>
                  <a:pt x="20256" y="42908"/>
                </a:cubicBezTo>
                <a:cubicBezTo>
                  <a:pt x="20256" y="42908"/>
                  <a:pt x="21083" y="47688"/>
                  <a:pt x="34325" y="47688"/>
                </a:cubicBezTo>
                <a:cubicBezTo>
                  <a:pt x="34923" y="47688"/>
                  <a:pt x="35545" y="47678"/>
                  <a:pt x="36194" y="47658"/>
                </a:cubicBezTo>
                <a:cubicBezTo>
                  <a:pt x="36194" y="47658"/>
                  <a:pt x="29089" y="43732"/>
                  <a:pt x="29089" y="41377"/>
                </a:cubicBezTo>
                <a:lnTo>
                  <a:pt x="29089" y="41377"/>
                </a:lnTo>
                <a:cubicBezTo>
                  <a:pt x="31633" y="42944"/>
                  <a:pt x="34419" y="43359"/>
                  <a:pt x="36660" y="43359"/>
                </a:cubicBezTo>
                <a:cubicBezTo>
                  <a:pt x="39190" y="43359"/>
                  <a:pt x="41023" y="42829"/>
                  <a:pt x="41023" y="42829"/>
                </a:cubicBezTo>
                <a:cubicBezTo>
                  <a:pt x="35566" y="42123"/>
                  <a:pt x="31601" y="36666"/>
                  <a:pt x="30149" y="33643"/>
                </a:cubicBezTo>
                <a:lnTo>
                  <a:pt x="30149" y="33643"/>
                </a:lnTo>
                <a:cubicBezTo>
                  <a:pt x="31989" y="34277"/>
                  <a:pt x="35963" y="35351"/>
                  <a:pt x="37704" y="35351"/>
                </a:cubicBezTo>
                <a:cubicBezTo>
                  <a:pt x="38228" y="35351"/>
                  <a:pt x="38550" y="35254"/>
                  <a:pt x="38550" y="35017"/>
                </a:cubicBezTo>
                <a:cubicBezTo>
                  <a:pt x="33407" y="32269"/>
                  <a:pt x="30463" y="29286"/>
                  <a:pt x="28814" y="26734"/>
                </a:cubicBezTo>
                <a:lnTo>
                  <a:pt x="28814" y="26734"/>
                </a:lnTo>
                <a:cubicBezTo>
                  <a:pt x="30502" y="27310"/>
                  <a:pt x="31955" y="27502"/>
                  <a:pt x="33141" y="27502"/>
                </a:cubicBezTo>
                <a:cubicBezTo>
                  <a:pt x="35514" y="27502"/>
                  <a:pt x="36822" y="26734"/>
                  <a:pt x="36822" y="26734"/>
                </a:cubicBezTo>
                <a:cubicBezTo>
                  <a:pt x="33407" y="26145"/>
                  <a:pt x="30227" y="24457"/>
                  <a:pt x="27833" y="21906"/>
                </a:cubicBezTo>
                <a:lnTo>
                  <a:pt x="27833" y="21906"/>
                </a:lnTo>
                <a:cubicBezTo>
                  <a:pt x="29824" y="23308"/>
                  <a:pt x="31952" y="23669"/>
                  <a:pt x="33564" y="23669"/>
                </a:cubicBezTo>
                <a:cubicBezTo>
                  <a:pt x="35066" y="23669"/>
                  <a:pt x="36119" y="23355"/>
                  <a:pt x="36194" y="23280"/>
                </a:cubicBezTo>
                <a:cubicBezTo>
                  <a:pt x="31837" y="23280"/>
                  <a:pt x="20256" y="14643"/>
                  <a:pt x="20256" y="118"/>
                </a:cubicBezTo>
                <a:lnTo>
                  <a:pt x="2025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9" name="Google Shape;1129;p38"/>
          <p:cNvSpPr/>
          <p:nvPr/>
        </p:nvSpPr>
        <p:spPr>
          <a:xfrm flipH="1">
            <a:off x="838465" y="4641841"/>
            <a:ext cx="224215" cy="1155745"/>
          </a:xfrm>
          <a:custGeom>
            <a:avLst/>
            <a:gdLst/>
            <a:ahLst/>
            <a:cxnLst/>
            <a:rect l="l" t="t" r="r" b="b"/>
            <a:pathLst>
              <a:path w="3770" h="19433" extrusionOk="0">
                <a:moveTo>
                  <a:pt x="1" y="0"/>
                </a:moveTo>
                <a:lnTo>
                  <a:pt x="1" y="19432"/>
                </a:lnTo>
                <a:lnTo>
                  <a:pt x="3769" y="19432"/>
                </a:lnTo>
                <a:lnTo>
                  <a:pt x="3769" y="0"/>
                </a:lnTo>
                <a:close/>
              </a:path>
            </a:pathLst>
          </a:custGeom>
          <a:solidFill>
            <a:srgbClr val="9ABC4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0" name="Google Shape;1130;p38"/>
          <p:cNvSpPr/>
          <p:nvPr/>
        </p:nvSpPr>
        <p:spPr>
          <a:xfrm flipH="1">
            <a:off x="-83742" y="2036343"/>
            <a:ext cx="2066283" cy="2726971"/>
          </a:xfrm>
          <a:custGeom>
            <a:avLst/>
            <a:gdLst/>
            <a:ahLst/>
            <a:cxnLst/>
            <a:rect l="l" t="t" r="r" b="b"/>
            <a:pathLst>
              <a:path w="34743" h="45852" extrusionOk="0">
                <a:moveTo>
                  <a:pt x="17352" y="0"/>
                </a:moveTo>
                <a:cubicBezTo>
                  <a:pt x="11189" y="0"/>
                  <a:pt x="6164" y="3258"/>
                  <a:pt x="6164" y="7223"/>
                </a:cubicBezTo>
                <a:cubicBezTo>
                  <a:pt x="6164" y="7616"/>
                  <a:pt x="6242" y="8008"/>
                  <a:pt x="6321" y="8362"/>
                </a:cubicBezTo>
                <a:cubicBezTo>
                  <a:pt x="4240" y="9422"/>
                  <a:pt x="2906" y="11031"/>
                  <a:pt x="2906" y="12876"/>
                </a:cubicBezTo>
                <a:cubicBezTo>
                  <a:pt x="2906" y="14250"/>
                  <a:pt x="3691" y="15546"/>
                  <a:pt x="5026" y="16527"/>
                </a:cubicBezTo>
                <a:cubicBezTo>
                  <a:pt x="2906" y="17587"/>
                  <a:pt x="1532" y="19196"/>
                  <a:pt x="1532" y="21042"/>
                </a:cubicBezTo>
                <a:cubicBezTo>
                  <a:pt x="1532" y="22690"/>
                  <a:pt x="2631" y="24143"/>
                  <a:pt x="4319" y="25163"/>
                </a:cubicBezTo>
                <a:cubicBezTo>
                  <a:pt x="2474" y="26223"/>
                  <a:pt x="1335" y="27715"/>
                  <a:pt x="1335" y="29403"/>
                </a:cubicBezTo>
                <a:cubicBezTo>
                  <a:pt x="1335" y="30816"/>
                  <a:pt x="2121" y="32112"/>
                  <a:pt x="3455" y="33093"/>
                </a:cubicBezTo>
                <a:cubicBezTo>
                  <a:pt x="1335" y="34153"/>
                  <a:pt x="1" y="35763"/>
                  <a:pt x="1" y="37608"/>
                </a:cubicBezTo>
                <a:cubicBezTo>
                  <a:pt x="1" y="40709"/>
                  <a:pt x="3926" y="43261"/>
                  <a:pt x="8755" y="43261"/>
                </a:cubicBezTo>
                <a:cubicBezTo>
                  <a:pt x="9030" y="43261"/>
                  <a:pt x="9344" y="43261"/>
                  <a:pt x="9619" y="43221"/>
                </a:cubicBezTo>
                <a:cubicBezTo>
                  <a:pt x="11032" y="44792"/>
                  <a:pt x="13976" y="45851"/>
                  <a:pt x="17352" y="45851"/>
                </a:cubicBezTo>
                <a:cubicBezTo>
                  <a:pt x="20728" y="45851"/>
                  <a:pt x="23672" y="44792"/>
                  <a:pt x="25085" y="43221"/>
                </a:cubicBezTo>
                <a:cubicBezTo>
                  <a:pt x="25399" y="43221"/>
                  <a:pt x="25674" y="43261"/>
                  <a:pt x="25949" y="43261"/>
                </a:cubicBezTo>
                <a:cubicBezTo>
                  <a:pt x="30817" y="43261"/>
                  <a:pt x="34742" y="40709"/>
                  <a:pt x="34742" y="37608"/>
                </a:cubicBezTo>
                <a:cubicBezTo>
                  <a:pt x="34742" y="35763"/>
                  <a:pt x="33368" y="34153"/>
                  <a:pt x="31249" y="33093"/>
                </a:cubicBezTo>
                <a:cubicBezTo>
                  <a:pt x="32583" y="32112"/>
                  <a:pt x="33368" y="30816"/>
                  <a:pt x="33368" y="29403"/>
                </a:cubicBezTo>
                <a:cubicBezTo>
                  <a:pt x="33368" y="27715"/>
                  <a:pt x="32230" y="26184"/>
                  <a:pt x="30385" y="25163"/>
                </a:cubicBezTo>
                <a:cubicBezTo>
                  <a:pt x="32112" y="24143"/>
                  <a:pt x="33172" y="22651"/>
                  <a:pt x="33172" y="21042"/>
                </a:cubicBezTo>
                <a:cubicBezTo>
                  <a:pt x="33172" y="19196"/>
                  <a:pt x="31798" y="17587"/>
                  <a:pt x="29678" y="16527"/>
                </a:cubicBezTo>
                <a:cubicBezTo>
                  <a:pt x="31013" y="15546"/>
                  <a:pt x="31838" y="14250"/>
                  <a:pt x="31838" y="12837"/>
                </a:cubicBezTo>
                <a:cubicBezTo>
                  <a:pt x="31838" y="11031"/>
                  <a:pt x="30464" y="9422"/>
                  <a:pt x="28383" y="8362"/>
                </a:cubicBezTo>
                <a:cubicBezTo>
                  <a:pt x="28501" y="8008"/>
                  <a:pt x="28540" y="7616"/>
                  <a:pt x="28540" y="7223"/>
                </a:cubicBezTo>
                <a:cubicBezTo>
                  <a:pt x="28540" y="3219"/>
                  <a:pt x="23515" y="0"/>
                  <a:pt x="173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1" name="Google Shape;1131;p38"/>
          <p:cNvSpPr/>
          <p:nvPr/>
        </p:nvSpPr>
        <p:spPr>
          <a:xfrm flipH="1">
            <a:off x="6925767" y="2760244"/>
            <a:ext cx="2733751" cy="3037363"/>
          </a:xfrm>
          <a:custGeom>
            <a:avLst/>
            <a:gdLst/>
            <a:ahLst/>
            <a:cxnLst/>
            <a:rect l="l" t="t" r="r" b="b"/>
            <a:pathLst>
              <a:path w="45966" h="51071" extrusionOk="0">
                <a:moveTo>
                  <a:pt x="21184" y="0"/>
                </a:moveTo>
                <a:cubicBezTo>
                  <a:pt x="19510" y="0"/>
                  <a:pt x="17477" y="332"/>
                  <a:pt x="15015" y="1175"/>
                </a:cubicBezTo>
                <a:cubicBezTo>
                  <a:pt x="7321" y="3805"/>
                  <a:pt x="5319" y="9772"/>
                  <a:pt x="10854" y="10361"/>
                </a:cubicBezTo>
                <a:cubicBezTo>
                  <a:pt x="10854" y="10361"/>
                  <a:pt x="2178" y="11343"/>
                  <a:pt x="2178" y="17074"/>
                </a:cubicBezTo>
                <a:cubicBezTo>
                  <a:pt x="2178" y="19911"/>
                  <a:pt x="4038" y="20632"/>
                  <a:pt x="5929" y="20632"/>
                </a:cubicBezTo>
                <a:cubicBezTo>
                  <a:pt x="7411" y="20632"/>
                  <a:pt x="8913" y="20189"/>
                  <a:pt x="9552" y="19975"/>
                </a:cubicBezTo>
                <a:lnTo>
                  <a:pt x="9552" y="19975"/>
                </a:lnTo>
                <a:cubicBezTo>
                  <a:pt x="7841" y="20609"/>
                  <a:pt x="0" y="23887"/>
                  <a:pt x="4141" y="29361"/>
                </a:cubicBezTo>
                <a:cubicBezTo>
                  <a:pt x="4141" y="29361"/>
                  <a:pt x="6135" y="30944"/>
                  <a:pt x="8606" y="30944"/>
                </a:cubicBezTo>
                <a:cubicBezTo>
                  <a:pt x="10026" y="30944"/>
                  <a:pt x="11605" y="30421"/>
                  <a:pt x="13052" y="28772"/>
                </a:cubicBezTo>
                <a:lnTo>
                  <a:pt x="13052" y="28772"/>
                </a:lnTo>
                <a:cubicBezTo>
                  <a:pt x="13051" y="28773"/>
                  <a:pt x="10383" y="32109"/>
                  <a:pt x="13327" y="33483"/>
                </a:cubicBezTo>
                <a:cubicBezTo>
                  <a:pt x="13783" y="33699"/>
                  <a:pt x="14228" y="33788"/>
                  <a:pt x="14662" y="33788"/>
                </a:cubicBezTo>
                <a:cubicBezTo>
                  <a:pt x="16633" y="33788"/>
                  <a:pt x="18378" y="31962"/>
                  <a:pt x="19895" y="31962"/>
                </a:cubicBezTo>
                <a:cubicBezTo>
                  <a:pt x="20229" y="31962"/>
                  <a:pt x="20552" y="32050"/>
                  <a:pt x="20864" y="32266"/>
                </a:cubicBezTo>
                <a:cubicBezTo>
                  <a:pt x="20864" y="32266"/>
                  <a:pt x="24790" y="37056"/>
                  <a:pt x="22434" y="51070"/>
                </a:cubicBezTo>
                <a:lnTo>
                  <a:pt x="26792" y="51070"/>
                </a:lnTo>
                <a:cubicBezTo>
                  <a:pt x="26792" y="51070"/>
                  <a:pt x="23219" y="34936"/>
                  <a:pt x="28833" y="31442"/>
                </a:cubicBezTo>
                <a:cubicBezTo>
                  <a:pt x="28833" y="31442"/>
                  <a:pt x="29313" y="31162"/>
                  <a:pt x="30020" y="31162"/>
                </a:cubicBezTo>
                <a:cubicBezTo>
                  <a:pt x="30714" y="31162"/>
                  <a:pt x="31628" y="31432"/>
                  <a:pt x="32523" y="32502"/>
                </a:cubicBezTo>
                <a:cubicBezTo>
                  <a:pt x="33003" y="33099"/>
                  <a:pt x="33849" y="33381"/>
                  <a:pt x="34822" y="33381"/>
                </a:cubicBezTo>
                <a:cubicBezTo>
                  <a:pt x="37428" y="33381"/>
                  <a:pt x="40949" y="31361"/>
                  <a:pt x="40806" y="27987"/>
                </a:cubicBezTo>
                <a:cubicBezTo>
                  <a:pt x="40695" y="25353"/>
                  <a:pt x="39548" y="24778"/>
                  <a:pt x="38569" y="24778"/>
                </a:cubicBezTo>
                <a:cubicBezTo>
                  <a:pt x="38510" y="24778"/>
                  <a:pt x="38451" y="24780"/>
                  <a:pt x="38393" y="24784"/>
                </a:cubicBezTo>
                <a:lnTo>
                  <a:pt x="38393" y="24784"/>
                </a:lnTo>
                <a:cubicBezTo>
                  <a:pt x="40825" y="24010"/>
                  <a:pt x="45965" y="21767"/>
                  <a:pt x="45635" y="16721"/>
                </a:cubicBezTo>
                <a:cubicBezTo>
                  <a:pt x="45437" y="13374"/>
                  <a:pt x="43230" y="12545"/>
                  <a:pt x="41093" y="12545"/>
                </a:cubicBezTo>
                <a:cubicBezTo>
                  <a:pt x="38993" y="12545"/>
                  <a:pt x="36959" y="13345"/>
                  <a:pt x="36959" y="13345"/>
                </a:cubicBezTo>
                <a:cubicBezTo>
                  <a:pt x="36959" y="13345"/>
                  <a:pt x="43868" y="10283"/>
                  <a:pt x="40924" y="7417"/>
                </a:cubicBezTo>
                <a:cubicBezTo>
                  <a:pt x="40028" y="6556"/>
                  <a:pt x="39071" y="6255"/>
                  <a:pt x="38171" y="6255"/>
                </a:cubicBezTo>
                <a:cubicBezTo>
                  <a:pt x="36095" y="6255"/>
                  <a:pt x="34322" y="7859"/>
                  <a:pt x="34290" y="7888"/>
                </a:cubicBezTo>
                <a:lnTo>
                  <a:pt x="34290" y="7888"/>
                </a:lnTo>
                <a:cubicBezTo>
                  <a:pt x="34334" y="7848"/>
                  <a:pt x="37737" y="4737"/>
                  <a:pt x="36566" y="3138"/>
                </a:cubicBezTo>
                <a:cubicBezTo>
                  <a:pt x="36200" y="2649"/>
                  <a:pt x="35449" y="2446"/>
                  <a:pt x="34541" y="2446"/>
                </a:cubicBezTo>
                <a:cubicBezTo>
                  <a:pt x="32530" y="2446"/>
                  <a:pt x="29746" y="3443"/>
                  <a:pt x="28637" y="4551"/>
                </a:cubicBezTo>
                <a:lnTo>
                  <a:pt x="28637" y="4551"/>
                </a:lnTo>
                <a:cubicBezTo>
                  <a:pt x="28654" y="4504"/>
                  <a:pt x="27352" y="0"/>
                  <a:pt x="21184" y="0"/>
                </a:cubicBezTo>
                <a:close/>
              </a:path>
            </a:pathLst>
          </a:custGeom>
          <a:solidFill>
            <a:srgbClr val="9ABC4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2" name="Google Shape;1132;p38"/>
          <p:cNvSpPr/>
          <p:nvPr/>
        </p:nvSpPr>
        <p:spPr>
          <a:xfrm>
            <a:off x="-19648" y="5902541"/>
            <a:ext cx="12429661" cy="93435"/>
          </a:xfrm>
          <a:custGeom>
            <a:avLst/>
            <a:gdLst/>
            <a:ahLst/>
            <a:cxnLst/>
            <a:rect l="l" t="t" r="r" b="b"/>
            <a:pathLst>
              <a:path w="209001" h="1571" extrusionOk="0">
                <a:moveTo>
                  <a:pt x="0" y="1"/>
                </a:moveTo>
                <a:lnTo>
                  <a:pt x="209000" y="1"/>
                </a:lnTo>
                <a:lnTo>
                  <a:pt x="209000" y="1571"/>
                </a:lnTo>
                <a:lnTo>
                  <a:pt x="0" y="157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3" name="Google Shape;1133;p38"/>
          <p:cNvSpPr/>
          <p:nvPr/>
        </p:nvSpPr>
        <p:spPr>
          <a:xfrm>
            <a:off x="-19648" y="6427353"/>
            <a:ext cx="12429661" cy="60"/>
          </a:xfrm>
          <a:custGeom>
            <a:avLst/>
            <a:gdLst/>
            <a:ahLst/>
            <a:cxnLst/>
            <a:rect l="l" t="t" r="r" b="b"/>
            <a:pathLst>
              <a:path w="209001" h="1" fill="none" extrusionOk="0">
                <a:moveTo>
                  <a:pt x="0" y="1"/>
                </a:moveTo>
                <a:lnTo>
                  <a:pt x="209000" y="1"/>
                </a:lnTo>
              </a:path>
            </a:pathLst>
          </a:custGeom>
          <a:noFill/>
          <a:ln w="43175" cap="rnd" cmpd="sng">
            <a:solidFill>
              <a:srgbClr val="FFFFFF"/>
            </a:solidFill>
            <a:prstDash val="solid"/>
            <a:miter lim="39256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34" name="Google Shape;1134;p38"/>
          <p:cNvGrpSpPr/>
          <p:nvPr/>
        </p:nvGrpSpPr>
        <p:grpSpPr>
          <a:xfrm>
            <a:off x="9342609" y="3046713"/>
            <a:ext cx="1814700" cy="3162553"/>
            <a:chOff x="6282452" y="1236847"/>
            <a:chExt cx="1533549" cy="2672881"/>
          </a:xfrm>
        </p:grpSpPr>
        <p:grpSp>
          <p:nvGrpSpPr>
            <p:cNvPr id="1135" name="Google Shape;1135;p38"/>
            <p:cNvGrpSpPr/>
            <p:nvPr/>
          </p:nvGrpSpPr>
          <p:grpSpPr>
            <a:xfrm>
              <a:off x="6282452" y="1236847"/>
              <a:ext cx="1533549" cy="2672881"/>
              <a:chOff x="12645075" y="2835438"/>
              <a:chExt cx="725700" cy="1264850"/>
            </a:xfrm>
          </p:grpSpPr>
          <p:sp>
            <p:nvSpPr>
              <p:cNvPr id="1136" name="Google Shape;1136;p38"/>
              <p:cNvSpPr/>
              <p:nvPr/>
            </p:nvSpPr>
            <p:spPr>
              <a:xfrm>
                <a:off x="12664825" y="3367913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3A16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7" name="Google Shape;1137;p38"/>
              <p:cNvSpPr/>
              <p:nvPr/>
            </p:nvSpPr>
            <p:spPr>
              <a:xfrm>
                <a:off x="12722400" y="3335213"/>
                <a:ext cx="617100" cy="430125"/>
              </a:xfrm>
              <a:custGeom>
                <a:avLst/>
                <a:gdLst/>
                <a:ahLst/>
                <a:cxnLst/>
                <a:rect l="l" t="t" r="r" b="b"/>
                <a:pathLst>
                  <a:path w="24684" h="17205" extrusionOk="0">
                    <a:moveTo>
                      <a:pt x="1877" y="1"/>
                    </a:moveTo>
                    <a:lnTo>
                      <a:pt x="1" y="1423"/>
                    </a:lnTo>
                    <a:lnTo>
                      <a:pt x="2702" y="5517"/>
                    </a:lnTo>
                    <a:cubicBezTo>
                      <a:pt x="2987" y="5972"/>
                      <a:pt x="3385" y="6314"/>
                      <a:pt x="3840" y="6541"/>
                    </a:cubicBezTo>
                    <a:lnTo>
                      <a:pt x="8048" y="8674"/>
                    </a:lnTo>
                    <a:cubicBezTo>
                      <a:pt x="7906" y="10124"/>
                      <a:pt x="7792" y="11518"/>
                      <a:pt x="7821" y="12314"/>
                    </a:cubicBezTo>
                    <a:cubicBezTo>
                      <a:pt x="7906" y="13935"/>
                      <a:pt x="8105" y="15584"/>
                      <a:pt x="8418" y="17205"/>
                    </a:cubicBezTo>
                    <a:lnTo>
                      <a:pt x="20503" y="17205"/>
                    </a:lnTo>
                    <a:cubicBezTo>
                      <a:pt x="20816" y="15584"/>
                      <a:pt x="21015" y="13935"/>
                      <a:pt x="21101" y="12314"/>
                    </a:cubicBezTo>
                    <a:cubicBezTo>
                      <a:pt x="21101" y="11944"/>
                      <a:pt x="21101" y="11432"/>
                      <a:pt x="21072" y="10892"/>
                    </a:cubicBezTo>
                    <a:lnTo>
                      <a:pt x="21072" y="10892"/>
                    </a:lnTo>
                    <a:cubicBezTo>
                      <a:pt x="21584" y="12399"/>
                      <a:pt x="21897" y="13963"/>
                      <a:pt x="22039" y="15527"/>
                    </a:cubicBezTo>
                    <a:lnTo>
                      <a:pt x="24172" y="15186"/>
                    </a:lnTo>
                    <a:cubicBezTo>
                      <a:pt x="24172" y="15186"/>
                      <a:pt x="24684" y="13935"/>
                      <a:pt x="23774" y="10067"/>
                    </a:cubicBezTo>
                    <a:cubicBezTo>
                      <a:pt x="22864" y="6257"/>
                      <a:pt x="20390" y="4636"/>
                      <a:pt x="20390" y="4636"/>
                    </a:cubicBezTo>
                    <a:lnTo>
                      <a:pt x="20361" y="4664"/>
                    </a:lnTo>
                    <a:lnTo>
                      <a:pt x="20361" y="4636"/>
                    </a:lnTo>
                    <a:cubicBezTo>
                      <a:pt x="19707" y="3726"/>
                      <a:pt x="17575" y="3043"/>
                      <a:pt x="17120" y="2958"/>
                    </a:cubicBezTo>
                    <a:lnTo>
                      <a:pt x="11830" y="2958"/>
                    </a:lnTo>
                    <a:cubicBezTo>
                      <a:pt x="11375" y="3043"/>
                      <a:pt x="9584" y="3271"/>
                      <a:pt x="8589" y="3897"/>
                    </a:cubicBezTo>
                    <a:lnTo>
                      <a:pt x="5574" y="3527"/>
                    </a:lnTo>
                    <a:cubicBezTo>
                      <a:pt x="4721" y="3442"/>
                      <a:pt x="3953" y="2958"/>
                      <a:pt x="3441" y="2247"/>
                    </a:cubicBezTo>
                    <a:lnTo>
                      <a:pt x="187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8" name="Google Shape;1138;p38"/>
              <p:cNvSpPr/>
              <p:nvPr/>
            </p:nvSpPr>
            <p:spPr>
              <a:xfrm>
                <a:off x="13045875" y="3352288"/>
                <a:ext cx="76800" cy="90300"/>
              </a:xfrm>
              <a:custGeom>
                <a:avLst/>
                <a:gdLst/>
                <a:ahLst/>
                <a:cxnLst/>
                <a:rect l="l" t="t" r="r" b="b"/>
                <a:pathLst>
                  <a:path w="3072" h="3612" extrusionOk="0">
                    <a:moveTo>
                      <a:pt x="1536" y="0"/>
                    </a:moveTo>
                    <a:lnTo>
                      <a:pt x="0" y="398"/>
                    </a:lnTo>
                    <a:lnTo>
                      <a:pt x="0" y="1507"/>
                    </a:lnTo>
                    <a:lnTo>
                      <a:pt x="1536" y="3612"/>
                    </a:lnTo>
                    <a:lnTo>
                      <a:pt x="3072" y="1507"/>
                    </a:lnTo>
                    <a:lnTo>
                      <a:pt x="3072" y="398"/>
                    </a:lnTo>
                    <a:lnTo>
                      <a:pt x="1536" y="0"/>
                    </a:ln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9" name="Google Shape;1139;p38"/>
              <p:cNvSpPr/>
              <p:nvPr/>
            </p:nvSpPr>
            <p:spPr>
              <a:xfrm>
                <a:off x="12812675" y="3197938"/>
                <a:ext cx="101000" cy="79800"/>
              </a:xfrm>
              <a:custGeom>
                <a:avLst/>
                <a:gdLst/>
                <a:ahLst/>
                <a:cxnLst/>
                <a:rect l="l" t="t" r="r" b="b"/>
                <a:pathLst>
                  <a:path w="4040" h="3192" extrusionOk="0">
                    <a:moveTo>
                      <a:pt x="1287" y="0"/>
                    </a:moveTo>
                    <a:cubicBezTo>
                      <a:pt x="892" y="0"/>
                      <a:pt x="370" y="192"/>
                      <a:pt x="200" y="1141"/>
                    </a:cubicBezTo>
                    <a:cubicBezTo>
                      <a:pt x="1" y="2382"/>
                      <a:pt x="1322" y="3192"/>
                      <a:pt x="2345" y="3192"/>
                    </a:cubicBezTo>
                    <a:cubicBezTo>
                      <a:pt x="2635" y="3192"/>
                      <a:pt x="2900" y="3127"/>
                      <a:pt x="3101" y="2989"/>
                    </a:cubicBezTo>
                    <a:cubicBezTo>
                      <a:pt x="4039" y="2335"/>
                      <a:pt x="2532" y="117"/>
                      <a:pt x="1764" y="89"/>
                    </a:cubicBezTo>
                    <a:cubicBezTo>
                      <a:pt x="1764" y="89"/>
                      <a:pt x="1555" y="0"/>
                      <a:pt x="1287" y="0"/>
                    </a:cubicBez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0" name="Google Shape;1140;p38"/>
              <p:cNvSpPr/>
              <p:nvPr/>
            </p:nvSpPr>
            <p:spPr>
              <a:xfrm>
                <a:off x="13254875" y="3197938"/>
                <a:ext cx="101000" cy="79800"/>
              </a:xfrm>
              <a:custGeom>
                <a:avLst/>
                <a:gdLst/>
                <a:ahLst/>
                <a:cxnLst/>
                <a:rect l="l" t="t" r="r" b="b"/>
                <a:pathLst>
                  <a:path w="4040" h="3192" extrusionOk="0">
                    <a:moveTo>
                      <a:pt x="2761" y="0"/>
                    </a:moveTo>
                    <a:cubicBezTo>
                      <a:pt x="2489" y="0"/>
                      <a:pt x="2276" y="89"/>
                      <a:pt x="2276" y="89"/>
                    </a:cubicBezTo>
                    <a:cubicBezTo>
                      <a:pt x="1479" y="117"/>
                      <a:pt x="1" y="2335"/>
                      <a:pt x="939" y="2989"/>
                    </a:cubicBezTo>
                    <a:cubicBezTo>
                      <a:pt x="1140" y="3127"/>
                      <a:pt x="1405" y="3192"/>
                      <a:pt x="1694" y="3192"/>
                    </a:cubicBezTo>
                    <a:cubicBezTo>
                      <a:pt x="2718" y="3192"/>
                      <a:pt x="4039" y="2382"/>
                      <a:pt x="3840" y="1141"/>
                    </a:cubicBezTo>
                    <a:cubicBezTo>
                      <a:pt x="3687" y="192"/>
                      <a:pt x="3161" y="0"/>
                      <a:pt x="2761" y="0"/>
                    </a:cubicBez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1" name="Google Shape;1141;p38"/>
              <p:cNvSpPr/>
              <p:nvPr/>
            </p:nvSpPr>
            <p:spPr>
              <a:xfrm>
                <a:off x="13296825" y="3214363"/>
                <a:ext cx="3415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2060" extrusionOk="0">
                    <a:moveTo>
                      <a:pt x="1195" y="1"/>
                    </a:moveTo>
                    <a:cubicBezTo>
                      <a:pt x="882" y="114"/>
                      <a:pt x="569" y="285"/>
                      <a:pt x="342" y="512"/>
                    </a:cubicBezTo>
                    <a:cubicBezTo>
                      <a:pt x="228" y="626"/>
                      <a:pt x="114" y="797"/>
                      <a:pt x="57" y="967"/>
                    </a:cubicBezTo>
                    <a:cubicBezTo>
                      <a:pt x="0" y="1138"/>
                      <a:pt x="0" y="1337"/>
                      <a:pt x="57" y="1536"/>
                    </a:cubicBezTo>
                    <a:cubicBezTo>
                      <a:pt x="86" y="1593"/>
                      <a:pt x="86" y="1621"/>
                      <a:pt x="114" y="1678"/>
                    </a:cubicBezTo>
                    <a:cubicBezTo>
                      <a:pt x="143" y="1707"/>
                      <a:pt x="171" y="1764"/>
                      <a:pt x="200" y="1792"/>
                    </a:cubicBezTo>
                    <a:cubicBezTo>
                      <a:pt x="256" y="1877"/>
                      <a:pt x="342" y="1963"/>
                      <a:pt x="427" y="2020"/>
                    </a:cubicBezTo>
                    <a:cubicBezTo>
                      <a:pt x="507" y="2040"/>
                      <a:pt x="588" y="2060"/>
                      <a:pt x="668" y="2060"/>
                    </a:cubicBezTo>
                    <a:cubicBezTo>
                      <a:pt x="702" y="2060"/>
                      <a:pt x="735" y="2056"/>
                      <a:pt x="768" y="2048"/>
                    </a:cubicBezTo>
                    <a:cubicBezTo>
                      <a:pt x="854" y="2020"/>
                      <a:pt x="967" y="1991"/>
                      <a:pt x="1024" y="1934"/>
                    </a:cubicBezTo>
                    <a:cubicBezTo>
                      <a:pt x="1195" y="1820"/>
                      <a:pt x="1309" y="1650"/>
                      <a:pt x="1337" y="1479"/>
                    </a:cubicBezTo>
                    <a:cubicBezTo>
                      <a:pt x="1365" y="1394"/>
                      <a:pt x="1365" y="1280"/>
                      <a:pt x="1309" y="1195"/>
                    </a:cubicBezTo>
                    <a:cubicBezTo>
                      <a:pt x="1280" y="1110"/>
                      <a:pt x="1195" y="1053"/>
                      <a:pt x="1110" y="1053"/>
                    </a:cubicBezTo>
                    <a:cubicBezTo>
                      <a:pt x="1166" y="1081"/>
                      <a:pt x="1223" y="1166"/>
                      <a:pt x="1223" y="1223"/>
                    </a:cubicBezTo>
                    <a:cubicBezTo>
                      <a:pt x="1223" y="1280"/>
                      <a:pt x="1195" y="1365"/>
                      <a:pt x="1166" y="1422"/>
                    </a:cubicBezTo>
                    <a:cubicBezTo>
                      <a:pt x="1110" y="1536"/>
                      <a:pt x="996" y="1621"/>
                      <a:pt x="882" y="1678"/>
                    </a:cubicBezTo>
                    <a:cubicBezTo>
                      <a:pt x="839" y="1707"/>
                      <a:pt x="790" y="1721"/>
                      <a:pt x="740" y="1721"/>
                    </a:cubicBezTo>
                    <a:cubicBezTo>
                      <a:pt x="690" y="1721"/>
                      <a:pt x="640" y="1707"/>
                      <a:pt x="598" y="1678"/>
                    </a:cubicBezTo>
                    <a:cubicBezTo>
                      <a:pt x="512" y="1621"/>
                      <a:pt x="455" y="1508"/>
                      <a:pt x="427" y="1422"/>
                    </a:cubicBezTo>
                    <a:cubicBezTo>
                      <a:pt x="342" y="1166"/>
                      <a:pt x="427" y="882"/>
                      <a:pt x="569" y="711"/>
                    </a:cubicBezTo>
                    <a:cubicBezTo>
                      <a:pt x="768" y="455"/>
                      <a:pt x="967" y="228"/>
                      <a:pt x="1195" y="1"/>
                    </a:cubicBezTo>
                    <a:close/>
                  </a:path>
                </a:pathLst>
              </a:custGeom>
              <a:solidFill>
                <a:srgbClr val="E890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2" name="Google Shape;1142;p38"/>
              <p:cNvSpPr/>
              <p:nvPr/>
            </p:nvSpPr>
            <p:spPr>
              <a:xfrm>
                <a:off x="12837575" y="3214363"/>
                <a:ext cx="3415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2060" extrusionOk="0">
                    <a:moveTo>
                      <a:pt x="171" y="1"/>
                    </a:moveTo>
                    <a:cubicBezTo>
                      <a:pt x="399" y="228"/>
                      <a:pt x="598" y="455"/>
                      <a:pt x="768" y="711"/>
                    </a:cubicBezTo>
                    <a:cubicBezTo>
                      <a:pt x="939" y="882"/>
                      <a:pt x="996" y="1166"/>
                      <a:pt x="939" y="1422"/>
                    </a:cubicBezTo>
                    <a:cubicBezTo>
                      <a:pt x="910" y="1508"/>
                      <a:pt x="854" y="1621"/>
                      <a:pt x="768" y="1678"/>
                    </a:cubicBezTo>
                    <a:cubicBezTo>
                      <a:pt x="726" y="1707"/>
                      <a:pt x="676" y="1721"/>
                      <a:pt x="626" y="1721"/>
                    </a:cubicBezTo>
                    <a:cubicBezTo>
                      <a:pt x="576" y="1721"/>
                      <a:pt x="526" y="1707"/>
                      <a:pt x="484" y="1678"/>
                    </a:cubicBezTo>
                    <a:cubicBezTo>
                      <a:pt x="370" y="1621"/>
                      <a:pt x="256" y="1536"/>
                      <a:pt x="199" y="1422"/>
                    </a:cubicBezTo>
                    <a:cubicBezTo>
                      <a:pt x="171" y="1365"/>
                      <a:pt x="143" y="1280"/>
                      <a:pt x="143" y="1223"/>
                    </a:cubicBezTo>
                    <a:cubicBezTo>
                      <a:pt x="143" y="1166"/>
                      <a:pt x="199" y="1081"/>
                      <a:pt x="256" y="1053"/>
                    </a:cubicBezTo>
                    <a:cubicBezTo>
                      <a:pt x="143" y="1053"/>
                      <a:pt x="86" y="1110"/>
                      <a:pt x="29" y="1195"/>
                    </a:cubicBezTo>
                    <a:cubicBezTo>
                      <a:pt x="0" y="1280"/>
                      <a:pt x="0" y="1394"/>
                      <a:pt x="29" y="1479"/>
                    </a:cubicBezTo>
                    <a:cubicBezTo>
                      <a:pt x="57" y="1650"/>
                      <a:pt x="171" y="1820"/>
                      <a:pt x="313" y="1934"/>
                    </a:cubicBezTo>
                    <a:cubicBezTo>
                      <a:pt x="399" y="1991"/>
                      <a:pt x="484" y="2020"/>
                      <a:pt x="598" y="2048"/>
                    </a:cubicBezTo>
                    <a:cubicBezTo>
                      <a:pt x="631" y="2056"/>
                      <a:pt x="664" y="2060"/>
                      <a:pt x="698" y="2060"/>
                    </a:cubicBezTo>
                    <a:cubicBezTo>
                      <a:pt x="778" y="2060"/>
                      <a:pt x="858" y="2040"/>
                      <a:pt x="939" y="2020"/>
                    </a:cubicBezTo>
                    <a:cubicBezTo>
                      <a:pt x="1024" y="1963"/>
                      <a:pt x="1109" y="1877"/>
                      <a:pt x="1166" y="1792"/>
                    </a:cubicBezTo>
                    <a:cubicBezTo>
                      <a:pt x="1195" y="1764"/>
                      <a:pt x="1223" y="1707"/>
                      <a:pt x="1252" y="1678"/>
                    </a:cubicBezTo>
                    <a:lnTo>
                      <a:pt x="1308" y="1536"/>
                    </a:lnTo>
                    <a:cubicBezTo>
                      <a:pt x="1365" y="1337"/>
                      <a:pt x="1365" y="1138"/>
                      <a:pt x="1308" y="967"/>
                    </a:cubicBezTo>
                    <a:cubicBezTo>
                      <a:pt x="1223" y="797"/>
                      <a:pt x="1138" y="626"/>
                      <a:pt x="1024" y="512"/>
                    </a:cubicBezTo>
                    <a:cubicBezTo>
                      <a:pt x="768" y="285"/>
                      <a:pt x="484" y="114"/>
                      <a:pt x="171" y="1"/>
                    </a:cubicBezTo>
                    <a:close/>
                  </a:path>
                </a:pathLst>
              </a:custGeom>
              <a:solidFill>
                <a:srgbClr val="E890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3" name="Google Shape;1143;p38"/>
              <p:cNvSpPr/>
              <p:nvPr/>
            </p:nvSpPr>
            <p:spPr>
              <a:xfrm>
                <a:off x="12933550" y="3765313"/>
                <a:ext cx="301450" cy="258100"/>
              </a:xfrm>
              <a:custGeom>
                <a:avLst/>
                <a:gdLst/>
                <a:ahLst/>
                <a:cxnLst/>
                <a:rect l="l" t="t" r="r" b="b"/>
                <a:pathLst>
                  <a:path w="12058" h="10324" extrusionOk="0">
                    <a:moveTo>
                      <a:pt x="0" y="1"/>
                    </a:moveTo>
                    <a:lnTo>
                      <a:pt x="1820" y="10323"/>
                    </a:lnTo>
                    <a:lnTo>
                      <a:pt x="5346" y="10323"/>
                    </a:lnTo>
                    <a:lnTo>
                      <a:pt x="6029" y="2674"/>
                    </a:lnTo>
                    <a:lnTo>
                      <a:pt x="6711" y="10323"/>
                    </a:lnTo>
                    <a:lnTo>
                      <a:pt x="10238" y="10323"/>
                    </a:lnTo>
                    <a:lnTo>
                      <a:pt x="1205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4" name="Google Shape;1144;p38"/>
              <p:cNvSpPr/>
              <p:nvPr/>
            </p:nvSpPr>
            <p:spPr>
              <a:xfrm>
                <a:off x="13259150" y="3714838"/>
                <a:ext cx="76800" cy="106425"/>
              </a:xfrm>
              <a:custGeom>
                <a:avLst/>
                <a:gdLst/>
                <a:ahLst/>
                <a:cxnLst/>
                <a:rect l="l" t="t" r="r" b="b"/>
                <a:pathLst>
                  <a:path w="3072" h="4257" extrusionOk="0">
                    <a:moveTo>
                      <a:pt x="2702" y="1"/>
                    </a:moveTo>
                    <a:lnTo>
                      <a:pt x="569" y="399"/>
                    </a:lnTo>
                    <a:cubicBezTo>
                      <a:pt x="569" y="399"/>
                      <a:pt x="0" y="1537"/>
                      <a:pt x="313" y="2020"/>
                    </a:cubicBezTo>
                    <a:cubicBezTo>
                      <a:pt x="424" y="2242"/>
                      <a:pt x="640" y="2360"/>
                      <a:pt x="851" y="2360"/>
                    </a:cubicBezTo>
                    <a:cubicBezTo>
                      <a:pt x="910" y="2360"/>
                      <a:pt x="968" y="2351"/>
                      <a:pt x="1024" y="2333"/>
                    </a:cubicBezTo>
                    <a:lnTo>
                      <a:pt x="1024" y="2333"/>
                    </a:lnTo>
                    <a:cubicBezTo>
                      <a:pt x="1024" y="2333"/>
                      <a:pt x="626" y="3755"/>
                      <a:pt x="1024" y="4124"/>
                    </a:cubicBezTo>
                    <a:cubicBezTo>
                      <a:pt x="1122" y="4208"/>
                      <a:pt x="1277" y="4256"/>
                      <a:pt x="1459" y="4256"/>
                    </a:cubicBezTo>
                    <a:cubicBezTo>
                      <a:pt x="2012" y="4256"/>
                      <a:pt x="2808" y="3810"/>
                      <a:pt x="2958" y="2589"/>
                    </a:cubicBezTo>
                    <a:cubicBezTo>
                      <a:pt x="3072" y="1736"/>
                      <a:pt x="2986" y="826"/>
                      <a:pt x="2702" y="1"/>
                    </a:cubicBez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5" name="Google Shape;1145;p38"/>
              <p:cNvSpPr/>
              <p:nvPr/>
            </p:nvSpPr>
            <p:spPr>
              <a:xfrm>
                <a:off x="13061500" y="3442563"/>
                <a:ext cx="45525" cy="54050"/>
              </a:xfrm>
              <a:custGeom>
                <a:avLst/>
                <a:gdLst/>
                <a:ahLst/>
                <a:cxnLst/>
                <a:rect l="l" t="t" r="r" b="b"/>
                <a:pathLst>
                  <a:path w="1821" h="2162" extrusionOk="0">
                    <a:moveTo>
                      <a:pt x="911" y="1"/>
                    </a:moveTo>
                    <a:lnTo>
                      <a:pt x="1" y="939"/>
                    </a:lnTo>
                    <a:lnTo>
                      <a:pt x="911" y="2162"/>
                    </a:lnTo>
                    <a:lnTo>
                      <a:pt x="1821" y="939"/>
                    </a:lnTo>
                    <a:lnTo>
                      <a:pt x="9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6" name="Google Shape;1146;p38"/>
              <p:cNvSpPr/>
              <p:nvPr/>
            </p:nvSpPr>
            <p:spPr>
              <a:xfrm>
                <a:off x="13050850" y="3478813"/>
                <a:ext cx="66125" cy="201225"/>
              </a:xfrm>
              <a:custGeom>
                <a:avLst/>
                <a:gdLst/>
                <a:ahLst/>
                <a:cxnLst/>
                <a:rect l="l" t="t" r="r" b="b"/>
                <a:pathLst>
                  <a:path w="2645" h="8049" extrusionOk="0">
                    <a:moveTo>
                      <a:pt x="797" y="1"/>
                    </a:moveTo>
                    <a:lnTo>
                      <a:pt x="0" y="6598"/>
                    </a:lnTo>
                    <a:lnTo>
                      <a:pt x="1337" y="8049"/>
                    </a:lnTo>
                    <a:lnTo>
                      <a:pt x="2645" y="6598"/>
                    </a:lnTo>
                    <a:lnTo>
                      <a:pt x="1877" y="1"/>
                    </a:lnTo>
                    <a:lnTo>
                      <a:pt x="1337" y="712"/>
                    </a:lnTo>
                    <a:lnTo>
                      <a:pt x="797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7" name="Google Shape;1147;p38"/>
              <p:cNvSpPr/>
              <p:nvPr/>
            </p:nvSpPr>
            <p:spPr>
              <a:xfrm>
                <a:off x="12930700" y="3750388"/>
                <a:ext cx="307150" cy="31300"/>
              </a:xfrm>
              <a:custGeom>
                <a:avLst/>
                <a:gdLst/>
                <a:ahLst/>
                <a:cxnLst/>
                <a:rect l="l" t="t" r="r" b="b"/>
                <a:pathLst>
                  <a:path w="12286" h="1252" extrusionOk="0">
                    <a:moveTo>
                      <a:pt x="1" y="1"/>
                    </a:moveTo>
                    <a:lnTo>
                      <a:pt x="228" y="1252"/>
                    </a:lnTo>
                    <a:lnTo>
                      <a:pt x="12058" y="1252"/>
                    </a:lnTo>
                    <a:lnTo>
                      <a:pt x="1228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8" name="Google Shape;1148;p38"/>
              <p:cNvSpPr/>
              <p:nvPr/>
            </p:nvSpPr>
            <p:spPr>
              <a:xfrm>
                <a:off x="13043750" y="3734763"/>
                <a:ext cx="81775" cy="61150"/>
              </a:xfrm>
              <a:custGeom>
                <a:avLst/>
                <a:gdLst/>
                <a:ahLst/>
                <a:cxnLst/>
                <a:rect l="l" t="t" r="r" b="b"/>
                <a:pathLst>
                  <a:path w="3271" h="2446" extrusionOk="0">
                    <a:moveTo>
                      <a:pt x="2616" y="626"/>
                    </a:moveTo>
                    <a:lnTo>
                      <a:pt x="2616" y="1820"/>
                    </a:lnTo>
                    <a:lnTo>
                      <a:pt x="597" y="1820"/>
                    </a:lnTo>
                    <a:lnTo>
                      <a:pt x="597" y="626"/>
                    </a:lnTo>
                    <a:close/>
                    <a:moveTo>
                      <a:pt x="569" y="0"/>
                    </a:moveTo>
                    <a:cubicBezTo>
                      <a:pt x="228" y="0"/>
                      <a:pt x="0" y="256"/>
                      <a:pt x="0" y="569"/>
                    </a:cubicBezTo>
                    <a:lnTo>
                      <a:pt x="0" y="1877"/>
                    </a:lnTo>
                    <a:cubicBezTo>
                      <a:pt x="0" y="2190"/>
                      <a:pt x="228" y="2446"/>
                      <a:pt x="569" y="2446"/>
                    </a:cubicBezTo>
                    <a:lnTo>
                      <a:pt x="2702" y="2446"/>
                    </a:lnTo>
                    <a:cubicBezTo>
                      <a:pt x="3014" y="2446"/>
                      <a:pt x="3270" y="2190"/>
                      <a:pt x="3270" y="1877"/>
                    </a:cubicBezTo>
                    <a:lnTo>
                      <a:pt x="3270" y="569"/>
                    </a:lnTo>
                    <a:cubicBezTo>
                      <a:pt x="3270" y="256"/>
                      <a:pt x="3014" y="0"/>
                      <a:pt x="270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9" name="Google Shape;1149;p38"/>
              <p:cNvSpPr/>
              <p:nvPr/>
            </p:nvSpPr>
            <p:spPr>
              <a:xfrm>
                <a:off x="12645075" y="3226513"/>
                <a:ext cx="133525" cy="144375"/>
              </a:xfrm>
              <a:custGeom>
                <a:avLst/>
                <a:gdLst/>
                <a:ahLst/>
                <a:cxnLst/>
                <a:rect l="l" t="t" r="r" b="b"/>
                <a:pathLst>
                  <a:path w="5341" h="5775" extrusionOk="0">
                    <a:moveTo>
                      <a:pt x="2887" y="1"/>
                    </a:moveTo>
                    <a:cubicBezTo>
                      <a:pt x="2771" y="1"/>
                      <a:pt x="2660" y="115"/>
                      <a:pt x="2582" y="368"/>
                    </a:cubicBezTo>
                    <a:cubicBezTo>
                      <a:pt x="2326" y="1192"/>
                      <a:pt x="2866" y="2159"/>
                      <a:pt x="2582" y="2557"/>
                    </a:cubicBezTo>
                    <a:cubicBezTo>
                      <a:pt x="2572" y="2569"/>
                      <a:pt x="2562" y="2575"/>
                      <a:pt x="2549" y="2575"/>
                    </a:cubicBezTo>
                    <a:cubicBezTo>
                      <a:pt x="2322" y="2575"/>
                      <a:pt x="1606" y="599"/>
                      <a:pt x="1009" y="599"/>
                    </a:cubicBezTo>
                    <a:cubicBezTo>
                      <a:pt x="954" y="599"/>
                      <a:pt x="900" y="615"/>
                      <a:pt x="847" y="652"/>
                    </a:cubicBezTo>
                    <a:cubicBezTo>
                      <a:pt x="193" y="1079"/>
                      <a:pt x="1331" y="2529"/>
                      <a:pt x="1842" y="3041"/>
                    </a:cubicBezTo>
                    <a:cubicBezTo>
                      <a:pt x="2013" y="3211"/>
                      <a:pt x="1991" y="3278"/>
                      <a:pt x="1864" y="3278"/>
                    </a:cubicBezTo>
                    <a:cubicBezTo>
                      <a:pt x="1609" y="3278"/>
                      <a:pt x="932" y="3012"/>
                      <a:pt x="534" y="2785"/>
                    </a:cubicBezTo>
                    <a:cubicBezTo>
                      <a:pt x="449" y="2740"/>
                      <a:pt x="377" y="2720"/>
                      <a:pt x="315" y="2720"/>
                    </a:cubicBezTo>
                    <a:cubicBezTo>
                      <a:pt x="30" y="2720"/>
                      <a:pt x="1" y="3148"/>
                      <a:pt x="165" y="3382"/>
                    </a:cubicBezTo>
                    <a:cubicBezTo>
                      <a:pt x="392" y="3695"/>
                      <a:pt x="648" y="3752"/>
                      <a:pt x="932" y="3894"/>
                    </a:cubicBezTo>
                    <a:cubicBezTo>
                      <a:pt x="1359" y="4064"/>
                      <a:pt x="1729" y="4377"/>
                      <a:pt x="2013" y="4747"/>
                    </a:cubicBezTo>
                    <a:cubicBezTo>
                      <a:pt x="2354" y="5259"/>
                      <a:pt x="2582" y="5685"/>
                      <a:pt x="3264" y="5771"/>
                    </a:cubicBezTo>
                    <a:cubicBezTo>
                      <a:pt x="3288" y="5774"/>
                      <a:pt x="3312" y="5775"/>
                      <a:pt x="3336" y="5775"/>
                    </a:cubicBezTo>
                    <a:cubicBezTo>
                      <a:pt x="4007" y="5775"/>
                      <a:pt x="4828" y="4662"/>
                      <a:pt x="4828" y="4662"/>
                    </a:cubicBezTo>
                    <a:cubicBezTo>
                      <a:pt x="4999" y="4320"/>
                      <a:pt x="5056" y="3951"/>
                      <a:pt x="4942" y="3609"/>
                    </a:cubicBezTo>
                    <a:cubicBezTo>
                      <a:pt x="4771" y="2984"/>
                      <a:pt x="5340" y="2188"/>
                      <a:pt x="5084" y="1846"/>
                    </a:cubicBezTo>
                    <a:cubicBezTo>
                      <a:pt x="5008" y="1744"/>
                      <a:pt x="4918" y="1698"/>
                      <a:pt x="4828" y="1698"/>
                    </a:cubicBezTo>
                    <a:cubicBezTo>
                      <a:pt x="4616" y="1698"/>
                      <a:pt x="4396" y="1951"/>
                      <a:pt x="4316" y="2330"/>
                    </a:cubicBezTo>
                    <a:cubicBezTo>
                      <a:pt x="4287" y="2518"/>
                      <a:pt x="4174" y="2620"/>
                      <a:pt x="4039" y="2620"/>
                    </a:cubicBezTo>
                    <a:cubicBezTo>
                      <a:pt x="3786" y="2620"/>
                      <a:pt x="3453" y="2263"/>
                      <a:pt x="3435" y="1448"/>
                    </a:cubicBezTo>
                    <a:cubicBezTo>
                      <a:pt x="3435" y="581"/>
                      <a:pt x="3148" y="1"/>
                      <a:pt x="2887" y="1"/>
                    </a:cubicBez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0" name="Google Shape;1150;p38"/>
              <p:cNvSpPr/>
              <p:nvPr/>
            </p:nvSpPr>
            <p:spPr>
              <a:xfrm>
                <a:off x="12851075" y="2949913"/>
                <a:ext cx="466400" cy="426575"/>
              </a:xfrm>
              <a:custGeom>
                <a:avLst/>
                <a:gdLst/>
                <a:ahLst/>
                <a:cxnLst/>
                <a:rect l="l" t="t" r="r" b="b"/>
                <a:pathLst>
                  <a:path w="18656" h="17063" extrusionOk="0">
                    <a:moveTo>
                      <a:pt x="9328" y="0"/>
                    </a:moveTo>
                    <a:cubicBezTo>
                      <a:pt x="4181" y="0"/>
                      <a:pt x="1" y="3811"/>
                      <a:pt x="1" y="8531"/>
                    </a:cubicBezTo>
                    <a:cubicBezTo>
                      <a:pt x="1" y="13223"/>
                      <a:pt x="4181" y="17062"/>
                      <a:pt x="9328" y="17062"/>
                    </a:cubicBezTo>
                    <a:cubicBezTo>
                      <a:pt x="14475" y="17062"/>
                      <a:pt x="18655" y="13223"/>
                      <a:pt x="18655" y="8531"/>
                    </a:cubicBezTo>
                    <a:cubicBezTo>
                      <a:pt x="18655" y="3811"/>
                      <a:pt x="14475" y="0"/>
                      <a:pt x="9328" y="0"/>
                    </a:cubicBez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1" name="Google Shape;1151;p38"/>
              <p:cNvSpPr/>
              <p:nvPr/>
            </p:nvSpPr>
            <p:spPr>
              <a:xfrm>
                <a:off x="12866725" y="3070038"/>
                <a:ext cx="450750" cy="306450"/>
              </a:xfrm>
              <a:custGeom>
                <a:avLst/>
                <a:gdLst/>
                <a:ahLst/>
                <a:cxnLst/>
                <a:rect l="l" t="t" r="r" b="b"/>
                <a:pathLst>
                  <a:path w="18030" h="12258" extrusionOk="0">
                    <a:moveTo>
                      <a:pt x="17091" y="1"/>
                    </a:moveTo>
                    <a:cubicBezTo>
                      <a:pt x="17517" y="996"/>
                      <a:pt x="17745" y="2048"/>
                      <a:pt x="17745" y="3100"/>
                    </a:cubicBezTo>
                    <a:cubicBezTo>
                      <a:pt x="17745" y="7821"/>
                      <a:pt x="13565" y="11631"/>
                      <a:pt x="8418" y="11631"/>
                    </a:cubicBezTo>
                    <a:cubicBezTo>
                      <a:pt x="4721" y="11631"/>
                      <a:pt x="1536" y="9669"/>
                      <a:pt x="0" y="6826"/>
                    </a:cubicBezTo>
                    <a:lnTo>
                      <a:pt x="0" y="6826"/>
                    </a:lnTo>
                    <a:cubicBezTo>
                      <a:pt x="1365" y="10011"/>
                      <a:pt x="4749" y="12257"/>
                      <a:pt x="8702" y="12257"/>
                    </a:cubicBezTo>
                    <a:cubicBezTo>
                      <a:pt x="13849" y="12257"/>
                      <a:pt x="18029" y="8418"/>
                      <a:pt x="18029" y="3726"/>
                    </a:cubicBezTo>
                    <a:cubicBezTo>
                      <a:pt x="18029" y="2418"/>
                      <a:pt x="17716" y="1138"/>
                      <a:pt x="17091" y="1"/>
                    </a:cubicBezTo>
                    <a:close/>
                  </a:path>
                </a:pathLst>
              </a:custGeom>
              <a:solidFill>
                <a:srgbClr val="FFB38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2" name="Google Shape;1152;p38"/>
              <p:cNvSpPr/>
              <p:nvPr/>
            </p:nvSpPr>
            <p:spPr>
              <a:xfrm>
                <a:off x="13265800" y="3084788"/>
                <a:ext cx="81525" cy="160175"/>
              </a:xfrm>
              <a:custGeom>
                <a:avLst/>
                <a:gdLst/>
                <a:ahLst/>
                <a:cxnLst/>
                <a:rect l="l" t="t" r="r" b="b"/>
                <a:pathLst>
                  <a:path w="3261" h="6407" extrusionOk="0">
                    <a:moveTo>
                      <a:pt x="1412" y="1"/>
                    </a:moveTo>
                    <a:cubicBezTo>
                      <a:pt x="675" y="1"/>
                      <a:pt x="1" y="1720"/>
                      <a:pt x="218" y="2766"/>
                    </a:cubicBezTo>
                    <a:cubicBezTo>
                      <a:pt x="332" y="3165"/>
                      <a:pt x="474" y="5098"/>
                      <a:pt x="1185" y="6406"/>
                    </a:cubicBezTo>
                    <a:cubicBezTo>
                      <a:pt x="1185" y="6406"/>
                      <a:pt x="3260" y="4074"/>
                      <a:pt x="2351" y="1202"/>
                    </a:cubicBezTo>
                    <a:cubicBezTo>
                      <a:pt x="2073" y="334"/>
                      <a:pt x="1736" y="1"/>
                      <a:pt x="141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3" name="Google Shape;1153;p38"/>
              <p:cNvSpPr/>
              <p:nvPr/>
            </p:nvSpPr>
            <p:spPr>
              <a:xfrm>
                <a:off x="12820500" y="3084788"/>
                <a:ext cx="82025" cy="160175"/>
              </a:xfrm>
              <a:custGeom>
                <a:avLst/>
                <a:gdLst/>
                <a:ahLst/>
                <a:cxnLst/>
                <a:rect l="l" t="t" r="r" b="b"/>
                <a:pathLst>
                  <a:path w="3281" h="6407" extrusionOk="0">
                    <a:moveTo>
                      <a:pt x="1877" y="1"/>
                    </a:moveTo>
                    <a:cubicBezTo>
                      <a:pt x="1554" y="1"/>
                      <a:pt x="1217" y="334"/>
                      <a:pt x="939" y="1202"/>
                    </a:cubicBezTo>
                    <a:cubicBezTo>
                      <a:pt x="1" y="4074"/>
                      <a:pt x="2105" y="6406"/>
                      <a:pt x="2105" y="6406"/>
                    </a:cubicBezTo>
                    <a:cubicBezTo>
                      <a:pt x="2816" y="5098"/>
                      <a:pt x="2958" y="3165"/>
                      <a:pt x="3044" y="2766"/>
                    </a:cubicBezTo>
                    <a:cubicBezTo>
                      <a:pt x="3281" y="1720"/>
                      <a:pt x="2612" y="1"/>
                      <a:pt x="187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4" name="Google Shape;1154;p38"/>
              <p:cNvSpPr/>
              <p:nvPr/>
            </p:nvSpPr>
            <p:spPr>
              <a:xfrm>
                <a:off x="13084250" y="3389963"/>
                <a:ext cx="66150" cy="76100"/>
              </a:xfrm>
              <a:custGeom>
                <a:avLst/>
                <a:gdLst/>
                <a:ahLst/>
                <a:cxnLst/>
                <a:rect l="l" t="t" r="r" b="b"/>
                <a:pathLst>
                  <a:path w="2646" h="3044" extrusionOk="0">
                    <a:moveTo>
                      <a:pt x="1537" y="0"/>
                    </a:moveTo>
                    <a:lnTo>
                      <a:pt x="1" y="2105"/>
                    </a:lnTo>
                    <a:lnTo>
                      <a:pt x="911" y="3043"/>
                    </a:lnTo>
                    <a:lnTo>
                      <a:pt x="2646" y="768"/>
                    </a:lnTo>
                    <a:lnTo>
                      <a:pt x="153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5" name="Google Shape;1155;p38"/>
              <p:cNvSpPr/>
              <p:nvPr/>
            </p:nvSpPr>
            <p:spPr>
              <a:xfrm>
                <a:off x="13018150" y="3389963"/>
                <a:ext cx="66125" cy="76100"/>
              </a:xfrm>
              <a:custGeom>
                <a:avLst/>
                <a:gdLst/>
                <a:ahLst/>
                <a:cxnLst/>
                <a:rect l="l" t="t" r="r" b="b"/>
                <a:pathLst>
                  <a:path w="2645" h="3044" extrusionOk="0">
                    <a:moveTo>
                      <a:pt x="1109" y="0"/>
                    </a:moveTo>
                    <a:lnTo>
                      <a:pt x="0" y="768"/>
                    </a:lnTo>
                    <a:lnTo>
                      <a:pt x="1735" y="3043"/>
                    </a:lnTo>
                    <a:lnTo>
                      <a:pt x="2645" y="2105"/>
                    </a:lnTo>
                    <a:lnTo>
                      <a:pt x="1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6" name="Google Shape;1156;p38"/>
              <p:cNvSpPr/>
              <p:nvPr/>
            </p:nvSpPr>
            <p:spPr>
              <a:xfrm>
                <a:off x="13099900" y="4023388"/>
                <a:ext cx="151450" cy="76900"/>
              </a:xfrm>
              <a:custGeom>
                <a:avLst/>
                <a:gdLst/>
                <a:ahLst/>
                <a:cxnLst/>
                <a:rect l="l" t="t" r="r" b="b"/>
                <a:pathLst>
                  <a:path w="6058" h="3076" extrusionOk="0">
                    <a:moveTo>
                      <a:pt x="1" y="0"/>
                    </a:moveTo>
                    <a:lnTo>
                      <a:pt x="1" y="939"/>
                    </a:lnTo>
                    <a:cubicBezTo>
                      <a:pt x="1" y="939"/>
                      <a:pt x="1565" y="2019"/>
                      <a:pt x="2332" y="2617"/>
                    </a:cubicBezTo>
                    <a:cubicBezTo>
                      <a:pt x="2730" y="2911"/>
                      <a:pt x="3469" y="3076"/>
                      <a:pt x="4162" y="3076"/>
                    </a:cubicBezTo>
                    <a:cubicBezTo>
                      <a:pt x="4808" y="3076"/>
                      <a:pt x="5412" y="2932"/>
                      <a:pt x="5659" y="2617"/>
                    </a:cubicBezTo>
                    <a:cubicBezTo>
                      <a:pt x="6058" y="1991"/>
                      <a:pt x="5773" y="1166"/>
                      <a:pt x="5062" y="996"/>
                    </a:cubicBezTo>
                    <a:cubicBezTo>
                      <a:pt x="4522" y="882"/>
                      <a:pt x="3584" y="0"/>
                      <a:pt x="358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7" name="Google Shape;1157;p38"/>
              <p:cNvSpPr/>
              <p:nvPr/>
            </p:nvSpPr>
            <p:spPr>
              <a:xfrm>
                <a:off x="12916475" y="4023388"/>
                <a:ext cx="151450" cy="76900"/>
              </a:xfrm>
              <a:custGeom>
                <a:avLst/>
                <a:gdLst/>
                <a:ahLst/>
                <a:cxnLst/>
                <a:rect l="l" t="t" r="r" b="b"/>
                <a:pathLst>
                  <a:path w="6058" h="3076" extrusionOk="0">
                    <a:moveTo>
                      <a:pt x="2503" y="0"/>
                    </a:moveTo>
                    <a:cubicBezTo>
                      <a:pt x="2503" y="0"/>
                      <a:pt x="1565" y="882"/>
                      <a:pt x="1025" y="996"/>
                    </a:cubicBezTo>
                    <a:cubicBezTo>
                      <a:pt x="314" y="1166"/>
                      <a:pt x="1" y="1991"/>
                      <a:pt x="427" y="2617"/>
                    </a:cubicBezTo>
                    <a:cubicBezTo>
                      <a:pt x="674" y="2932"/>
                      <a:pt x="1279" y="3076"/>
                      <a:pt x="1925" y="3076"/>
                    </a:cubicBezTo>
                    <a:cubicBezTo>
                      <a:pt x="2617" y="3076"/>
                      <a:pt x="3357" y="2911"/>
                      <a:pt x="3755" y="2617"/>
                    </a:cubicBezTo>
                    <a:cubicBezTo>
                      <a:pt x="4522" y="2019"/>
                      <a:pt x="6058" y="939"/>
                      <a:pt x="6058" y="939"/>
                    </a:cubicBezTo>
                    <a:lnTo>
                      <a:pt x="605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8" name="Google Shape;1158;p38"/>
              <p:cNvSpPr/>
              <p:nvPr/>
            </p:nvSpPr>
            <p:spPr>
              <a:xfrm>
                <a:off x="12797750" y="2835438"/>
                <a:ext cx="573025" cy="211175"/>
              </a:xfrm>
              <a:custGeom>
                <a:avLst/>
                <a:gdLst/>
                <a:ahLst/>
                <a:cxnLst/>
                <a:rect l="l" t="t" r="r" b="b"/>
                <a:pathLst>
                  <a:path w="22921" h="8447" extrusionOk="0">
                    <a:moveTo>
                      <a:pt x="11461" y="1"/>
                    </a:moveTo>
                    <a:cubicBezTo>
                      <a:pt x="7451" y="1"/>
                      <a:pt x="2503" y="1679"/>
                      <a:pt x="371" y="6655"/>
                    </a:cubicBezTo>
                    <a:cubicBezTo>
                      <a:pt x="1" y="7593"/>
                      <a:pt x="1849" y="8446"/>
                      <a:pt x="1849" y="8446"/>
                    </a:cubicBezTo>
                    <a:lnTo>
                      <a:pt x="11461" y="7053"/>
                    </a:lnTo>
                    <a:lnTo>
                      <a:pt x="21073" y="8446"/>
                    </a:lnTo>
                    <a:cubicBezTo>
                      <a:pt x="21073" y="8446"/>
                      <a:pt x="22921" y="7622"/>
                      <a:pt x="22551" y="6655"/>
                    </a:cubicBezTo>
                    <a:cubicBezTo>
                      <a:pt x="20418" y="1679"/>
                      <a:pt x="15470" y="1"/>
                      <a:pt x="1146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9" name="Google Shape;1159;p38"/>
              <p:cNvSpPr/>
              <p:nvPr/>
            </p:nvSpPr>
            <p:spPr>
              <a:xfrm>
                <a:off x="13032375" y="3284738"/>
                <a:ext cx="103800" cy="62600"/>
              </a:xfrm>
              <a:custGeom>
                <a:avLst/>
                <a:gdLst/>
                <a:ahLst/>
                <a:cxnLst/>
                <a:rect l="l" t="t" r="r" b="b"/>
                <a:pathLst>
                  <a:path w="4152" h="2504" extrusionOk="0">
                    <a:moveTo>
                      <a:pt x="2076" y="1"/>
                    </a:moveTo>
                    <a:cubicBezTo>
                      <a:pt x="938" y="1"/>
                      <a:pt x="0" y="541"/>
                      <a:pt x="0" y="1252"/>
                    </a:cubicBezTo>
                    <a:cubicBezTo>
                      <a:pt x="0" y="1934"/>
                      <a:pt x="938" y="2503"/>
                      <a:pt x="2076" y="2503"/>
                    </a:cubicBezTo>
                    <a:cubicBezTo>
                      <a:pt x="3213" y="2503"/>
                      <a:pt x="4152" y="1934"/>
                      <a:pt x="4152" y="1252"/>
                    </a:cubicBezTo>
                    <a:cubicBezTo>
                      <a:pt x="4152" y="541"/>
                      <a:pt x="3213" y="1"/>
                      <a:pt x="20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0" name="Google Shape;1160;p38"/>
              <p:cNvSpPr/>
              <p:nvPr/>
            </p:nvSpPr>
            <p:spPr>
              <a:xfrm>
                <a:off x="12995400" y="3263413"/>
                <a:ext cx="177050" cy="62600"/>
              </a:xfrm>
              <a:custGeom>
                <a:avLst/>
                <a:gdLst/>
                <a:ahLst/>
                <a:cxnLst/>
                <a:rect l="l" t="t" r="r" b="b"/>
                <a:pathLst>
                  <a:path w="7082" h="2504" extrusionOk="0">
                    <a:moveTo>
                      <a:pt x="1820" y="1"/>
                    </a:moveTo>
                    <a:cubicBezTo>
                      <a:pt x="1223" y="86"/>
                      <a:pt x="711" y="456"/>
                      <a:pt x="427" y="996"/>
                    </a:cubicBezTo>
                    <a:lnTo>
                      <a:pt x="57" y="1735"/>
                    </a:lnTo>
                    <a:cubicBezTo>
                      <a:pt x="0" y="1821"/>
                      <a:pt x="57" y="1934"/>
                      <a:pt x="171" y="1963"/>
                    </a:cubicBezTo>
                    <a:cubicBezTo>
                      <a:pt x="1280" y="2247"/>
                      <a:pt x="2417" y="2446"/>
                      <a:pt x="3555" y="2503"/>
                    </a:cubicBezTo>
                    <a:cubicBezTo>
                      <a:pt x="4692" y="2446"/>
                      <a:pt x="5830" y="2247"/>
                      <a:pt x="6939" y="1963"/>
                    </a:cubicBezTo>
                    <a:cubicBezTo>
                      <a:pt x="7053" y="1934"/>
                      <a:pt x="7081" y="1821"/>
                      <a:pt x="7053" y="1735"/>
                    </a:cubicBezTo>
                    <a:lnTo>
                      <a:pt x="6655" y="996"/>
                    </a:lnTo>
                    <a:cubicBezTo>
                      <a:pt x="6399" y="456"/>
                      <a:pt x="5887" y="86"/>
                      <a:pt x="52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1" name="Google Shape;1161;p38"/>
              <p:cNvSpPr/>
              <p:nvPr/>
            </p:nvSpPr>
            <p:spPr>
              <a:xfrm>
                <a:off x="13148250" y="3527888"/>
                <a:ext cx="60450" cy="8550"/>
              </a:xfrm>
              <a:custGeom>
                <a:avLst/>
                <a:gdLst/>
                <a:ahLst/>
                <a:cxnLst/>
                <a:rect l="l" t="t" r="r" b="b"/>
                <a:pathLst>
                  <a:path w="2418" h="342" extrusionOk="0">
                    <a:moveTo>
                      <a:pt x="0" y="0"/>
                    </a:moveTo>
                    <a:lnTo>
                      <a:pt x="0" y="341"/>
                    </a:lnTo>
                    <a:lnTo>
                      <a:pt x="2417" y="341"/>
                    </a:lnTo>
                    <a:lnTo>
                      <a:pt x="2417" y="0"/>
                    </a:lnTo>
                    <a:close/>
                  </a:path>
                </a:pathLst>
              </a:custGeom>
              <a:solidFill>
                <a:srgbClr val="0947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2" name="Google Shape;1162;p38"/>
              <p:cNvSpPr/>
              <p:nvPr/>
            </p:nvSpPr>
            <p:spPr>
              <a:xfrm>
                <a:off x="13148250" y="3532138"/>
                <a:ext cx="60450" cy="61175"/>
              </a:xfrm>
              <a:custGeom>
                <a:avLst/>
                <a:gdLst/>
                <a:ahLst/>
                <a:cxnLst/>
                <a:rect l="l" t="t" r="r" b="b"/>
                <a:pathLst>
                  <a:path w="2418" h="2447" extrusionOk="0">
                    <a:moveTo>
                      <a:pt x="2190" y="200"/>
                    </a:moveTo>
                    <a:lnTo>
                      <a:pt x="2190" y="1508"/>
                    </a:lnTo>
                    <a:lnTo>
                      <a:pt x="1195" y="2190"/>
                    </a:lnTo>
                    <a:lnTo>
                      <a:pt x="199" y="1508"/>
                    </a:lnTo>
                    <a:lnTo>
                      <a:pt x="199" y="200"/>
                    </a:lnTo>
                    <a:close/>
                    <a:moveTo>
                      <a:pt x="0" y="1"/>
                    </a:moveTo>
                    <a:lnTo>
                      <a:pt x="0" y="1622"/>
                    </a:lnTo>
                    <a:lnTo>
                      <a:pt x="1195" y="2446"/>
                    </a:lnTo>
                    <a:lnTo>
                      <a:pt x="2417" y="1622"/>
                    </a:lnTo>
                    <a:lnTo>
                      <a:pt x="241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3" name="Google Shape;1163;p38"/>
              <p:cNvSpPr/>
              <p:nvPr/>
            </p:nvSpPr>
            <p:spPr>
              <a:xfrm>
                <a:off x="12964825" y="3527888"/>
                <a:ext cx="63300" cy="25600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1024" extrusionOk="0">
                    <a:moveTo>
                      <a:pt x="256" y="0"/>
                    </a:moveTo>
                    <a:cubicBezTo>
                      <a:pt x="114" y="0"/>
                      <a:pt x="1" y="85"/>
                      <a:pt x="1" y="228"/>
                    </a:cubicBezTo>
                    <a:lnTo>
                      <a:pt x="1" y="768"/>
                    </a:lnTo>
                    <a:cubicBezTo>
                      <a:pt x="1" y="910"/>
                      <a:pt x="114" y="1024"/>
                      <a:pt x="256" y="1024"/>
                    </a:cubicBezTo>
                    <a:lnTo>
                      <a:pt x="2275" y="1024"/>
                    </a:lnTo>
                    <a:cubicBezTo>
                      <a:pt x="2418" y="1024"/>
                      <a:pt x="2531" y="910"/>
                      <a:pt x="2531" y="768"/>
                    </a:cubicBezTo>
                    <a:lnTo>
                      <a:pt x="2531" y="228"/>
                    </a:lnTo>
                    <a:cubicBezTo>
                      <a:pt x="2531" y="85"/>
                      <a:pt x="2418" y="0"/>
                      <a:pt x="227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4" name="Google Shape;1164;p38"/>
              <p:cNvSpPr/>
              <p:nvPr/>
            </p:nvSpPr>
            <p:spPr>
              <a:xfrm>
                <a:off x="13038050" y="2872413"/>
                <a:ext cx="92450" cy="92450"/>
              </a:xfrm>
              <a:custGeom>
                <a:avLst/>
                <a:gdLst/>
                <a:ahLst/>
                <a:cxnLst/>
                <a:rect l="l" t="t" r="r" b="b"/>
                <a:pathLst>
                  <a:path w="3698" h="3698" extrusionOk="0">
                    <a:moveTo>
                      <a:pt x="1849" y="0"/>
                    </a:moveTo>
                    <a:cubicBezTo>
                      <a:pt x="825" y="0"/>
                      <a:pt x="1" y="825"/>
                      <a:pt x="1" y="1849"/>
                    </a:cubicBezTo>
                    <a:cubicBezTo>
                      <a:pt x="1" y="2873"/>
                      <a:pt x="825" y="3697"/>
                      <a:pt x="1849" y="3697"/>
                    </a:cubicBezTo>
                    <a:cubicBezTo>
                      <a:pt x="2873" y="3697"/>
                      <a:pt x="3697" y="2873"/>
                      <a:pt x="3697" y="1849"/>
                    </a:cubicBezTo>
                    <a:cubicBezTo>
                      <a:pt x="3697" y="825"/>
                      <a:pt x="2873" y="0"/>
                      <a:pt x="1849" y="0"/>
                    </a:cubicBezTo>
                    <a:close/>
                  </a:path>
                </a:pathLst>
              </a:custGeom>
              <a:solidFill>
                <a:srgbClr val="FFD1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5" name="Google Shape;1165;p38"/>
              <p:cNvSpPr/>
              <p:nvPr/>
            </p:nvSpPr>
            <p:spPr>
              <a:xfrm>
                <a:off x="12722400" y="3370763"/>
                <a:ext cx="208325" cy="182025"/>
              </a:xfrm>
              <a:custGeom>
                <a:avLst/>
                <a:gdLst/>
                <a:ahLst/>
                <a:cxnLst/>
                <a:rect l="l" t="t" r="r" b="b"/>
                <a:pathLst>
                  <a:path w="8333" h="7281" extrusionOk="0">
                    <a:moveTo>
                      <a:pt x="1" y="1"/>
                    </a:moveTo>
                    <a:lnTo>
                      <a:pt x="2702" y="4124"/>
                    </a:lnTo>
                    <a:cubicBezTo>
                      <a:pt x="2987" y="4550"/>
                      <a:pt x="3385" y="4892"/>
                      <a:pt x="3868" y="5148"/>
                    </a:cubicBezTo>
                    <a:lnTo>
                      <a:pt x="8048" y="7280"/>
                    </a:lnTo>
                    <a:lnTo>
                      <a:pt x="8333" y="5034"/>
                    </a:lnTo>
                    <a:lnTo>
                      <a:pt x="8333" y="5034"/>
                    </a:lnTo>
                    <a:cubicBezTo>
                      <a:pt x="7889" y="5247"/>
                      <a:pt x="7413" y="5360"/>
                      <a:pt x="6938" y="5360"/>
                    </a:cubicBezTo>
                    <a:cubicBezTo>
                      <a:pt x="6651" y="5360"/>
                      <a:pt x="6364" y="5319"/>
                      <a:pt x="6086" y="5233"/>
                    </a:cubicBezTo>
                    <a:cubicBezTo>
                      <a:pt x="4863" y="4892"/>
                      <a:pt x="3953" y="4522"/>
                      <a:pt x="3783" y="4295"/>
                    </a:cubicBezTo>
                    <a:cubicBezTo>
                      <a:pt x="3637" y="4100"/>
                      <a:pt x="3720" y="3405"/>
                      <a:pt x="3533" y="3405"/>
                    </a:cubicBezTo>
                    <a:cubicBezTo>
                      <a:pt x="3501" y="3405"/>
                      <a:pt x="3462" y="3425"/>
                      <a:pt x="3413" y="3470"/>
                    </a:cubicBezTo>
                    <a:cubicBezTo>
                      <a:pt x="3360" y="3514"/>
                      <a:pt x="3299" y="3534"/>
                      <a:pt x="3234" y="3534"/>
                    </a:cubicBezTo>
                    <a:cubicBezTo>
                      <a:pt x="2879" y="3534"/>
                      <a:pt x="2371" y="2950"/>
                      <a:pt x="1963" y="2446"/>
                    </a:cubicBezTo>
                    <a:cubicBezTo>
                      <a:pt x="1479" y="1878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6" name="Google Shape;1166;p38"/>
              <p:cNvSpPr/>
              <p:nvPr/>
            </p:nvSpPr>
            <p:spPr>
              <a:xfrm>
                <a:off x="13124775" y="3550638"/>
                <a:ext cx="201925" cy="199775"/>
              </a:xfrm>
              <a:custGeom>
                <a:avLst/>
                <a:gdLst/>
                <a:ahLst/>
                <a:cxnLst/>
                <a:rect l="l" t="t" r="r" b="b"/>
                <a:pathLst>
                  <a:path w="8077" h="7991" extrusionOk="0">
                    <a:moveTo>
                      <a:pt x="5091" y="0"/>
                    </a:moveTo>
                    <a:cubicBezTo>
                      <a:pt x="4977" y="540"/>
                      <a:pt x="4920" y="1081"/>
                      <a:pt x="4920" y="1649"/>
                    </a:cubicBezTo>
                    <a:cubicBezTo>
                      <a:pt x="4896" y="1866"/>
                      <a:pt x="4870" y="2095"/>
                      <a:pt x="4841" y="2330"/>
                    </a:cubicBezTo>
                    <a:lnTo>
                      <a:pt x="4841" y="2330"/>
                    </a:lnTo>
                    <a:cubicBezTo>
                      <a:pt x="4839" y="2321"/>
                      <a:pt x="4837" y="2312"/>
                      <a:pt x="4835" y="2303"/>
                    </a:cubicBezTo>
                    <a:lnTo>
                      <a:pt x="4835" y="2303"/>
                    </a:lnTo>
                    <a:cubicBezTo>
                      <a:pt x="4836" y="2321"/>
                      <a:pt x="4837" y="2339"/>
                      <a:pt x="4838" y="2356"/>
                    </a:cubicBezTo>
                    <a:lnTo>
                      <a:pt x="4838" y="2356"/>
                    </a:lnTo>
                    <a:cubicBezTo>
                      <a:pt x="4839" y="2348"/>
                      <a:pt x="4840" y="2339"/>
                      <a:pt x="4841" y="2330"/>
                    </a:cubicBezTo>
                    <a:lnTo>
                      <a:pt x="4841" y="2330"/>
                    </a:lnTo>
                    <a:cubicBezTo>
                      <a:pt x="4871" y="2460"/>
                      <a:pt x="4922" y="2568"/>
                      <a:pt x="4949" y="2702"/>
                    </a:cubicBezTo>
                    <a:cubicBezTo>
                      <a:pt x="5404" y="4095"/>
                      <a:pt x="5688" y="5517"/>
                      <a:pt x="5830" y="6967"/>
                    </a:cubicBezTo>
                    <a:lnTo>
                      <a:pt x="8077" y="6597"/>
                    </a:lnTo>
                    <a:cubicBezTo>
                      <a:pt x="8077" y="6597"/>
                      <a:pt x="6484" y="6114"/>
                      <a:pt x="6143" y="4578"/>
                    </a:cubicBezTo>
                    <a:cubicBezTo>
                      <a:pt x="5802" y="3014"/>
                      <a:pt x="5290" y="2048"/>
                      <a:pt x="5347" y="1194"/>
                    </a:cubicBezTo>
                    <a:cubicBezTo>
                      <a:pt x="5375" y="768"/>
                      <a:pt x="5318" y="341"/>
                      <a:pt x="5091" y="0"/>
                    </a:cubicBezTo>
                    <a:close/>
                    <a:moveTo>
                      <a:pt x="4838" y="2356"/>
                    </a:moveTo>
                    <a:cubicBezTo>
                      <a:pt x="4628" y="4056"/>
                      <a:pt x="4305" y="6079"/>
                      <a:pt x="3982" y="6427"/>
                    </a:cubicBezTo>
                    <a:cubicBezTo>
                      <a:pt x="3385" y="7024"/>
                      <a:pt x="1" y="7934"/>
                      <a:pt x="1" y="7934"/>
                    </a:cubicBezTo>
                    <a:lnTo>
                      <a:pt x="4522" y="7991"/>
                    </a:lnTo>
                    <a:lnTo>
                      <a:pt x="4551" y="7820"/>
                    </a:lnTo>
                    <a:lnTo>
                      <a:pt x="4551" y="7792"/>
                    </a:lnTo>
                    <a:lnTo>
                      <a:pt x="4579" y="7593"/>
                    </a:lnTo>
                    <a:lnTo>
                      <a:pt x="4608" y="7394"/>
                    </a:lnTo>
                    <a:lnTo>
                      <a:pt x="4608" y="7337"/>
                    </a:lnTo>
                    <a:lnTo>
                      <a:pt x="4636" y="7166"/>
                    </a:lnTo>
                    <a:lnTo>
                      <a:pt x="4636" y="7138"/>
                    </a:lnTo>
                    <a:lnTo>
                      <a:pt x="4693" y="6910"/>
                    </a:lnTo>
                    <a:lnTo>
                      <a:pt x="4693" y="6853"/>
                    </a:lnTo>
                    <a:cubicBezTo>
                      <a:pt x="4693" y="6796"/>
                      <a:pt x="4693" y="6711"/>
                      <a:pt x="4721" y="6654"/>
                    </a:cubicBezTo>
                    <a:lnTo>
                      <a:pt x="4721" y="6597"/>
                    </a:lnTo>
                    <a:lnTo>
                      <a:pt x="4750" y="6341"/>
                    </a:lnTo>
                    <a:lnTo>
                      <a:pt x="4750" y="6313"/>
                    </a:lnTo>
                    <a:lnTo>
                      <a:pt x="4778" y="6086"/>
                    </a:lnTo>
                    <a:lnTo>
                      <a:pt x="4778" y="6029"/>
                    </a:lnTo>
                    <a:lnTo>
                      <a:pt x="4807" y="5773"/>
                    </a:lnTo>
                    <a:cubicBezTo>
                      <a:pt x="4807" y="5687"/>
                      <a:pt x="4835" y="5602"/>
                      <a:pt x="4835" y="5517"/>
                    </a:cubicBezTo>
                    <a:lnTo>
                      <a:pt x="4835" y="5431"/>
                    </a:lnTo>
                    <a:lnTo>
                      <a:pt x="4863" y="5232"/>
                    </a:lnTo>
                    <a:lnTo>
                      <a:pt x="4863" y="5176"/>
                    </a:lnTo>
                    <a:cubicBezTo>
                      <a:pt x="4863" y="5090"/>
                      <a:pt x="4863" y="5005"/>
                      <a:pt x="4863" y="4920"/>
                    </a:cubicBezTo>
                    <a:lnTo>
                      <a:pt x="4863" y="4834"/>
                    </a:lnTo>
                    <a:lnTo>
                      <a:pt x="4863" y="4635"/>
                    </a:lnTo>
                    <a:lnTo>
                      <a:pt x="4863" y="4578"/>
                    </a:lnTo>
                    <a:lnTo>
                      <a:pt x="4863" y="4322"/>
                    </a:lnTo>
                    <a:lnTo>
                      <a:pt x="4863" y="4266"/>
                    </a:lnTo>
                    <a:lnTo>
                      <a:pt x="4863" y="4067"/>
                    </a:lnTo>
                    <a:lnTo>
                      <a:pt x="4863" y="3981"/>
                    </a:lnTo>
                    <a:lnTo>
                      <a:pt x="4863" y="3725"/>
                    </a:lnTo>
                    <a:cubicBezTo>
                      <a:pt x="4863" y="3395"/>
                      <a:pt x="4863" y="2904"/>
                      <a:pt x="4838" y="235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7" name="Google Shape;1167;p38"/>
              <p:cNvSpPr/>
              <p:nvPr/>
            </p:nvSpPr>
            <p:spPr>
              <a:xfrm>
                <a:off x="12918625" y="3591138"/>
                <a:ext cx="124425" cy="158575"/>
              </a:xfrm>
              <a:custGeom>
                <a:avLst/>
                <a:gdLst/>
                <a:ahLst/>
                <a:cxnLst/>
                <a:rect l="l" t="t" r="r" b="b"/>
                <a:pathLst>
                  <a:path w="4977" h="6343" extrusionOk="0">
                    <a:moveTo>
                      <a:pt x="85" y="1"/>
                    </a:moveTo>
                    <a:cubicBezTo>
                      <a:pt x="85" y="257"/>
                      <a:pt x="57" y="484"/>
                      <a:pt x="29" y="683"/>
                    </a:cubicBezTo>
                    <a:cubicBezTo>
                      <a:pt x="0" y="1053"/>
                      <a:pt x="0" y="1337"/>
                      <a:pt x="0" y="1622"/>
                    </a:cubicBezTo>
                    <a:lnTo>
                      <a:pt x="0" y="1707"/>
                    </a:lnTo>
                    <a:lnTo>
                      <a:pt x="0" y="1792"/>
                    </a:lnTo>
                    <a:lnTo>
                      <a:pt x="0" y="2105"/>
                    </a:lnTo>
                    <a:lnTo>
                      <a:pt x="0" y="2162"/>
                    </a:lnTo>
                    <a:lnTo>
                      <a:pt x="0" y="2333"/>
                    </a:lnTo>
                    <a:lnTo>
                      <a:pt x="0" y="2447"/>
                    </a:lnTo>
                    <a:lnTo>
                      <a:pt x="0" y="2589"/>
                    </a:lnTo>
                    <a:lnTo>
                      <a:pt x="0" y="2674"/>
                    </a:lnTo>
                    <a:lnTo>
                      <a:pt x="0" y="2902"/>
                    </a:lnTo>
                    <a:lnTo>
                      <a:pt x="0" y="3015"/>
                    </a:lnTo>
                    <a:lnTo>
                      <a:pt x="0" y="3157"/>
                    </a:lnTo>
                    <a:lnTo>
                      <a:pt x="0" y="3300"/>
                    </a:lnTo>
                    <a:cubicBezTo>
                      <a:pt x="0" y="3356"/>
                      <a:pt x="0" y="3442"/>
                      <a:pt x="0" y="3499"/>
                    </a:cubicBezTo>
                    <a:lnTo>
                      <a:pt x="0" y="3641"/>
                    </a:lnTo>
                    <a:lnTo>
                      <a:pt x="0" y="3755"/>
                    </a:lnTo>
                    <a:lnTo>
                      <a:pt x="0" y="3897"/>
                    </a:lnTo>
                    <a:lnTo>
                      <a:pt x="0" y="4039"/>
                    </a:lnTo>
                    <a:cubicBezTo>
                      <a:pt x="0" y="4096"/>
                      <a:pt x="0" y="4181"/>
                      <a:pt x="29" y="4238"/>
                    </a:cubicBezTo>
                    <a:lnTo>
                      <a:pt x="29" y="4352"/>
                    </a:lnTo>
                    <a:lnTo>
                      <a:pt x="57" y="4494"/>
                    </a:lnTo>
                    <a:lnTo>
                      <a:pt x="57" y="4608"/>
                    </a:lnTo>
                    <a:cubicBezTo>
                      <a:pt x="57" y="4693"/>
                      <a:pt x="85" y="4778"/>
                      <a:pt x="85" y="4892"/>
                    </a:cubicBezTo>
                    <a:lnTo>
                      <a:pt x="85" y="4921"/>
                    </a:lnTo>
                    <a:lnTo>
                      <a:pt x="114" y="5091"/>
                    </a:lnTo>
                    <a:lnTo>
                      <a:pt x="114" y="5148"/>
                    </a:lnTo>
                    <a:cubicBezTo>
                      <a:pt x="142" y="5319"/>
                      <a:pt x="171" y="5489"/>
                      <a:pt x="199" y="5631"/>
                    </a:cubicBezTo>
                    <a:cubicBezTo>
                      <a:pt x="228" y="5916"/>
                      <a:pt x="256" y="6143"/>
                      <a:pt x="313" y="6342"/>
                    </a:cubicBezTo>
                    <a:lnTo>
                      <a:pt x="4977" y="6314"/>
                    </a:lnTo>
                    <a:cubicBezTo>
                      <a:pt x="4977" y="6314"/>
                      <a:pt x="1621" y="5404"/>
                      <a:pt x="1024" y="4807"/>
                    </a:cubicBezTo>
                    <a:cubicBezTo>
                      <a:pt x="654" y="4409"/>
                      <a:pt x="285" y="1792"/>
                      <a:pt x="8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8" name="Google Shape;1168;p38"/>
              <p:cNvSpPr/>
              <p:nvPr/>
            </p:nvSpPr>
            <p:spPr>
              <a:xfrm>
                <a:off x="13084250" y="3832163"/>
                <a:ext cx="105250" cy="191250"/>
              </a:xfrm>
              <a:custGeom>
                <a:avLst/>
                <a:gdLst/>
                <a:ahLst/>
                <a:cxnLst/>
                <a:rect l="l" t="t" r="r" b="b"/>
                <a:pathLst>
                  <a:path w="4210" h="7650" extrusionOk="0">
                    <a:moveTo>
                      <a:pt x="1" y="0"/>
                    </a:moveTo>
                    <a:lnTo>
                      <a:pt x="655" y="7649"/>
                    </a:lnTo>
                    <a:lnTo>
                      <a:pt x="4210" y="7649"/>
                    </a:lnTo>
                    <a:lnTo>
                      <a:pt x="2674" y="7194"/>
                    </a:lnTo>
                    <a:cubicBezTo>
                      <a:pt x="1849" y="6939"/>
                      <a:pt x="1309" y="6228"/>
                      <a:pt x="1252" y="5403"/>
                    </a:cubicBezTo>
                    <a:lnTo>
                      <a:pt x="1167" y="4095"/>
                    </a:lnTo>
                    <a:lnTo>
                      <a:pt x="1650" y="3611"/>
                    </a:lnTo>
                    <a:lnTo>
                      <a:pt x="996" y="295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9" name="Google Shape;1169;p38"/>
              <p:cNvSpPr/>
              <p:nvPr/>
            </p:nvSpPr>
            <p:spPr>
              <a:xfrm>
                <a:off x="12979050" y="3832163"/>
                <a:ext cx="105225" cy="191250"/>
              </a:xfrm>
              <a:custGeom>
                <a:avLst/>
                <a:gdLst/>
                <a:ahLst/>
                <a:cxnLst/>
                <a:rect l="l" t="t" r="r" b="b"/>
                <a:pathLst>
                  <a:path w="4209" h="7650" extrusionOk="0">
                    <a:moveTo>
                      <a:pt x="4209" y="0"/>
                    </a:moveTo>
                    <a:lnTo>
                      <a:pt x="3214" y="2957"/>
                    </a:lnTo>
                    <a:lnTo>
                      <a:pt x="2560" y="3611"/>
                    </a:lnTo>
                    <a:lnTo>
                      <a:pt x="3071" y="4095"/>
                    </a:lnTo>
                    <a:lnTo>
                      <a:pt x="2986" y="5403"/>
                    </a:lnTo>
                    <a:cubicBezTo>
                      <a:pt x="2929" y="6228"/>
                      <a:pt x="2361" y="6939"/>
                      <a:pt x="1564" y="7194"/>
                    </a:cubicBezTo>
                    <a:lnTo>
                      <a:pt x="0" y="7649"/>
                    </a:lnTo>
                    <a:lnTo>
                      <a:pt x="3555" y="7649"/>
                    </a:lnTo>
                    <a:lnTo>
                      <a:pt x="420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0" name="Google Shape;1170;p38"/>
              <p:cNvSpPr/>
              <p:nvPr/>
            </p:nvSpPr>
            <p:spPr>
              <a:xfrm>
                <a:off x="12912925" y="2885913"/>
                <a:ext cx="457850" cy="160700"/>
              </a:xfrm>
              <a:custGeom>
                <a:avLst/>
                <a:gdLst/>
                <a:ahLst/>
                <a:cxnLst/>
                <a:rect l="l" t="t" r="r" b="b"/>
                <a:pathLst>
                  <a:path w="18314" h="6428" extrusionOk="0">
                    <a:moveTo>
                      <a:pt x="14020" y="1"/>
                    </a:moveTo>
                    <a:lnTo>
                      <a:pt x="14020" y="1"/>
                    </a:lnTo>
                    <a:cubicBezTo>
                      <a:pt x="14048" y="29"/>
                      <a:pt x="16323" y="3214"/>
                      <a:pt x="15925" y="4067"/>
                    </a:cubicBezTo>
                    <a:cubicBezTo>
                      <a:pt x="15870" y="4182"/>
                      <a:pt x="15683" y="4227"/>
                      <a:pt x="15384" y="4227"/>
                    </a:cubicBezTo>
                    <a:cubicBezTo>
                      <a:pt x="14223" y="4227"/>
                      <a:pt x="11371" y="3542"/>
                      <a:pt x="7972" y="3542"/>
                    </a:cubicBezTo>
                    <a:cubicBezTo>
                      <a:pt x="5932" y="3542"/>
                      <a:pt x="3695" y="3789"/>
                      <a:pt x="1508" y="4579"/>
                    </a:cubicBezTo>
                    <a:cubicBezTo>
                      <a:pt x="313" y="5006"/>
                      <a:pt x="1" y="5489"/>
                      <a:pt x="285" y="6001"/>
                    </a:cubicBezTo>
                    <a:lnTo>
                      <a:pt x="6854" y="5062"/>
                    </a:lnTo>
                    <a:lnTo>
                      <a:pt x="16466" y="6427"/>
                    </a:lnTo>
                    <a:cubicBezTo>
                      <a:pt x="16466" y="6427"/>
                      <a:pt x="18314" y="5574"/>
                      <a:pt x="17916" y="4664"/>
                    </a:cubicBezTo>
                    <a:cubicBezTo>
                      <a:pt x="17120" y="2731"/>
                      <a:pt x="15755" y="1110"/>
                      <a:pt x="1402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1" name="Google Shape;1171;p38"/>
              <p:cNvSpPr/>
              <p:nvPr/>
            </p:nvSpPr>
            <p:spPr>
              <a:xfrm>
                <a:off x="12843975" y="2986863"/>
                <a:ext cx="480600" cy="128000"/>
              </a:xfrm>
              <a:custGeom>
                <a:avLst/>
                <a:gdLst/>
                <a:ahLst/>
                <a:cxnLst/>
                <a:rect l="l" t="t" r="r" b="b"/>
                <a:pathLst>
                  <a:path w="19224" h="5120" extrusionOk="0">
                    <a:moveTo>
                      <a:pt x="9612" y="1"/>
                    </a:moveTo>
                    <a:cubicBezTo>
                      <a:pt x="2105" y="1"/>
                      <a:pt x="0" y="2389"/>
                      <a:pt x="0" y="2389"/>
                    </a:cubicBezTo>
                    <a:lnTo>
                      <a:pt x="0" y="5119"/>
                    </a:lnTo>
                    <a:lnTo>
                      <a:pt x="9612" y="4209"/>
                    </a:lnTo>
                    <a:lnTo>
                      <a:pt x="19224" y="5119"/>
                    </a:lnTo>
                    <a:lnTo>
                      <a:pt x="19224" y="2389"/>
                    </a:lnTo>
                    <a:cubicBezTo>
                      <a:pt x="19224" y="2389"/>
                      <a:pt x="17119" y="1"/>
                      <a:pt x="96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2" name="Google Shape;1172;p38"/>
              <p:cNvSpPr/>
              <p:nvPr/>
            </p:nvSpPr>
            <p:spPr>
              <a:xfrm>
                <a:off x="12843975" y="3028813"/>
                <a:ext cx="480600" cy="86050"/>
              </a:xfrm>
              <a:custGeom>
                <a:avLst/>
                <a:gdLst/>
                <a:ahLst/>
                <a:cxnLst/>
                <a:rect l="l" t="t" r="r" b="b"/>
                <a:pathLst>
                  <a:path w="19224" h="3442" extrusionOk="0">
                    <a:moveTo>
                      <a:pt x="18257" y="1"/>
                    </a:moveTo>
                    <a:cubicBezTo>
                      <a:pt x="18257" y="1"/>
                      <a:pt x="18399" y="1280"/>
                      <a:pt x="14389" y="1422"/>
                    </a:cubicBezTo>
                    <a:cubicBezTo>
                      <a:pt x="10351" y="1536"/>
                      <a:pt x="3271" y="1593"/>
                      <a:pt x="0" y="3413"/>
                    </a:cubicBezTo>
                    <a:lnTo>
                      <a:pt x="9612" y="2560"/>
                    </a:lnTo>
                    <a:lnTo>
                      <a:pt x="19224" y="3441"/>
                    </a:lnTo>
                    <a:lnTo>
                      <a:pt x="19224" y="711"/>
                    </a:lnTo>
                    <a:cubicBezTo>
                      <a:pt x="18939" y="427"/>
                      <a:pt x="18598" y="171"/>
                      <a:pt x="1825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3" name="Google Shape;1173;p38"/>
              <p:cNvSpPr/>
              <p:nvPr/>
            </p:nvSpPr>
            <p:spPr>
              <a:xfrm>
                <a:off x="12843975" y="3077138"/>
                <a:ext cx="480600" cy="99575"/>
              </a:xfrm>
              <a:custGeom>
                <a:avLst/>
                <a:gdLst/>
                <a:ahLst/>
                <a:cxnLst/>
                <a:rect l="l" t="t" r="r" b="b"/>
                <a:pathLst>
                  <a:path w="19224" h="3983" extrusionOk="0">
                    <a:moveTo>
                      <a:pt x="9354" y="0"/>
                    </a:moveTo>
                    <a:cubicBezTo>
                      <a:pt x="6171" y="0"/>
                      <a:pt x="3018" y="512"/>
                      <a:pt x="0" y="1508"/>
                    </a:cubicBezTo>
                    <a:cubicBezTo>
                      <a:pt x="1365" y="3982"/>
                      <a:pt x="9612" y="3982"/>
                      <a:pt x="9612" y="3982"/>
                    </a:cubicBezTo>
                    <a:cubicBezTo>
                      <a:pt x="9612" y="3982"/>
                      <a:pt x="17859" y="3982"/>
                      <a:pt x="19224" y="1508"/>
                    </a:cubicBezTo>
                    <a:cubicBezTo>
                      <a:pt x="16206" y="512"/>
                      <a:pt x="13053" y="0"/>
                      <a:pt x="9870" y="0"/>
                    </a:cubicBezTo>
                    <a:cubicBezTo>
                      <a:pt x="9784" y="0"/>
                      <a:pt x="9698" y="0"/>
                      <a:pt x="9612" y="1"/>
                    </a:cubicBezTo>
                    <a:cubicBezTo>
                      <a:pt x="9526" y="0"/>
                      <a:pt x="9440" y="0"/>
                      <a:pt x="93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4" name="Google Shape;1174;p38"/>
              <p:cNvSpPr/>
              <p:nvPr/>
            </p:nvSpPr>
            <p:spPr>
              <a:xfrm>
                <a:off x="12950600" y="3087813"/>
                <a:ext cx="373975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14959" h="3556" extrusionOk="0">
                    <a:moveTo>
                      <a:pt x="10494" y="1"/>
                    </a:moveTo>
                    <a:cubicBezTo>
                      <a:pt x="10495" y="1"/>
                      <a:pt x="10495" y="1"/>
                      <a:pt x="10496" y="1"/>
                    </a:cubicBezTo>
                    <a:lnTo>
                      <a:pt x="10496" y="1"/>
                    </a:lnTo>
                    <a:cubicBezTo>
                      <a:pt x="10495" y="1"/>
                      <a:pt x="10494" y="1"/>
                      <a:pt x="10494" y="1"/>
                    </a:cubicBezTo>
                    <a:close/>
                    <a:moveTo>
                      <a:pt x="10496" y="1"/>
                    </a:moveTo>
                    <a:cubicBezTo>
                      <a:pt x="10570" y="16"/>
                      <a:pt x="12542" y="662"/>
                      <a:pt x="12627" y="1280"/>
                    </a:cubicBezTo>
                    <a:cubicBezTo>
                      <a:pt x="12700" y="1820"/>
                      <a:pt x="7273" y="3185"/>
                      <a:pt x="2313" y="3185"/>
                    </a:cubicBezTo>
                    <a:cubicBezTo>
                      <a:pt x="1522" y="3185"/>
                      <a:pt x="743" y="3150"/>
                      <a:pt x="1" y="3072"/>
                    </a:cubicBezTo>
                    <a:lnTo>
                      <a:pt x="1" y="3072"/>
                    </a:lnTo>
                    <a:cubicBezTo>
                      <a:pt x="1764" y="3385"/>
                      <a:pt x="3555" y="3527"/>
                      <a:pt x="5347" y="3555"/>
                    </a:cubicBezTo>
                    <a:cubicBezTo>
                      <a:pt x="5347" y="3555"/>
                      <a:pt x="13594" y="3555"/>
                      <a:pt x="14959" y="1081"/>
                    </a:cubicBezTo>
                    <a:cubicBezTo>
                      <a:pt x="13509" y="570"/>
                      <a:pt x="12031" y="229"/>
                      <a:pt x="1049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175" name="Google Shape;1175;p38"/>
            <p:cNvSpPr/>
            <p:nvPr/>
          </p:nvSpPr>
          <p:spPr>
            <a:xfrm>
              <a:off x="7135206" y="2028570"/>
              <a:ext cx="152276" cy="120555"/>
            </a:xfrm>
            <a:custGeom>
              <a:avLst/>
              <a:gdLst/>
              <a:ahLst/>
              <a:cxnLst/>
              <a:rect l="l" t="t" r="r" b="b"/>
              <a:pathLst>
                <a:path w="5343" h="4230" extrusionOk="0">
                  <a:moveTo>
                    <a:pt x="2719" y="1"/>
                  </a:moveTo>
                  <a:cubicBezTo>
                    <a:pt x="2719" y="1"/>
                    <a:pt x="2549" y="20"/>
                    <a:pt x="2284" y="152"/>
                  </a:cubicBezTo>
                  <a:cubicBezTo>
                    <a:pt x="1907" y="265"/>
                    <a:pt x="1529" y="416"/>
                    <a:pt x="1171" y="624"/>
                  </a:cubicBezTo>
                  <a:cubicBezTo>
                    <a:pt x="944" y="756"/>
                    <a:pt x="718" y="907"/>
                    <a:pt x="510" y="1096"/>
                  </a:cubicBezTo>
                  <a:cubicBezTo>
                    <a:pt x="284" y="1322"/>
                    <a:pt x="114" y="1624"/>
                    <a:pt x="38" y="1945"/>
                  </a:cubicBezTo>
                  <a:cubicBezTo>
                    <a:pt x="0" y="2285"/>
                    <a:pt x="76" y="2662"/>
                    <a:pt x="284" y="2945"/>
                  </a:cubicBezTo>
                  <a:cubicBezTo>
                    <a:pt x="321" y="3021"/>
                    <a:pt x="378" y="3096"/>
                    <a:pt x="435" y="3153"/>
                  </a:cubicBezTo>
                  <a:lnTo>
                    <a:pt x="604" y="3361"/>
                  </a:lnTo>
                  <a:cubicBezTo>
                    <a:pt x="718" y="3493"/>
                    <a:pt x="850" y="3606"/>
                    <a:pt x="982" y="3700"/>
                  </a:cubicBezTo>
                  <a:lnTo>
                    <a:pt x="1095" y="3776"/>
                  </a:lnTo>
                  <a:lnTo>
                    <a:pt x="1208" y="3852"/>
                  </a:lnTo>
                  <a:lnTo>
                    <a:pt x="1454" y="3965"/>
                  </a:lnTo>
                  <a:cubicBezTo>
                    <a:pt x="1511" y="4021"/>
                    <a:pt x="1605" y="4040"/>
                    <a:pt x="1680" y="4078"/>
                  </a:cubicBezTo>
                  <a:cubicBezTo>
                    <a:pt x="1756" y="4097"/>
                    <a:pt x="1831" y="4135"/>
                    <a:pt x="1926" y="4154"/>
                  </a:cubicBezTo>
                  <a:cubicBezTo>
                    <a:pt x="2077" y="4191"/>
                    <a:pt x="2247" y="4229"/>
                    <a:pt x="2417" y="4229"/>
                  </a:cubicBezTo>
                  <a:lnTo>
                    <a:pt x="2662" y="4229"/>
                  </a:lnTo>
                  <a:lnTo>
                    <a:pt x="2907" y="4210"/>
                  </a:lnTo>
                  <a:cubicBezTo>
                    <a:pt x="3058" y="4210"/>
                    <a:pt x="3228" y="4172"/>
                    <a:pt x="3379" y="4135"/>
                  </a:cubicBezTo>
                  <a:cubicBezTo>
                    <a:pt x="3530" y="4097"/>
                    <a:pt x="3662" y="4040"/>
                    <a:pt x="3813" y="3984"/>
                  </a:cubicBezTo>
                  <a:cubicBezTo>
                    <a:pt x="4059" y="3870"/>
                    <a:pt x="4304" y="3738"/>
                    <a:pt x="4512" y="3549"/>
                  </a:cubicBezTo>
                  <a:cubicBezTo>
                    <a:pt x="4833" y="3304"/>
                    <a:pt x="5078" y="2964"/>
                    <a:pt x="5229" y="2568"/>
                  </a:cubicBezTo>
                  <a:cubicBezTo>
                    <a:pt x="5267" y="2474"/>
                    <a:pt x="5286" y="2360"/>
                    <a:pt x="5305" y="2247"/>
                  </a:cubicBezTo>
                  <a:lnTo>
                    <a:pt x="5342" y="2134"/>
                  </a:lnTo>
                  <a:lnTo>
                    <a:pt x="5286" y="2247"/>
                  </a:lnTo>
                  <a:cubicBezTo>
                    <a:pt x="5248" y="2360"/>
                    <a:pt x="5210" y="2455"/>
                    <a:pt x="5154" y="2549"/>
                  </a:cubicBezTo>
                  <a:cubicBezTo>
                    <a:pt x="4965" y="2889"/>
                    <a:pt x="4701" y="3172"/>
                    <a:pt x="4380" y="3398"/>
                  </a:cubicBezTo>
                  <a:cubicBezTo>
                    <a:pt x="4172" y="3531"/>
                    <a:pt x="3946" y="3663"/>
                    <a:pt x="3700" y="3738"/>
                  </a:cubicBezTo>
                  <a:cubicBezTo>
                    <a:pt x="3568" y="3776"/>
                    <a:pt x="3436" y="3814"/>
                    <a:pt x="3304" y="3852"/>
                  </a:cubicBezTo>
                  <a:cubicBezTo>
                    <a:pt x="3172" y="3889"/>
                    <a:pt x="3021" y="3908"/>
                    <a:pt x="2889" y="3908"/>
                  </a:cubicBezTo>
                  <a:lnTo>
                    <a:pt x="2662" y="3908"/>
                  </a:lnTo>
                  <a:cubicBezTo>
                    <a:pt x="2586" y="3908"/>
                    <a:pt x="2511" y="3889"/>
                    <a:pt x="2435" y="3889"/>
                  </a:cubicBezTo>
                  <a:cubicBezTo>
                    <a:pt x="2284" y="3870"/>
                    <a:pt x="2133" y="3852"/>
                    <a:pt x="2001" y="3814"/>
                  </a:cubicBezTo>
                  <a:cubicBezTo>
                    <a:pt x="1926" y="3795"/>
                    <a:pt x="1850" y="3776"/>
                    <a:pt x="1775" y="3738"/>
                  </a:cubicBezTo>
                  <a:cubicBezTo>
                    <a:pt x="1718" y="3700"/>
                    <a:pt x="1624" y="3682"/>
                    <a:pt x="1567" y="3644"/>
                  </a:cubicBezTo>
                  <a:lnTo>
                    <a:pt x="1378" y="3531"/>
                  </a:lnTo>
                  <a:lnTo>
                    <a:pt x="1265" y="3474"/>
                  </a:lnTo>
                  <a:lnTo>
                    <a:pt x="1190" y="3398"/>
                  </a:lnTo>
                  <a:cubicBezTo>
                    <a:pt x="1057" y="3323"/>
                    <a:pt x="944" y="3210"/>
                    <a:pt x="831" y="3096"/>
                  </a:cubicBezTo>
                  <a:lnTo>
                    <a:pt x="680" y="2927"/>
                  </a:lnTo>
                  <a:cubicBezTo>
                    <a:pt x="642" y="2870"/>
                    <a:pt x="586" y="2813"/>
                    <a:pt x="548" y="2757"/>
                  </a:cubicBezTo>
                  <a:cubicBezTo>
                    <a:pt x="378" y="2530"/>
                    <a:pt x="302" y="2247"/>
                    <a:pt x="321" y="1964"/>
                  </a:cubicBezTo>
                  <a:cubicBezTo>
                    <a:pt x="378" y="1700"/>
                    <a:pt x="491" y="1454"/>
                    <a:pt x="680" y="1247"/>
                  </a:cubicBezTo>
                  <a:cubicBezTo>
                    <a:pt x="869" y="1058"/>
                    <a:pt x="1057" y="888"/>
                    <a:pt x="1265" y="756"/>
                  </a:cubicBezTo>
                  <a:cubicBezTo>
                    <a:pt x="1586" y="529"/>
                    <a:pt x="1945" y="340"/>
                    <a:pt x="2303" y="171"/>
                  </a:cubicBezTo>
                  <a:cubicBezTo>
                    <a:pt x="2568" y="57"/>
                    <a:pt x="2719" y="1"/>
                    <a:pt x="2719" y="1"/>
                  </a:cubicBezTo>
                  <a:close/>
                </a:path>
              </a:pathLst>
            </a:custGeom>
            <a:solidFill>
              <a:srgbClr val="DD92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6" name="Google Shape;1176;p38"/>
            <p:cNvSpPr/>
            <p:nvPr/>
          </p:nvSpPr>
          <p:spPr>
            <a:xfrm rot="-2184202">
              <a:off x="7402873" y="1988706"/>
              <a:ext cx="88879" cy="84239"/>
            </a:xfrm>
            <a:custGeom>
              <a:avLst/>
              <a:gdLst/>
              <a:ahLst/>
              <a:cxnLst/>
              <a:rect l="l" t="t" r="r" b="b"/>
              <a:pathLst>
                <a:path w="1530" h="1398" extrusionOk="0">
                  <a:moveTo>
                    <a:pt x="511" y="0"/>
                  </a:moveTo>
                  <a:cubicBezTo>
                    <a:pt x="435" y="19"/>
                    <a:pt x="378" y="38"/>
                    <a:pt x="303" y="57"/>
                  </a:cubicBezTo>
                  <a:cubicBezTo>
                    <a:pt x="246" y="76"/>
                    <a:pt x="209" y="95"/>
                    <a:pt x="152" y="132"/>
                  </a:cubicBezTo>
                  <a:cubicBezTo>
                    <a:pt x="133" y="151"/>
                    <a:pt x="95" y="189"/>
                    <a:pt x="58" y="227"/>
                  </a:cubicBezTo>
                  <a:cubicBezTo>
                    <a:pt x="20" y="265"/>
                    <a:pt x="1" y="302"/>
                    <a:pt x="1" y="302"/>
                  </a:cubicBezTo>
                  <a:lnTo>
                    <a:pt x="95" y="265"/>
                  </a:lnTo>
                  <a:cubicBezTo>
                    <a:pt x="133" y="265"/>
                    <a:pt x="171" y="246"/>
                    <a:pt x="227" y="246"/>
                  </a:cubicBezTo>
                  <a:lnTo>
                    <a:pt x="511" y="246"/>
                  </a:lnTo>
                  <a:cubicBezTo>
                    <a:pt x="567" y="265"/>
                    <a:pt x="624" y="265"/>
                    <a:pt x="681" y="283"/>
                  </a:cubicBezTo>
                  <a:cubicBezTo>
                    <a:pt x="850" y="340"/>
                    <a:pt x="1001" y="434"/>
                    <a:pt x="1115" y="585"/>
                  </a:cubicBezTo>
                  <a:cubicBezTo>
                    <a:pt x="1152" y="623"/>
                    <a:pt x="1171" y="680"/>
                    <a:pt x="1209" y="718"/>
                  </a:cubicBezTo>
                  <a:cubicBezTo>
                    <a:pt x="1228" y="774"/>
                    <a:pt x="1266" y="831"/>
                    <a:pt x="1285" y="887"/>
                  </a:cubicBezTo>
                  <a:cubicBezTo>
                    <a:pt x="1285" y="925"/>
                    <a:pt x="1303" y="982"/>
                    <a:pt x="1322" y="1038"/>
                  </a:cubicBezTo>
                  <a:cubicBezTo>
                    <a:pt x="1322" y="1076"/>
                    <a:pt x="1341" y="1133"/>
                    <a:pt x="1341" y="1171"/>
                  </a:cubicBezTo>
                  <a:cubicBezTo>
                    <a:pt x="1341" y="1208"/>
                    <a:pt x="1341" y="1246"/>
                    <a:pt x="1341" y="1284"/>
                  </a:cubicBezTo>
                  <a:lnTo>
                    <a:pt x="1341" y="1397"/>
                  </a:lnTo>
                  <a:lnTo>
                    <a:pt x="1398" y="1322"/>
                  </a:lnTo>
                  <a:cubicBezTo>
                    <a:pt x="1436" y="1284"/>
                    <a:pt x="1454" y="1246"/>
                    <a:pt x="1473" y="1208"/>
                  </a:cubicBezTo>
                  <a:cubicBezTo>
                    <a:pt x="1492" y="1152"/>
                    <a:pt x="1511" y="1095"/>
                    <a:pt x="1511" y="1057"/>
                  </a:cubicBezTo>
                  <a:cubicBezTo>
                    <a:pt x="1530" y="982"/>
                    <a:pt x="1530" y="906"/>
                    <a:pt x="1530" y="850"/>
                  </a:cubicBezTo>
                  <a:cubicBezTo>
                    <a:pt x="1530" y="680"/>
                    <a:pt x="1473" y="529"/>
                    <a:pt x="1379" y="397"/>
                  </a:cubicBezTo>
                  <a:cubicBezTo>
                    <a:pt x="1247" y="170"/>
                    <a:pt x="1001" y="38"/>
                    <a:pt x="7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7" name="Google Shape;1177;p38"/>
            <p:cNvSpPr/>
            <p:nvPr/>
          </p:nvSpPr>
          <p:spPr>
            <a:xfrm rot="2184202" flipH="1">
              <a:off x="6945673" y="1988706"/>
              <a:ext cx="88879" cy="84239"/>
            </a:xfrm>
            <a:custGeom>
              <a:avLst/>
              <a:gdLst/>
              <a:ahLst/>
              <a:cxnLst/>
              <a:rect l="l" t="t" r="r" b="b"/>
              <a:pathLst>
                <a:path w="1530" h="1398" extrusionOk="0">
                  <a:moveTo>
                    <a:pt x="511" y="0"/>
                  </a:moveTo>
                  <a:cubicBezTo>
                    <a:pt x="435" y="19"/>
                    <a:pt x="378" y="38"/>
                    <a:pt x="303" y="57"/>
                  </a:cubicBezTo>
                  <a:cubicBezTo>
                    <a:pt x="246" y="76"/>
                    <a:pt x="209" y="95"/>
                    <a:pt x="152" y="132"/>
                  </a:cubicBezTo>
                  <a:cubicBezTo>
                    <a:pt x="133" y="151"/>
                    <a:pt x="95" y="189"/>
                    <a:pt x="58" y="227"/>
                  </a:cubicBezTo>
                  <a:cubicBezTo>
                    <a:pt x="20" y="265"/>
                    <a:pt x="1" y="302"/>
                    <a:pt x="1" y="302"/>
                  </a:cubicBezTo>
                  <a:lnTo>
                    <a:pt x="95" y="265"/>
                  </a:lnTo>
                  <a:cubicBezTo>
                    <a:pt x="133" y="265"/>
                    <a:pt x="171" y="246"/>
                    <a:pt x="227" y="246"/>
                  </a:cubicBezTo>
                  <a:lnTo>
                    <a:pt x="511" y="246"/>
                  </a:lnTo>
                  <a:cubicBezTo>
                    <a:pt x="567" y="265"/>
                    <a:pt x="624" y="265"/>
                    <a:pt x="681" y="283"/>
                  </a:cubicBezTo>
                  <a:cubicBezTo>
                    <a:pt x="850" y="340"/>
                    <a:pt x="1001" y="434"/>
                    <a:pt x="1115" y="585"/>
                  </a:cubicBezTo>
                  <a:cubicBezTo>
                    <a:pt x="1152" y="623"/>
                    <a:pt x="1171" y="680"/>
                    <a:pt x="1209" y="718"/>
                  </a:cubicBezTo>
                  <a:cubicBezTo>
                    <a:pt x="1228" y="774"/>
                    <a:pt x="1266" y="831"/>
                    <a:pt x="1285" y="887"/>
                  </a:cubicBezTo>
                  <a:cubicBezTo>
                    <a:pt x="1285" y="925"/>
                    <a:pt x="1303" y="982"/>
                    <a:pt x="1322" y="1038"/>
                  </a:cubicBezTo>
                  <a:cubicBezTo>
                    <a:pt x="1322" y="1076"/>
                    <a:pt x="1341" y="1133"/>
                    <a:pt x="1341" y="1171"/>
                  </a:cubicBezTo>
                  <a:cubicBezTo>
                    <a:pt x="1341" y="1208"/>
                    <a:pt x="1341" y="1246"/>
                    <a:pt x="1341" y="1284"/>
                  </a:cubicBezTo>
                  <a:lnTo>
                    <a:pt x="1341" y="1397"/>
                  </a:lnTo>
                  <a:lnTo>
                    <a:pt x="1398" y="1322"/>
                  </a:lnTo>
                  <a:cubicBezTo>
                    <a:pt x="1436" y="1284"/>
                    <a:pt x="1454" y="1246"/>
                    <a:pt x="1473" y="1208"/>
                  </a:cubicBezTo>
                  <a:cubicBezTo>
                    <a:pt x="1492" y="1152"/>
                    <a:pt x="1511" y="1095"/>
                    <a:pt x="1511" y="1057"/>
                  </a:cubicBezTo>
                  <a:cubicBezTo>
                    <a:pt x="1530" y="982"/>
                    <a:pt x="1530" y="906"/>
                    <a:pt x="1530" y="850"/>
                  </a:cubicBezTo>
                  <a:cubicBezTo>
                    <a:pt x="1530" y="680"/>
                    <a:pt x="1473" y="529"/>
                    <a:pt x="1379" y="397"/>
                  </a:cubicBezTo>
                  <a:cubicBezTo>
                    <a:pt x="1247" y="170"/>
                    <a:pt x="1001" y="38"/>
                    <a:pt x="7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427587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hanks">
  <p:cSld name="Thanks"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27"/>
          <p:cNvSpPr/>
          <p:nvPr/>
        </p:nvSpPr>
        <p:spPr>
          <a:xfrm>
            <a:off x="216915" y="914753"/>
            <a:ext cx="2298399" cy="587392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18" name="Google Shape;718;p27"/>
          <p:cNvGrpSpPr/>
          <p:nvPr/>
        </p:nvGrpSpPr>
        <p:grpSpPr>
          <a:xfrm flipH="1">
            <a:off x="-240" y="3109368"/>
            <a:ext cx="12192240" cy="3840761"/>
            <a:chOff x="-2381112" y="2531375"/>
            <a:chExt cx="9144180" cy="2880571"/>
          </a:xfrm>
        </p:grpSpPr>
        <p:sp>
          <p:nvSpPr>
            <p:cNvPr id="719" name="Google Shape;719;p27"/>
            <p:cNvSpPr/>
            <p:nvPr/>
          </p:nvSpPr>
          <p:spPr>
            <a:xfrm>
              <a:off x="3173475" y="2531375"/>
              <a:ext cx="1196850" cy="1196325"/>
            </a:xfrm>
            <a:custGeom>
              <a:avLst/>
              <a:gdLst/>
              <a:ahLst/>
              <a:cxnLst/>
              <a:rect l="l" t="t" r="r" b="b"/>
              <a:pathLst>
                <a:path w="47874" h="47853" extrusionOk="0">
                  <a:moveTo>
                    <a:pt x="23937" y="0"/>
                  </a:moveTo>
                  <a:cubicBezTo>
                    <a:pt x="10713" y="0"/>
                    <a:pt x="0" y="10713"/>
                    <a:pt x="0" y="23937"/>
                  </a:cubicBezTo>
                  <a:cubicBezTo>
                    <a:pt x="0" y="37140"/>
                    <a:pt x="10713" y="47853"/>
                    <a:pt x="23937" y="47853"/>
                  </a:cubicBezTo>
                  <a:cubicBezTo>
                    <a:pt x="37161" y="47853"/>
                    <a:pt x="47873" y="37140"/>
                    <a:pt x="47873" y="23937"/>
                  </a:cubicBezTo>
                  <a:cubicBezTo>
                    <a:pt x="47873" y="10713"/>
                    <a:pt x="37161" y="0"/>
                    <a:pt x="23937" y="0"/>
                  </a:cubicBezTo>
                  <a:close/>
                </a:path>
              </a:pathLst>
            </a:custGeom>
            <a:solidFill>
              <a:srgbClr val="F7A9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1733687" y="3146975"/>
              <a:ext cx="5020934" cy="422875"/>
            </a:xfrm>
            <a:custGeom>
              <a:avLst/>
              <a:gdLst/>
              <a:ahLst/>
              <a:cxnLst/>
              <a:rect l="l" t="t" r="r" b="b"/>
              <a:pathLst>
                <a:path w="150170" h="16915" extrusionOk="0">
                  <a:moveTo>
                    <a:pt x="69788" y="1"/>
                  </a:moveTo>
                  <a:cubicBezTo>
                    <a:pt x="58612" y="1"/>
                    <a:pt x="48908" y="7870"/>
                    <a:pt x="41401" y="7870"/>
                  </a:cubicBezTo>
                  <a:cubicBezTo>
                    <a:pt x="40796" y="7870"/>
                    <a:pt x="40206" y="7819"/>
                    <a:pt x="39630" y="7709"/>
                  </a:cubicBezTo>
                  <a:cubicBezTo>
                    <a:pt x="39094" y="7605"/>
                    <a:pt x="38452" y="7556"/>
                    <a:pt x="37720" y="7556"/>
                  </a:cubicBezTo>
                  <a:cubicBezTo>
                    <a:pt x="27549" y="7556"/>
                    <a:pt x="0" y="16915"/>
                    <a:pt x="0" y="16915"/>
                  </a:cubicBezTo>
                  <a:lnTo>
                    <a:pt x="150169" y="14153"/>
                  </a:lnTo>
                  <a:lnTo>
                    <a:pt x="150169" y="9759"/>
                  </a:lnTo>
                  <a:cubicBezTo>
                    <a:pt x="150169" y="9759"/>
                    <a:pt x="132133" y="7918"/>
                    <a:pt x="120625" y="7541"/>
                  </a:cubicBezTo>
                  <a:cubicBezTo>
                    <a:pt x="101271" y="6934"/>
                    <a:pt x="83548" y="636"/>
                    <a:pt x="70952" y="30"/>
                  </a:cubicBezTo>
                  <a:cubicBezTo>
                    <a:pt x="70562" y="10"/>
                    <a:pt x="70174" y="1"/>
                    <a:pt x="69788" y="1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-2381112" y="3407550"/>
              <a:ext cx="9144180" cy="1935365"/>
            </a:xfrm>
            <a:custGeom>
              <a:avLst/>
              <a:gdLst/>
              <a:ahLst/>
              <a:cxnLst/>
              <a:rect l="l" t="t" r="r" b="b"/>
              <a:pathLst>
                <a:path w="209237" h="68003" extrusionOk="0">
                  <a:moveTo>
                    <a:pt x="1737" y="0"/>
                  </a:moveTo>
                  <a:cubicBezTo>
                    <a:pt x="1569" y="544"/>
                    <a:pt x="1109" y="984"/>
                    <a:pt x="565" y="1151"/>
                  </a:cubicBezTo>
                  <a:lnTo>
                    <a:pt x="0" y="1151"/>
                  </a:lnTo>
                  <a:lnTo>
                    <a:pt x="0" y="68002"/>
                  </a:lnTo>
                  <a:lnTo>
                    <a:pt x="209236" y="68002"/>
                  </a:lnTo>
                  <a:lnTo>
                    <a:pt x="209236" y="1214"/>
                  </a:lnTo>
                  <a:lnTo>
                    <a:pt x="209236" y="1151"/>
                  </a:lnTo>
                  <a:lnTo>
                    <a:pt x="208776" y="1151"/>
                  </a:lnTo>
                  <a:cubicBezTo>
                    <a:pt x="208211" y="1026"/>
                    <a:pt x="207332" y="733"/>
                    <a:pt x="207060" y="0"/>
                  </a:cubicBezTo>
                  <a:cubicBezTo>
                    <a:pt x="206893" y="544"/>
                    <a:pt x="206432" y="984"/>
                    <a:pt x="205888" y="1151"/>
                  </a:cubicBezTo>
                  <a:lnTo>
                    <a:pt x="205847" y="1151"/>
                  </a:lnTo>
                  <a:cubicBezTo>
                    <a:pt x="205282" y="1026"/>
                    <a:pt x="204382" y="733"/>
                    <a:pt x="204131" y="0"/>
                  </a:cubicBezTo>
                  <a:cubicBezTo>
                    <a:pt x="203942" y="544"/>
                    <a:pt x="203503" y="984"/>
                    <a:pt x="202959" y="1151"/>
                  </a:cubicBezTo>
                  <a:lnTo>
                    <a:pt x="202896" y="1151"/>
                  </a:lnTo>
                  <a:cubicBezTo>
                    <a:pt x="202352" y="1026"/>
                    <a:pt x="201453" y="733"/>
                    <a:pt x="201201" y="0"/>
                  </a:cubicBezTo>
                  <a:cubicBezTo>
                    <a:pt x="201013" y="544"/>
                    <a:pt x="200574" y="984"/>
                    <a:pt x="200009" y="1151"/>
                  </a:cubicBezTo>
                  <a:lnTo>
                    <a:pt x="199967" y="1151"/>
                  </a:lnTo>
                  <a:cubicBezTo>
                    <a:pt x="199423" y="1026"/>
                    <a:pt x="198523" y="733"/>
                    <a:pt x="198272" y="0"/>
                  </a:cubicBezTo>
                  <a:cubicBezTo>
                    <a:pt x="198084" y="544"/>
                    <a:pt x="197644" y="984"/>
                    <a:pt x="197080" y="1151"/>
                  </a:cubicBezTo>
                  <a:lnTo>
                    <a:pt x="197038" y="1151"/>
                  </a:lnTo>
                  <a:cubicBezTo>
                    <a:pt x="196494" y="1026"/>
                    <a:pt x="195594" y="733"/>
                    <a:pt x="195343" y="0"/>
                  </a:cubicBezTo>
                  <a:cubicBezTo>
                    <a:pt x="195155" y="544"/>
                    <a:pt x="194715" y="984"/>
                    <a:pt x="194150" y="1151"/>
                  </a:cubicBezTo>
                  <a:lnTo>
                    <a:pt x="194108" y="1151"/>
                  </a:lnTo>
                  <a:cubicBezTo>
                    <a:pt x="193543" y="1026"/>
                    <a:pt x="192665" y="733"/>
                    <a:pt x="192414" y="0"/>
                  </a:cubicBezTo>
                  <a:cubicBezTo>
                    <a:pt x="192225" y="544"/>
                    <a:pt x="191786" y="984"/>
                    <a:pt x="191221" y="1151"/>
                  </a:cubicBezTo>
                  <a:lnTo>
                    <a:pt x="191179" y="1151"/>
                  </a:lnTo>
                  <a:cubicBezTo>
                    <a:pt x="190614" y="1026"/>
                    <a:pt x="189735" y="733"/>
                    <a:pt x="189484" y="0"/>
                  </a:cubicBezTo>
                  <a:cubicBezTo>
                    <a:pt x="189296" y="544"/>
                    <a:pt x="188857" y="984"/>
                    <a:pt x="188292" y="1151"/>
                  </a:cubicBezTo>
                  <a:lnTo>
                    <a:pt x="188250" y="1151"/>
                  </a:lnTo>
                  <a:cubicBezTo>
                    <a:pt x="187685" y="1026"/>
                    <a:pt x="186806" y="733"/>
                    <a:pt x="186534" y="0"/>
                  </a:cubicBezTo>
                  <a:cubicBezTo>
                    <a:pt x="186367" y="544"/>
                    <a:pt x="185906" y="984"/>
                    <a:pt x="185362" y="1151"/>
                  </a:cubicBezTo>
                  <a:lnTo>
                    <a:pt x="185320" y="1151"/>
                  </a:lnTo>
                  <a:cubicBezTo>
                    <a:pt x="184756" y="1026"/>
                    <a:pt x="183877" y="733"/>
                    <a:pt x="183605" y="0"/>
                  </a:cubicBezTo>
                  <a:cubicBezTo>
                    <a:pt x="183416" y="544"/>
                    <a:pt x="182977" y="984"/>
                    <a:pt x="182433" y="1151"/>
                  </a:cubicBezTo>
                  <a:lnTo>
                    <a:pt x="182391" y="1151"/>
                  </a:lnTo>
                  <a:cubicBezTo>
                    <a:pt x="181826" y="1026"/>
                    <a:pt x="180927" y="733"/>
                    <a:pt x="180675" y="0"/>
                  </a:cubicBezTo>
                  <a:cubicBezTo>
                    <a:pt x="180487" y="544"/>
                    <a:pt x="180048" y="984"/>
                    <a:pt x="179504" y="1151"/>
                  </a:cubicBezTo>
                  <a:lnTo>
                    <a:pt x="179441" y="1151"/>
                  </a:lnTo>
                  <a:cubicBezTo>
                    <a:pt x="178897" y="1026"/>
                    <a:pt x="177997" y="733"/>
                    <a:pt x="177746" y="0"/>
                  </a:cubicBezTo>
                  <a:cubicBezTo>
                    <a:pt x="177558" y="544"/>
                    <a:pt x="177118" y="984"/>
                    <a:pt x="176553" y="1151"/>
                  </a:cubicBezTo>
                  <a:lnTo>
                    <a:pt x="176512" y="1151"/>
                  </a:lnTo>
                  <a:cubicBezTo>
                    <a:pt x="175968" y="1026"/>
                    <a:pt x="175068" y="733"/>
                    <a:pt x="174817" y="0"/>
                  </a:cubicBezTo>
                  <a:cubicBezTo>
                    <a:pt x="174628" y="544"/>
                    <a:pt x="174189" y="984"/>
                    <a:pt x="173624" y="1151"/>
                  </a:cubicBezTo>
                  <a:lnTo>
                    <a:pt x="173582" y="1151"/>
                  </a:lnTo>
                  <a:cubicBezTo>
                    <a:pt x="173038" y="1026"/>
                    <a:pt x="172139" y="733"/>
                    <a:pt x="171888" y="0"/>
                  </a:cubicBezTo>
                  <a:cubicBezTo>
                    <a:pt x="171699" y="544"/>
                    <a:pt x="171260" y="984"/>
                    <a:pt x="170695" y="1151"/>
                  </a:cubicBezTo>
                  <a:lnTo>
                    <a:pt x="170653" y="1151"/>
                  </a:lnTo>
                  <a:cubicBezTo>
                    <a:pt x="170088" y="1026"/>
                    <a:pt x="169209" y="733"/>
                    <a:pt x="168958" y="0"/>
                  </a:cubicBezTo>
                  <a:cubicBezTo>
                    <a:pt x="168770" y="544"/>
                    <a:pt x="168330" y="984"/>
                    <a:pt x="167766" y="1151"/>
                  </a:cubicBezTo>
                  <a:lnTo>
                    <a:pt x="167724" y="1151"/>
                  </a:lnTo>
                  <a:cubicBezTo>
                    <a:pt x="167159" y="1026"/>
                    <a:pt x="166280" y="733"/>
                    <a:pt x="166029" y="0"/>
                  </a:cubicBezTo>
                  <a:cubicBezTo>
                    <a:pt x="165841" y="544"/>
                    <a:pt x="165401" y="984"/>
                    <a:pt x="164836" y="1151"/>
                  </a:cubicBezTo>
                  <a:lnTo>
                    <a:pt x="164773" y="1151"/>
                  </a:lnTo>
                  <a:cubicBezTo>
                    <a:pt x="164209" y="1026"/>
                    <a:pt x="163330" y="733"/>
                    <a:pt x="163079" y="0"/>
                  </a:cubicBezTo>
                  <a:cubicBezTo>
                    <a:pt x="162890" y="544"/>
                    <a:pt x="162451" y="984"/>
                    <a:pt x="161886" y="1151"/>
                  </a:cubicBezTo>
                  <a:lnTo>
                    <a:pt x="161844" y="1151"/>
                  </a:lnTo>
                  <a:cubicBezTo>
                    <a:pt x="161279" y="1026"/>
                    <a:pt x="160400" y="733"/>
                    <a:pt x="160149" y="0"/>
                  </a:cubicBezTo>
                  <a:cubicBezTo>
                    <a:pt x="159961" y="544"/>
                    <a:pt x="159522" y="984"/>
                    <a:pt x="158957" y="1151"/>
                  </a:cubicBezTo>
                  <a:lnTo>
                    <a:pt x="158915" y="1151"/>
                  </a:lnTo>
                  <a:cubicBezTo>
                    <a:pt x="158350" y="1026"/>
                    <a:pt x="157471" y="733"/>
                    <a:pt x="157199" y="0"/>
                  </a:cubicBezTo>
                  <a:cubicBezTo>
                    <a:pt x="157032" y="544"/>
                    <a:pt x="156571" y="984"/>
                    <a:pt x="156027" y="1151"/>
                  </a:cubicBezTo>
                  <a:lnTo>
                    <a:pt x="155986" y="1151"/>
                  </a:lnTo>
                  <a:cubicBezTo>
                    <a:pt x="155421" y="1026"/>
                    <a:pt x="154542" y="733"/>
                    <a:pt x="154270" y="0"/>
                  </a:cubicBezTo>
                  <a:cubicBezTo>
                    <a:pt x="154082" y="544"/>
                    <a:pt x="153642" y="984"/>
                    <a:pt x="153098" y="1151"/>
                  </a:cubicBezTo>
                  <a:lnTo>
                    <a:pt x="153056" y="1151"/>
                  </a:lnTo>
                  <a:cubicBezTo>
                    <a:pt x="152491" y="1026"/>
                    <a:pt x="151592" y="733"/>
                    <a:pt x="151341" y="0"/>
                  </a:cubicBezTo>
                  <a:cubicBezTo>
                    <a:pt x="151152" y="544"/>
                    <a:pt x="150713" y="984"/>
                    <a:pt x="150169" y="1151"/>
                  </a:cubicBezTo>
                  <a:lnTo>
                    <a:pt x="150106" y="1151"/>
                  </a:lnTo>
                  <a:cubicBezTo>
                    <a:pt x="149562" y="1026"/>
                    <a:pt x="148662" y="733"/>
                    <a:pt x="148411" y="0"/>
                  </a:cubicBezTo>
                  <a:cubicBezTo>
                    <a:pt x="148223" y="544"/>
                    <a:pt x="147783" y="984"/>
                    <a:pt x="147219" y="1151"/>
                  </a:cubicBezTo>
                  <a:lnTo>
                    <a:pt x="147177" y="1151"/>
                  </a:lnTo>
                  <a:cubicBezTo>
                    <a:pt x="146633" y="1026"/>
                    <a:pt x="145733" y="733"/>
                    <a:pt x="145482" y="0"/>
                  </a:cubicBezTo>
                  <a:cubicBezTo>
                    <a:pt x="145294" y="544"/>
                    <a:pt x="144854" y="984"/>
                    <a:pt x="144289" y="1151"/>
                  </a:cubicBezTo>
                  <a:lnTo>
                    <a:pt x="144247" y="1151"/>
                  </a:lnTo>
                  <a:cubicBezTo>
                    <a:pt x="143703" y="1026"/>
                    <a:pt x="142804" y="733"/>
                    <a:pt x="142553" y="0"/>
                  </a:cubicBezTo>
                  <a:cubicBezTo>
                    <a:pt x="142364" y="544"/>
                    <a:pt x="141925" y="984"/>
                    <a:pt x="141360" y="1151"/>
                  </a:cubicBezTo>
                  <a:lnTo>
                    <a:pt x="141318" y="1151"/>
                  </a:lnTo>
                  <a:cubicBezTo>
                    <a:pt x="140753" y="1026"/>
                    <a:pt x="139874" y="733"/>
                    <a:pt x="139623" y="0"/>
                  </a:cubicBezTo>
                  <a:cubicBezTo>
                    <a:pt x="139435" y="544"/>
                    <a:pt x="138996" y="984"/>
                    <a:pt x="138431" y="1151"/>
                  </a:cubicBezTo>
                  <a:lnTo>
                    <a:pt x="138389" y="1151"/>
                  </a:lnTo>
                  <a:cubicBezTo>
                    <a:pt x="137824" y="1026"/>
                    <a:pt x="136945" y="733"/>
                    <a:pt x="136694" y="0"/>
                  </a:cubicBezTo>
                  <a:cubicBezTo>
                    <a:pt x="136506" y="544"/>
                    <a:pt x="136066" y="984"/>
                    <a:pt x="135501" y="1151"/>
                  </a:cubicBezTo>
                  <a:lnTo>
                    <a:pt x="135459" y="1151"/>
                  </a:lnTo>
                  <a:cubicBezTo>
                    <a:pt x="134895" y="1026"/>
                    <a:pt x="134016" y="733"/>
                    <a:pt x="133744" y="0"/>
                  </a:cubicBezTo>
                  <a:cubicBezTo>
                    <a:pt x="133576" y="544"/>
                    <a:pt x="133116" y="984"/>
                    <a:pt x="132572" y="1151"/>
                  </a:cubicBezTo>
                  <a:lnTo>
                    <a:pt x="132530" y="1151"/>
                  </a:lnTo>
                  <a:cubicBezTo>
                    <a:pt x="131965" y="1026"/>
                    <a:pt x="131086" y="733"/>
                    <a:pt x="130814" y="0"/>
                  </a:cubicBezTo>
                  <a:cubicBezTo>
                    <a:pt x="130626" y="544"/>
                    <a:pt x="130187" y="984"/>
                    <a:pt x="129643" y="1151"/>
                  </a:cubicBezTo>
                  <a:lnTo>
                    <a:pt x="129601" y="1151"/>
                  </a:lnTo>
                  <a:cubicBezTo>
                    <a:pt x="129036" y="1026"/>
                    <a:pt x="128136" y="733"/>
                    <a:pt x="127885" y="0"/>
                  </a:cubicBezTo>
                  <a:cubicBezTo>
                    <a:pt x="127697" y="544"/>
                    <a:pt x="127257" y="984"/>
                    <a:pt x="126713" y="1151"/>
                  </a:cubicBezTo>
                  <a:lnTo>
                    <a:pt x="126651" y="1151"/>
                  </a:lnTo>
                  <a:cubicBezTo>
                    <a:pt x="126107" y="1026"/>
                    <a:pt x="125207" y="733"/>
                    <a:pt x="124956" y="0"/>
                  </a:cubicBezTo>
                  <a:cubicBezTo>
                    <a:pt x="124768" y="544"/>
                    <a:pt x="124328" y="984"/>
                    <a:pt x="123763" y="1151"/>
                  </a:cubicBezTo>
                  <a:lnTo>
                    <a:pt x="123721" y="1151"/>
                  </a:lnTo>
                  <a:cubicBezTo>
                    <a:pt x="123156" y="1026"/>
                    <a:pt x="122257" y="733"/>
                    <a:pt x="122006" y="0"/>
                  </a:cubicBezTo>
                  <a:cubicBezTo>
                    <a:pt x="121817" y="544"/>
                    <a:pt x="121378" y="984"/>
                    <a:pt x="120834" y="1151"/>
                  </a:cubicBezTo>
                  <a:lnTo>
                    <a:pt x="120771" y="1151"/>
                  </a:lnTo>
                  <a:cubicBezTo>
                    <a:pt x="120227" y="1026"/>
                    <a:pt x="119327" y="733"/>
                    <a:pt x="119076" y="0"/>
                  </a:cubicBezTo>
                  <a:cubicBezTo>
                    <a:pt x="118888" y="544"/>
                    <a:pt x="118449" y="984"/>
                    <a:pt x="117884" y="1151"/>
                  </a:cubicBezTo>
                  <a:lnTo>
                    <a:pt x="117842" y="1151"/>
                  </a:lnTo>
                  <a:cubicBezTo>
                    <a:pt x="117298" y="1026"/>
                    <a:pt x="116398" y="733"/>
                    <a:pt x="116147" y="0"/>
                  </a:cubicBezTo>
                  <a:cubicBezTo>
                    <a:pt x="115959" y="544"/>
                    <a:pt x="115519" y="984"/>
                    <a:pt x="114954" y="1151"/>
                  </a:cubicBezTo>
                  <a:lnTo>
                    <a:pt x="114912" y="1151"/>
                  </a:lnTo>
                  <a:cubicBezTo>
                    <a:pt x="114368" y="1026"/>
                    <a:pt x="113469" y="733"/>
                    <a:pt x="113218" y="0"/>
                  </a:cubicBezTo>
                  <a:cubicBezTo>
                    <a:pt x="113029" y="544"/>
                    <a:pt x="112590" y="984"/>
                    <a:pt x="112025" y="1151"/>
                  </a:cubicBezTo>
                  <a:lnTo>
                    <a:pt x="111983" y="1151"/>
                  </a:lnTo>
                  <a:cubicBezTo>
                    <a:pt x="111418" y="1026"/>
                    <a:pt x="110539" y="733"/>
                    <a:pt x="110288" y="0"/>
                  </a:cubicBezTo>
                  <a:cubicBezTo>
                    <a:pt x="110100" y="544"/>
                    <a:pt x="109661" y="984"/>
                    <a:pt x="109096" y="1151"/>
                  </a:cubicBezTo>
                  <a:lnTo>
                    <a:pt x="109054" y="1151"/>
                  </a:lnTo>
                  <a:cubicBezTo>
                    <a:pt x="108489" y="1026"/>
                    <a:pt x="107610" y="733"/>
                    <a:pt x="107359" y="0"/>
                  </a:cubicBezTo>
                  <a:cubicBezTo>
                    <a:pt x="107171" y="544"/>
                    <a:pt x="106731" y="984"/>
                    <a:pt x="106166" y="1151"/>
                  </a:cubicBezTo>
                  <a:lnTo>
                    <a:pt x="106125" y="1151"/>
                  </a:lnTo>
                  <a:cubicBezTo>
                    <a:pt x="105560" y="1026"/>
                    <a:pt x="104681" y="733"/>
                    <a:pt x="104409" y="0"/>
                  </a:cubicBezTo>
                  <a:cubicBezTo>
                    <a:pt x="104221" y="544"/>
                    <a:pt x="103781" y="984"/>
                    <a:pt x="103237" y="1151"/>
                  </a:cubicBezTo>
                  <a:lnTo>
                    <a:pt x="103195" y="1151"/>
                  </a:lnTo>
                  <a:cubicBezTo>
                    <a:pt x="102630" y="1026"/>
                    <a:pt x="101731" y="733"/>
                    <a:pt x="101480" y="0"/>
                  </a:cubicBezTo>
                  <a:cubicBezTo>
                    <a:pt x="101291" y="544"/>
                    <a:pt x="100852" y="984"/>
                    <a:pt x="100308" y="1151"/>
                  </a:cubicBezTo>
                  <a:lnTo>
                    <a:pt x="100245" y="1151"/>
                  </a:lnTo>
                  <a:cubicBezTo>
                    <a:pt x="99701" y="1026"/>
                    <a:pt x="98801" y="733"/>
                    <a:pt x="98550" y="0"/>
                  </a:cubicBezTo>
                  <a:cubicBezTo>
                    <a:pt x="98362" y="544"/>
                    <a:pt x="97923" y="984"/>
                    <a:pt x="97358" y="1151"/>
                  </a:cubicBezTo>
                  <a:lnTo>
                    <a:pt x="97316" y="1151"/>
                  </a:lnTo>
                  <a:cubicBezTo>
                    <a:pt x="96772" y="1026"/>
                    <a:pt x="95872" y="733"/>
                    <a:pt x="95621" y="0"/>
                  </a:cubicBezTo>
                  <a:cubicBezTo>
                    <a:pt x="95433" y="544"/>
                    <a:pt x="94993" y="984"/>
                    <a:pt x="94428" y="1151"/>
                  </a:cubicBezTo>
                  <a:lnTo>
                    <a:pt x="94386" y="1151"/>
                  </a:lnTo>
                  <a:cubicBezTo>
                    <a:pt x="93842" y="1026"/>
                    <a:pt x="92943" y="733"/>
                    <a:pt x="92692" y="0"/>
                  </a:cubicBezTo>
                  <a:cubicBezTo>
                    <a:pt x="92503" y="544"/>
                    <a:pt x="92064" y="984"/>
                    <a:pt x="91499" y="1151"/>
                  </a:cubicBezTo>
                  <a:lnTo>
                    <a:pt x="91457" y="1151"/>
                  </a:lnTo>
                  <a:cubicBezTo>
                    <a:pt x="90892" y="1026"/>
                    <a:pt x="90013" y="733"/>
                    <a:pt x="89762" y="0"/>
                  </a:cubicBezTo>
                  <a:cubicBezTo>
                    <a:pt x="89574" y="544"/>
                    <a:pt x="89135" y="984"/>
                    <a:pt x="88570" y="1151"/>
                  </a:cubicBezTo>
                  <a:lnTo>
                    <a:pt x="88528" y="1151"/>
                  </a:lnTo>
                  <a:cubicBezTo>
                    <a:pt x="87963" y="1026"/>
                    <a:pt x="87084" y="733"/>
                    <a:pt x="86833" y="0"/>
                  </a:cubicBezTo>
                  <a:cubicBezTo>
                    <a:pt x="86645" y="544"/>
                    <a:pt x="86205" y="984"/>
                    <a:pt x="85640" y="1151"/>
                  </a:cubicBezTo>
                  <a:lnTo>
                    <a:pt x="85599" y="1151"/>
                  </a:lnTo>
                  <a:cubicBezTo>
                    <a:pt x="85034" y="1026"/>
                    <a:pt x="84155" y="733"/>
                    <a:pt x="83883" y="0"/>
                  </a:cubicBezTo>
                  <a:cubicBezTo>
                    <a:pt x="83715" y="544"/>
                    <a:pt x="83255" y="984"/>
                    <a:pt x="82711" y="1151"/>
                  </a:cubicBezTo>
                  <a:lnTo>
                    <a:pt x="82648" y="1151"/>
                  </a:lnTo>
                  <a:cubicBezTo>
                    <a:pt x="82083" y="1026"/>
                    <a:pt x="81205" y="733"/>
                    <a:pt x="80953" y="0"/>
                  </a:cubicBezTo>
                  <a:cubicBezTo>
                    <a:pt x="80765" y="544"/>
                    <a:pt x="80326" y="984"/>
                    <a:pt x="79761" y="1151"/>
                  </a:cubicBezTo>
                  <a:lnTo>
                    <a:pt x="79719" y="1151"/>
                  </a:lnTo>
                  <a:cubicBezTo>
                    <a:pt x="79154" y="1026"/>
                    <a:pt x="78275" y="733"/>
                    <a:pt x="78024" y="0"/>
                  </a:cubicBezTo>
                  <a:cubicBezTo>
                    <a:pt x="77836" y="544"/>
                    <a:pt x="77396" y="984"/>
                    <a:pt x="76832" y="1151"/>
                  </a:cubicBezTo>
                  <a:lnTo>
                    <a:pt x="76790" y="1151"/>
                  </a:lnTo>
                  <a:cubicBezTo>
                    <a:pt x="76225" y="1026"/>
                    <a:pt x="75346" y="733"/>
                    <a:pt x="75074" y="0"/>
                  </a:cubicBezTo>
                  <a:cubicBezTo>
                    <a:pt x="74907" y="544"/>
                    <a:pt x="74446" y="984"/>
                    <a:pt x="73902" y="1151"/>
                  </a:cubicBezTo>
                  <a:lnTo>
                    <a:pt x="73860" y="1151"/>
                  </a:lnTo>
                  <a:cubicBezTo>
                    <a:pt x="73295" y="1026"/>
                    <a:pt x="72417" y="733"/>
                    <a:pt x="72145" y="0"/>
                  </a:cubicBezTo>
                  <a:cubicBezTo>
                    <a:pt x="71956" y="544"/>
                    <a:pt x="71517" y="984"/>
                    <a:pt x="70973" y="1151"/>
                  </a:cubicBezTo>
                  <a:lnTo>
                    <a:pt x="70931" y="1151"/>
                  </a:lnTo>
                  <a:cubicBezTo>
                    <a:pt x="70366" y="1026"/>
                    <a:pt x="69466" y="733"/>
                    <a:pt x="69215" y="0"/>
                  </a:cubicBezTo>
                  <a:cubicBezTo>
                    <a:pt x="69027" y="544"/>
                    <a:pt x="68588" y="984"/>
                    <a:pt x="68044" y="1151"/>
                  </a:cubicBezTo>
                  <a:lnTo>
                    <a:pt x="67981" y="1151"/>
                  </a:lnTo>
                  <a:cubicBezTo>
                    <a:pt x="67437" y="1026"/>
                    <a:pt x="66537" y="733"/>
                    <a:pt x="66286" y="0"/>
                  </a:cubicBezTo>
                  <a:cubicBezTo>
                    <a:pt x="66098" y="544"/>
                    <a:pt x="65658" y="984"/>
                    <a:pt x="65093" y="1151"/>
                  </a:cubicBezTo>
                  <a:lnTo>
                    <a:pt x="65052" y="1151"/>
                  </a:lnTo>
                  <a:cubicBezTo>
                    <a:pt x="64508" y="1026"/>
                    <a:pt x="63608" y="733"/>
                    <a:pt x="63357" y="0"/>
                  </a:cubicBezTo>
                  <a:cubicBezTo>
                    <a:pt x="63168" y="544"/>
                    <a:pt x="62729" y="984"/>
                    <a:pt x="62164" y="1151"/>
                  </a:cubicBezTo>
                  <a:lnTo>
                    <a:pt x="62122" y="1151"/>
                  </a:lnTo>
                  <a:cubicBezTo>
                    <a:pt x="61578" y="1026"/>
                    <a:pt x="60678" y="733"/>
                    <a:pt x="60427" y="0"/>
                  </a:cubicBezTo>
                  <a:cubicBezTo>
                    <a:pt x="60239" y="544"/>
                    <a:pt x="59800" y="984"/>
                    <a:pt x="59235" y="1151"/>
                  </a:cubicBezTo>
                  <a:lnTo>
                    <a:pt x="59193" y="1151"/>
                  </a:lnTo>
                  <a:cubicBezTo>
                    <a:pt x="58628" y="1026"/>
                    <a:pt x="57749" y="733"/>
                    <a:pt x="57498" y="0"/>
                  </a:cubicBezTo>
                  <a:cubicBezTo>
                    <a:pt x="57310" y="544"/>
                    <a:pt x="56870" y="984"/>
                    <a:pt x="56305" y="1151"/>
                  </a:cubicBezTo>
                  <a:lnTo>
                    <a:pt x="56243" y="1151"/>
                  </a:lnTo>
                  <a:cubicBezTo>
                    <a:pt x="55678" y="1026"/>
                    <a:pt x="54778" y="733"/>
                    <a:pt x="54527" y="0"/>
                  </a:cubicBezTo>
                  <a:cubicBezTo>
                    <a:pt x="54339" y="544"/>
                    <a:pt x="53899" y="984"/>
                    <a:pt x="53355" y="1151"/>
                  </a:cubicBezTo>
                  <a:lnTo>
                    <a:pt x="53292" y="1151"/>
                  </a:lnTo>
                  <a:cubicBezTo>
                    <a:pt x="52748" y="1026"/>
                    <a:pt x="51849" y="733"/>
                    <a:pt x="51598" y="0"/>
                  </a:cubicBezTo>
                  <a:cubicBezTo>
                    <a:pt x="51409" y="544"/>
                    <a:pt x="50970" y="984"/>
                    <a:pt x="50405" y="1151"/>
                  </a:cubicBezTo>
                  <a:lnTo>
                    <a:pt x="50363" y="1151"/>
                  </a:lnTo>
                  <a:cubicBezTo>
                    <a:pt x="49819" y="1026"/>
                    <a:pt x="48919" y="733"/>
                    <a:pt x="48668" y="0"/>
                  </a:cubicBezTo>
                  <a:cubicBezTo>
                    <a:pt x="48480" y="544"/>
                    <a:pt x="48041" y="984"/>
                    <a:pt x="47476" y="1151"/>
                  </a:cubicBezTo>
                  <a:lnTo>
                    <a:pt x="47434" y="1151"/>
                  </a:lnTo>
                  <a:cubicBezTo>
                    <a:pt x="46890" y="1026"/>
                    <a:pt x="45990" y="733"/>
                    <a:pt x="45739" y="0"/>
                  </a:cubicBezTo>
                  <a:cubicBezTo>
                    <a:pt x="45551" y="544"/>
                    <a:pt x="45111" y="984"/>
                    <a:pt x="44546" y="1151"/>
                  </a:cubicBezTo>
                  <a:lnTo>
                    <a:pt x="44505" y="1151"/>
                  </a:lnTo>
                  <a:cubicBezTo>
                    <a:pt x="43940" y="1026"/>
                    <a:pt x="43061" y="733"/>
                    <a:pt x="42810" y="0"/>
                  </a:cubicBezTo>
                  <a:cubicBezTo>
                    <a:pt x="42621" y="544"/>
                    <a:pt x="42182" y="984"/>
                    <a:pt x="41617" y="1151"/>
                  </a:cubicBezTo>
                  <a:lnTo>
                    <a:pt x="41596" y="1151"/>
                  </a:lnTo>
                  <a:cubicBezTo>
                    <a:pt x="41031" y="1026"/>
                    <a:pt x="40131" y="733"/>
                    <a:pt x="39880" y="0"/>
                  </a:cubicBezTo>
                  <a:cubicBezTo>
                    <a:pt x="39692" y="544"/>
                    <a:pt x="39253" y="984"/>
                    <a:pt x="38709" y="1151"/>
                  </a:cubicBezTo>
                  <a:lnTo>
                    <a:pt x="38646" y="1151"/>
                  </a:lnTo>
                  <a:cubicBezTo>
                    <a:pt x="38102" y="1026"/>
                    <a:pt x="37202" y="733"/>
                    <a:pt x="36951" y="0"/>
                  </a:cubicBezTo>
                  <a:cubicBezTo>
                    <a:pt x="36763" y="544"/>
                    <a:pt x="36323" y="984"/>
                    <a:pt x="35758" y="1151"/>
                  </a:cubicBezTo>
                  <a:lnTo>
                    <a:pt x="35717" y="1151"/>
                  </a:lnTo>
                  <a:cubicBezTo>
                    <a:pt x="35173" y="1026"/>
                    <a:pt x="34273" y="733"/>
                    <a:pt x="34022" y="0"/>
                  </a:cubicBezTo>
                  <a:cubicBezTo>
                    <a:pt x="33833" y="544"/>
                    <a:pt x="33394" y="984"/>
                    <a:pt x="32829" y="1151"/>
                  </a:cubicBezTo>
                  <a:lnTo>
                    <a:pt x="32787" y="1151"/>
                  </a:lnTo>
                  <a:cubicBezTo>
                    <a:pt x="32243" y="1026"/>
                    <a:pt x="31344" y="733"/>
                    <a:pt x="31092" y="0"/>
                  </a:cubicBezTo>
                  <a:cubicBezTo>
                    <a:pt x="30904" y="544"/>
                    <a:pt x="30465" y="984"/>
                    <a:pt x="29900" y="1151"/>
                  </a:cubicBezTo>
                  <a:lnTo>
                    <a:pt x="29858" y="1151"/>
                  </a:lnTo>
                  <a:cubicBezTo>
                    <a:pt x="29293" y="1026"/>
                    <a:pt x="28414" y="733"/>
                    <a:pt x="28163" y="0"/>
                  </a:cubicBezTo>
                  <a:cubicBezTo>
                    <a:pt x="27975" y="544"/>
                    <a:pt x="27535" y="984"/>
                    <a:pt x="26971" y="1151"/>
                  </a:cubicBezTo>
                  <a:lnTo>
                    <a:pt x="26929" y="1151"/>
                  </a:lnTo>
                  <a:cubicBezTo>
                    <a:pt x="26364" y="1026"/>
                    <a:pt x="25485" y="733"/>
                    <a:pt x="25234" y="0"/>
                  </a:cubicBezTo>
                  <a:cubicBezTo>
                    <a:pt x="25046" y="544"/>
                    <a:pt x="24606" y="984"/>
                    <a:pt x="24041" y="1151"/>
                  </a:cubicBezTo>
                  <a:lnTo>
                    <a:pt x="23999" y="1151"/>
                  </a:lnTo>
                  <a:cubicBezTo>
                    <a:pt x="23434" y="1026"/>
                    <a:pt x="22556" y="733"/>
                    <a:pt x="22284" y="0"/>
                  </a:cubicBezTo>
                  <a:cubicBezTo>
                    <a:pt x="22116" y="544"/>
                    <a:pt x="21656" y="984"/>
                    <a:pt x="21112" y="1151"/>
                  </a:cubicBezTo>
                  <a:lnTo>
                    <a:pt x="21070" y="1151"/>
                  </a:lnTo>
                  <a:cubicBezTo>
                    <a:pt x="20505" y="1026"/>
                    <a:pt x="19626" y="733"/>
                    <a:pt x="19354" y="0"/>
                  </a:cubicBezTo>
                  <a:cubicBezTo>
                    <a:pt x="19166" y="544"/>
                    <a:pt x="18727" y="984"/>
                    <a:pt x="18183" y="1151"/>
                  </a:cubicBezTo>
                  <a:lnTo>
                    <a:pt x="18141" y="1151"/>
                  </a:lnTo>
                  <a:cubicBezTo>
                    <a:pt x="17576" y="1026"/>
                    <a:pt x="16676" y="733"/>
                    <a:pt x="16425" y="0"/>
                  </a:cubicBezTo>
                  <a:cubicBezTo>
                    <a:pt x="16237" y="544"/>
                    <a:pt x="15797" y="984"/>
                    <a:pt x="15253" y="1151"/>
                  </a:cubicBezTo>
                  <a:lnTo>
                    <a:pt x="15170" y="1151"/>
                  </a:lnTo>
                  <a:cubicBezTo>
                    <a:pt x="14605" y="1026"/>
                    <a:pt x="13726" y="733"/>
                    <a:pt x="13475" y="0"/>
                  </a:cubicBezTo>
                  <a:cubicBezTo>
                    <a:pt x="13286" y="544"/>
                    <a:pt x="12847" y="984"/>
                    <a:pt x="12282" y="1151"/>
                  </a:cubicBezTo>
                  <a:lnTo>
                    <a:pt x="12240" y="1151"/>
                  </a:lnTo>
                  <a:cubicBezTo>
                    <a:pt x="11675" y="1026"/>
                    <a:pt x="10797" y="733"/>
                    <a:pt x="10546" y="0"/>
                  </a:cubicBezTo>
                  <a:cubicBezTo>
                    <a:pt x="10357" y="544"/>
                    <a:pt x="9918" y="984"/>
                    <a:pt x="9353" y="1151"/>
                  </a:cubicBezTo>
                  <a:lnTo>
                    <a:pt x="9311" y="1151"/>
                  </a:lnTo>
                  <a:cubicBezTo>
                    <a:pt x="8746" y="1026"/>
                    <a:pt x="7867" y="733"/>
                    <a:pt x="7616" y="0"/>
                  </a:cubicBezTo>
                  <a:cubicBezTo>
                    <a:pt x="7428" y="544"/>
                    <a:pt x="6988" y="984"/>
                    <a:pt x="6424" y="1151"/>
                  </a:cubicBezTo>
                  <a:lnTo>
                    <a:pt x="6382" y="1151"/>
                  </a:lnTo>
                  <a:cubicBezTo>
                    <a:pt x="5817" y="1026"/>
                    <a:pt x="4938" y="733"/>
                    <a:pt x="4687" y="0"/>
                  </a:cubicBezTo>
                  <a:cubicBezTo>
                    <a:pt x="4499" y="544"/>
                    <a:pt x="4059" y="984"/>
                    <a:pt x="3494" y="1151"/>
                  </a:cubicBezTo>
                  <a:lnTo>
                    <a:pt x="3452" y="1151"/>
                  </a:lnTo>
                  <a:cubicBezTo>
                    <a:pt x="2887" y="1026"/>
                    <a:pt x="2009" y="733"/>
                    <a:pt x="1737" y="0"/>
                  </a:cubicBezTo>
                  <a:close/>
                </a:path>
              </a:pathLst>
            </a:custGeom>
            <a:solidFill>
              <a:srgbClr val="00A5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2267088" y="3391181"/>
              <a:ext cx="3188459" cy="2020765"/>
            </a:xfrm>
            <a:custGeom>
              <a:avLst/>
              <a:gdLst/>
              <a:ahLst/>
              <a:cxnLst/>
              <a:rect l="l" t="t" r="r" b="b"/>
              <a:pathLst>
                <a:path w="97798" h="67982" extrusionOk="0">
                  <a:moveTo>
                    <a:pt x="27326" y="0"/>
                  </a:moveTo>
                  <a:cubicBezTo>
                    <a:pt x="27138" y="565"/>
                    <a:pt x="26699" y="984"/>
                    <a:pt x="26134" y="1151"/>
                  </a:cubicBezTo>
                  <a:lnTo>
                    <a:pt x="26092" y="1151"/>
                  </a:lnTo>
                  <a:cubicBezTo>
                    <a:pt x="25548" y="1067"/>
                    <a:pt x="25046" y="816"/>
                    <a:pt x="24648" y="419"/>
                  </a:cubicBezTo>
                  <a:cubicBezTo>
                    <a:pt x="24397" y="523"/>
                    <a:pt x="24251" y="628"/>
                    <a:pt x="24251" y="754"/>
                  </a:cubicBezTo>
                  <a:cubicBezTo>
                    <a:pt x="23979" y="2637"/>
                    <a:pt x="43165" y="1528"/>
                    <a:pt x="43207" y="3348"/>
                  </a:cubicBezTo>
                  <a:cubicBezTo>
                    <a:pt x="43228" y="5148"/>
                    <a:pt x="23916" y="5210"/>
                    <a:pt x="24146" y="7365"/>
                  </a:cubicBezTo>
                  <a:cubicBezTo>
                    <a:pt x="24231" y="8129"/>
                    <a:pt x="26580" y="8335"/>
                    <a:pt x="29751" y="8335"/>
                  </a:cubicBezTo>
                  <a:cubicBezTo>
                    <a:pt x="33491" y="8335"/>
                    <a:pt x="38374" y="8048"/>
                    <a:pt x="42041" y="8048"/>
                  </a:cubicBezTo>
                  <a:cubicBezTo>
                    <a:pt x="45152" y="8048"/>
                    <a:pt x="47387" y="8255"/>
                    <a:pt x="47308" y="9018"/>
                  </a:cubicBezTo>
                  <a:cubicBezTo>
                    <a:pt x="47036" y="11446"/>
                    <a:pt x="20401" y="9521"/>
                    <a:pt x="20401" y="12471"/>
                  </a:cubicBezTo>
                  <a:cubicBezTo>
                    <a:pt x="20401" y="13416"/>
                    <a:pt x="22547" y="13672"/>
                    <a:pt x="25456" y="13672"/>
                  </a:cubicBezTo>
                  <a:cubicBezTo>
                    <a:pt x="28894" y="13672"/>
                    <a:pt x="33395" y="13314"/>
                    <a:pt x="36679" y="13314"/>
                  </a:cubicBezTo>
                  <a:cubicBezTo>
                    <a:pt x="39293" y="13314"/>
                    <a:pt x="41134" y="13541"/>
                    <a:pt x="41052" y="14354"/>
                  </a:cubicBezTo>
                  <a:cubicBezTo>
                    <a:pt x="40801" y="17032"/>
                    <a:pt x="26301" y="14605"/>
                    <a:pt x="26301" y="17032"/>
                  </a:cubicBezTo>
                  <a:cubicBezTo>
                    <a:pt x="26301" y="17721"/>
                    <a:pt x="28000" y="17924"/>
                    <a:pt x="30434" y="17924"/>
                  </a:cubicBezTo>
                  <a:cubicBezTo>
                    <a:pt x="33957" y="17924"/>
                    <a:pt x="39019" y="17498"/>
                    <a:pt x="42699" y="17498"/>
                  </a:cubicBezTo>
                  <a:cubicBezTo>
                    <a:pt x="45439" y="17498"/>
                    <a:pt x="47413" y="17734"/>
                    <a:pt x="47413" y="18560"/>
                  </a:cubicBezTo>
                  <a:cubicBezTo>
                    <a:pt x="47413" y="19395"/>
                    <a:pt x="44543" y="19612"/>
                    <a:pt x="40604" y="19612"/>
                  </a:cubicBezTo>
                  <a:cubicBezTo>
                    <a:pt x="36377" y="19612"/>
                    <a:pt x="30920" y="19363"/>
                    <a:pt x="26452" y="19363"/>
                  </a:cubicBezTo>
                  <a:cubicBezTo>
                    <a:pt x="21740" y="19363"/>
                    <a:pt x="18128" y="19640"/>
                    <a:pt x="18225" y="20777"/>
                  </a:cubicBezTo>
                  <a:cubicBezTo>
                    <a:pt x="18346" y="22220"/>
                    <a:pt x="22772" y="22421"/>
                    <a:pt x="27622" y="22421"/>
                  </a:cubicBezTo>
                  <a:cubicBezTo>
                    <a:pt x="29498" y="22421"/>
                    <a:pt x="31437" y="22391"/>
                    <a:pt x="33216" y="22391"/>
                  </a:cubicBezTo>
                  <a:cubicBezTo>
                    <a:pt x="37111" y="22391"/>
                    <a:pt x="40236" y="22535"/>
                    <a:pt x="40236" y="23456"/>
                  </a:cubicBezTo>
                  <a:cubicBezTo>
                    <a:pt x="40236" y="25883"/>
                    <a:pt x="24146" y="25360"/>
                    <a:pt x="24146" y="27222"/>
                  </a:cubicBezTo>
                  <a:cubicBezTo>
                    <a:pt x="24146" y="27890"/>
                    <a:pt x="27209" y="27998"/>
                    <a:pt x="31112" y="27998"/>
                  </a:cubicBezTo>
                  <a:cubicBezTo>
                    <a:pt x="32980" y="27998"/>
                    <a:pt x="35040" y="27973"/>
                    <a:pt x="37049" y="27973"/>
                  </a:cubicBezTo>
                  <a:cubicBezTo>
                    <a:pt x="42549" y="27973"/>
                    <a:pt x="47669" y="28159"/>
                    <a:pt x="47413" y="29544"/>
                  </a:cubicBezTo>
                  <a:cubicBezTo>
                    <a:pt x="47242" y="30470"/>
                    <a:pt x="44144" y="30692"/>
                    <a:pt x="39957" y="30692"/>
                  </a:cubicBezTo>
                  <a:cubicBezTo>
                    <a:pt x="36133" y="30692"/>
                    <a:pt x="31401" y="30507"/>
                    <a:pt x="27160" y="30507"/>
                  </a:cubicBezTo>
                  <a:cubicBezTo>
                    <a:pt x="21252" y="30507"/>
                    <a:pt x="16299" y="30865"/>
                    <a:pt x="16090" y="32578"/>
                  </a:cubicBezTo>
                  <a:cubicBezTo>
                    <a:pt x="15894" y="34138"/>
                    <a:pt x="18895" y="34536"/>
                    <a:pt x="22793" y="34536"/>
                  </a:cubicBezTo>
                  <a:cubicBezTo>
                    <a:pt x="26865" y="34536"/>
                    <a:pt x="31915" y="34102"/>
                    <a:pt x="35322" y="34102"/>
                  </a:cubicBezTo>
                  <a:cubicBezTo>
                    <a:pt x="37671" y="34102"/>
                    <a:pt x="39240" y="34308"/>
                    <a:pt x="39169" y="35006"/>
                  </a:cubicBezTo>
                  <a:cubicBezTo>
                    <a:pt x="38897" y="37684"/>
                    <a:pt x="12052" y="35257"/>
                    <a:pt x="11801" y="39295"/>
                  </a:cubicBezTo>
                  <a:cubicBezTo>
                    <a:pt x="11749" y="40045"/>
                    <a:pt x="12885" y="40332"/>
                    <a:pt x="14751" y="40332"/>
                  </a:cubicBezTo>
                  <a:cubicBezTo>
                    <a:pt x="20813" y="40332"/>
                    <a:pt x="34577" y="37303"/>
                    <a:pt x="40283" y="37303"/>
                  </a:cubicBezTo>
                  <a:cubicBezTo>
                    <a:pt x="41931" y="37303"/>
                    <a:pt x="42906" y="37556"/>
                    <a:pt x="42831" y="38207"/>
                  </a:cubicBezTo>
                  <a:cubicBezTo>
                    <a:pt x="42433" y="41806"/>
                    <a:pt x="6947" y="41806"/>
                    <a:pt x="6424" y="45739"/>
                  </a:cubicBezTo>
                  <a:cubicBezTo>
                    <a:pt x="6292" y="46715"/>
                    <a:pt x="8727" y="47059"/>
                    <a:pt x="12480" y="47059"/>
                  </a:cubicBezTo>
                  <a:cubicBezTo>
                    <a:pt x="21440" y="47059"/>
                    <a:pt x="37908" y="45099"/>
                    <a:pt x="44851" y="45099"/>
                  </a:cubicBezTo>
                  <a:cubicBezTo>
                    <a:pt x="46974" y="45099"/>
                    <a:pt x="48206" y="45282"/>
                    <a:pt x="48062" y="45760"/>
                  </a:cubicBezTo>
                  <a:cubicBezTo>
                    <a:pt x="47267" y="48438"/>
                    <a:pt x="13412" y="48690"/>
                    <a:pt x="13412" y="51368"/>
                  </a:cubicBezTo>
                  <a:cubicBezTo>
                    <a:pt x="13412" y="51832"/>
                    <a:pt x="14275" y="52015"/>
                    <a:pt x="15699" y="52015"/>
                  </a:cubicBezTo>
                  <a:cubicBezTo>
                    <a:pt x="20951" y="52015"/>
                    <a:pt x="33843" y="49533"/>
                    <a:pt x="39321" y="49533"/>
                  </a:cubicBezTo>
                  <a:cubicBezTo>
                    <a:pt x="40929" y="49533"/>
                    <a:pt x="41898" y="49747"/>
                    <a:pt x="41847" y="50301"/>
                  </a:cubicBezTo>
                  <a:cubicBezTo>
                    <a:pt x="41596" y="53251"/>
                    <a:pt x="0" y="52435"/>
                    <a:pt x="0" y="56201"/>
                  </a:cubicBezTo>
                  <a:cubicBezTo>
                    <a:pt x="0" y="57055"/>
                    <a:pt x="2093" y="57366"/>
                    <a:pt x="5318" y="57366"/>
                  </a:cubicBezTo>
                  <a:cubicBezTo>
                    <a:pt x="13981" y="57366"/>
                    <a:pt x="30813" y="55121"/>
                    <a:pt x="37189" y="55121"/>
                  </a:cubicBezTo>
                  <a:cubicBezTo>
                    <a:pt x="38849" y="55121"/>
                    <a:pt x="39800" y="55273"/>
                    <a:pt x="39713" y="55657"/>
                  </a:cubicBezTo>
                  <a:cubicBezTo>
                    <a:pt x="39190" y="58084"/>
                    <a:pt x="5921" y="58084"/>
                    <a:pt x="6173" y="59946"/>
                  </a:cubicBezTo>
                  <a:cubicBezTo>
                    <a:pt x="6277" y="60672"/>
                    <a:pt x="12403" y="60758"/>
                    <a:pt x="19897" y="60758"/>
                  </a:cubicBezTo>
                  <a:cubicBezTo>
                    <a:pt x="22223" y="60758"/>
                    <a:pt x="24681" y="60749"/>
                    <a:pt x="27132" y="60749"/>
                  </a:cubicBezTo>
                  <a:cubicBezTo>
                    <a:pt x="37284" y="60749"/>
                    <a:pt x="47308" y="60891"/>
                    <a:pt x="47308" y="62353"/>
                  </a:cubicBezTo>
                  <a:cubicBezTo>
                    <a:pt x="47308" y="65324"/>
                    <a:pt x="251" y="64257"/>
                    <a:pt x="251" y="67458"/>
                  </a:cubicBezTo>
                  <a:cubicBezTo>
                    <a:pt x="251" y="67667"/>
                    <a:pt x="419" y="67856"/>
                    <a:pt x="732" y="67981"/>
                  </a:cubicBezTo>
                  <a:lnTo>
                    <a:pt x="70262" y="67981"/>
                  </a:lnTo>
                  <a:cubicBezTo>
                    <a:pt x="63064" y="67500"/>
                    <a:pt x="57289" y="66872"/>
                    <a:pt x="57289" y="65763"/>
                  </a:cubicBezTo>
                  <a:cubicBezTo>
                    <a:pt x="57289" y="64623"/>
                    <a:pt x="62311" y="64358"/>
                    <a:pt x="68514" y="64358"/>
                  </a:cubicBezTo>
                  <a:cubicBezTo>
                    <a:pt x="73896" y="64358"/>
                    <a:pt x="80168" y="64557"/>
                    <a:pt x="84818" y="64557"/>
                  </a:cubicBezTo>
                  <a:cubicBezTo>
                    <a:pt x="88771" y="64557"/>
                    <a:pt x="91554" y="64413"/>
                    <a:pt x="91625" y="63880"/>
                  </a:cubicBezTo>
                  <a:cubicBezTo>
                    <a:pt x="91897" y="61997"/>
                    <a:pt x="58628" y="61997"/>
                    <a:pt x="58084" y="59591"/>
                  </a:cubicBezTo>
                  <a:cubicBezTo>
                    <a:pt x="58000" y="59202"/>
                    <a:pt x="58964" y="59048"/>
                    <a:pt x="60641" y="59048"/>
                  </a:cubicBezTo>
                  <a:cubicBezTo>
                    <a:pt x="67036" y="59048"/>
                    <a:pt x="83805" y="61288"/>
                    <a:pt x="92460" y="61288"/>
                  </a:cubicBezTo>
                  <a:cubicBezTo>
                    <a:pt x="95696" y="61288"/>
                    <a:pt x="97797" y="60975"/>
                    <a:pt x="97797" y="60114"/>
                  </a:cubicBezTo>
                  <a:cubicBezTo>
                    <a:pt x="97797" y="56369"/>
                    <a:pt x="48334" y="56682"/>
                    <a:pt x="48062" y="53732"/>
                  </a:cubicBezTo>
                  <a:cubicBezTo>
                    <a:pt x="48014" y="53213"/>
                    <a:pt x="49106" y="53008"/>
                    <a:pt x="50940" y="53008"/>
                  </a:cubicBezTo>
                  <a:cubicBezTo>
                    <a:pt x="57839" y="53008"/>
                    <a:pt x="75226" y="55911"/>
                    <a:pt x="81807" y="55911"/>
                  </a:cubicBezTo>
                  <a:cubicBezTo>
                    <a:pt x="83421" y="55911"/>
                    <a:pt x="84385" y="55736"/>
                    <a:pt x="84385" y="55301"/>
                  </a:cubicBezTo>
                  <a:cubicBezTo>
                    <a:pt x="84385" y="52623"/>
                    <a:pt x="56473" y="51807"/>
                    <a:pt x="55678" y="49129"/>
                  </a:cubicBezTo>
                  <a:cubicBezTo>
                    <a:pt x="55544" y="48691"/>
                    <a:pt x="56424" y="48518"/>
                    <a:pt x="57987" y="48518"/>
                  </a:cubicBezTo>
                  <a:cubicBezTo>
                    <a:pt x="63800" y="48518"/>
                    <a:pt x="79060" y="50907"/>
                    <a:pt x="86766" y="50907"/>
                  </a:cubicBezTo>
                  <a:cubicBezTo>
                    <a:pt x="89650" y="50907"/>
                    <a:pt x="91477" y="50572"/>
                    <a:pt x="91353" y="49652"/>
                  </a:cubicBezTo>
                  <a:cubicBezTo>
                    <a:pt x="90829" y="45677"/>
                    <a:pt x="55929" y="45635"/>
                    <a:pt x="54883" y="42517"/>
                  </a:cubicBezTo>
                  <a:lnTo>
                    <a:pt x="54883" y="42224"/>
                  </a:lnTo>
                  <a:cubicBezTo>
                    <a:pt x="55043" y="41802"/>
                    <a:pt x="55922" y="41632"/>
                    <a:pt x="57290" y="41632"/>
                  </a:cubicBezTo>
                  <a:cubicBezTo>
                    <a:pt x="62791" y="41632"/>
                    <a:pt x="76193" y="44369"/>
                    <a:pt x="82547" y="44369"/>
                  </a:cubicBezTo>
                  <a:cubicBezTo>
                    <a:pt x="84705" y="44369"/>
                    <a:pt x="86050" y="44053"/>
                    <a:pt x="85996" y="43208"/>
                  </a:cubicBezTo>
                  <a:cubicBezTo>
                    <a:pt x="85724" y="39190"/>
                    <a:pt x="49233" y="41115"/>
                    <a:pt x="48961" y="38437"/>
                  </a:cubicBezTo>
                  <a:cubicBezTo>
                    <a:pt x="48902" y="37804"/>
                    <a:pt x="50700" y="37598"/>
                    <a:pt x="53479" y="37598"/>
                  </a:cubicBezTo>
                  <a:cubicBezTo>
                    <a:pt x="58674" y="37598"/>
                    <a:pt x="67300" y="38318"/>
                    <a:pt x="73649" y="38318"/>
                  </a:cubicBezTo>
                  <a:cubicBezTo>
                    <a:pt x="78392" y="38318"/>
                    <a:pt x="81864" y="37916"/>
                    <a:pt x="81686" y="36512"/>
                  </a:cubicBezTo>
                  <a:cubicBezTo>
                    <a:pt x="81465" y="34704"/>
                    <a:pt x="76852" y="34372"/>
                    <a:pt x="71550" y="34372"/>
                  </a:cubicBezTo>
                  <a:cubicBezTo>
                    <a:pt x="68477" y="34372"/>
                    <a:pt x="65172" y="34483"/>
                    <a:pt x="62357" y="34483"/>
                  </a:cubicBezTo>
                  <a:cubicBezTo>
                    <a:pt x="58511" y="34483"/>
                    <a:pt x="55580" y="34275"/>
                    <a:pt x="55406" y="33290"/>
                  </a:cubicBezTo>
                  <a:cubicBezTo>
                    <a:pt x="55175" y="32036"/>
                    <a:pt x="58436" y="31802"/>
                    <a:pt x="62263" y="31802"/>
                  </a:cubicBezTo>
                  <a:cubicBezTo>
                    <a:pt x="64532" y="31802"/>
                    <a:pt x="66999" y="31884"/>
                    <a:pt x="69055" y="31884"/>
                  </a:cubicBezTo>
                  <a:cubicBezTo>
                    <a:pt x="71691" y="31884"/>
                    <a:pt x="73651" y="31750"/>
                    <a:pt x="73651" y="31135"/>
                  </a:cubicBezTo>
                  <a:cubicBezTo>
                    <a:pt x="73651" y="29252"/>
                    <a:pt x="57540" y="29796"/>
                    <a:pt x="57540" y="27389"/>
                  </a:cubicBezTo>
                  <a:cubicBezTo>
                    <a:pt x="57540" y="26461"/>
                    <a:pt x="60722" y="26319"/>
                    <a:pt x="64667" y="26319"/>
                  </a:cubicBezTo>
                  <a:cubicBezTo>
                    <a:pt x="66396" y="26319"/>
                    <a:pt x="68270" y="26346"/>
                    <a:pt x="70088" y="26346"/>
                  </a:cubicBezTo>
                  <a:cubicBezTo>
                    <a:pt x="74964" y="26346"/>
                    <a:pt x="79429" y="26151"/>
                    <a:pt x="79552" y="24711"/>
                  </a:cubicBezTo>
                  <a:cubicBezTo>
                    <a:pt x="79639" y="23681"/>
                    <a:pt x="76653" y="23395"/>
                    <a:pt x="72549" y="23395"/>
                  </a:cubicBezTo>
                  <a:cubicBezTo>
                    <a:pt x="67417" y="23395"/>
                    <a:pt x="60537" y="23843"/>
                    <a:pt x="55733" y="23843"/>
                  </a:cubicBezTo>
                  <a:cubicBezTo>
                    <a:pt x="52358" y="23843"/>
                    <a:pt x="50008" y="23622"/>
                    <a:pt x="50008" y="22870"/>
                  </a:cubicBezTo>
                  <a:cubicBezTo>
                    <a:pt x="50008" y="21945"/>
                    <a:pt x="52567" y="21719"/>
                    <a:pt x="55920" y="21719"/>
                  </a:cubicBezTo>
                  <a:cubicBezTo>
                    <a:pt x="59141" y="21719"/>
                    <a:pt x="63094" y="21928"/>
                    <a:pt x="66212" y="21928"/>
                  </a:cubicBezTo>
                  <a:cubicBezTo>
                    <a:pt x="69251" y="21928"/>
                    <a:pt x="71496" y="21729"/>
                    <a:pt x="71496" y="20945"/>
                  </a:cubicBezTo>
                  <a:cubicBezTo>
                    <a:pt x="71496" y="18539"/>
                    <a:pt x="57017" y="20945"/>
                    <a:pt x="56745" y="18267"/>
                  </a:cubicBezTo>
                  <a:cubicBezTo>
                    <a:pt x="56663" y="17461"/>
                    <a:pt x="58501" y="17236"/>
                    <a:pt x="61111" y="17236"/>
                  </a:cubicBezTo>
                  <a:cubicBezTo>
                    <a:pt x="64383" y="17236"/>
                    <a:pt x="68868" y="17589"/>
                    <a:pt x="72302" y="17589"/>
                  </a:cubicBezTo>
                  <a:cubicBezTo>
                    <a:pt x="75231" y="17589"/>
                    <a:pt x="77397" y="17333"/>
                    <a:pt x="77397" y="16384"/>
                  </a:cubicBezTo>
                  <a:cubicBezTo>
                    <a:pt x="77397" y="13433"/>
                    <a:pt x="50824" y="15337"/>
                    <a:pt x="50552" y="12931"/>
                  </a:cubicBezTo>
                  <a:cubicBezTo>
                    <a:pt x="50473" y="12168"/>
                    <a:pt x="52702" y="11961"/>
                    <a:pt x="55804" y="11961"/>
                  </a:cubicBezTo>
                  <a:cubicBezTo>
                    <a:pt x="59461" y="11961"/>
                    <a:pt x="64331" y="12248"/>
                    <a:pt x="68060" y="12248"/>
                  </a:cubicBezTo>
                  <a:cubicBezTo>
                    <a:pt x="71223" y="12248"/>
                    <a:pt x="73566" y="12042"/>
                    <a:pt x="73651" y="11278"/>
                  </a:cubicBezTo>
                  <a:cubicBezTo>
                    <a:pt x="73902" y="9102"/>
                    <a:pt x="58189" y="9102"/>
                    <a:pt x="55113" y="7763"/>
                  </a:cubicBezTo>
                  <a:lnTo>
                    <a:pt x="55113" y="6780"/>
                  </a:lnTo>
                  <a:cubicBezTo>
                    <a:pt x="58189" y="5587"/>
                    <a:pt x="73798" y="6361"/>
                    <a:pt x="73568" y="4666"/>
                  </a:cubicBezTo>
                  <a:cubicBezTo>
                    <a:pt x="73528" y="4419"/>
                    <a:pt x="72467" y="4343"/>
                    <a:pt x="70873" y="4343"/>
                  </a:cubicBezTo>
                  <a:cubicBezTo>
                    <a:pt x="68407" y="4343"/>
                    <a:pt x="64665" y="4523"/>
                    <a:pt x="61451" y="4523"/>
                  </a:cubicBezTo>
                  <a:cubicBezTo>
                    <a:pt x="57968" y="4523"/>
                    <a:pt x="55105" y="4312"/>
                    <a:pt x="55155" y="3432"/>
                  </a:cubicBezTo>
                  <a:cubicBezTo>
                    <a:pt x="55259" y="1193"/>
                    <a:pt x="68504" y="2951"/>
                    <a:pt x="68860" y="1298"/>
                  </a:cubicBezTo>
                  <a:cubicBezTo>
                    <a:pt x="68922" y="1026"/>
                    <a:pt x="68609" y="795"/>
                    <a:pt x="68023" y="607"/>
                  </a:cubicBezTo>
                  <a:cubicBezTo>
                    <a:pt x="67793" y="858"/>
                    <a:pt x="67500" y="1047"/>
                    <a:pt x="67186" y="1151"/>
                  </a:cubicBezTo>
                  <a:lnTo>
                    <a:pt x="67144" y="1151"/>
                  </a:lnTo>
                  <a:cubicBezTo>
                    <a:pt x="66621" y="1047"/>
                    <a:pt x="65805" y="775"/>
                    <a:pt x="65491" y="126"/>
                  </a:cubicBezTo>
                  <a:lnTo>
                    <a:pt x="65386" y="126"/>
                  </a:lnTo>
                  <a:cubicBezTo>
                    <a:pt x="65177" y="628"/>
                    <a:pt x="64759" y="1005"/>
                    <a:pt x="64256" y="1151"/>
                  </a:cubicBezTo>
                  <a:lnTo>
                    <a:pt x="64215" y="1151"/>
                  </a:lnTo>
                  <a:cubicBezTo>
                    <a:pt x="63650" y="1047"/>
                    <a:pt x="62771" y="733"/>
                    <a:pt x="62499" y="0"/>
                  </a:cubicBezTo>
                  <a:cubicBezTo>
                    <a:pt x="62311" y="565"/>
                    <a:pt x="61871" y="984"/>
                    <a:pt x="61327" y="1151"/>
                  </a:cubicBezTo>
                  <a:lnTo>
                    <a:pt x="61285" y="1151"/>
                  </a:lnTo>
                  <a:cubicBezTo>
                    <a:pt x="60720" y="1047"/>
                    <a:pt x="59821" y="733"/>
                    <a:pt x="59570" y="0"/>
                  </a:cubicBezTo>
                  <a:cubicBezTo>
                    <a:pt x="59381" y="565"/>
                    <a:pt x="58942" y="984"/>
                    <a:pt x="58398" y="1151"/>
                  </a:cubicBezTo>
                  <a:lnTo>
                    <a:pt x="58335" y="1151"/>
                  </a:lnTo>
                  <a:cubicBezTo>
                    <a:pt x="57791" y="1047"/>
                    <a:pt x="56891" y="733"/>
                    <a:pt x="56640" y="0"/>
                  </a:cubicBezTo>
                  <a:cubicBezTo>
                    <a:pt x="56452" y="565"/>
                    <a:pt x="56013" y="984"/>
                    <a:pt x="55448" y="1151"/>
                  </a:cubicBezTo>
                  <a:lnTo>
                    <a:pt x="55406" y="1151"/>
                  </a:lnTo>
                  <a:cubicBezTo>
                    <a:pt x="54862" y="1047"/>
                    <a:pt x="53962" y="733"/>
                    <a:pt x="53711" y="0"/>
                  </a:cubicBezTo>
                  <a:cubicBezTo>
                    <a:pt x="53523" y="565"/>
                    <a:pt x="53083" y="984"/>
                    <a:pt x="52518" y="1151"/>
                  </a:cubicBezTo>
                  <a:lnTo>
                    <a:pt x="52476" y="1151"/>
                  </a:lnTo>
                  <a:cubicBezTo>
                    <a:pt x="51932" y="1047"/>
                    <a:pt x="51033" y="733"/>
                    <a:pt x="50782" y="0"/>
                  </a:cubicBezTo>
                  <a:cubicBezTo>
                    <a:pt x="50593" y="565"/>
                    <a:pt x="50154" y="984"/>
                    <a:pt x="49589" y="1151"/>
                  </a:cubicBezTo>
                  <a:lnTo>
                    <a:pt x="49547" y="1151"/>
                  </a:lnTo>
                  <a:cubicBezTo>
                    <a:pt x="48982" y="1047"/>
                    <a:pt x="48103" y="733"/>
                    <a:pt x="47852" y="0"/>
                  </a:cubicBezTo>
                  <a:cubicBezTo>
                    <a:pt x="47664" y="565"/>
                    <a:pt x="47225" y="984"/>
                    <a:pt x="46660" y="1151"/>
                  </a:cubicBezTo>
                  <a:lnTo>
                    <a:pt x="46618" y="1151"/>
                  </a:lnTo>
                  <a:cubicBezTo>
                    <a:pt x="46053" y="1047"/>
                    <a:pt x="45174" y="733"/>
                    <a:pt x="44923" y="0"/>
                  </a:cubicBezTo>
                  <a:cubicBezTo>
                    <a:pt x="44735" y="565"/>
                    <a:pt x="44295" y="984"/>
                    <a:pt x="43730" y="1151"/>
                  </a:cubicBezTo>
                  <a:lnTo>
                    <a:pt x="43689" y="1151"/>
                  </a:lnTo>
                  <a:cubicBezTo>
                    <a:pt x="43124" y="1047"/>
                    <a:pt x="42245" y="733"/>
                    <a:pt x="41973" y="0"/>
                  </a:cubicBezTo>
                  <a:cubicBezTo>
                    <a:pt x="41785" y="565"/>
                    <a:pt x="41345" y="984"/>
                    <a:pt x="40801" y="1151"/>
                  </a:cubicBezTo>
                  <a:lnTo>
                    <a:pt x="40759" y="1151"/>
                  </a:lnTo>
                  <a:cubicBezTo>
                    <a:pt x="40194" y="1047"/>
                    <a:pt x="39295" y="733"/>
                    <a:pt x="39044" y="0"/>
                  </a:cubicBezTo>
                  <a:cubicBezTo>
                    <a:pt x="38855" y="565"/>
                    <a:pt x="38416" y="984"/>
                    <a:pt x="37872" y="1151"/>
                  </a:cubicBezTo>
                  <a:lnTo>
                    <a:pt x="37809" y="1151"/>
                  </a:lnTo>
                  <a:cubicBezTo>
                    <a:pt x="37265" y="1047"/>
                    <a:pt x="36365" y="733"/>
                    <a:pt x="36114" y="0"/>
                  </a:cubicBezTo>
                  <a:cubicBezTo>
                    <a:pt x="35926" y="565"/>
                    <a:pt x="35487" y="984"/>
                    <a:pt x="34922" y="1151"/>
                  </a:cubicBezTo>
                  <a:lnTo>
                    <a:pt x="34880" y="1151"/>
                  </a:lnTo>
                  <a:cubicBezTo>
                    <a:pt x="34336" y="1047"/>
                    <a:pt x="33436" y="733"/>
                    <a:pt x="33185" y="0"/>
                  </a:cubicBezTo>
                  <a:cubicBezTo>
                    <a:pt x="32997" y="565"/>
                    <a:pt x="32557" y="984"/>
                    <a:pt x="31992" y="1151"/>
                  </a:cubicBezTo>
                  <a:lnTo>
                    <a:pt x="31950" y="1151"/>
                  </a:lnTo>
                  <a:cubicBezTo>
                    <a:pt x="31406" y="1047"/>
                    <a:pt x="30507" y="733"/>
                    <a:pt x="30256" y="0"/>
                  </a:cubicBezTo>
                  <a:cubicBezTo>
                    <a:pt x="30067" y="565"/>
                    <a:pt x="29628" y="984"/>
                    <a:pt x="29063" y="1151"/>
                  </a:cubicBezTo>
                  <a:lnTo>
                    <a:pt x="29021" y="1151"/>
                  </a:lnTo>
                  <a:cubicBezTo>
                    <a:pt x="28456" y="1047"/>
                    <a:pt x="27577" y="733"/>
                    <a:pt x="27326" y="0"/>
                  </a:cubicBezTo>
                  <a:close/>
                </a:path>
              </a:pathLst>
            </a:custGeom>
            <a:solidFill>
              <a:srgbClr val="B3F5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23" name="Google Shape;723;p27"/>
          <p:cNvGrpSpPr/>
          <p:nvPr/>
        </p:nvGrpSpPr>
        <p:grpSpPr>
          <a:xfrm flipH="1">
            <a:off x="13" y="1041446"/>
            <a:ext cx="4304383" cy="6265549"/>
            <a:chOff x="5925256" y="467618"/>
            <a:chExt cx="1701157" cy="2476241"/>
          </a:xfrm>
        </p:grpSpPr>
        <p:sp>
          <p:nvSpPr>
            <p:cNvPr id="724" name="Google Shape;724;p27"/>
            <p:cNvSpPr/>
            <p:nvPr/>
          </p:nvSpPr>
          <p:spPr>
            <a:xfrm>
              <a:off x="6735855" y="1197418"/>
              <a:ext cx="488342" cy="1746440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27"/>
            <p:cNvSpPr/>
            <p:nvPr/>
          </p:nvSpPr>
          <p:spPr>
            <a:xfrm>
              <a:off x="6083942" y="677063"/>
              <a:ext cx="630109" cy="536486"/>
            </a:xfrm>
            <a:custGeom>
              <a:avLst/>
              <a:gdLst/>
              <a:ahLst/>
              <a:cxnLst/>
              <a:rect l="l" t="t" r="r" b="b"/>
              <a:pathLst>
                <a:path w="12774" h="10876" extrusionOk="0">
                  <a:moveTo>
                    <a:pt x="271" y="1"/>
                  </a:moveTo>
                  <a:cubicBezTo>
                    <a:pt x="96" y="1"/>
                    <a:pt x="0" y="7"/>
                    <a:pt x="0" y="7"/>
                  </a:cubicBezTo>
                  <a:lnTo>
                    <a:pt x="3567" y="4576"/>
                  </a:lnTo>
                  <a:lnTo>
                    <a:pt x="7878" y="5361"/>
                  </a:lnTo>
                  <a:lnTo>
                    <a:pt x="5129" y="6673"/>
                  </a:lnTo>
                  <a:lnTo>
                    <a:pt x="5129" y="6673"/>
                  </a:lnTo>
                  <a:lnTo>
                    <a:pt x="9315" y="6331"/>
                  </a:lnTo>
                  <a:lnTo>
                    <a:pt x="7427" y="7935"/>
                  </a:lnTo>
                  <a:cubicBezTo>
                    <a:pt x="9532" y="8745"/>
                    <a:pt x="12773" y="10875"/>
                    <a:pt x="12773" y="10875"/>
                  </a:cubicBezTo>
                  <a:cubicBezTo>
                    <a:pt x="10614" y="499"/>
                    <a:pt x="1921" y="1"/>
                    <a:pt x="271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27"/>
            <p:cNvSpPr/>
            <p:nvPr/>
          </p:nvSpPr>
          <p:spPr>
            <a:xfrm>
              <a:off x="5925256" y="1152333"/>
              <a:ext cx="788796" cy="288665"/>
            </a:xfrm>
            <a:custGeom>
              <a:avLst/>
              <a:gdLst/>
              <a:ahLst/>
              <a:cxnLst/>
              <a:rect l="l" t="t" r="r" b="b"/>
              <a:pathLst>
                <a:path w="15991" h="5852" extrusionOk="0">
                  <a:moveTo>
                    <a:pt x="10295" y="0"/>
                  </a:moveTo>
                  <a:cubicBezTo>
                    <a:pt x="3432" y="0"/>
                    <a:pt x="1" y="5852"/>
                    <a:pt x="1" y="5852"/>
                  </a:cubicBezTo>
                  <a:lnTo>
                    <a:pt x="5715" y="5426"/>
                  </a:lnTo>
                  <a:lnTo>
                    <a:pt x="8773" y="2251"/>
                  </a:lnTo>
                  <a:lnTo>
                    <a:pt x="8296" y="5309"/>
                  </a:lnTo>
                  <a:lnTo>
                    <a:pt x="10351" y="1591"/>
                  </a:lnTo>
                  <a:lnTo>
                    <a:pt x="10610" y="4081"/>
                  </a:lnTo>
                  <a:cubicBezTo>
                    <a:pt x="12440" y="2769"/>
                    <a:pt x="15990" y="1240"/>
                    <a:pt x="15990" y="1240"/>
                  </a:cubicBezTo>
                  <a:cubicBezTo>
                    <a:pt x="13884" y="355"/>
                    <a:pt x="11985" y="0"/>
                    <a:pt x="10295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27"/>
            <p:cNvSpPr/>
            <p:nvPr/>
          </p:nvSpPr>
          <p:spPr>
            <a:xfrm>
              <a:off x="6733783" y="1099898"/>
              <a:ext cx="892630" cy="258673"/>
            </a:xfrm>
            <a:custGeom>
              <a:avLst/>
              <a:gdLst/>
              <a:ahLst/>
              <a:cxnLst/>
              <a:rect l="l" t="t" r="r" b="b"/>
              <a:pathLst>
                <a:path w="18096" h="5244" extrusionOk="0">
                  <a:moveTo>
                    <a:pt x="7764" y="0"/>
                  </a:moveTo>
                  <a:cubicBezTo>
                    <a:pt x="5399" y="0"/>
                    <a:pt x="2762" y="656"/>
                    <a:pt x="0" y="2479"/>
                  </a:cubicBezTo>
                  <a:cubicBezTo>
                    <a:pt x="0" y="2479"/>
                    <a:pt x="4169" y="3398"/>
                    <a:pt x="6475" y="4408"/>
                  </a:cubicBezTo>
                  <a:lnTo>
                    <a:pt x="5999" y="1819"/>
                  </a:lnTo>
                  <a:lnTo>
                    <a:pt x="9265" y="5244"/>
                  </a:lnTo>
                  <a:lnTo>
                    <a:pt x="7862" y="2211"/>
                  </a:lnTo>
                  <a:lnTo>
                    <a:pt x="11997" y="4901"/>
                  </a:lnTo>
                  <a:lnTo>
                    <a:pt x="18095" y="4300"/>
                  </a:lnTo>
                  <a:cubicBezTo>
                    <a:pt x="18095" y="4300"/>
                    <a:pt x="13822" y="0"/>
                    <a:pt x="7764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6688846" y="467618"/>
              <a:ext cx="547733" cy="754563"/>
            </a:xfrm>
            <a:custGeom>
              <a:avLst/>
              <a:gdLst/>
              <a:ahLst/>
              <a:cxnLst/>
              <a:rect l="l" t="t" r="r" b="b"/>
              <a:pathLst>
                <a:path w="11104" h="15297" extrusionOk="0">
                  <a:moveTo>
                    <a:pt x="11103" y="0"/>
                  </a:moveTo>
                  <a:cubicBezTo>
                    <a:pt x="11103" y="1"/>
                    <a:pt x="1" y="3392"/>
                    <a:pt x="911" y="15297"/>
                  </a:cubicBezTo>
                  <a:cubicBezTo>
                    <a:pt x="911" y="15297"/>
                    <a:pt x="3685" y="12022"/>
                    <a:pt x="5657" y="10443"/>
                  </a:cubicBezTo>
                  <a:lnTo>
                    <a:pt x="3192" y="9616"/>
                  </a:lnTo>
                  <a:lnTo>
                    <a:pt x="7703" y="8354"/>
                  </a:lnTo>
                  <a:lnTo>
                    <a:pt x="4420" y="8146"/>
                  </a:lnTo>
                  <a:lnTo>
                    <a:pt x="8714" y="5748"/>
                  </a:lnTo>
                  <a:lnTo>
                    <a:pt x="11103" y="0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27"/>
            <p:cNvSpPr/>
            <p:nvPr/>
          </p:nvSpPr>
          <p:spPr>
            <a:xfrm>
              <a:off x="6241346" y="1223365"/>
              <a:ext cx="485876" cy="781348"/>
            </a:xfrm>
            <a:custGeom>
              <a:avLst/>
              <a:gdLst/>
              <a:ahLst/>
              <a:cxnLst/>
              <a:rect l="l" t="t" r="r" b="b"/>
              <a:pathLst>
                <a:path w="9850" h="15840" extrusionOk="0">
                  <a:moveTo>
                    <a:pt x="9850" y="1"/>
                  </a:moveTo>
                  <a:lnTo>
                    <a:pt x="9850" y="1"/>
                  </a:lnTo>
                  <a:cubicBezTo>
                    <a:pt x="0" y="6074"/>
                    <a:pt x="4035" y="15840"/>
                    <a:pt x="4035" y="15840"/>
                  </a:cubicBezTo>
                  <a:lnTo>
                    <a:pt x="7085" y="10911"/>
                  </a:lnTo>
                  <a:lnTo>
                    <a:pt x="6374" y="6517"/>
                  </a:lnTo>
                  <a:lnTo>
                    <a:pt x="8505" y="8722"/>
                  </a:lnTo>
                  <a:lnTo>
                    <a:pt x="6784" y="4821"/>
                  </a:lnTo>
                  <a:lnTo>
                    <a:pt x="8906" y="6107"/>
                  </a:lnTo>
                  <a:cubicBezTo>
                    <a:pt x="8956" y="3819"/>
                    <a:pt x="9850" y="1"/>
                    <a:pt x="9850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0" name="Google Shape;730;p27"/>
            <p:cNvSpPr/>
            <p:nvPr/>
          </p:nvSpPr>
          <p:spPr>
            <a:xfrm>
              <a:off x="5925256" y="1144885"/>
              <a:ext cx="801966" cy="296113"/>
            </a:xfrm>
            <a:custGeom>
              <a:avLst/>
              <a:gdLst/>
              <a:ahLst/>
              <a:cxnLst/>
              <a:rect l="l" t="t" r="r" b="b"/>
              <a:pathLst>
                <a:path w="16258" h="6003" extrusionOk="0">
                  <a:moveTo>
                    <a:pt x="10097" y="1"/>
                  </a:moveTo>
                  <a:cubicBezTo>
                    <a:pt x="3453" y="1"/>
                    <a:pt x="1" y="6003"/>
                    <a:pt x="1" y="6003"/>
                  </a:cubicBezTo>
                  <a:cubicBezTo>
                    <a:pt x="5302" y="1956"/>
                    <a:pt x="9815" y="1079"/>
                    <a:pt x="12731" y="1079"/>
                  </a:cubicBezTo>
                  <a:cubicBezTo>
                    <a:pt x="14962" y="1079"/>
                    <a:pt x="16258" y="1592"/>
                    <a:pt x="16258" y="1592"/>
                  </a:cubicBezTo>
                  <a:cubicBezTo>
                    <a:pt x="13969" y="449"/>
                    <a:pt x="11914" y="1"/>
                    <a:pt x="10097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1" name="Google Shape;731;p27"/>
            <p:cNvSpPr/>
            <p:nvPr/>
          </p:nvSpPr>
          <p:spPr>
            <a:xfrm>
              <a:off x="6083942" y="677359"/>
              <a:ext cx="643280" cy="546055"/>
            </a:xfrm>
            <a:custGeom>
              <a:avLst/>
              <a:gdLst/>
              <a:ahLst/>
              <a:cxnLst/>
              <a:rect l="l" t="t" r="r" b="b"/>
              <a:pathLst>
                <a:path w="13041" h="11070" extrusionOk="0">
                  <a:moveTo>
                    <a:pt x="91" y="0"/>
                  </a:moveTo>
                  <a:cubicBezTo>
                    <a:pt x="61" y="0"/>
                    <a:pt x="31" y="0"/>
                    <a:pt x="0" y="1"/>
                  </a:cubicBezTo>
                  <a:cubicBezTo>
                    <a:pt x="0" y="1"/>
                    <a:pt x="10050" y="3250"/>
                    <a:pt x="13041" y="11070"/>
                  </a:cubicBezTo>
                  <a:cubicBezTo>
                    <a:pt x="13041" y="11070"/>
                    <a:pt x="11636" y="0"/>
                    <a:pt x="91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2" name="Google Shape;732;p27"/>
            <p:cNvSpPr/>
            <p:nvPr/>
          </p:nvSpPr>
          <p:spPr>
            <a:xfrm>
              <a:off x="6615939" y="468013"/>
              <a:ext cx="620639" cy="729455"/>
            </a:xfrm>
            <a:custGeom>
              <a:avLst/>
              <a:gdLst/>
              <a:ahLst/>
              <a:cxnLst/>
              <a:rect l="l" t="t" r="r" b="b"/>
              <a:pathLst>
                <a:path w="12582" h="14788" extrusionOk="0">
                  <a:moveTo>
                    <a:pt x="12581" y="1"/>
                  </a:moveTo>
                  <a:cubicBezTo>
                    <a:pt x="0" y="4094"/>
                    <a:pt x="2431" y="14787"/>
                    <a:pt x="2431" y="14787"/>
                  </a:cubicBezTo>
                  <a:cubicBezTo>
                    <a:pt x="4645" y="5306"/>
                    <a:pt x="12581" y="1"/>
                    <a:pt x="12581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33" name="Google Shape;733;p27"/>
          <p:cNvSpPr txBox="1">
            <a:spLocks noGrp="1"/>
          </p:cNvSpPr>
          <p:nvPr>
            <p:ph type="ctrTitle"/>
          </p:nvPr>
        </p:nvSpPr>
        <p:spPr>
          <a:xfrm rot="-248774">
            <a:off x="5357763" y="785881"/>
            <a:ext cx="5792360" cy="156048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1453">
                <a:solidFill>
                  <a:srgbClr val="005870"/>
                </a:solidFill>
                <a:latin typeface="Satisfy"/>
                <a:ea typeface="Satisfy"/>
                <a:cs typeface="Satisfy"/>
                <a:sym typeface="Satisf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734" name="Google Shape;734;p27"/>
          <p:cNvSpPr txBox="1">
            <a:spLocks noGrp="1"/>
          </p:cNvSpPr>
          <p:nvPr>
            <p:ph type="subTitle" idx="1"/>
          </p:nvPr>
        </p:nvSpPr>
        <p:spPr>
          <a:xfrm>
            <a:off x="6310367" y="2534233"/>
            <a:ext cx="4434000" cy="19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735" name="Google Shape;735;p27"/>
          <p:cNvSpPr txBox="1"/>
          <p:nvPr/>
        </p:nvSpPr>
        <p:spPr>
          <a:xfrm>
            <a:off x="6310367" y="4575200"/>
            <a:ext cx="4304400" cy="13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67" b="1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CREDITS: </a:t>
            </a:r>
            <a:r>
              <a:rPr lang="en" sz="1467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This presentation template was created by </a:t>
            </a:r>
            <a:r>
              <a:rPr lang="en" sz="1467" b="1" u="sng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467" b="1" u="sng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,</a:t>
            </a:r>
            <a:r>
              <a:rPr lang="en" sz="1467" b="1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lang="en" sz="1467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including icons from </a:t>
            </a:r>
            <a:r>
              <a:rPr lang="en" sz="1467" b="1" u="sng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467" b="1" u="sng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,</a:t>
            </a:r>
            <a:r>
              <a:rPr lang="en" sz="1467" b="1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lang="en" sz="1467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infographics &amp; images by </a:t>
            </a:r>
            <a:r>
              <a:rPr lang="en" sz="1467" b="1" u="sng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467" b="1" u="sng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endParaRPr sz="1467" b="1" u="sng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3672743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">
  <p:cSld name="Background"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28"/>
          <p:cNvSpPr/>
          <p:nvPr/>
        </p:nvSpPr>
        <p:spPr>
          <a:xfrm flipH="1">
            <a:off x="468688" y="718367"/>
            <a:ext cx="1478400" cy="14784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38" name="Google Shape;738;p28"/>
          <p:cNvGrpSpPr/>
          <p:nvPr/>
        </p:nvGrpSpPr>
        <p:grpSpPr>
          <a:xfrm flipH="1">
            <a:off x="662973" y="245266"/>
            <a:ext cx="4062439" cy="7247623"/>
            <a:chOff x="3734270" y="74249"/>
            <a:chExt cx="3046829" cy="5435717"/>
          </a:xfrm>
        </p:grpSpPr>
        <p:grpSp>
          <p:nvGrpSpPr>
            <p:cNvPr id="739" name="Google Shape;739;p28"/>
            <p:cNvGrpSpPr/>
            <p:nvPr/>
          </p:nvGrpSpPr>
          <p:grpSpPr>
            <a:xfrm rot="312499">
              <a:off x="4269747" y="179454"/>
              <a:ext cx="2417210" cy="2184088"/>
              <a:chOff x="3949525" y="-38550"/>
              <a:chExt cx="2695666" cy="2435690"/>
            </a:xfrm>
          </p:grpSpPr>
          <p:sp>
            <p:nvSpPr>
              <p:cNvPr id="740" name="Google Shape;740;p28"/>
              <p:cNvSpPr/>
              <p:nvPr/>
            </p:nvSpPr>
            <p:spPr>
              <a:xfrm flipH="1">
                <a:off x="5395256" y="293336"/>
                <a:ext cx="998480" cy="850123"/>
              </a:xfrm>
              <a:custGeom>
                <a:avLst/>
                <a:gdLst/>
                <a:ahLst/>
                <a:cxnLst/>
                <a:rect l="l" t="t" r="r" b="b"/>
                <a:pathLst>
                  <a:path w="12774" h="10876" extrusionOk="0">
                    <a:moveTo>
                      <a:pt x="271" y="1"/>
                    </a:moveTo>
                    <a:cubicBezTo>
                      <a:pt x="96" y="1"/>
                      <a:pt x="0" y="7"/>
                      <a:pt x="0" y="7"/>
                    </a:cubicBezTo>
                    <a:lnTo>
                      <a:pt x="3567" y="4576"/>
                    </a:lnTo>
                    <a:lnTo>
                      <a:pt x="7878" y="5361"/>
                    </a:lnTo>
                    <a:lnTo>
                      <a:pt x="5129" y="6673"/>
                    </a:lnTo>
                    <a:lnTo>
                      <a:pt x="5129" y="6673"/>
                    </a:lnTo>
                    <a:lnTo>
                      <a:pt x="9315" y="6331"/>
                    </a:lnTo>
                    <a:lnTo>
                      <a:pt x="7427" y="7935"/>
                    </a:lnTo>
                    <a:cubicBezTo>
                      <a:pt x="9532" y="8745"/>
                      <a:pt x="12773" y="10875"/>
                      <a:pt x="12773" y="10875"/>
                    </a:cubicBezTo>
                    <a:cubicBezTo>
                      <a:pt x="10614" y="499"/>
                      <a:pt x="1921" y="1"/>
                      <a:pt x="271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1" name="Google Shape;741;p28"/>
              <p:cNvSpPr/>
              <p:nvPr/>
            </p:nvSpPr>
            <p:spPr>
              <a:xfrm flipH="1">
                <a:off x="5395254" y="1046449"/>
                <a:ext cx="1249937" cy="457422"/>
              </a:xfrm>
              <a:custGeom>
                <a:avLst/>
                <a:gdLst/>
                <a:ahLst/>
                <a:cxnLst/>
                <a:rect l="l" t="t" r="r" b="b"/>
                <a:pathLst>
                  <a:path w="15991" h="5852" extrusionOk="0">
                    <a:moveTo>
                      <a:pt x="10295" y="0"/>
                    </a:moveTo>
                    <a:cubicBezTo>
                      <a:pt x="3432" y="0"/>
                      <a:pt x="1" y="5852"/>
                      <a:pt x="1" y="5852"/>
                    </a:cubicBezTo>
                    <a:lnTo>
                      <a:pt x="5715" y="5426"/>
                    </a:lnTo>
                    <a:lnTo>
                      <a:pt x="8773" y="2251"/>
                    </a:lnTo>
                    <a:lnTo>
                      <a:pt x="8296" y="5309"/>
                    </a:lnTo>
                    <a:lnTo>
                      <a:pt x="10351" y="1591"/>
                    </a:lnTo>
                    <a:lnTo>
                      <a:pt x="10610" y="4081"/>
                    </a:lnTo>
                    <a:cubicBezTo>
                      <a:pt x="12440" y="2769"/>
                      <a:pt x="15990" y="1240"/>
                      <a:pt x="15990" y="1240"/>
                    </a:cubicBezTo>
                    <a:cubicBezTo>
                      <a:pt x="13884" y="355"/>
                      <a:pt x="11985" y="0"/>
                      <a:pt x="10295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2" name="Google Shape;742;p28"/>
              <p:cNvSpPr/>
              <p:nvPr/>
            </p:nvSpPr>
            <p:spPr>
              <a:xfrm flipH="1">
                <a:off x="3949525" y="963360"/>
                <a:ext cx="1414474" cy="409897"/>
              </a:xfrm>
              <a:custGeom>
                <a:avLst/>
                <a:gdLst/>
                <a:ahLst/>
                <a:cxnLst/>
                <a:rect l="l" t="t" r="r" b="b"/>
                <a:pathLst>
                  <a:path w="18096" h="5244" extrusionOk="0">
                    <a:moveTo>
                      <a:pt x="7764" y="0"/>
                    </a:moveTo>
                    <a:cubicBezTo>
                      <a:pt x="5399" y="0"/>
                      <a:pt x="2762" y="656"/>
                      <a:pt x="0" y="2479"/>
                    </a:cubicBezTo>
                    <a:cubicBezTo>
                      <a:pt x="0" y="2479"/>
                      <a:pt x="4169" y="3398"/>
                      <a:pt x="6475" y="4408"/>
                    </a:cubicBezTo>
                    <a:lnTo>
                      <a:pt x="5999" y="1819"/>
                    </a:lnTo>
                    <a:lnTo>
                      <a:pt x="9265" y="5244"/>
                    </a:lnTo>
                    <a:lnTo>
                      <a:pt x="7862" y="2211"/>
                    </a:lnTo>
                    <a:lnTo>
                      <a:pt x="11997" y="4901"/>
                    </a:lnTo>
                    <a:lnTo>
                      <a:pt x="18095" y="4300"/>
                    </a:lnTo>
                    <a:cubicBezTo>
                      <a:pt x="18095" y="4300"/>
                      <a:pt x="13822" y="0"/>
                      <a:pt x="7764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3" name="Google Shape;743;p28"/>
              <p:cNvSpPr/>
              <p:nvPr/>
            </p:nvSpPr>
            <p:spPr>
              <a:xfrm flipH="1">
                <a:off x="4567262" y="-38550"/>
                <a:ext cx="867944" cy="1195690"/>
              </a:xfrm>
              <a:custGeom>
                <a:avLst/>
                <a:gdLst/>
                <a:ahLst/>
                <a:cxnLst/>
                <a:rect l="l" t="t" r="r" b="b"/>
                <a:pathLst>
                  <a:path w="11104" h="15297" extrusionOk="0">
                    <a:moveTo>
                      <a:pt x="11103" y="0"/>
                    </a:moveTo>
                    <a:cubicBezTo>
                      <a:pt x="11103" y="1"/>
                      <a:pt x="1" y="3392"/>
                      <a:pt x="911" y="15297"/>
                    </a:cubicBezTo>
                    <a:cubicBezTo>
                      <a:pt x="911" y="15297"/>
                      <a:pt x="3685" y="12022"/>
                      <a:pt x="5657" y="10443"/>
                    </a:cubicBezTo>
                    <a:lnTo>
                      <a:pt x="3192" y="9616"/>
                    </a:lnTo>
                    <a:lnTo>
                      <a:pt x="7703" y="8354"/>
                    </a:lnTo>
                    <a:lnTo>
                      <a:pt x="4420" y="8146"/>
                    </a:lnTo>
                    <a:lnTo>
                      <a:pt x="8714" y="5748"/>
                    </a:lnTo>
                    <a:lnTo>
                      <a:pt x="11103" y="0"/>
                    </a:ln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4" name="Google Shape;744;p28"/>
              <p:cNvSpPr/>
              <p:nvPr/>
            </p:nvSpPr>
            <p:spPr>
              <a:xfrm flipH="1">
                <a:off x="5374388" y="1159006"/>
                <a:ext cx="769925" cy="1238134"/>
              </a:xfrm>
              <a:custGeom>
                <a:avLst/>
                <a:gdLst/>
                <a:ahLst/>
                <a:cxnLst/>
                <a:rect l="l" t="t" r="r" b="b"/>
                <a:pathLst>
                  <a:path w="9850" h="15840" extrusionOk="0">
                    <a:moveTo>
                      <a:pt x="9850" y="1"/>
                    </a:moveTo>
                    <a:lnTo>
                      <a:pt x="9850" y="1"/>
                    </a:lnTo>
                    <a:cubicBezTo>
                      <a:pt x="0" y="6074"/>
                      <a:pt x="4035" y="15840"/>
                      <a:pt x="4035" y="15840"/>
                    </a:cubicBezTo>
                    <a:lnTo>
                      <a:pt x="7085" y="10911"/>
                    </a:lnTo>
                    <a:lnTo>
                      <a:pt x="6374" y="6517"/>
                    </a:lnTo>
                    <a:lnTo>
                      <a:pt x="8505" y="8722"/>
                    </a:lnTo>
                    <a:lnTo>
                      <a:pt x="6784" y="4821"/>
                    </a:lnTo>
                    <a:lnTo>
                      <a:pt x="8906" y="6107"/>
                    </a:lnTo>
                    <a:cubicBezTo>
                      <a:pt x="8956" y="3819"/>
                      <a:pt x="9850" y="1"/>
                      <a:pt x="9850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5" name="Google Shape;745;p28"/>
              <p:cNvSpPr/>
              <p:nvPr/>
            </p:nvSpPr>
            <p:spPr>
              <a:xfrm flipH="1">
                <a:off x="5374384" y="1034646"/>
                <a:ext cx="1270807" cy="469224"/>
              </a:xfrm>
              <a:custGeom>
                <a:avLst/>
                <a:gdLst/>
                <a:ahLst/>
                <a:cxnLst/>
                <a:rect l="l" t="t" r="r" b="b"/>
                <a:pathLst>
                  <a:path w="16258" h="6003" extrusionOk="0">
                    <a:moveTo>
                      <a:pt x="10097" y="1"/>
                    </a:moveTo>
                    <a:cubicBezTo>
                      <a:pt x="3453" y="1"/>
                      <a:pt x="1" y="6003"/>
                      <a:pt x="1" y="6003"/>
                    </a:cubicBezTo>
                    <a:cubicBezTo>
                      <a:pt x="5302" y="1956"/>
                      <a:pt x="9815" y="1079"/>
                      <a:pt x="12731" y="1079"/>
                    </a:cubicBezTo>
                    <a:cubicBezTo>
                      <a:pt x="14962" y="1079"/>
                      <a:pt x="16258" y="1592"/>
                      <a:pt x="16258" y="1592"/>
                    </a:cubicBezTo>
                    <a:cubicBezTo>
                      <a:pt x="13969" y="449"/>
                      <a:pt x="11914" y="1"/>
                      <a:pt x="10097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6" name="Google Shape;746;p28"/>
              <p:cNvSpPr/>
              <p:nvPr/>
            </p:nvSpPr>
            <p:spPr>
              <a:xfrm flipH="1">
                <a:off x="5374386" y="293805"/>
                <a:ext cx="1019350" cy="865287"/>
              </a:xfrm>
              <a:custGeom>
                <a:avLst/>
                <a:gdLst/>
                <a:ahLst/>
                <a:cxnLst/>
                <a:rect l="l" t="t" r="r" b="b"/>
                <a:pathLst>
                  <a:path w="13041" h="11070" extrusionOk="0">
                    <a:moveTo>
                      <a:pt x="91" y="0"/>
                    </a:moveTo>
                    <a:cubicBezTo>
                      <a:pt x="61" y="0"/>
                      <a:pt x="31" y="0"/>
                      <a:pt x="0" y="1"/>
                    </a:cubicBezTo>
                    <a:cubicBezTo>
                      <a:pt x="0" y="1"/>
                      <a:pt x="10050" y="3250"/>
                      <a:pt x="13041" y="11070"/>
                    </a:cubicBezTo>
                    <a:cubicBezTo>
                      <a:pt x="13041" y="11070"/>
                      <a:pt x="11636" y="0"/>
                      <a:pt x="91" y="0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7" name="Google Shape;747;p28"/>
              <p:cNvSpPr/>
              <p:nvPr/>
            </p:nvSpPr>
            <p:spPr>
              <a:xfrm flipH="1">
                <a:off x="4567261" y="-37925"/>
                <a:ext cx="983472" cy="1155904"/>
              </a:xfrm>
              <a:custGeom>
                <a:avLst/>
                <a:gdLst/>
                <a:ahLst/>
                <a:cxnLst/>
                <a:rect l="l" t="t" r="r" b="b"/>
                <a:pathLst>
                  <a:path w="12582" h="14788" extrusionOk="0">
                    <a:moveTo>
                      <a:pt x="12581" y="1"/>
                    </a:moveTo>
                    <a:cubicBezTo>
                      <a:pt x="0" y="4094"/>
                      <a:pt x="2431" y="14787"/>
                      <a:pt x="2431" y="14787"/>
                    </a:cubicBezTo>
                    <a:cubicBezTo>
                      <a:pt x="4645" y="5306"/>
                      <a:pt x="12581" y="1"/>
                      <a:pt x="12581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748" name="Google Shape;748;p28"/>
            <p:cNvSpPr/>
            <p:nvPr/>
          </p:nvSpPr>
          <p:spPr>
            <a:xfrm rot="822121" flipH="1">
              <a:off x="4231896" y="1184641"/>
              <a:ext cx="773829" cy="4294784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49" name="Google Shape;749;p28"/>
          <p:cNvGrpSpPr/>
          <p:nvPr/>
        </p:nvGrpSpPr>
        <p:grpSpPr>
          <a:xfrm rot="1325081">
            <a:off x="8196901" y="409193"/>
            <a:ext cx="972537" cy="515408"/>
            <a:chOff x="2468025" y="734125"/>
            <a:chExt cx="980825" cy="519800"/>
          </a:xfrm>
        </p:grpSpPr>
        <p:sp>
          <p:nvSpPr>
            <p:cNvPr id="750" name="Google Shape;750;p28"/>
            <p:cNvSpPr/>
            <p:nvPr/>
          </p:nvSpPr>
          <p:spPr>
            <a:xfrm>
              <a:off x="2831050" y="905000"/>
              <a:ext cx="617800" cy="140225"/>
            </a:xfrm>
            <a:custGeom>
              <a:avLst/>
              <a:gdLst/>
              <a:ahLst/>
              <a:cxnLst/>
              <a:rect l="l" t="t" r="r" b="b"/>
              <a:pathLst>
                <a:path w="24712" h="5609" extrusionOk="0">
                  <a:moveTo>
                    <a:pt x="18198" y="1"/>
                  </a:moveTo>
                  <a:cubicBezTo>
                    <a:pt x="15715" y="1"/>
                    <a:pt x="14485" y="2407"/>
                    <a:pt x="12052" y="2407"/>
                  </a:cubicBezTo>
                  <a:cubicBezTo>
                    <a:pt x="9710" y="2407"/>
                    <a:pt x="7709" y="668"/>
                    <a:pt x="5003" y="668"/>
                  </a:cubicBezTo>
                  <a:cubicBezTo>
                    <a:pt x="4711" y="668"/>
                    <a:pt x="4411" y="688"/>
                    <a:pt x="4101" y="733"/>
                  </a:cubicBezTo>
                  <a:cubicBezTo>
                    <a:pt x="1507" y="1131"/>
                    <a:pt x="0" y="5315"/>
                    <a:pt x="0" y="5315"/>
                  </a:cubicBezTo>
                  <a:cubicBezTo>
                    <a:pt x="0" y="5315"/>
                    <a:pt x="3060" y="2256"/>
                    <a:pt x="5465" y="2256"/>
                  </a:cubicBezTo>
                  <a:cubicBezTo>
                    <a:pt x="5520" y="2256"/>
                    <a:pt x="5574" y="2257"/>
                    <a:pt x="5629" y="2260"/>
                  </a:cubicBezTo>
                  <a:cubicBezTo>
                    <a:pt x="8077" y="2407"/>
                    <a:pt x="9918" y="5608"/>
                    <a:pt x="12199" y="5608"/>
                  </a:cubicBezTo>
                  <a:cubicBezTo>
                    <a:pt x="14398" y="5608"/>
                    <a:pt x="16189" y="1931"/>
                    <a:pt x="18903" y="1931"/>
                  </a:cubicBezTo>
                  <a:cubicBezTo>
                    <a:pt x="19003" y="1931"/>
                    <a:pt x="19105" y="1936"/>
                    <a:pt x="19208" y="1947"/>
                  </a:cubicBezTo>
                  <a:cubicBezTo>
                    <a:pt x="22116" y="2260"/>
                    <a:pt x="24711" y="4395"/>
                    <a:pt x="24711" y="4395"/>
                  </a:cubicBezTo>
                  <a:cubicBezTo>
                    <a:pt x="24711" y="4395"/>
                    <a:pt x="22409" y="880"/>
                    <a:pt x="19208" y="126"/>
                  </a:cubicBezTo>
                  <a:cubicBezTo>
                    <a:pt x="18848" y="39"/>
                    <a:pt x="18513" y="1"/>
                    <a:pt x="18198" y="1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28"/>
            <p:cNvSpPr/>
            <p:nvPr/>
          </p:nvSpPr>
          <p:spPr>
            <a:xfrm>
              <a:off x="2468025" y="1149000"/>
              <a:ext cx="463475" cy="104925"/>
            </a:xfrm>
            <a:custGeom>
              <a:avLst/>
              <a:gdLst/>
              <a:ahLst/>
              <a:cxnLst/>
              <a:rect l="l" t="t" r="r" b="b"/>
              <a:pathLst>
                <a:path w="18539" h="4197" extrusionOk="0">
                  <a:moveTo>
                    <a:pt x="13655" y="0"/>
                  </a:moveTo>
                  <a:cubicBezTo>
                    <a:pt x="11792" y="0"/>
                    <a:pt x="10877" y="1811"/>
                    <a:pt x="9039" y="1811"/>
                  </a:cubicBezTo>
                  <a:cubicBezTo>
                    <a:pt x="7276" y="1811"/>
                    <a:pt x="5771" y="489"/>
                    <a:pt x="3746" y="489"/>
                  </a:cubicBezTo>
                  <a:cubicBezTo>
                    <a:pt x="3535" y="489"/>
                    <a:pt x="3319" y="504"/>
                    <a:pt x="3097" y="535"/>
                  </a:cubicBezTo>
                  <a:cubicBezTo>
                    <a:pt x="1151" y="828"/>
                    <a:pt x="0" y="3967"/>
                    <a:pt x="0" y="3967"/>
                  </a:cubicBezTo>
                  <a:cubicBezTo>
                    <a:pt x="0" y="3967"/>
                    <a:pt x="2304" y="1683"/>
                    <a:pt x="4109" y="1683"/>
                  </a:cubicBezTo>
                  <a:cubicBezTo>
                    <a:pt x="4148" y="1683"/>
                    <a:pt x="4188" y="1684"/>
                    <a:pt x="4227" y="1686"/>
                  </a:cubicBezTo>
                  <a:cubicBezTo>
                    <a:pt x="6068" y="1811"/>
                    <a:pt x="7449" y="4197"/>
                    <a:pt x="9165" y="4197"/>
                  </a:cubicBezTo>
                  <a:cubicBezTo>
                    <a:pt x="10817" y="4197"/>
                    <a:pt x="12139" y="1443"/>
                    <a:pt x="14177" y="1443"/>
                  </a:cubicBezTo>
                  <a:cubicBezTo>
                    <a:pt x="14255" y="1443"/>
                    <a:pt x="14335" y="1447"/>
                    <a:pt x="14417" y="1456"/>
                  </a:cubicBezTo>
                  <a:cubicBezTo>
                    <a:pt x="16593" y="1686"/>
                    <a:pt x="18539" y="3297"/>
                    <a:pt x="18539" y="3297"/>
                  </a:cubicBezTo>
                  <a:cubicBezTo>
                    <a:pt x="18539" y="3297"/>
                    <a:pt x="16823" y="661"/>
                    <a:pt x="14417" y="96"/>
                  </a:cubicBezTo>
                  <a:cubicBezTo>
                    <a:pt x="14145" y="30"/>
                    <a:pt x="13892" y="0"/>
                    <a:pt x="1365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28"/>
            <p:cNvSpPr/>
            <p:nvPr/>
          </p:nvSpPr>
          <p:spPr>
            <a:xfrm>
              <a:off x="2565325" y="734125"/>
              <a:ext cx="290850" cy="66275"/>
            </a:xfrm>
            <a:custGeom>
              <a:avLst/>
              <a:gdLst/>
              <a:ahLst/>
              <a:cxnLst/>
              <a:rect l="l" t="t" r="r" b="b"/>
              <a:pathLst>
                <a:path w="11634" h="2651" extrusionOk="0">
                  <a:moveTo>
                    <a:pt x="8575" y="0"/>
                  </a:moveTo>
                  <a:cubicBezTo>
                    <a:pt x="7400" y="0"/>
                    <a:pt x="6825" y="1144"/>
                    <a:pt x="5670" y="1144"/>
                  </a:cubicBezTo>
                  <a:cubicBezTo>
                    <a:pt x="4579" y="1144"/>
                    <a:pt x="3640" y="316"/>
                    <a:pt x="2367" y="316"/>
                  </a:cubicBezTo>
                  <a:cubicBezTo>
                    <a:pt x="2224" y="316"/>
                    <a:pt x="2077" y="326"/>
                    <a:pt x="1925" y="349"/>
                  </a:cubicBezTo>
                  <a:cubicBezTo>
                    <a:pt x="711" y="538"/>
                    <a:pt x="0" y="2505"/>
                    <a:pt x="0" y="2505"/>
                  </a:cubicBezTo>
                  <a:cubicBezTo>
                    <a:pt x="0" y="2505"/>
                    <a:pt x="1445" y="1080"/>
                    <a:pt x="2585" y="1080"/>
                  </a:cubicBezTo>
                  <a:cubicBezTo>
                    <a:pt x="2610" y="1080"/>
                    <a:pt x="2634" y="1080"/>
                    <a:pt x="2657" y="1082"/>
                  </a:cubicBezTo>
                  <a:cubicBezTo>
                    <a:pt x="3808" y="1124"/>
                    <a:pt x="4666" y="2651"/>
                    <a:pt x="5733" y="2651"/>
                  </a:cubicBezTo>
                  <a:cubicBezTo>
                    <a:pt x="6780" y="2651"/>
                    <a:pt x="7614" y="906"/>
                    <a:pt x="8888" y="906"/>
                  </a:cubicBezTo>
                  <a:cubicBezTo>
                    <a:pt x="8938" y="906"/>
                    <a:pt x="8988" y="909"/>
                    <a:pt x="9039" y="914"/>
                  </a:cubicBezTo>
                  <a:cubicBezTo>
                    <a:pt x="10399" y="1061"/>
                    <a:pt x="11634" y="2065"/>
                    <a:pt x="11634" y="2065"/>
                  </a:cubicBezTo>
                  <a:cubicBezTo>
                    <a:pt x="11634" y="2065"/>
                    <a:pt x="10546" y="412"/>
                    <a:pt x="9039" y="56"/>
                  </a:cubicBezTo>
                  <a:cubicBezTo>
                    <a:pt x="8874" y="17"/>
                    <a:pt x="8720" y="0"/>
                    <a:pt x="857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53" name="Google Shape;753;p28"/>
          <p:cNvSpPr/>
          <p:nvPr/>
        </p:nvSpPr>
        <p:spPr>
          <a:xfrm>
            <a:off x="-1206490" y="2776587"/>
            <a:ext cx="2298399" cy="587392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4" name="Google Shape;754;p28"/>
          <p:cNvSpPr/>
          <p:nvPr/>
        </p:nvSpPr>
        <p:spPr>
          <a:xfrm>
            <a:off x="-1517307" y="5521300"/>
            <a:ext cx="13599387" cy="1675133"/>
          </a:xfrm>
          <a:custGeom>
            <a:avLst/>
            <a:gdLst/>
            <a:ahLst/>
            <a:cxnLst/>
            <a:rect l="l" t="t" r="r" b="b"/>
            <a:pathLst>
              <a:path w="279019" h="50254" extrusionOk="0">
                <a:moveTo>
                  <a:pt x="18613" y="24122"/>
                </a:moveTo>
                <a:cubicBezTo>
                  <a:pt x="23058" y="18217"/>
                  <a:pt x="37346" y="15613"/>
                  <a:pt x="45283" y="12311"/>
                </a:cubicBezTo>
                <a:cubicBezTo>
                  <a:pt x="53221" y="9009"/>
                  <a:pt x="60269" y="6279"/>
                  <a:pt x="66238" y="4310"/>
                </a:cubicBezTo>
                <a:cubicBezTo>
                  <a:pt x="72207" y="2342"/>
                  <a:pt x="75700" y="1072"/>
                  <a:pt x="81097" y="500"/>
                </a:cubicBezTo>
                <a:cubicBezTo>
                  <a:pt x="86495" y="-71"/>
                  <a:pt x="93162" y="-389"/>
                  <a:pt x="98623" y="881"/>
                </a:cubicBezTo>
                <a:cubicBezTo>
                  <a:pt x="104084" y="2151"/>
                  <a:pt x="108021" y="4437"/>
                  <a:pt x="113863" y="8120"/>
                </a:cubicBezTo>
                <a:cubicBezTo>
                  <a:pt x="119705" y="11803"/>
                  <a:pt x="129230" y="19614"/>
                  <a:pt x="133675" y="22979"/>
                </a:cubicBezTo>
                <a:cubicBezTo>
                  <a:pt x="138120" y="26345"/>
                  <a:pt x="137422" y="27170"/>
                  <a:pt x="140533" y="28313"/>
                </a:cubicBezTo>
                <a:cubicBezTo>
                  <a:pt x="143645" y="29456"/>
                  <a:pt x="147201" y="30536"/>
                  <a:pt x="152344" y="29837"/>
                </a:cubicBezTo>
                <a:cubicBezTo>
                  <a:pt x="157488" y="29139"/>
                  <a:pt x="165489" y="25710"/>
                  <a:pt x="171394" y="24122"/>
                </a:cubicBezTo>
                <a:cubicBezTo>
                  <a:pt x="177300" y="22535"/>
                  <a:pt x="181491" y="20566"/>
                  <a:pt x="187777" y="20312"/>
                </a:cubicBezTo>
                <a:cubicBezTo>
                  <a:pt x="194064" y="20058"/>
                  <a:pt x="202382" y="20947"/>
                  <a:pt x="209113" y="22598"/>
                </a:cubicBezTo>
                <a:cubicBezTo>
                  <a:pt x="215844" y="24249"/>
                  <a:pt x="222448" y="27869"/>
                  <a:pt x="228163" y="30218"/>
                </a:cubicBezTo>
                <a:cubicBezTo>
                  <a:pt x="233878" y="32568"/>
                  <a:pt x="238450" y="34854"/>
                  <a:pt x="243403" y="36695"/>
                </a:cubicBezTo>
                <a:cubicBezTo>
                  <a:pt x="248356" y="38537"/>
                  <a:pt x="253436" y="39870"/>
                  <a:pt x="257881" y="41267"/>
                </a:cubicBezTo>
                <a:cubicBezTo>
                  <a:pt x="262326" y="42664"/>
                  <a:pt x="270391" y="43744"/>
                  <a:pt x="270073" y="45077"/>
                </a:cubicBezTo>
                <a:cubicBezTo>
                  <a:pt x="269756" y="46411"/>
                  <a:pt x="297886" y="48824"/>
                  <a:pt x="255976" y="49268"/>
                </a:cubicBezTo>
                <a:cubicBezTo>
                  <a:pt x="214066" y="49713"/>
                  <a:pt x="58174" y="51935"/>
                  <a:pt x="18613" y="47744"/>
                </a:cubicBezTo>
                <a:cubicBezTo>
                  <a:pt x="-20947" y="43553"/>
                  <a:pt x="14168" y="30028"/>
                  <a:pt x="18613" y="24122"/>
                </a:cubicBezTo>
                <a:close/>
              </a:path>
            </a:pathLst>
          </a:custGeom>
          <a:solidFill>
            <a:srgbClr val="FBE5BB"/>
          </a:solidFill>
          <a:ln>
            <a:noFill/>
          </a:ln>
        </p:spPr>
      </p:sp>
      <p:sp>
        <p:nvSpPr>
          <p:cNvPr id="755" name="Google Shape;755;p28"/>
          <p:cNvSpPr/>
          <p:nvPr/>
        </p:nvSpPr>
        <p:spPr>
          <a:xfrm>
            <a:off x="9563110" y="452487"/>
            <a:ext cx="2298399" cy="587392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65193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 1">
  <p:cSld name="Background 1"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29"/>
          <p:cNvSpPr/>
          <p:nvPr/>
        </p:nvSpPr>
        <p:spPr>
          <a:xfrm rot="10800000">
            <a:off x="9531200" y="5132667"/>
            <a:ext cx="2203600" cy="1968400"/>
          </a:xfrm>
          <a:prstGeom prst="pie">
            <a:avLst>
              <a:gd name="adj1" fmla="val 0"/>
              <a:gd name="adj2" fmla="val 10721538"/>
            </a:avLst>
          </a:prstGeom>
          <a:solidFill>
            <a:srgbClr val="FBE5B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8" name="Google Shape;758;p29"/>
          <p:cNvSpPr/>
          <p:nvPr/>
        </p:nvSpPr>
        <p:spPr>
          <a:xfrm flipH="1">
            <a:off x="-152107" y="5600701"/>
            <a:ext cx="12420308" cy="3187753"/>
          </a:xfrm>
          <a:custGeom>
            <a:avLst/>
            <a:gdLst/>
            <a:ahLst/>
            <a:cxnLst/>
            <a:rect l="l" t="t" r="r" b="b"/>
            <a:pathLst>
              <a:path w="209237" h="68003" extrusionOk="0">
                <a:moveTo>
                  <a:pt x="1737" y="0"/>
                </a:moveTo>
                <a:cubicBezTo>
                  <a:pt x="1569" y="544"/>
                  <a:pt x="1109" y="984"/>
                  <a:pt x="565" y="1151"/>
                </a:cubicBezTo>
                <a:lnTo>
                  <a:pt x="0" y="1151"/>
                </a:lnTo>
                <a:lnTo>
                  <a:pt x="0" y="68002"/>
                </a:lnTo>
                <a:lnTo>
                  <a:pt x="209236" y="68002"/>
                </a:lnTo>
                <a:lnTo>
                  <a:pt x="209236" y="1214"/>
                </a:lnTo>
                <a:lnTo>
                  <a:pt x="209236" y="1151"/>
                </a:lnTo>
                <a:lnTo>
                  <a:pt x="208776" y="1151"/>
                </a:lnTo>
                <a:cubicBezTo>
                  <a:pt x="208211" y="1026"/>
                  <a:pt x="207332" y="733"/>
                  <a:pt x="207060" y="0"/>
                </a:cubicBezTo>
                <a:cubicBezTo>
                  <a:pt x="206893" y="544"/>
                  <a:pt x="206432" y="984"/>
                  <a:pt x="205888" y="1151"/>
                </a:cubicBezTo>
                <a:lnTo>
                  <a:pt x="205847" y="1151"/>
                </a:lnTo>
                <a:cubicBezTo>
                  <a:pt x="205282" y="1026"/>
                  <a:pt x="204382" y="733"/>
                  <a:pt x="204131" y="0"/>
                </a:cubicBezTo>
                <a:cubicBezTo>
                  <a:pt x="203942" y="544"/>
                  <a:pt x="203503" y="984"/>
                  <a:pt x="202959" y="1151"/>
                </a:cubicBezTo>
                <a:lnTo>
                  <a:pt x="202896" y="1151"/>
                </a:lnTo>
                <a:cubicBezTo>
                  <a:pt x="202352" y="1026"/>
                  <a:pt x="201453" y="733"/>
                  <a:pt x="201201" y="0"/>
                </a:cubicBezTo>
                <a:cubicBezTo>
                  <a:pt x="201013" y="544"/>
                  <a:pt x="200574" y="984"/>
                  <a:pt x="200009" y="1151"/>
                </a:cubicBezTo>
                <a:lnTo>
                  <a:pt x="199967" y="1151"/>
                </a:lnTo>
                <a:cubicBezTo>
                  <a:pt x="199423" y="1026"/>
                  <a:pt x="198523" y="733"/>
                  <a:pt x="198272" y="0"/>
                </a:cubicBezTo>
                <a:cubicBezTo>
                  <a:pt x="198084" y="544"/>
                  <a:pt x="197644" y="984"/>
                  <a:pt x="197080" y="1151"/>
                </a:cubicBezTo>
                <a:lnTo>
                  <a:pt x="197038" y="1151"/>
                </a:lnTo>
                <a:cubicBezTo>
                  <a:pt x="196494" y="1026"/>
                  <a:pt x="195594" y="733"/>
                  <a:pt x="195343" y="0"/>
                </a:cubicBezTo>
                <a:cubicBezTo>
                  <a:pt x="195155" y="544"/>
                  <a:pt x="194715" y="984"/>
                  <a:pt x="194150" y="1151"/>
                </a:cubicBezTo>
                <a:lnTo>
                  <a:pt x="194108" y="1151"/>
                </a:lnTo>
                <a:cubicBezTo>
                  <a:pt x="193543" y="1026"/>
                  <a:pt x="192665" y="733"/>
                  <a:pt x="192414" y="0"/>
                </a:cubicBezTo>
                <a:cubicBezTo>
                  <a:pt x="192225" y="544"/>
                  <a:pt x="191786" y="984"/>
                  <a:pt x="191221" y="1151"/>
                </a:cubicBezTo>
                <a:lnTo>
                  <a:pt x="191179" y="1151"/>
                </a:lnTo>
                <a:cubicBezTo>
                  <a:pt x="190614" y="1026"/>
                  <a:pt x="189735" y="733"/>
                  <a:pt x="189484" y="0"/>
                </a:cubicBezTo>
                <a:cubicBezTo>
                  <a:pt x="189296" y="544"/>
                  <a:pt x="188857" y="984"/>
                  <a:pt x="188292" y="1151"/>
                </a:cubicBezTo>
                <a:lnTo>
                  <a:pt x="188250" y="1151"/>
                </a:lnTo>
                <a:cubicBezTo>
                  <a:pt x="187685" y="1026"/>
                  <a:pt x="186806" y="733"/>
                  <a:pt x="186534" y="0"/>
                </a:cubicBezTo>
                <a:cubicBezTo>
                  <a:pt x="186367" y="544"/>
                  <a:pt x="185906" y="984"/>
                  <a:pt x="185362" y="1151"/>
                </a:cubicBezTo>
                <a:lnTo>
                  <a:pt x="185320" y="1151"/>
                </a:lnTo>
                <a:cubicBezTo>
                  <a:pt x="184756" y="1026"/>
                  <a:pt x="183877" y="733"/>
                  <a:pt x="183605" y="0"/>
                </a:cubicBezTo>
                <a:cubicBezTo>
                  <a:pt x="183416" y="544"/>
                  <a:pt x="182977" y="984"/>
                  <a:pt x="182433" y="1151"/>
                </a:cubicBezTo>
                <a:lnTo>
                  <a:pt x="182391" y="1151"/>
                </a:lnTo>
                <a:cubicBezTo>
                  <a:pt x="181826" y="1026"/>
                  <a:pt x="180927" y="733"/>
                  <a:pt x="180675" y="0"/>
                </a:cubicBezTo>
                <a:cubicBezTo>
                  <a:pt x="180487" y="544"/>
                  <a:pt x="180048" y="984"/>
                  <a:pt x="179504" y="1151"/>
                </a:cubicBezTo>
                <a:lnTo>
                  <a:pt x="179441" y="1151"/>
                </a:lnTo>
                <a:cubicBezTo>
                  <a:pt x="178897" y="1026"/>
                  <a:pt x="177997" y="733"/>
                  <a:pt x="177746" y="0"/>
                </a:cubicBezTo>
                <a:cubicBezTo>
                  <a:pt x="177558" y="544"/>
                  <a:pt x="177118" y="984"/>
                  <a:pt x="176553" y="1151"/>
                </a:cubicBezTo>
                <a:lnTo>
                  <a:pt x="176512" y="1151"/>
                </a:lnTo>
                <a:cubicBezTo>
                  <a:pt x="175968" y="1026"/>
                  <a:pt x="175068" y="733"/>
                  <a:pt x="174817" y="0"/>
                </a:cubicBezTo>
                <a:cubicBezTo>
                  <a:pt x="174628" y="544"/>
                  <a:pt x="174189" y="984"/>
                  <a:pt x="173624" y="1151"/>
                </a:cubicBezTo>
                <a:lnTo>
                  <a:pt x="173582" y="1151"/>
                </a:lnTo>
                <a:cubicBezTo>
                  <a:pt x="173038" y="1026"/>
                  <a:pt x="172139" y="733"/>
                  <a:pt x="171888" y="0"/>
                </a:cubicBezTo>
                <a:cubicBezTo>
                  <a:pt x="171699" y="544"/>
                  <a:pt x="171260" y="984"/>
                  <a:pt x="170695" y="1151"/>
                </a:cubicBezTo>
                <a:lnTo>
                  <a:pt x="170653" y="1151"/>
                </a:lnTo>
                <a:cubicBezTo>
                  <a:pt x="170088" y="1026"/>
                  <a:pt x="169209" y="733"/>
                  <a:pt x="168958" y="0"/>
                </a:cubicBezTo>
                <a:cubicBezTo>
                  <a:pt x="168770" y="544"/>
                  <a:pt x="168330" y="984"/>
                  <a:pt x="167766" y="1151"/>
                </a:cubicBezTo>
                <a:lnTo>
                  <a:pt x="167724" y="1151"/>
                </a:lnTo>
                <a:cubicBezTo>
                  <a:pt x="167159" y="1026"/>
                  <a:pt x="166280" y="733"/>
                  <a:pt x="166029" y="0"/>
                </a:cubicBezTo>
                <a:cubicBezTo>
                  <a:pt x="165841" y="544"/>
                  <a:pt x="165401" y="984"/>
                  <a:pt x="164836" y="1151"/>
                </a:cubicBezTo>
                <a:lnTo>
                  <a:pt x="164773" y="1151"/>
                </a:lnTo>
                <a:cubicBezTo>
                  <a:pt x="164209" y="1026"/>
                  <a:pt x="163330" y="733"/>
                  <a:pt x="163079" y="0"/>
                </a:cubicBezTo>
                <a:cubicBezTo>
                  <a:pt x="162890" y="544"/>
                  <a:pt x="162451" y="984"/>
                  <a:pt x="161886" y="1151"/>
                </a:cubicBezTo>
                <a:lnTo>
                  <a:pt x="161844" y="1151"/>
                </a:lnTo>
                <a:cubicBezTo>
                  <a:pt x="161279" y="1026"/>
                  <a:pt x="160400" y="733"/>
                  <a:pt x="160149" y="0"/>
                </a:cubicBezTo>
                <a:cubicBezTo>
                  <a:pt x="159961" y="544"/>
                  <a:pt x="159522" y="984"/>
                  <a:pt x="158957" y="1151"/>
                </a:cubicBezTo>
                <a:lnTo>
                  <a:pt x="158915" y="1151"/>
                </a:lnTo>
                <a:cubicBezTo>
                  <a:pt x="158350" y="1026"/>
                  <a:pt x="157471" y="733"/>
                  <a:pt x="157199" y="0"/>
                </a:cubicBezTo>
                <a:cubicBezTo>
                  <a:pt x="157032" y="544"/>
                  <a:pt x="156571" y="984"/>
                  <a:pt x="156027" y="1151"/>
                </a:cubicBezTo>
                <a:lnTo>
                  <a:pt x="155986" y="1151"/>
                </a:lnTo>
                <a:cubicBezTo>
                  <a:pt x="155421" y="1026"/>
                  <a:pt x="154542" y="733"/>
                  <a:pt x="154270" y="0"/>
                </a:cubicBezTo>
                <a:cubicBezTo>
                  <a:pt x="154082" y="544"/>
                  <a:pt x="153642" y="984"/>
                  <a:pt x="153098" y="1151"/>
                </a:cubicBezTo>
                <a:lnTo>
                  <a:pt x="153056" y="1151"/>
                </a:lnTo>
                <a:cubicBezTo>
                  <a:pt x="152491" y="1026"/>
                  <a:pt x="151592" y="733"/>
                  <a:pt x="151341" y="0"/>
                </a:cubicBezTo>
                <a:cubicBezTo>
                  <a:pt x="151152" y="544"/>
                  <a:pt x="150713" y="984"/>
                  <a:pt x="150169" y="1151"/>
                </a:cubicBezTo>
                <a:lnTo>
                  <a:pt x="150106" y="1151"/>
                </a:lnTo>
                <a:cubicBezTo>
                  <a:pt x="149562" y="1026"/>
                  <a:pt x="148662" y="733"/>
                  <a:pt x="148411" y="0"/>
                </a:cubicBezTo>
                <a:cubicBezTo>
                  <a:pt x="148223" y="544"/>
                  <a:pt x="147783" y="984"/>
                  <a:pt x="147219" y="1151"/>
                </a:cubicBezTo>
                <a:lnTo>
                  <a:pt x="147177" y="1151"/>
                </a:lnTo>
                <a:cubicBezTo>
                  <a:pt x="146633" y="1026"/>
                  <a:pt x="145733" y="733"/>
                  <a:pt x="145482" y="0"/>
                </a:cubicBezTo>
                <a:cubicBezTo>
                  <a:pt x="145294" y="544"/>
                  <a:pt x="144854" y="984"/>
                  <a:pt x="144289" y="1151"/>
                </a:cubicBezTo>
                <a:lnTo>
                  <a:pt x="144247" y="1151"/>
                </a:lnTo>
                <a:cubicBezTo>
                  <a:pt x="143703" y="1026"/>
                  <a:pt x="142804" y="733"/>
                  <a:pt x="142553" y="0"/>
                </a:cubicBezTo>
                <a:cubicBezTo>
                  <a:pt x="142364" y="544"/>
                  <a:pt x="141925" y="984"/>
                  <a:pt x="141360" y="1151"/>
                </a:cubicBezTo>
                <a:lnTo>
                  <a:pt x="141318" y="1151"/>
                </a:lnTo>
                <a:cubicBezTo>
                  <a:pt x="140753" y="1026"/>
                  <a:pt x="139874" y="733"/>
                  <a:pt x="139623" y="0"/>
                </a:cubicBezTo>
                <a:cubicBezTo>
                  <a:pt x="139435" y="544"/>
                  <a:pt x="138996" y="984"/>
                  <a:pt x="138431" y="1151"/>
                </a:cubicBezTo>
                <a:lnTo>
                  <a:pt x="138389" y="1151"/>
                </a:lnTo>
                <a:cubicBezTo>
                  <a:pt x="137824" y="1026"/>
                  <a:pt x="136945" y="733"/>
                  <a:pt x="136694" y="0"/>
                </a:cubicBezTo>
                <a:cubicBezTo>
                  <a:pt x="136506" y="544"/>
                  <a:pt x="136066" y="984"/>
                  <a:pt x="135501" y="1151"/>
                </a:cubicBezTo>
                <a:lnTo>
                  <a:pt x="135459" y="1151"/>
                </a:lnTo>
                <a:cubicBezTo>
                  <a:pt x="134895" y="1026"/>
                  <a:pt x="134016" y="733"/>
                  <a:pt x="133744" y="0"/>
                </a:cubicBezTo>
                <a:cubicBezTo>
                  <a:pt x="133576" y="544"/>
                  <a:pt x="133116" y="984"/>
                  <a:pt x="132572" y="1151"/>
                </a:cubicBezTo>
                <a:lnTo>
                  <a:pt x="132530" y="1151"/>
                </a:lnTo>
                <a:cubicBezTo>
                  <a:pt x="131965" y="1026"/>
                  <a:pt x="131086" y="733"/>
                  <a:pt x="130814" y="0"/>
                </a:cubicBezTo>
                <a:cubicBezTo>
                  <a:pt x="130626" y="544"/>
                  <a:pt x="130187" y="984"/>
                  <a:pt x="129643" y="1151"/>
                </a:cubicBezTo>
                <a:lnTo>
                  <a:pt x="129601" y="1151"/>
                </a:lnTo>
                <a:cubicBezTo>
                  <a:pt x="129036" y="1026"/>
                  <a:pt x="128136" y="733"/>
                  <a:pt x="127885" y="0"/>
                </a:cubicBezTo>
                <a:cubicBezTo>
                  <a:pt x="127697" y="544"/>
                  <a:pt x="127257" y="984"/>
                  <a:pt x="126713" y="1151"/>
                </a:cubicBezTo>
                <a:lnTo>
                  <a:pt x="126651" y="1151"/>
                </a:lnTo>
                <a:cubicBezTo>
                  <a:pt x="126107" y="1026"/>
                  <a:pt x="125207" y="733"/>
                  <a:pt x="124956" y="0"/>
                </a:cubicBezTo>
                <a:cubicBezTo>
                  <a:pt x="124768" y="544"/>
                  <a:pt x="124328" y="984"/>
                  <a:pt x="123763" y="1151"/>
                </a:cubicBezTo>
                <a:lnTo>
                  <a:pt x="123721" y="1151"/>
                </a:lnTo>
                <a:cubicBezTo>
                  <a:pt x="123156" y="1026"/>
                  <a:pt x="122257" y="733"/>
                  <a:pt x="122006" y="0"/>
                </a:cubicBezTo>
                <a:cubicBezTo>
                  <a:pt x="121817" y="544"/>
                  <a:pt x="121378" y="984"/>
                  <a:pt x="120834" y="1151"/>
                </a:cubicBezTo>
                <a:lnTo>
                  <a:pt x="120771" y="1151"/>
                </a:lnTo>
                <a:cubicBezTo>
                  <a:pt x="120227" y="1026"/>
                  <a:pt x="119327" y="733"/>
                  <a:pt x="119076" y="0"/>
                </a:cubicBezTo>
                <a:cubicBezTo>
                  <a:pt x="118888" y="544"/>
                  <a:pt x="118449" y="984"/>
                  <a:pt x="117884" y="1151"/>
                </a:cubicBezTo>
                <a:lnTo>
                  <a:pt x="117842" y="1151"/>
                </a:lnTo>
                <a:cubicBezTo>
                  <a:pt x="117298" y="1026"/>
                  <a:pt x="116398" y="733"/>
                  <a:pt x="116147" y="0"/>
                </a:cubicBezTo>
                <a:cubicBezTo>
                  <a:pt x="115959" y="544"/>
                  <a:pt x="115519" y="984"/>
                  <a:pt x="114954" y="1151"/>
                </a:cubicBezTo>
                <a:lnTo>
                  <a:pt x="114912" y="1151"/>
                </a:lnTo>
                <a:cubicBezTo>
                  <a:pt x="114368" y="1026"/>
                  <a:pt x="113469" y="733"/>
                  <a:pt x="113218" y="0"/>
                </a:cubicBezTo>
                <a:cubicBezTo>
                  <a:pt x="113029" y="544"/>
                  <a:pt x="112590" y="984"/>
                  <a:pt x="112025" y="1151"/>
                </a:cubicBezTo>
                <a:lnTo>
                  <a:pt x="111983" y="1151"/>
                </a:lnTo>
                <a:cubicBezTo>
                  <a:pt x="111418" y="1026"/>
                  <a:pt x="110539" y="733"/>
                  <a:pt x="110288" y="0"/>
                </a:cubicBezTo>
                <a:cubicBezTo>
                  <a:pt x="110100" y="544"/>
                  <a:pt x="109661" y="984"/>
                  <a:pt x="109096" y="1151"/>
                </a:cubicBezTo>
                <a:lnTo>
                  <a:pt x="109054" y="1151"/>
                </a:lnTo>
                <a:cubicBezTo>
                  <a:pt x="108489" y="1026"/>
                  <a:pt x="107610" y="733"/>
                  <a:pt x="107359" y="0"/>
                </a:cubicBezTo>
                <a:cubicBezTo>
                  <a:pt x="107171" y="544"/>
                  <a:pt x="106731" y="984"/>
                  <a:pt x="106166" y="1151"/>
                </a:cubicBezTo>
                <a:lnTo>
                  <a:pt x="106125" y="1151"/>
                </a:lnTo>
                <a:cubicBezTo>
                  <a:pt x="105560" y="1026"/>
                  <a:pt x="104681" y="733"/>
                  <a:pt x="104409" y="0"/>
                </a:cubicBezTo>
                <a:cubicBezTo>
                  <a:pt x="104221" y="544"/>
                  <a:pt x="103781" y="984"/>
                  <a:pt x="103237" y="1151"/>
                </a:cubicBezTo>
                <a:lnTo>
                  <a:pt x="103195" y="1151"/>
                </a:lnTo>
                <a:cubicBezTo>
                  <a:pt x="102630" y="1026"/>
                  <a:pt x="101731" y="733"/>
                  <a:pt x="101480" y="0"/>
                </a:cubicBezTo>
                <a:cubicBezTo>
                  <a:pt x="101291" y="544"/>
                  <a:pt x="100852" y="984"/>
                  <a:pt x="100308" y="1151"/>
                </a:cubicBezTo>
                <a:lnTo>
                  <a:pt x="100245" y="1151"/>
                </a:lnTo>
                <a:cubicBezTo>
                  <a:pt x="99701" y="1026"/>
                  <a:pt x="98801" y="733"/>
                  <a:pt x="98550" y="0"/>
                </a:cubicBezTo>
                <a:cubicBezTo>
                  <a:pt x="98362" y="544"/>
                  <a:pt x="97923" y="984"/>
                  <a:pt x="97358" y="1151"/>
                </a:cubicBezTo>
                <a:lnTo>
                  <a:pt x="97316" y="1151"/>
                </a:lnTo>
                <a:cubicBezTo>
                  <a:pt x="96772" y="1026"/>
                  <a:pt x="95872" y="733"/>
                  <a:pt x="95621" y="0"/>
                </a:cubicBezTo>
                <a:cubicBezTo>
                  <a:pt x="95433" y="544"/>
                  <a:pt x="94993" y="984"/>
                  <a:pt x="94428" y="1151"/>
                </a:cubicBezTo>
                <a:lnTo>
                  <a:pt x="94386" y="1151"/>
                </a:lnTo>
                <a:cubicBezTo>
                  <a:pt x="93842" y="1026"/>
                  <a:pt x="92943" y="733"/>
                  <a:pt x="92692" y="0"/>
                </a:cubicBezTo>
                <a:cubicBezTo>
                  <a:pt x="92503" y="544"/>
                  <a:pt x="92064" y="984"/>
                  <a:pt x="91499" y="1151"/>
                </a:cubicBezTo>
                <a:lnTo>
                  <a:pt x="91457" y="1151"/>
                </a:lnTo>
                <a:cubicBezTo>
                  <a:pt x="90892" y="1026"/>
                  <a:pt x="90013" y="733"/>
                  <a:pt x="89762" y="0"/>
                </a:cubicBezTo>
                <a:cubicBezTo>
                  <a:pt x="89574" y="544"/>
                  <a:pt x="89135" y="984"/>
                  <a:pt x="88570" y="1151"/>
                </a:cubicBezTo>
                <a:lnTo>
                  <a:pt x="88528" y="1151"/>
                </a:lnTo>
                <a:cubicBezTo>
                  <a:pt x="87963" y="1026"/>
                  <a:pt x="87084" y="733"/>
                  <a:pt x="86833" y="0"/>
                </a:cubicBezTo>
                <a:cubicBezTo>
                  <a:pt x="86645" y="544"/>
                  <a:pt x="86205" y="984"/>
                  <a:pt x="85640" y="1151"/>
                </a:cubicBezTo>
                <a:lnTo>
                  <a:pt x="85599" y="1151"/>
                </a:lnTo>
                <a:cubicBezTo>
                  <a:pt x="85034" y="1026"/>
                  <a:pt x="84155" y="733"/>
                  <a:pt x="83883" y="0"/>
                </a:cubicBezTo>
                <a:cubicBezTo>
                  <a:pt x="83715" y="544"/>
                  <a:pt x="83255" y="984"/>
                  <a:pt x="82711" y="1151"/>
                </a:cubicBezTo>
                <a:lnTo>
                  <a:pt x="82648" y="1151"/>
                </a:lnTo>
                <a:cubicBezTo>
                  <a:pt x="82083" y="1026"/>
                  <a:pt x="81205" y="733"/>
                  <a:pt x="80953" y="0"/>
                </a:cubicBezTo>
                <a:cubicBezTo>
                  <a:pt x="80765" y="544"/>
                  <a:pt x="80326" y="984"/>
                  <a:pt x="79761" y="1151"/>
                </a:cubicBezTo>
                <a:lnTo>
                  <a:pt x="79719" y="1151"/>
                </a:lnTo>
                <a:cubicBezTo>
                  <a:pt x="79154" y="1026"/>
                  <a:pt x="78275" y="733"/>
                  <a:pt x="78024" y="0"/>
                </a:cubicBezTo>
                <a:cubicBezTo>
                  <a:pt x="77836" y="544"/>
                  <a:pt x="77396" y="984"/>
                  <a:pt x="76832" y="1151"/>
                </a:cubicBezTo>
                <a:lnTo>
                  <a:pt x="76790" y="1151"/>
                </a:lnTo>
                <a:cubicBezTo>
                  <a:pt x="76225" y="1026"/>
                  <a:pt x="75346" y="733"/>
                  <a:pt x="75074" y="0"/>
                </a:cubicBezTo>
                <a:cubicBezTo>
                  <a:pt x="74907" y="544"/>
                  <a:pt x="74446" y="984"/>
                  <a:pt x="73902" y="1151"/>
                </a:cubicBezTo>
                <a:lnTo>
                  <a:pt x="73860" y="1151"/>
                </a:lnTo>
                <a:cubicBezTo>
                  <a:pt x="73295" y="1026"/>
                  <a:pt x="72417" y="733"/>
                  <a:pt x="72145" y="0"/>
                </a:cubicBezTo>
                <a:cubicBezTo>
                  <a:pt x="71956" y="544"/>
                  <a:pt x="71517" y="984"/>
                  <a:pt x="70973" y="1151"/>
                </a:cubicBezTo>
                <a:lnTo>
                  <a:pt x="70931" y="1151"/>
                </a:lnTo>
                <a:cubicBezTo>
                  <a:pt x="70366" y="1026"/>
                  <a:pt x="69466" y="733"/>
                  <a:pt x="69215" y="0"/>
                </a:cubicBezTo>
                <a:cubicBezTo>
                  <a:pt x="69027" y="544"/>
                  <a:pt x="68588" y="984"/>
                  <a:pt x="68044" y="1151"/>
                </a:cubicBezTo>
                <a:lnTo>
                  <a:pt x="67981" y="1151"/>
                </a:lnTo>
                <a:cubicBezTo>
                  <a:pt x="67437" y="1026"/>
                  <a:pt x="66537" y="733"/>
                  <a:pt x="66286" y="0"/>
                </a:cubicBezTo>
                <a:cubicBezTo>
                  <a:pt x="66098" y="544"/>
                  <a:pt x="65658" y="984"/>
                  <a:pt x="65093" y="1151"/>
                </a:cubicBezTo>
                <a:lnTo>
                  <a:pt x="65052" y="1151"/>
                </a:lnTo>
                <a:cubicBezTo>
                  <a:pt x="64508" y="1026"/>
                  <a:pt x="63608" y="733"/>
                  <a:pt x="63357" y="0"/>
                </a:cubicBezTo>
                <a:cubicBezTo>
                  <a:pt x="63168" y="544"/>
                  <a:pt x="62729" y="984"/>
                  <a:pt x="62164" y="1151"/>
                </a:cubicBezTo>
                <a:lnTo>
                  <a:pt x="62122" y="1151"/>
                </a:lnTo>
                <a:cubicBezTo>
                  <a:pt x="61578" y="1026"/>
                  <a:pt x="60678" y="733"/>
                  <a:pt x="60427" y="0"/>
                </a:cubicBezTo>
                <a:cubicBezTo>
                  <a:pt x="60239" y="544"/>
                  <a:pt x="59800" y="984"/>
                  <a:pt x="59235" y="1151"/>
                </a:cubicBezTo>
                <a:lnTo>
                  <a:pt x="59193" y="1151"/>
                </a:lnTo>
                <a:cubicBezTo>
                  <a:pt x="58628" y="1026"/>
                  <a:pt x="57749" y="733"/>
                  <a:pt x="57498" y="0"/>
                </a:cubicBezTo>
                <a:cubicBezTo>
                  <a:pt x="57310" y="544"/>
                  <a:pt x="56870" y="984"/>
                  <a:pt x="56305" y="1151"/>
                </a:cubicBezTo>
                <a:lnTo>
                  <a:pt x="56243" y="1151"/>
                </a:lnTo>
                <a:cubicBezTo>
                  <a:pt x="55678" y="1026"/>
                  <a:pt x="54778" y="733"/>
                  <a:pt x="54527" y="0"/>
                </a:cubicBezTo>
                <a:cubicBezTo>
                  <a:pt x="54339" y="544"/>
                  <a:pt x="53899" y="984"/>
                  <a:pt x="53355" y="1151"/>
                </a:cubicBezTo>
                <a:lnTo>
                  <a:pt x="53292" y="1151"/>
                </a:lnTo>
                <a:cubicBezTo>
                  <a:pt x="52748" y="1026"/>
                  <a:pt x="51849" y="733"/>
                  <a:pt x="51598" y="0"/>
                </a:cubicBezTo>
                <a:cubicBezTo>
                  <a:pt x="51409" y="544"/>
                  <a:pt x="50970" y="984"/>
                  <a:pt x="50405" y="1151"/>
                </a:cubicBezTo>
                <a:lnTo>
                  <a:pt x="50363" y="1151"/>
                </a:lnTo>
                <a:cubicBezTo>
                  <a:pt x="49819" y="1026"/>
                  <a:pt x="48919" y="733"/>
                  <a:pt x="48668" y="0"/>
                </a:cubicBezTo>
                <a:cubicBezTo>
                  <a:pt x="48480" y="544"/>
                  <a:pt x="48041" y="984"/>
                  <a:pt x="47476" y="1151"/>
                </a:cubicBezTo>
                <a:lnTo>
                  <a:pt x="47434" y="1151"/>
                </a:lnTo>
                <a:cubicBezTo>
                  <a:pt x="46890" y="1026"/>
                  <a:pt x="45990" y="733"/>
                  <a:pt x="45739" y="0"/>
                </a:cubicBezTo>
                <a:cubicBezTo>
                  <a:pt x="45551" y="544"/>
                  <a:pt x="45111" y="984"/>
                  <a:pt x="44546" y="1151"/>
                </a:cubicBezTo>
                <a:lnTo>
                  <a:pt x="44505" y="1151"/>
                </a:lnTo>
                <a:cubicBezTo>
                  <a:pt x="43940" y="1026"/>
                  <a:pt x="43061" y="733"/>
                  <a:pt x="42810" y="0"/>
                </a:cubicBezTo>
                <a:cubicBezTo>
                  <a:pt x="42621" y="544"/>
                  <a:pt x="42182" y="984"/>
                  <a:pt x="41617" y="1151"/>
                </a:cubicBezTo>
                <a:lnTo>
                  <a:pt x="41596" y="1151"/>
                </a:lnTo>
                <a:cubicBezTo>
                  <a:pt x="41031" y="1026"/>
                  <a:pt x="40131" y="733"/>
                  <a:pt x="39880" y="0"/>
                </a:cubicBezTo>
                <a:cubicBezTo>
                  <a:pt x="39692" y="544"/>
                  <a:pt x="39253" y="984"/>
                  <a:pt x="38709" y="1151"/>
                </a:cubicBezTo>
                <a:lnTo>
                  <a:pt x="38646" y="1151"/>
                </a:lnTo>
                <a:cubicBezTo>
                  <a:pt x="38102" y="1026"/>
                  <a:pt x="37202" y="733"/>
                  <a:pt x="36951" y="0"/>
                </a:cubicBezTo>
                <a:cubicBezTo>
                  <a:pt x="36763" y="544"/>
                  <a:pt x="36323" y="984"/>
                  <a:pt x="35758" y="1151"/>
                </a:cubicBezTo>
                <a:lnTo>
                  <a:pt x="35717" y="1151"/>
                </a:lnTo>
                <a:cubicBezTo>
                  <a:pt x="35173" y="1026"/>
                  <a:pt x="34273" y="733"/>
                  <a:pt x="34022" y="0"/>
                </a:cubicBezTo>
                <a:cubicBezTo>
                  <a:pt x="33833" y="544"/>
                  <a:pt x="33394" y="984"/>
                  <a:pt x="32829" y="1151"/>
                </a:cubicBezTo>
                <a:lnTo>
                  <a:pt x="32787" y="1151"/>
                </a:lnTo>
                <a:cubicBezTo>
                  <a:pt x="32243" y="1026"/>
                  <a:pt x="31344" y="733"/>
                  <a:pt x="31092" y="0"/>
                </a:cubicBezTo>
                <a:cubicBezTo>
                  <a:pt x="30904" y="544"/>
                  <a:pt x="30465" y="984"/>
                  <a:pt x="29900" y="1151"/>
                </a:cubicBezTo>
                <a:lnTo>
                  <a:pt x="29858" y="1151"/>
                </a:lnTo>
                <a:cubicBezTo>
                  <a:pt x="29293" y="1026"/>
                  <a:pt x="28414" y="733"/>
                  <a:pt x="28163" y="0"/>
                </a:cubicBezTo>
                <a:cubicBezTo>
                  <a:pt x="27975" y="544"/>
                  <a:pt x="27535" y="984"/>
                  <a:pt x="26971" y="1151"/>
                </a:cubicBezTo>
                <a:lnTo>
                  <a:pt x="26929" y="1151"/>
                </a:lnTo>
                <a:cubicBezTo>
                  <a:pt x="26364" y="1026"/>
                  <a:pt x="25485" y="733"/>
                  <a:pt x="25234" y="0"/>
                </a:cubicBezTo>
                <a:cubicBezTo>
                  <a:pt x="25046" y="544"/>
                  <a:pt x="24606" y="984"/>
                  <a:pt x="24041" y="1151"/>
                </a:cubicBezTo>
                <a:lnTo>
                  <a:pt x="23999" y="1151"/>
                </a:lnTo>
                <a:cubicBezTo>
                  <a:pt x="23434" y="1026"/>
                  <a:pt x="22556" y="733"/>
                  <a:pt x="22284" y="0"/>
                </a:cubicBezTo>
                <a:cubicBezTo>
                  <a:pt x="22116" y="544"/>
                  <a:pt x="21656" y="984"/>
                  <a:pt x="21112" y="1151"/>
                </a:cubicBezTo>
                <a:lnTo>
                  <a:pt x="21070" y="1151"/>
                </a:lnTo>
                <a:cubicBezTo>
                  <a:pt x="20505" y="1026"/>
                  <a:pt x="19626" y="733"/>
                  <a:pt x="19354" y="0"/>
                </a:cubicBezTo>
                <a:cubicBezTo>
                  <a:pt x="19166" y="544"/>
                  <a:pt x="18727" y="984"/>
                  <a:pt x="18183" y="1151"/>
                </a:cubicBezTo>
                <a:lnTo>
                  <a:pt x="18141" y="1151"/>
                </a:lnTo>
                <a:cubicBezTo>
                  <a:pt x="17576" y="1026"/>
                  <a:pt x="16676" y="733"/>
                  <a:pt x="16425" y="0"/>
                </a:cubicBezTo>
                <a:cubicBezTo>
                  <a:pt x="16237" y="544"/>
                  <a:pt x="15797" y="984"/>
                  <a:pt x="15253" y="1151"/>
                </a:cubicBezTo>
                <a:lnTo>
                  <a:pt x="15170" y="1151"/>
                </a:lnTo>
                <a:cubicBezTo>
                  <a:pt x="14605" y="1026"/>
                  <a:pt x="13726" y="733"/>
                  <a:pt x="13475" y="0"/>
                </a:cubicBezTo>
                <a:cubicBezTo>
                  <a:pt x="13286" y="544"/>
                  <a:pt x="12847" y="984"/>
                  <a:pt x="12282" y="1151"/>
                </a:cubicBezTo>
                <a:lnTo>
                  <a:pt x="12240" y="1151"/>
                </a:lnTo>
                <a:cubicBezTo>
                  <a:pt x="11675" y="1026"/>
                  <a:pt x="10797" y="733"/>
                  <a:pt x="10546" y="0"/>
                </a:cubicBezTo>
                <a:cubicBezTo>
                  <a:pt x="10357" y="544"/>
                  <a:pt x="9918" y="984"/>
                  <a:pt x="9353" y="1151"/>
                </a:cubicBezTo>
                <a:lnTo>
                  <a:pt x="9311" y="1151"/>
                </a:lnTo>
                <a:cubicBezTo>
                  <a:pt x="8746" y="1026"/>
                  <a:pt x="7867" y="733"/>
                  <a:pt x="7616" y="0"/>
                </a:cubicBezTo>
                <a:cubicBezTo>
                  <a:pt x="7428" y="544"/>
                  <a:pt x="6988" y="984"/>
                  <a:pt x="6424" y="1151"/>
                </a:cubicBezTo>
                <a:lnTo>
                  <a:pt x="6382" y="1151"/>
                </a:lnTo>
                <a:cubicBezTo>
                  <a:pt x="5817" y="1026"/>
                  <a:pt x="4938" y="733"/>
                  <a:pt x="4687" y="0"/>
                </a:cubicBezTo>
                <a:cubicBezTo>
                  <a:pt x="4499" y="544"/>
                  <a:pt x="4059" y="984"/>
                  <a:pt x="3494" y="1151"/>
                </a:cubicBezTo>
                <a:lnTo>
                  <a:pt x="3452" y="1151"/>
                </a:lnTo>
                <a:cubicBezTo>
                  <a:pt x="2887" y="1026"/>
                  <a:pt x="2009" y="733"/>
                  <a:pt x="1737" y="0"/>
                </a:cubicBezTo>
                <a:close/>
              </a:path>
            </a:pathLst>
          </a:custGeom>
          <a:solidFill>
            <a:srgbClr val="00A5C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9" name="Google Shape;759;p29"/>
          <p:cNvSpPr/>
          <p:nvPr/>
        </p:nvSpPr>
        <p:spPr>
          <a:xfrm>
            <a:off x="-73996" y="2083821"/>
            <a:ext cx="1785159" cy="456225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60" name="Google Shape;760;p29"/>
          <p:cNvGrpSpPr/>
          <p:nvPr/>
        </p:nvGrpSpPr>
        <p:grpSpPr>
          <a:xfrm>
            <a:off x="10307799" y="4025907"/>
            <a:ext cx="907807" cy="1321423"/>
            <a:chOff x="7730849" y="1571630"/>
            <a:chExt cx="680855" cy="991067"/>
          </a:xfrm>
        </p:grpSpPr>
        <p:sp>
          <p:nvSpPr>
            <p:cNvPr id="761" name="Google Shape;761;p29"/>
            <p:cNvSpPr/>
            <p:nvPr/>
          </p:nvSpPr>
          <p:spPr>
            <a:xfrm flipH="1">
              <a:off x="7891829" y="1863713"/>
              <a:ext cx="195451" cy="698983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2" name="Google Shape;762;p29"/>
            <p:cNvSpPr/>
            <p:nvPr/>
          </p:nvSpPr>
          <p:spPr>
            <a:xfrm flipH="1">
              <a:off x="8096002" y="1655455"/>
              <a:ext cx="252191" cy="214719"/>
            </a:xfrm>
            <a:custGeom>
              <a:avLst/>
              <a:gdLst/>
              <a:ahLst/>
              <a:cxnLst/>
              <a:rect l="l" t="t" r="r" b="b"/>
              <a:pathLst>
                <a:path w="12774" h="10876" extrusionOk="0">
                  <a:moveTo>
                    <a:pt x="271" y="1"/>
                  </a:moveTo>
                  <a:cubicBezTo>
                    <a:pt x="96" y="1"/>
                    <a:pt x="0" y="7"/>
                    <a:pt x="0" y="7"/>
                  </a:cubicBezTo>
                  <a:lnTo>
                    <a:pt x="3567" y="4576"/>
                  </a:lnTo>
                  <a:lnTo>
                    <a:pt x="7878" y="5361"/>
                  </a:lnTo>
                  <a:lnTo>
                    <a:pt x="5129" y="6673"/>
                  </a:lnTo>
                  <a:lnTo>
                    <a:pt x="5129" y="6673"/>
                  </a:lnTo>
                  <a:lnTo>
                    <a:pt x="9315" y="6331"/>
                  </a:lnTo>
                  <a:lnTo>
                    <a:pt x="7427" y="7935"/>
                  </a:lnTo>
                  <a:cubicBezTo>
                    <a:pt x="9532" y="8745"/>
                    <a:pt x="12773" y="10875"/>
                    <a:pt x="12773" y="10875"/>
                  </a:cubicBezTo>
                  <a:cubicBezTo>
                    <a:pt x="10614" y="499"/>
                    <a:pt x="1921" y="1"/>
                    <a:pt x="271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3" name="Google Shape;763;p29"/>
            <p:cNvSpPr/>
            <p:nvPr/>
          </p:nvSpPr>
          <p:spPr>
            <a:xfrm flipH="1">
              <a:off x="8096001" y="1845669"/>
              <a:ext cx="315702" cy="115533"/>
            </a:xfrm>
            <a:custGeom>
              <a:avLst/>
              <a:gdLst/>
              <a:ahLst/>
              <a:cxnLst/>
              <a:rect l="l" t="t" r="r" b="b"/>
              <a:pathLst>
                <a:path w="15991" h="5852" extrusionOk="0">
                  <a:moveTo>
                    <a:pt x="10295" y="0"/>
                  </a:moveTo>
                  <a:cubicBezTo>
                    <a:pt x="3432" y="0"/>
                    <a:pt x="1" y="5852"/>
                    <a:pt x="1" y="5852"/>
                  </a:cubicBezTo>
                  <a:lnTo>
                    <a:pt x="5715" y="5426"/>
                  </a:lnTo>
                  <a:lnTo>
                    <a:pt x="8773" y="2251"/>
                  </a:lnTo>
                  <a:lnTo>
                    <a:pt x="8296" y="5309"/>
                  </a:lnTo>
                  <a:lnTo>
                    <a:pt x="10351" y="1591"/>
                  </a:lnTo>
                  <a:lnTo>
                    <a:pt x="10610" y="4081"/>
                  </a:lnTo>
                  <a:cubicBezTo>
                    <a:pt x="12440" y="2769"/>
                    <a:pt x="15990" y="1240"/>
                    <a:pt x="15990" y="1240"/>
                  </a:cubicBezTo>
                  <a:cubicBezTo>
                    <a:pt x="13884" y="355"/>
                    <a:pt x="11985" y="0"/>
                    <a:pt x="10295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4" name="Google Shape;764;p29"/>
            <p:cNvSpPr/>
            <p:nvPr/>
          </p:nvSpPr>
          <p:spPr>
            <a:xfrm flipH="1">
              <a:off x="7730849" y="1824683"/>
              <a:ext cx="357260" cy="103530"/>
            </a:xfrm>
            <a:custGeom>
              <a:avLst/>
              <a:gdLst/>
              <a:ahLst/>
              <a:cxnLst/>
              <a:rect l="l" t="t" r="r" b="b"/>
              <a:pathLst>
                <a:path w="18096" h="5244" extrusionOk="0">
                  <a:moveTo>
                    <a:pt x="7764" y="0"/>
                  </a:moveTo>
                  <a:cubicBezTo>
                    <a:pt x="5399" y="0"/>
                    <a:pt x="2762" y="656"/>
                    <a:pt x="0" y="2479"/>
                  </a:cubicBezTo>
                  <a:cubicBezTo>
                    <a:pt x="0" y="2479"/>
                    <a:pt x="4169" y="3398"/>
                    <a:pt x="6475" y="4408"/>
                  </a:cubicBezTo>
                  <a:lnTo>
                    <a:pt x="5999" y="1819"/>
                  </a:lnTo>
                  <a:lnTo>
                    <a:pt x="9265" y="5244"/>
                  </a:lnTo>
                  <a:lnTo>
                    <a:pt x="7862" y="2211"/>
                  </a:lnTo>
                  <a:lnTo>
                    <a:pt x="11997" y="4901"/>
                  </a:lnTo>
                  <a:lnTo>
                    <a:pt x="18095" y="4300"/>
                  </a:lnTo>
                  <a:cubicBezTo>
                    <a:pt x="18095" y="4300"/>
                    <a:pt x="13822" y="0"/>
                    <a:pt x="7764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5" name="Google Shape;765;p29"/>
            <p:cNvSpPr/>
            <p:nvPr/>
          </p:nvSpPr>
          <p:spPr>
            <a:xfrm flipH="1">
              <a:off x="7886873" y="1571630"/>
              <a:ext cx="219221" cy="302001"/>
            </a:xfrm>
            <a:custGeom>
              <a:avLst/>
              <a:gdLst/>
              <a:ahLst/>
              <a:cxnLst/>
              <a:rect l="l" t="t" r="r" b="b"/>
              <a:pathLst>
                <a:path w="11104" h="15297" extrusionOk="0">
                  <a:moveTo>
                    <a:pt x="11103" y="0"/>
                  </a:moveTo>
                  <a:cubicBezTo>
                    <a:pt x="11103" y="1"/>
                    <a:pt x="1" y="3392"/>
                    <a:pt x="911" y="15297"/>
                  </a:cubicBezTo>
                  <a:cubicBezTo>
                    <a:pt x="911" y="15297"/>
                    <a:pt x="3685" y="12022"/>
                    <a:pt x="5657" y="10443"/>
                  </a:cubicBezTo>
                  <a:lnTo>
                    <a:pt x="3192" y="9616"/>
                  </a:lnTo>
                  <a:lnTo>
                    <a:pt x="7703" y="8354"/>
                  </a:lnTo>
                  <a:lnTo>
                    <a:pt x="4420" y="8146"/>
                  </a:lnTo>
                  <a:lnTo>
                    <a:pt x="8714" y="5748"/>
                  </a:lnTo>
                  <a:lnTo>
                    <a:pt x="11103" y="0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6" name="Google Shape;766;p29"/>
            <p:cNvSpPr/>
            <p:nvPr/>
          </p:nvSpPr>
          <p:spPr>
            <a:xfrm flipH="1">
              <a:off x="8090732" y="1874098"/>
              <a:ext cx="194464" cy="312721"/>
            </a:xfrm>
            <a:custGeom>
              <a:avLst/>
              <a:gdLst/>
              <a:ahLst/>
              <a:cxnLst/>
              <a:rect l="l" t="t" r="r" b="b"/>
              <a:pathLst>
                <a:path w="9850" h="15840" extrusionOk="0">
                  <a:moveTo>
                    <a:pt x="9850" y="1"/>
                  </a:moveTo>
                  <a:lnTo>
                    <a:pt x="9850" y="1"/>
                  </a:lnTo>
                  <a:cubicBezTo>
                    <a:pt x="0" y="6074"/>
                    <a:pt x="4035" y="15840"/>
                    <a:pt x="4035" y="15840"/>
                  </a:cubicBezTo>
                  <a:lnTo>
                    <a:pt x="7085" y="10911"/>
                  </a:lnTo>
                  <a:lnTo>
                    <a:pt x="6374" y="6517"/>
                  </a:lnTo>
                  <a:lnTo>
                    <a:pt x="8505" y="8722"/>
                  </a:lnTo>
                  <a:lnTo>
                    <a:pt x="6784" y="4821"/>
                  </a:lnTo>
                  <a:lnTo>
                    <a:pt x="8906" y="6107"/>
                  </a:lnTo>
                  <a:cubicBezTo>
                    <a:pt x="8956" y="3819"/>
                    <a:pt x="9850" y="1"/>
                    <a:pt x="9850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7" name="Google Shape;767;p29"/>
            <p:cNvSpPr/>
            <p:nvPr/>
          </p:nvSpPr>
          <p:spPr>
            <a:xfrm flipH="1">
              <a:off x="8090730" y="1842688"/>
              <a:ext cx="320974" cy="118514"/>
            </a:xfrm>
            <a:custGeom>
              <a:avLst/>
              <a:gdLst/>
              <a:ahLst/>
              <a:cxnLst/>
              <a:rect l="l" t="t" r="r" b="b"/>
              <a:pathLst>
                <a:path w="16258" h="6003" extrusionOk="0">
                  <a:moveTo>
                    <a:pt x="10097" y="1"/>
                  </a:moveTo>
                  <a:cubicBezTo>
                    <a:pt x="3453" y="1"/>
                    <a:pt x="1" y="6003"/>
                    <a:pt x="1" y="6003"/>
                  </a:cubicBezTo>
                  <a:cubicBezTo>
                    <a:pt x="5302" y="1956"/>
                    <a:pt x="9815" y="1079"/>
                    <a:pt x="12731" y="1079"/>
                  </a:cubicBezTo>
                  <a:cubicBezTo>
                    <a:pt x="14962" y="1079"/>
                    <a:pt x="16258" y="1592"/>
                    <a:pt x="16258" y="1592"/>
                  </a:cubicBezTo>
                  <a:cubicBezTo>
                    <a:pt x="13969" y="449"/>
                    <a:pt x="11914" y="1"/>
                    <a:pt x="10097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8" name="Google Shape;768;p29"/>
            <p:cNvSpPr/>
            <p:nvPr/>
          </p:nvSpPr>
          <p:spPr>
            <a:xfrm flipH="1">
              <a:off x="8090731" y="1655573"/>
              <a:ext cx="257462" cy="218549"/>
            </a:xfrm>
            <a:custGeom>
              <a:avLst/>
              <a:gdLst/>
              <a:ahLst/>
              <a:cxnLst/>
              <a:rect l="l" t="t" r="r" b="b"/>
              <a:pathLst>
                <a:path w="13041" h="11070" extrusionOk="0">
                  <a:moveTo>
                    <a:pt x="91" y="0"/>
                  </a:moveTo>
                  <a:cubicBezTo>
                    <a:pt x="61" y="0"/>
                    <a:pt x="31" y="0"/>
                    <a:pt x="0" y="1"/>
                  </a:cubicBezTo>
                  <a:cubicBezTo>
                    <a:pt x="0" y="1"/>
                    <a:pt x="10050" y="3250"/>
                    <a:pt x="13041" y="11070"/>
                  </a:cubicBezTo>
                  <a:cubicBezTo>
                    <a:pt x="13041" y="11070"/>
                    <a:pt x="11636" y="0"/>
                    <a:pt x="91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9" name="Google Shape;769;p29"/>
            <p:cNvSpPr/>
            <p:nvPr/>
          </p:nvSpPr>
          <p:spPr>
            <a:xfrm flipH="1">
              <a:off x="7886873" y="1571788"/>
              <a:ext cx="248400" cy="291952"/>
            </a:xfrm>
            <a:custGeom>
              <a:avLst/>
              <a:gdLst/>
              <a:ahLst/>
              <a:cxnLst/>
              <a:rect l="l" t="t" r="r" b="b"/>
              <a:pathLst>
                <a:path w="12582" h="14788" extrusionOk="0">
                  <a:moveTo>
                    <a:pt x="12581" y="1"/>
                  </a:moveTo>
                  <a:cubicBezTo>
                    <a:pt x="0" y="4094"/>
                    <a:pt x="2431" y="14787"/>
                    <a:pt x="2431" y="14787"/>
                  </a:cubicBezTo>
                  <a:cubicBezTo>
                    <a:pt x="4645" y="5306"/>
                    <a:pt x="12581" y="1"/>
                    <a:pt x="12581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70" name="Google Shape;770;p29"/>
          <p:cNvSpPr/>
          <p:nvPr/>
        </p:nvSpPr>
        <p:spPr>
          <a:xfrm>
            <a:off x="10471644" y="5264893"/>
            <a:ext cx="268333" cy="132800"/>
          </a:xfrm>
          <a:custGeom>
            <a:avLst/>
            <a:gdLst/>
            <a:ahLst/>
            <a:cxnLst/>
            <a:rect l="l" t="t" r="r" b="b"/>
            <a:pathLst>
              <a:path w="8050" h="3984" extrusionOk="0">
                <a:moveTo>
                  <a:pt x="748" y="73"/>
                </a:moveTo>
                <a:cubicBezTo>
                  <a:pt x="1097" y="-229"/>
                  <a:pt x="1533" y="549"/>
                  <a:pt x="2176" y="692"/>
                </a:cubicBezTo>
                <a:cubicBezTo>
                  <a:pt x="2819" y="835"/>
                  <a:pt x="3907" y="946"/>
                  <a:pt x="4605" y="930"/>
                </a:cubicBezTo>
                <a:cubicBezTo>
                  <a:pt x="5304" y="914"/>
                  <a:pt x="5907" y="692"/>
                  <a:pt x="6367" y="597"/>
                </a:cubicBezTo>
                <a:cubicBezTo>
                  <a:pt x="6827" y="502"/>
                  <a:pt x="7089" y="192"/>
                  <a:pt x="7367" y="359"/>
                </a:cubicBezTo>
                <a:cubicBezTo>
                  <a:pt x="7645" y="526"/>
                  <a:pt x="8098" y="1081"/>
                  <a:pt x="8034" y="1597"/>
                </a:cubicBezTo>
                <a:cubicBezTo>
                  <a:pt x="7971" y="2113"/>
                  <a:pt x="7907" y="3065"/>
                  <a:pt x="6986" y="3454"/>
                </a:cubicBezTo>
                <a:cubicBezTo>
                  <a:pt x="6065" y="3843"/>
                  <a:pt x="3661" y="4089"/>
                  <a:pt x="2510" y="3930"/>
                </a:cubicBezTo>
                <a:cubicBezTo>
                  <a:pt x="1359" y="3771"/>
                  <a:pt x="375" y="3145"/>
                  <a:pt x="81" y="2502"/>
                </a:cubicBezTo>
                <a:cubicBezTo>
                  <a:pt x="-213" y="1859"/>
                  <a:pt x="399" y="375"/>
                  <a:pt x="748" y="73"/>
                </a:cubicBezTo>
                <a:close/>
              </a:path>
            </a:pathLst>
          </a:custGeom>
          <a:solidFill>
            <a:srgbClr val="FBE5BB"/>
          </a:solidFill>
          <a:ln>
            <a:noFill/>
          </a:ln>
        </p:spPr>
      </p:sp>
      <p:grpSp>
        <p:nvGrpSpPr>
          <p:cNvPr id="771" name="Google Shape;771;p29"/>
          <p:cNvGrpSpPr/>
          <p:nvPr/>
        </p:nvGrpSpPr>
        <p:grpSpPr>
          <a:xfrm>
            <a:off x="8934283" y="571524"/>
            <a:ext cx="4090357" cy="1645200"/>
            <a:chOff x="6691187" y="447693"/>
            <a:chExt cx="3067768" cy="1233900"/>
          </a:xfrm>
        </p:grpSpPr>
        <p:sp>
          <p:nvSpPr>
            <p:cNvPr id="772" name="Google Shape;772;p29"/>
            <p:cNvSpPr/>
            <p:nvPr/>
          </p:nvSpPr>
          <p:spPr>
            <a:xfrm>
              <a:off x="6950149" y="447693"/>
              <a:ext cx="2808807" cy="640814"/>
            </a:xfrm>
            <a:custGeom>
              <a:avLst/>
              <a:gdLst/>
              <a:ahLst/>
              <a:cxnLst/>
              <a:rect l="l" t="t" r="r" b="b"/>
              <a:pathLst>
                <a:path w="56942" h="12991" extrusionOk="0">
                  <a:moveTo>
                    <a:pt x="21078" y="0"/>
                  </a:moveTo>
                  <a:cubicBezTo>
                    <a:pt x="17553" y="0"/>
                    <a:pt x="14604" y="2373"/>
                    <a:pt x="14061" y="5464"/>
                  </a:cubicBezTo>
                  <a:cubicBezTo>
                    <a:pt x="13593" y="5380"/>
                    <a:pt x="13125" y="5330"/>
                    <a:pt x="12649" y="5330"/>
                  </a:cubicBezTo>
                  <a:cubicBezTo>
                    <a:pt x="9165" y="5330"/>
                    <a:pt x="6266" y="7619"/>
                    <a:pt x="5648" y="10627"/>
                  </a:cubicBezTo>
                  <a:cubicBezTo>
                    <a:pt x="2165" y="11095"/>
                    <a:pt x="1" y="12991"/>
                    <a:pt x="1" y="12991"/>
                  </a:cubicBezTo>
                  <a:lnTo>
                    <a:pt x="19650" y="12991"/>
                  </a:lnTo>
                  <a:lnTo>
                    <a:pt x="19675" y="12866"/>
                  </a:lnTo>
                  <a:cubicBezTo>
                    <a:pt x="19733" y="12874"/>
                    <a:pt x="19800" y="12882"/>
                    <a:pt x="19858" y="12891"/>
                  </a:cubicBezTo>
                  <a:cubicBezTo>
                    <a:pt x="19867" y="12924"/>
                    <a:pt x="19875" y="12958"/>
                    <a:pt x="19883" y="12991"/>
                  </a:cubicBezTo>
                  <a:lnTo>
                    <a:pt x="56942" y="12991"/>
                  </a:lnTo>
                  <a:cubicBezTo>
                    <a:pt x="54026" y="11713"/>
                    <a:pt x="51977" y="11295"/>
                    <a:pt x="50544" y="11295"/>
                  </a:cubicBezTo>
                  <a:cubicBezTo>
                    <a:pt x="50515" y="11295"/>
                    <a:pt x="50487" y="11295"/>
                    <a:pt x="50459" y="11295"/>
                  </a:cubicBezTo>
                  <a:cubicBezTo>
                    <a:pt x="50159" y="6575"/>
                    <a:pt x="45865" y="2832"/>
                    <a:pt x="40627" y="2832"/>
                  </a:cubicBezTo>
                  <a:cubicBezTo>
                    <a:pt x="37201" y="2832"/>
                    <a:pt x="34194" y="4420"/>
                    <a:pt x="32423" y="6834"/>
                  </a:cubicBezTo>
                  <a:cubicBezTo>
                    <a:pt x="32181" y="5756"/>
                    <a:pt x="31136" y="4954"/>
                    <a:pt x="29883" y="4954"/>
                  </a:cubicBezTo>
                  <a:cubicBezTo>
                    <a:pt x="29870" y="4954"/>
                    <a:pt x="29857" y="4954"/>
                    <a:pt x="29844" y="4954"/>
                  </a:cubicBezTo>
                  <a:cubicBezTo>
                    <a:pt x="29282" y="4954"/>
                    <a:pt x="28745" y="5129"/>
                    <a:pt x="28288" y="5456"/>
                  </a:cubicBezTo>
                  <a:cubicBezTo>
                    <a:pt x="28229" y="5447"/>
                    <a:pt x="28162" y="5431"/>
                    <a:pt x="28104" y="5422"/>
                  </a:cubicBezTo>
                  <a:cubicBezTo>
                    <a:pt x="27544" y="2348"/>
                    <a:pt x="24612" y="0"/>
                    <a:pt x="210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773" name="Google Shape;773;p29"/>
            <p:cNvGrpSpPr/>
            <p:nvPr/>
          </p:nvGrpSpPr>
          <p:grpSpPr>
            <a:xfrm flipH="1">
              <a:off x="6691187" y="1376106"/>
              <a:ext cx="576431" cy="305486"/>
              <a:chOff x="2468025" y="734125"/>
              <a:chExt cx="980825" cy="519800"/>
            </a:xfrm>
          </p:grpSpPr>
          <p:sp>
            <p:nvSpPr>
              <p:cNvPr id="774" name="Google Shape;774;p29"/>
              <p:cNvSpPr/>
              <p:nvPr/>
            </p:nvSpPr>
            <p:spPr>
              <a:xfrm>
                <a:off x="2831050" y="905000"/>
                <a:ext cx="617800" cy="140225"/>
              </a:xfrm>
              <a:custGeom>
                <a:avLst/>
                <a:gdLst/>
                <a:ahLst/>
                <a:cxnLst/>
                <a:rect l="l" t="t" r="r" b="b"/>
                <a:pathLst>
                  <a:path w="24712" h="5609" extrusionOk="0">
                    <a:moveTo>
                      <a:pt x="18198" y="1"/>
                    </a:moveTo>
                    <a:cubicBezTo>
                      <a:pt x="15715" y="1"/>
                      <a:pt x="14485" y="2407"/>
                      <a:pt x="12052" y="2407"/>
                    </a:cubicBezTo>
                    <a:cubicBezTo>
                      <a:pt x="9710" y="2407"/>
                      <a:pt x="7709" y="668"/>
                      <a:pt x="5003" y="668"/>
                    </a:cubicBezTo>
                    <a:cubicBezTo>
                      <a:pt x="4711" y="668"/>
                      <a:pt x="4411" y="688"/>
                      <a:pt x="4101" y="733"/>
                    </a:cubicBezTo>
                    <a:cubicBezTo>
                      <a:pt x="1507" y="1131"/>
                      <a:pt x="0" y="5315"/>
                      <a:pt x="0" y="5315"/>
                    </a:cubicBezTo>
                    <a:cubicBezTo>
                      <a:pt x="0" y="5315"/>
                      <a:pt x="3060" y="2256"/>
                      <a:pt x="5465" y="2256"/>
                    </a:cubicBezTo>
                    <a:cubicBezTo>
                      <a:pt x="5520" y="2256"/>
                      <a:pt x="5574" y="2257"/>
                      <a:pt x="5629" y="2260"/>
                    </a:cubicBezTo>
                    <a:cubicBezTo>
                      <a:pt x="8077" y="2407"/>
                      <a:pt x="9918" y="5608"/>
                      <a:pt x="12199" y="5608"/>
                    </a:cubicBezTo>
                    <a:cubicBezTo>
                      <a:pt x="14398" y="5608"/>
                      <a:pt x="16189" y="1931"/>
                      <a:pt x="18903" y="1931"/>
                    </a:cubicBezTo>
                    <a:cubicBezTo>
                      <a:pt x="19003" y="1931"/>
                      <a:pt x="19105" y="1936"/>
                      <a:pt x="19208" y="1947"/>
                    </a:cubicBezTo>
                    <a:cubicBezTo>
                      <a:pt x="22116" y="2260"/>
                      <a:pt x="24711" y="4395"/>
                      <a:pt x="24711" y="4395"/>
                    </a:cubicBezTo>
                    <a:cubicBezTo>
                      <a:pt x="24711" y="4395"/>
                      <a:pt x="22409" y="880"/>
                      <a:pt x="19208" y="126"/>
                    </a:cubicBezTo>
                    <a:cubicBezTo>
                      <a:pt x="18848" y="39"/>
                      <a:pt x="18513" y="1"/>
                      <a:pt x="18198" y="1"/>
                    </a:cubicBezTo>
                    <a:close/>
                  </a:path>
                </a:pathLst>
              </a:custGeom>
              <a:solidFill>
                <a:srgbClr val="0058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75" name="Google Shape;775;p29"/>
              <p:cNvSpPr/>
              <p:nvPr/>
            </p:nvSpPr>
            <p:spPr>
              <a:xfrm>
                <a:off x="2468025" y="1149000"/>
                <a:ext cx="463475" cy="104925"/>
              </a:xfrm>
              <a:custGeom>
                <a:avLst/>
                <a:gdLst/>
                <a:ahLst/>
                <a:cxnLst/>
                <a:rect l="l" t="t" r="r" b="b"/>
                <a:pathLst>
                  <a:path w="18539" h="4197" extrusionOk="0">
                    <a:moveTo>
                      <a:pt x="13655" y="0"/>
                    </a:moveTo>
                    <a:cubicBezTo>
                      <a:pt x="11792" y="0"/>
                      <a:pt x="10877" y="1811"/>
                      <a:pt x="9039" y="1811"/>
                    </a:cubicBezTo>
                    <a:cubicBezTo>
                      <a:pt x="7276" y="1811"/>
                      <a:pt x="5771" y="489"/>
                      <a:pt x="3746" y="489"/>
                    </a:cubicBezTo>
                    <a:cubicBezTo>
                      <a:pt x="3535" y="489"/>
                      <a:pt x="3319" y="504"/>
                      <a:pt x="3097" y="535"/>
                    </a:cubicBezTo>
                    <a:cubicBezTo>
                      <a:pt x="1151" y="828"/>
                      <a:pt x="0" y="3967"/>
                      <a:pt x="0" y="3967"/>
                    </a:cubicBezTo>
                    <a:cubicBezTo>
                      <a:pt x="0" y="3967"/>
                      <a:pt x="2304" y="1683"/>
                      <a:pt x="4109" y="1683"/>
                    </a:cubicBezTo>
                    <a:cubicBezTo>
                      <a:pt x="4148" y="1683"/>
                      <a:pt x="4188" y="1684"/>
                      <a:pt x="4227" y="1686"/>
                    </a:cubicBezTo>
                    <a:cubicBezTo>
                      <a:pt x="6068" y="1811"/>
                      <a:pt x="7449" y="4197"/>
                      <a:pt x="9165" y="4197"/>
                    </a:cubicBezTo>
                    <a:cubicBezTo>
                      <a:pt x="10817" y="4197"/>
                      <a:pt x="12139" y="1443"/>
                      <a:pt x="14177" y="1443"/>
                    </a:cubicBezTo>
                    <a:cubicBezTo>
                      <a:pt x="14255" y="1443"/>
                      <a:pt x="14335" y="1447"/>
                      <a:pt x="14417" y="1456"/>
                    </a:cubicBezTo>
                    <a:cubicBezTo>
                      <a:pt x="16593" y="1686"/>
                      <a:pt x="18539" y="3297"/>
                      <a:pt x="18539" y="3297"/>
                    </a:cubicBezTo>
                    <a:cubicBezTo>
                      <a:pt x="18539" y="3297"/>
                      <a:pt x="16823" y="661"/>
                      <a:pt x="14417" y="96"/>
                    </a:cubicBezTo>
                    <a:cubicBezTo>
                      <a:pt x="14145" y="30"/>
                      <a:pt x="13892" y="0"/>
                      <a:pt x="13655" y="0"/>
                    </a:cubicBezTo>
                    <a:close/>
                  </a:path>
                </a:pathLst>
              </a:custGeom>
              <a:solidFill>
                <a:srgbClr val="0058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76" name="Google Shape;776;p29"/>
              <p:cNvSpPr/>
              <p:nvPr/>
            </p:nvSpPr>
            <p:spPr>
              <a:xfrm>
                <a:off x="2565325" y="734125"/>
                <a:ext cx="290850" cy="66275"/>
              </a:xfrm>
              <a:custGeom>
                <a:avLst/>
                <a:gdLst/>
                <a:ahLst/>
                <a:cxnLst/>
                <a:rect l="l" t="t" r="r" b="b"/>
                <a:pathLst>
                  <a:path w="11634" h="2651" extrusionOk="0">
                    <a:moveTo>
                      <a:pt x="8575" y="0"/>
                    </a:moveTo>
                    <a:cubicBezTo>
                      <a:pt x="7400" y="0"/>
                      <a:pt x="6825" y="1144"/>
                      <a:pt x="5670" y="1144"/>
                    </a:cubicBezTo>
                    <a:cubicBezTo>
                      <a:pt x="4579" y="1144"/>
                      <a:pt x="3640" y="316"/>
                      <a:pt x="2367" y="316"/>
                    </a:cubicBezTo>
                    <a:cubicBezTo>
                      <a:pt x="2224" y="316"/>
                      <a:pt x="2077" y="326"/>
                      <a:pt x="1925" y="349"/>
                    </a:cubicBezTo>
                    <a:cubicBezTo>
                      <a:pt x="711" y="538"/>
                      <a:pt x="0" y="2505"/>
                      <a:pt x="0" y="2505"/>
                    </a:cubicBezTo>
                    <a:cubicBezTo>
                      <a:pt x="0" y="2505"/>
                      <a:pt x="1445" y="1080"/>
                      <a:pt x="2585" y="1080"/>
                    </a:cubicBezTo>
                    <a:cubicBezTo>
                      <a:pt x="2610" y="1080"/>
                      <a:pt x="2634" y="1080"/>
                      <a:pt x="2657" y="1082"/>
                    </a:cubicBezTo>
                    <a:cubicBezTo>
                      <a:pt x="3808" y="1124"/>
                      <a:pt x="4666" y="2651"/>
                      <a:pt x="5733" y="2651"/>
                    </a:cubicBezTo>
                    <a:cubicBezTo>
                      <a:pt x="6780" y="2651"/>
                      <a:pt x="7614" y="906"/>
                      <a:pt x="8888" y="906"/>
                    </a:cubicBezTo>
                    <a:cubicBezTo>
                      <a:pt x="8938" y="906"/>
                      <a:pt x="8988" y="909"/>
                      <a:pt x="9039" y="914"/>
                    </a:cubicBezTo>
                    <a:cubicBezTo>
                      <a:pt x="10399" y="1061"/>
                      <a:pt x="11634" y="2065"/>
                      <a:pt x="11634" y="2065"/>
                    </a:cubicBezTo>
                    <a:cubicBezTo>
                      <a:pt x="11634" y="2065"/>
                      <a:pt x="10546" y="412"/>
                      <a:pt x="9039" y="56"/>
                    </a:cubicBezTo>
                    <a:cubicBezTo>
                      <a:pt x="8874" y="17"/>
                      <a:pt x="8720" y="0"/>
                      <a:pt x="8575" y="0"/>
                    </a:cubicBezTo>
                    <a:close/>
                  </a:path>
                </a:pathLst>
              </a:custGeom>
              <a:solidFill>
                <a:srgbClr val="0058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2415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 2">
  <p:cSld name="Background 2">
    <p:spTree>
      <p:nvGrpSpPr>
        <p:cNvPr id="1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8" name="Google Shape;778;p30"/>
          <p:cNvGrpSpPr/>
          <p:nvPr/>
        </p:nvGrpSpPr>
        <p:grpSpPr>
          <a:xfrm>
            <a:off x="-44515" y="3873767"/>
            <a:ext cx="12281033" cy="2984168"/>
            <a:chOff x="-100" y="2905325"/>
            <a:chExt cx="9210775" cy="2238126"/>
          </a:xfrm>
        </p:grpSpPr>
        <p:sp>
          <p:nvSpPr>
            <p:cNvPr id="779" name="Google Shape;779;p30"/>
            <p:cNvSpPr/>
            <p:nvPr/>
          </p:nvSpPr>
          <p:spPr>
            <a:xfrm flipH="1">
              <a:off x="62" y="2905325"/>
              <a:ext cx="9210613" cy="1935365"/>
            </a:xfrm>
            <a:custGeom>
              <a:avLst/>
              <a:gdLst/>
              <a:ahLst/>
              <a:cxnLst/>
              <a:rect l="l" t="t" r="r" b="b"/>
              <a:pathLst>
                <a:path w="209237" h="68003" extrusionOk="0">
                  <a:moveTo>
                    <a:pt x="1737" y="0"/>
                  </a:moveTo>
                  <a:cubicBezTo>
                    <a:pt x="1569" y="544"/>
                    <a:pt x="1109" y="984"/>
                    <a:pt x="565" y="1151"/>
                  </a:cubicBezTo>
                  <a:lnTo>
                    <a:pt x="0" y="1151"/>
                  </a:lnTo>
                  <a:lnTo>
                    <a:pt x="0" y="68002"/>
                  </a:lnTo>
                  <a:lnTo>
                    <a:pt x="209236" y="68002"/>
                  </a:lnTo>
                  <a:lnTo>
                    <a:pt x="209236" y="1214"/>
                  </a:lnTo>
                  <a:lnTo>
                    <a:pt x="209236" y="1151"/>
                  </a:lnTo>
                  <a:lnTo>
                    <a:pt x="208776" y="1151"/>
                  </a:lnTo>
                  <a:cubicBezTo>
                    <a:pt x="208211" y="1026"/>
                    <a:pt x="207332" y="733"/>
                    <a:pt x="207060" y="0"/>
                  </a:cubicBezTo>
                  <a:cubicBezTo>
                    <a:pt x="206893" y="544"/>
                    <a:pt x="206432" y="984"/>
                    <a:pt x="205888" y="1151"/>
                  </a:cubicBezTo>
                  <a:lnTo>
                    <a:pt x="205847" y="1151"/>
                  </a:lnTo>
                  <a:cubicBezTo>
                    <a:pt x="205282" y="1026"/>
                    <a:pt x="204382" y="733"/>
                    <a:pt x="204131" y="0"/>
                  </a:cubicBezTo>
                  <a:cubicBezTo>
                    <a:pt x="203942" y="544"/>
                    <a:pt x="203503" y="984"/>
                    <a:pt x="202959" y="1151"/>
                  </a:cubicBezTo>
                  <a:lnTo>
                    <a:pt x="202896" y="1151"/>
                  </a:lnTo>
                  <a:cubicBezTo>
                    <a:pt x="202352" y="1026"/>
                    <a:pt x="201453" y="733"/>
                    <a:pt x="201201" y="0"/>
                  </a:cubicBezTo>
                  <a:cubicBezTo>
                    <a:pt x="201013" y="544"/>
                    <a:pt x="200574" y="984"/>
                    <a:pt x="200009" y="1151"/>
                  </a:cubicBezTo>
                  <a:lnTo>
                    <a:pt x="199967" y="1151"/>
                  </a:lnTo>
                  <a:cubicBezTo>
                    <a:pt x="199423" y="1026"/>
                    <a:pt x="198523" y="733"/>
                    <a:pt x="198272" y="0"/>
                  </a:cubicBezTo>
                  <a:cubicBezTo>
                    <a:pt x="198084" y="544"/>
                    <a:pt x="197644" y="984"/>
                    <a:pt x="197080" y="1151"/>
                  </a:cubicBezTo>
                  <a:lnTo>
                    <a:pt x="197038" y="1151"/>
                  </a:lnTo>
                  <a:cubicBezTo>
                    <a:pt x="196494" y="1026"/>
                    <a:pt x="195594" y="733"/>
                    <a:pt x="195343" y="0"/>
                  </a:cubicBezTo>
                  <a:cubicBezTo>
                    <a:pt x="195155" y="544"/>
                    <a:pt x="194715" y="984"/>
                    <a:pt x="194150" y="1151"/>
                  </a:cubicBezTo>
                  <a:lnTo>
                    <a:pt x="194108" y="1151"/>
                  </a:lnTo>
                  <a:cubicBezTo>
                    <a:pt x="193543" y="1026"/>
                    <a:pt x="192665" y="733"/>
                    <a:pt x="192414" y="0"/>
                  </a:cubicBezTo>
                  <a:cubicBezTo>
                    <a:pt x="192225" y="544"/>
                    <a:pt x="191786" y="984"/>
                    <a:pt x="191221" y="1151"/>
                  </a:cubicBezTo>
                  <a:lnTo>
                    <a:pt x="191179" y="1151"/>
                  </a:lnTo>
                  <a:cubicBezTo>
                    <a:pt x="190614" y="1026"/>
                    <a:pt x="189735" y="733"/>
                    <a:pt x="189484" y="0"/>
                  </a:cubicBezTo>
                  <a:cubicBezTo>
                    <a:pt x="189296" y="544"/>
                    <a:pt x="188857" y="984"/>
                    <a:pt x="188292" y="1151"/>
                  </a:cubicBezTo>
                  <a:lnTo>
                    <a:pt x="188250" y="1151"/>
                  </a:lnTo>
                  <a:cubicBezTo>
                    <a:pt x="187685" y="1026"/>
                    <a:pt x="186806" y="733"/>
                    <a:pt x="186534" y="0"/>
                  </a:cubicBezTo>
                  <a:cubicBezTo>
                    <a:pt x="186367" y="544"/>
                    <a:pt x="185906" y="984"/>
                    <a:pt x="185362" y="1151"/>
                  </a:cubicBezTo>
                  <a:lnTo>
                    <a:pt x="185320" y="1151"/>
                  </a:lnTo>
                  <a:cubicBezTo>
                    <a:pt x="184756" y="1026"/>
                    <a:pt x="183877" y="733"/>
                    <a:pt x="183605" y="0"/>
                  </a:cubicBezTo>
                  <a:cubicBezTo>
                    <a:pt x="183416" y="544"/>
                    <a:pt x="182977" y="984"/>
                    <a:pt x="182433" y="1151"/>
                  </a:cubicBezTo>
                  <a:lnTo>
                    <a:pt x="182391" y="1151"/>
                  </a:lnTo>
                  <a:cubicBezTo>
                    <a:pt x="181826" y="1026"/>
                    <a:pt x="180927" y="733"/>
                    <a:pt x="180675" y="0"/>
                  </a:cubicBezTo>
                  <a:cubicBezTo>
                    <a:pt x="180487" y="544"/>
                    <a:pt x="180048" y="984"/>
                    <a:pt x="179504" y="1151"/>
                  </a:cubicBezTo>
                  <a:lnTo>
                    <a:pt x="179441" y="1151"/>
                  </a:lnTo>
                  <a:cubicBezTo>
                    <a:pt x="178897" y="1026"/>
                    <a:pt x="177997" y="733"/>
                    <a:pt x="177746" y="0"/>
                  </a:cubicBezTo>
                  <a:cubicBezTo>
                    <a:pt x="177558" y="544"/>
                    <a:pt x="177118" y="984"/>
                    <a:pt x="176553" y="1151"/>
                  </a:cubicBezTo>
                  <a:lnTo>
                    <a:pt x="176512" y="1151"/>
                  </a:lnTo>
                  <a:cubicBezTo>
                    <a:pt x="175968" y="1026"/>
                    <a:pt x="175068" y="733"/>
                    <a:pt x="174817" y="0"/>
                  </a:cubicBezTo>
                  <a:cubicBezTo>
                    <a:pt x="174628" y="544"/>
                    <a:pt x="174189" y="984"/>
                    <a:pt x="173624" y="1151"/>
                  </a:cubicBezTo>
                  <a:lnTo>
                    <a:pt x="173582" y="1151"/>
                  </a:lnTo>
                  <a:cubicBezTo>
                    <a:pt x="173038" y="1026"/>
                    <a:pt x="172139" y="733"/>
                    <a:pt x="171888" y="0"/>
                  </a:cubicBezTo>
                  <a:cubicBezTo>
                    <a:pt x="171699" y="544"/>
                    <a:pt x="171260" y="984"/>
                    <a:pt x="170695" y="1151"/>
                  </a:cubicBezTo>
                  <a:lnTo>
                    <a:pt x="170653" y="1151"/>
                  </a:lnTo>
                  <a:cubicBezTo>
                    <a:pt x="170088" y="1026"/>
                    <a:pt x="169209" y="733"/>
                    <a:pt x="168958" y="0"/>
                  </a:cubicBezTo>
                  <a:cubicBezTo>
                    <a:pt x="168770" y="544"/>
                    <a:pt x="168330" y="984"/>
                    <a:pt x="167766" y="1151"/>
                  </a:cubicBezTo>
                  <a:lnTo>
                    <a:pt x="167724" y="1151"/>
                  </a:lnTo>
                  <a:cubicBezTo>
                    <a:pt x="167159" y="1026"/>
                    <a:pt x="166280" y="733"/>
                    <a:pt x="166029" y="0"/>
                  </a:cubicBezTo>
                  <a:cubicBezTo>
                    <a:pt x="165841" y="544"/>
                    <a:pt x="165401" y="984"/>
                    <a:pt x="164836" y="1151"/>
                  </a:cubicBezTo>
                  <a:lnTo>
                    <a:pt x="164773" y="1151"/>
                  </a:lnTo>
                  <a:cubicBezTo>
                    <a:pt x="164209" y="1026"/>
                    <a:pt x="163330" y="733"/>
                    <a:pt x="163079" y="0"/>
                  </a:cubicBezTo>
                  <a:cubicBezTo>
                    <a:pt x="162890" y="544"/>
                    <a:pt x="162451" y="984"/>
                    <a:pt x="161886" y="1151"/>
                  </a:cubicBezTo>
                  <a:lnTo>
                    <a:pt x="161844" y="1151"/>
                  </a:lnTo>
                  <a:cubicBezTo>
                    <a:pt x="161279" y="1026"/>
                    <a:pt x="160400" y="733"/>
                    <a:pt x="160149" y="0"/>
                  </a:cubicBezTo>
                  <a:cubicBezTo>
                    <a:pt x="159961" y="544"/>
                    <a:pt x="159522" y="984"/>
                    <a:pt x="158957" y="1151"/>
                  </a:cubicBezTo>
                  <a:lnTo>
                    <a:pt x="158915" y="1151"/>
                  </a:lnTo>
                  <a:cubicBezTo>
                    <a:pt x="158350" y="1026"/>
                    <a:pt x="157471" y="733"/>
                    <a:pt x="157199" y="0"/>
                  </a:cubicBezTo>
                  <a:cubicBezTo>
                    <a:pt x="157032" y="544"/>
                    <a:pt x="156571" y="984"/>
                    <a:pt x="156027" y="1151"/>
                  </a:cubicBezTo>
                  <a:lnTo>
                    <a:pt x="155986" y="1151"/>
                  </a:lnTo>
                  <a:cubicBezTo>
                    <a:pt x="155421" y="1026"/>
                    <a:pt x="154542" y="733"/>
                    <a:pt x="154270" y="0"/>
                  </a:cubicBezTo>
                  <a:cubicBezTo>
                    <a:pt x="154082" y="544"/>
                    <a:pt x="153642" y="984"/>
                    <a:pt x="153098" y="1151"/>
                  </a:cubicBezTo>
                  <a:lnTo>
                    <a:pt x="153056" y="1151"/>
                  </a:lnTo>
                  <a:cubicBezTo>
                    <a:pt x="152491" y="1026"/>
                    <a:pt x="151592" y="733"/>
                    <a:pt x="151341" y="0"/>
                  </a:cubicBezTo>
                  <a:cubicBezTo>
                    <a:pt x="151152" y="544"/>
                    <a:pt x="150713" y="984"/>
                    <a:pt x="150169" y="1151"/>
                  </a:cubicBezTo>
                  <a:lnTo>
                    <a:pt x="150106" y="1151"/>
                  </a:lnTo>
                  <a:cubicBezTo>
                    <a:pt x="149562" y="1026"/>
                    <a:pt x="148662" y="733"/>
                    <a:pt x="148411" y="0"/>
                  </a:cubicBezTo>
                  <a:cubicBezTo>
                    <a:pt x="148223" y="544"/>
                    <a:pt x="147783" y="984"/>
                    <a:pt x="147219" y="1151"/>
                  </a:cubicBezTo>
                  <a:lnTo>
                    <a:pt x="147177" y="1151"/>
                  </a:lnTo>
                  <a:cubicBezTo>
                    <a:pt x="146633" y="1026"/>
                    <a:pt x="145733" y="733"/>
                    <a:pt x="145482" y="0"/>
                  </a:cubicBezTo>
                  <a:cubicBezTo>
                    <a:pt x="145294" y="544"/>
                    <a:pt x="144854" y="984"/>
                    <a:pt x="144289" y="1151"/>
                  </a:cubicBezTo>
                  <a:lnTo>
                    <a:pt x="144247" y="1151"/>
                  </a:lnTo>
                  <a:cubicBezTo>
                    <a:pt x="143703" y="1026"/>
                    <a:pt x="142804" y="733"/>
                    <a:pt x="142553" y="0"/>
                  </a:cubicBezTo>
                  <a:cubicBezTo>
                    <a:pt x="142364" y="544"/>
                    <a:pt x="141925" y="984"/>
                    <a:pt x="141360" y="1151"/>
                  </a:cubicBezTo>
                  <a:lnTo>
                    <a:pt x="141318" y="1151"/>
                  </a:lnTo>
                  <a:cubicBezTo>
                    <a:pt x="140753" y="1026"/>
                    <a:pt x="139874" y="733"/>
                    <a:pt x="139623" y="0"/>
                  </a:cubicBezTo>
                  <a:cubicBezTo>
                    <a:pt x="139435" y="544"/>
                    <a:pt x="138996" y="984"/>
                    <a:pt x="138431" y="1151"/>
                  </a:cubicBezTo>
                  <a:lnTo>
                    <a:pt x="138389" y="1151"/>
                  </a:lnTo>
                  <a:cubicBezTo>
                    <a:pt x="137824" y="1026"/>
                    <a:pt x="136945" y="733"/>
                    <a:pt x="136694" y="0"/>
                  </a:cubicBezTo>
                  <a:cubicBezTo>
                    <a:pt x="136506" y="544"/>
                    <a:pt x="136066" y="984"/>
                    <a:pt x="135501" y="1151"/>
                  </a:cubicBezTo>
                  <a:lnTo>
                    <a:pt x="135459" y="1151"/>
                  </a:lnTo>
                  <a:cubicBezTo>
                    <a:pt x="134895" y="1026"/>
                    <a:pt x="134016" y="733"/>
                    <a:pt x="133744" y="0"/>
                  </a:cubicBezTo>
                  <a:cubicBezTo>
                    <a:pt x="133576" y="544"/>
                    <a:pt x="133116" y="984"/>
                    <a:pt x="132572" y="1151"/>
                  </a:cubicBezTo>
                  <a:lnTo>
                    <a:pt x="132530" y="1151"/>
                  </a:lnTo>
                  <a:cubicBezTo>
                    <a:pt x="131965" y="1026"/>
                    <a:pt x="131086" y="733"/>
                    <a:pt x="130814" y="0"/>
                  </a:cubicBezTo>
                  <a:cubicBezTo>
                    <a:pt x="130626" y="544"/>
                    <a:pt x="130187" y="984"/>
                    <a:pt x="129643" y="1151"/>
                  </a:cubicBezTo>
                  <a:lnTo>
                    <a:pt x="129601" y="1151"/>
                  </a:lnTo>
                  <a:cubicBezTo>
                    <a:pt x="129036" y="1026"/>
                    <a:pt x="128136" y="733"/>
                    <a:pt x="127885" y="0"/>
                  </a:cubicBezTo>
                  <a:cubicBezTo>
                    <a:pt x="127697" y="544"/>
                    <a:pt x="127257" y="984"/>
                    <a:pt x="126713" y="1151"/>
                  </a:cubicBezTo>
                  <a:lnTo>
                    <a:pt x="126651" y="1151"/>
                  </a:lnTo>
                  <a:cubicBezTo>
                    <a:pt x="126107" y="1026"/>
                    <a:pt x="125207" y="733"/>
                    <a:pt x="124956" y="0"/>
                  </a:cubicBezTo>
                  <a:cubicBezTo>
                    <a:pt x="124768" y="544"/>
                    <a:pt x="124328" y="984"/>
                    <a:pt x="123763" y="1151"/>
                  </a:cubicBezTo>
                  <a:lnTo>
                    <a:pt x="123721" y="1151"/>
                  </a:lnTo>
                  <a:cubicBezTo>
                    <a:pt x="123156" y="1026"/>
                    <a:pt x="122257" y="733"/>
                    <a:pt x="122006" y="0"/>
                  </a:cubicBezTo>
                  <a:cubicBezTo>
                    <a:pt x="121817" y="544"/>
                    <a:pt x="121378" y="984"/>
                    <a:pt x="120834" y="1151"/>
                  </a:cubicBezTo>
                  <a:lnTo>
                    <a:pt x="120771" y="1151"/>
                  </a:lnTo>
                  <a:cubicBezTo>
                    <a:pt x="120227" y="1026"/>
                    <a:pt x="119327" y="733"/>
                    <a:pt x="119076" y="0"/>
                  </a:cubicBezTo>
                  <a:cubicBezTo>
                    <a:pt x="118888" y="544"/>
                    <a:pt x="118449" y="984"/>
                    <a:pt x="117884" y="1151"/>
                  </a:cubicBezTo>
                  <a:lnTo>
                    <a:pt x="117842" y="1151"/>
                  </a:lnTo>
                  <a:cubicBezTo>
                    <a:pt x="117298" y="1026"/>
                    <a:pt x="116398" y="733"/>
                    <a:pt x="116147" y="0"/>
                  </a:cubicBezTo>
                  <a:cubicBezTo>
                    <a:pt x="115959" y="544"/>
                    <a:pt x="115519" y="984"/>
                    <a:pt x="114954" y="1151"/>
                  </a:cubicBezTo>
                  <a:lnTo>
                    <a:pt x="114912" y="1151"/>
                  </a:lnTo>
                  <a:cubicBezTo>
                    <a:pt x="114368" y="1026"/>
                    <a:pt x="113469" y="733"/>
                    <a:pt x="113218" y="0"/>
                  </a:cubicBezTo>
                  <a:cubicBezTo>
                    <a:pt x="113029" y="544"/>
                    <a:pt x="112590" y="984"/>
                    <a:pt x="112025" y="1151"/>
                  </a:cubicBezTo>
                  <a:lnTo>
                    <a:pt x="111983" y="1151"/>
                  </a:lnTo>
                  <a:cubicBezTo>
                    <a:pt x="111418" y="1026"/>
                    <a:pt x="110539" y="733"/>
                    <a:pt x="110288" y="0"/>
                  </a:cubicBezTo>
                  <a:cubicBezTo>
                    <a:pt x="110100" y="544"/>
                    <a:pt x="109661" y="984"/>
                    <a:pt x="109096" y="1151"/>
                  </a:cubicBezTo>
                  <a:lnTo>
                    <a:pt x="109054" y="1151"/>
                  </a:lnTo>
                  <a:cubicBezTo>
                    <a:pt x="108489" y="1026"/>
                    <a:pt x="107610" y="733"/>
                    <a:pt x="107359" y="0"/>
                  </a:cubicBezTo>
                  <a:cubicBezTo>
                    <a:pt x="107171" y="544"/>
                    <a:pt x="106731" y="984"/>
                    <a:pt x="106166" y="1151"/>
                  </a:cubicBezTo>
                  <a:lnTo>
                    <a:pt x="106125" y="1151"/>
                  </a:lnTo>
                  <a:cubicBezTo>
                    <a:pt x="105560" y="1026"/>
                    <a:pt x="104681" y="733"/>
                    <a:pt x="104409" y="0"/>
                  </a:cubicBezTo>
                  <a:cubicBezTo>
                    <a:pt x="104221" y="544"/>
                    <a:pt x="103781" y="984"/>
                    <a:pt x="103237" y="1151"/>
                  </a:cubicBezTo>
                  <a:lnTo>
                    <a:pt x="103195" y="1151"/>
                  </a:lnTo>
                  <a:cubicBezTo>
                    <a:pt x="102630" y="1026"/>
                    <a:pt x="101731" y="733"/>
                    <a:pt x="101480" y="0"/>
                  </a:cubicBezTo>
                  <a:cubicBezTo>
                    <a:pt x="101291" y="544"/>
                    <a:pt x="100852" y="984"/>
                    <a:pt x="100308" y="1151"/>
                  </a:cubicBezTo>
                  <a:lnTo>
                    <a:pt x="100245" y="1151"/>
                  </a:lnTo>
                  <a:cubicBezTo>
                    <a:pt x="99701" y="1026"/>
                    <a:pt x="98801" y="733"/>
                    <a:pt x="98550" y="0"/>
                  </a:cubicBezTo>
                  <a:cubicBezTo>
                    <a:pt x="98362" y="544"/>
                    <a:pt x="97923" y="984"/>
                    <a:pt x="97358" y="1151"/>
                  </a:cubicBezTo>
                  <a:lnTo>
                    <a:pt x="97316" y="1151"/>
                  </a:lnTo>
                  <a:cubicBezTo>
                    <a:pt x="96772" y="1026"/>
                    <a:pt x="95872" y="733"/>
                    <a:pt x="95621" y="0"/>
                  </a:cubicBezTo>
                  <a:cubicBezTo>
                    <a:pt x="95433" y="544"/>
                    <a:pt x="94993" y="984"/>
                    <a:pt x="94428" y="1151"/>
                  </a:cubicBezTo>
                  <a:lnTo>
                    <a:pt x="94386" y="1151"/>
                  </a:lnTo>
                  <a:cubicBezTo>
                    <a:pt x="93842" y="1026"/>
                    <a:pt x="92943" y="733"/>
                    <a:pt x="92692" y="0"/>
                  </a:cubicBezTo>
                  <a:cubicBezTo>
                    <a:pt x="92503" y="544"/>
                    <a:pt x="92064" y="984"/>
                    <a:pt x="91499" y="1151"/>
                  </a:cubicBezTo>
                  <a:lnTo>
                    <a:pt x="91457" y="1151"/>
                  </a:lnTo>
                  <a:cubicBezTo>
                    <a:pt x="90892" y="1026"/>
                    <a:pt x="90013" y="733"/>
                    <a:pt x="89762" y="0"/>
                  </a:cubicBezTo>
                  <a:cubicBezTo>
                    <a:pt x="89574" y="544"/>
                    <a:pt x="89135" y="984"/>
                    <a:pt x="88570" y="1151"/>
                  </a:cubicBezTo>
                  <a:lnTo>
                    <a:pt x="88528" y="1151"/>
                  </a:lnTo>
                  <a:cubicBezTo>
                    <a:pt x="87963" y="1026"/>
                    <a:pt x="87084" y="733"/>
                    <a:pt x="86833" y="0"/>
                  </a:cubicBezTo>
                  <a:cubicBezTo>
                    <a:pt x="86645" y="544"/>
                    <a:pt x="86205" y="984"/>
                    <a:pt x="85640" y="1151"/>
                  </a:cubicBezTo>
                  <a:lnTo>
                    <a:pt x="85599" y="1151"/>
                  </a:lnTo>
                  <a:cubicBezTo>
                    <a:pt x="85034" y="1026"/>
                    <a:pt x="84155" y="733"/>
                    <a:pt x="83883" y="0"/>
                  </a:cubicBezTo>
                  <a:cubicBezTo>
                    <a:pt x="83715" y="544"/>
                    <a:pt x="83255" y="984"/>
                    <a:pt x="82711" y="1151"/>
                  </a:cubicBezTo>
                  <a:lnTo>
                    <a:pt x="82648" y="1151"/>
                  </a:lnTo>
                  <a:cubicBezTo>
                    <a:pt x="82083" y="1026"/>
                    <a:pt x="81205" y="733"/>
                    <a:pt x="80953" y="0"/>
                  </a:cubicBezTo>
                  <a:cubicBezTo>
                    <a:pt x="80765" y="544"/>
                    <a:pt x="80326" y="984"/>
                    <a:pt x="79761" y="1151"/>
                  </a:cubicBezTo>
                  <a:lnTo>
                    <a:pt x="79719" y="1151"/>
                  </a:lnTo>
                  <a:cubicBezTo>
                    <a:pt x="79154" y="1026"/>
                    <a:pt x="78275" y="733"/>
                    <a:pt x="78024" y="0"/>
                  </a:cubicBezTo>
                  <a:cubicBezTo>
                    <a:pt x="77836" y="544"/>
                    <a:pt x="77396" y="984"/>
                    <a:pt x="76832" y="1151"/>
                  </a:cubicBezTo>
                  <a:lnTo>
                    <a:pt x="76790" y="1151"/>
                  </a:lnTo>
                  <a:cubicBezTo>
                    <a:pt x="76225" y="1026"/>
                    <a:pt x="75346" y="733"/>
                    <a:pt x="75074" y="0"/>
                  </a:cubicBezTo>
                  <a:cubicBezTo>
                    <a:pt x="74907" y="544"/>
                    <a:pt x="74446" y="984"/>
                    <a:pt x="73902" y="1151"/>
                  </a:cubicBezTo>
                  <a:lnTo>
                    <a:pt x="73860" y="1151"/>
                  </a:lnTo>
                  <a:cubicBezTo>
                    <a:pt x="73295" y="1026"/>
                    <a:pt x="72417" y="733"/>
                    <a:pt x="72145" y="0"/>
                  </a:cubicBezTo>
                  <a:cubicBezTo>
                    <a:pt x="71956" y="544"/>
                    <a:pt x="71517" y="984"/>
                    <a:pt x="70973" y="1151"/>
                  </a:cubicBezTo>
                  <a:lnTo>
                    <a:pt x="70931" y="1151"/>
                  </a:lnTo>
                  <a:cubicBezTo>
                    <a:pt x="70366" y="1026"/>
                    <a:pt x="69466" y="733"/>
                    <a:pt x="69215" y="0"/>
                  </a:cubicBezTo>
                  <a:cubicBezTo>
                    <a:pt x="69027" y="544"/>
                    <a:pt x="68588" y="984"/>
                    <a:pt x="68044" y="1151"/>
                  </a:cubicBezTo>
                  <a:lnTo>
                    <a:pt x="67981" y="1151"/>
                  </a:lnTo>
                  <a:cubicBezTo>
                    <a:pt x="67437" y="1026"/>
                    <a:pt x="66537" y="733"/>
                    <a:pt x="66286" y="0"/>
                  </a:cubicBezTo>
                  <a:cubicBezTo>
                    <a:pt x="66098" y="544"/>
                    <a:pt x="65658" y="984"/>
                    <a:pt x="65093" y="1151"/>
                  </a:cubicBezTo>
                  <a:lnTo>
                    <a:pt x="65052" y="1151"/>
                  </a:lnTo>
                  <a:cubicBezTo>
                    <a:pt x="64508" y="1026"/>
                    <a:pt x="63608" y="733"/>
                    <a:pt x="63357" y="0"/>
                  </a:cubicBezTo>
                  <a:cubicBezTo>
                    <a:pt x="63168" y="544"/>
                    <a:pt x="62729" y="984"/>
                    <a:pt x="62164" y="1151"/>
                  </a:cubicBezTo>
                  <a:lnTo>
                    <a:pt x="62122" y="1151"/>
                  </a:lnTo>
                  <a:cubicBezTo>
                    <a:pt x="61578" y="1026"/>
                    <a:pt x="60678" y="733"/>
                    <a:pt x="60427" y="0"/>
                  </a:cubicBezTo>
                  <a:cubicBezTo>
                    <a:pt x="60239" y="544"/>
                    <a:pt x="59800" y="984"/>
                    <a:pt x="59235" y="1151"/>
                  </a:cubicBezTo>
                  <a:lnTo>
                    <a:pt x="59193" y="1151"/>
                  </a:lnTo>
                  <a:cubicBezTo>
                    <a:pt x="58628" y="1026"/>
                    <a:pt x="57749" y="733"/>
                    <a:pt x="57498" y="0"/>
                  </a:cubicBezTo>
                  <a:cubicBezTo>
                    <a:pt x="57310" y="544"/>
                    <a:pt x="56870" y="984"/>
                    <a:pt x="56305" y="1151"/>
                  </a:cubicBezTo>
                  <a:lnTo>
                    <a:pt x="56243" y="1151"/>
                  </a:lnTo>
                  <a:cubicBezTo>
                    <a:pt x="55678" y="1026"/>
                    <a:pt x="54778" y="733"/>
                    <a:pt x="54527" y="0"/>
                  </a:cubicBezTo>
                  <a:cubicBezTo>
                    <a:pt x="54339" y="544"/>
                    <a:pt x="53899" y="984"/>
                    <a:pt x="53355" y="1151"/>
                  </a:cubicBezTo>
                  <a:lnTo>
                    <a:pt x="53292" y="1151"/>
                  </a:lnTo>
                  <a:cubicBezTo>
                    <a:pt x="52748" y="1026"/>
                    <a:pt x="51849" y="733"/>
                    <a:pt x="51598" y="0"/>
                  </a:cubicBezTo>
                  <a:cubicBezTo>
                    <a:pt x="51409" y="544"/>
                    <a:pt x="50970" y="984"/>
                    <a:pt x="50405" y="1151"/>
                  </a:cubicBezTo>
                  <a:lnTo>
                    <a:pt x="50363" y="1151"/>
                  </a:lnTo>
                  <a:cubicBezTo>
                    <a:pt x="49819" y="1026"/>
                    <a:pt x="48919" y="733"/>
                    <a:pt x="48668" y="0"/>
                  </a:cubicBezTo>
                  <a:cubicBezTo>
                    <a:pt x="48480" y="544"/>
                    <a:pt x="48041" y="984"/>
                    <a:pt x="47476" y="1151"/>
                  </a:cubicBezTo>
                  <a:lnTo>
                    <a:pt x="47434" y="1151"/>
                  </a:lnTo>
                  <a:cubicBezTo>
                    <a:pt x="46890" y="1026"/>
                    <a:pt x="45990" y="733"/>
                    <a:pt x="45739" y="0"/>
                  </a:cubicBezTo>
                  <a:cubicBezTo>
                    <a:pt x="45551" y="544"/>
                    <a:pt x="45111" y="984"/>
                    <a:pt x="44546" y="1151"/>
                  </a:cubicBezTo>
                  <a:lnTo>
                    <a:pt x="44505" y="1151"/>
                  </a:lnTo>
                  <a:cubicBezTo>
                    <a:pt x="43940" y="1026"/>
                    <a:pt x="43061" y="733"/>
                    <a:pt x="42810" y="0"/>
                  </a:cubicBezTo>
                  <a:cubicBezTo>
                    <a:pt x="42621" y="544"/>
                    <a:pt x="42182" y="984"/>
                    <a:pt x="41617" y="1151"/>
                  </a:cubicBezTo>
                  <a:lnTo>
                    <a:pt x="41596" y="1151"/>
                  </a:lnTo>
                  <a:cubicBezTo>
                    <a:pt x="41031" y="1026"/>
                    <a:pt x="40131" y="733"/>
                    <a:pt x="39880" y="0"/>
                  </a:cubicBezTo>
                  <a:cubicBezTo>
                    <a:pt x="39692" y="544"/>
                    <a:pt x="39253" y="984"/>
                    <a:pt x="38709" y="1151"/>
                  </a:cubicBezTo>
                  <a:lnTo>
                    <a:pt x="38646" y="1151"/>
                  </a:lnTo>
                  <a:cubicBezTo>
                    <a:pt x="38102" y="1026"/>
                    <a:pt x="37202" y="733"/>
                    <a:pt x="36951" y="0"/>
                  </a:cubicBezTo>
                  <a:cubicBezTo>
                    <a:pt x="36763" y="544"/>
                    <a:pt x="36323" y="984"/>
                    <a:pt x="35758" y="1151"/>
                  </a:cubicBezTo>
                  <a:lnTo>
                    <a:pt x="35717" y="1151"/>
                  </a:lnTo>
                  <a:cubicBezTo>
                    <a:pt x="35173" y="1026"/>
                    <a:pt x="34273" y="733"/>
                    <a:pt x="34022" y="0"/>
                  </a:cubicBezTo>
                  <a:cubicBezTo>
                    <a:pt x="33833" y="544"/>
                    <a:pt x="33394" y="984"/>
                    <a:pt x="32829" y="1151"/>
                  </a:cubicBezTo>
                  <a:lnTo>
                    <a:pt x="32787" y="1151"/>
                  </a:lnTo>
                  <a:cubicBezTo>
                    <a:pt x="32243" y="1026"/>
                    <a:pt x="31344" y="733"/>
                    <a:pt x="31092" y="0"/>
                  </a:cubicBezTo>
                  <a:cubicBezTo>
                    <a:pt x="30904" y="544"/>
                    <a:pt x="30465" y="984"/>
                    <a:pt x="29900" y="1151"/>
                  </a:cubicBezTo>
                  <a:lnTo>
                    <a:pt x="29858" y="1151"/>
                  </a:lnTo>
                  <a:cubicBezTo>
                    <a:pt x="29293" y="1026"/>
                    <a:pt x="28414" y="733"/>
                    <a:pt x="28163" y="0"/>
                  </a:cubicBezTo>
                  <a:cubicBezTo>
                    <a:pt x="27975" y="544"/>
                    <a:pt x="27535" y="984"/>
                    <a:pt x="26971" y="1151"/>
                  </a:cubicBezTo>
                  <a:lnTo>
                    <a:pt x="26929" y="1151"/>
                  </a:lnTo>
                  <a:cubicBezTo>
                    <a:pt x="26364" y="1026"/>
                    <a:pt x="25485" y="733"/>
                    <a:pt x="25234" y="0"/>
                  </a:cubicBezTo>
                  <a:cubicBezTo>
                    <a:pt x="25046" y="544"/>
                    <a:pt x="24606" y="984"/>
                    <a:pt x="24041" y="1151"/>
                  </a:cubicBezTo>
                  <a:lnTo>
                    <a:pt x="23999" y="1151"/>
                  </a:lnTo>
                  <a:cubicBezTo>
                    <a:pt x="23434" y="1026"/>
                    <a:pt x="22556" y="733"/>
                    <a:pt x="22284" y="0"/>
                  </a:cubicBezTo>
                  <a:cubicBezTo>
                    <a:pt x="22116" y="544"/>
                    <a:pt x="21656" y="984"/>
                    <a:pt x="21112" y="1151"/>
                  </a:cubicBezTo>
                  <a:lnTo>
                    <a:pt x="21070" y="1151"/>
                  </a:lnTo>
                  <a:cubicBezTo>
                    <a:pt x="20505" y="1026"/>
                    <a:pt x="19626" y="733"/>
                    <a:pt x="19354" y="0"/>
                  </a:cubicBezTo>
                  <a:cubicBezTo>
                    <a:pt x="19166" y="544"/>
                    <a:pt x="18727" y="984"/>
                    <a:pt x="18183" y="1151"/>
                  </a:cubicBezTo>
                  <a:lnTo>
                    <a:pt x="18141" y="1151"/>
                  </a:lnTo>
                  <a:cubicBezTo>
                    <a:pt x="17576" y="1026"/>
                    <a:pt x="16676" y="733"/>
                    <a:pt x="16425" y="0"/>
                  </a:cubicBezTo>
                  <a:cubicBezTo>
                    <a:pt x="16237" y="544"/>
                    <a:pt x="15797" y="984"/>
                    <a:pt x="15253" y="1151"/>
                  </a:cubicBezTo>
                  <a:lnTo>
                    <a:pt x="15170" y="1151"/>
                  </a:lnTo>
                  <a:cubicBezTo>
                    <a:pt x="14605" y="1026"/>
                    <a:pt x="13726" y="733"/>
                    <a:pt x="13475" y="0"/>
                  </a:cubicBezTo>
                  <a:cubicBezTo>
                    <a:pt x="13286" y="544"/>
                    <a:pt x="12847" y="984"/>
                    <a:pt x="12282" y="1151"/>
                  </a:cubicBezTo>
                  <a:lnTo>
                    <a:pt x="12240" y="1151"/>
                  </a:lnTo>
                  <a:cubicBezTo>
                    <a:pt x="11675" y="1026"/>
                    <a:pt x="10797" y="733"/>
                    <a:pt x="10546" y="0"/>
                  </a:cubicBezTo>
                  <a:cubicBezTo>
                    <a:pt x="10357" y="544"/>
                    <a:pt x="9918" y="984"/>
                    <a:pt x="9353" y="1151"/>
                  </a:cubicBezTo>
                  <a:lnTo>
                    <a:pt x="9311" y="1151"/>
                  </a:lnTo>
                  <a:cubicBezTo>
                    <a:pt x="8746" y="1026"/>
                    <a:pt x="7867" y="733"/>
                    <a:pt x="7616" y="0"/>
                  </a:cubicBezTo>
                  <a:cubicBezTo>
                    <a:pt x="7428" y="544"/>
                    <a:pt x="6988" y="984"/>
                    <a:pt x="6424" y="1151"/>
                  </a:cubicBezTo>
                  <a:lnTo>
                    <a:pt x="6382" y="1151"/>
                  </a:lnTo>
                  <a:cubicBezTo>
                    <a:pt x="5817" y="1026"/>
                    <a:pt x="4938" y="733"/>
                    <a:pt x="4687" y="0"/>
                  </a:cubicBezTo>
                  <a:cubicBezTo>
                    <a:pt x="4499" y="544"/>
                    <a:pt x="4059" y="984"/>
                    <a:pt x="3494" y="1151"/>
                  </a:cubicBezTo>
                  <a:lnTo>
                    <a:pt x="3452" y="1151"/>
                  </a:lnTo>
                  <a:cubicBezTo>
                    <a:pt x="2887" y="1026"/>
                    <a:pt x="2009" y="733"/>
                    <a:pt x="1737" y="0"/>
                  </a:cubicBezTo>
                  <a:close/>
                </a:path>
              </a:pathLst>
            </a:custGeom>
            <a:solidFill>
              <a:srgbClr val="00A5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30"/>
            <p:cNvSpPr/>
            <p:nvPr/>
          </p:nvSpPr>
          <p:spPr>
            <a:xfrm>
              <a:off x="-100" y="3067050"/>
              <a:ext cx="9210731" cy="2076401"/>
            </a:xfrm>
            <a:custGeom>
              <a:avLst/>
              <a:gdLst/>
              <a:ahLst/>
              <a:cxnLst/>
              <a:rect l="l" t="t" r="r" b="b"/>
              <a:pathLst>
                <a:path w="175359" h="43799" extrusionOk="0">
                  <a:moveTo>
                    <a:pt x="0" y="1"/>
                  </a:moveTo>
                  <a:lnTo>
                    <a:pt x="0" y="43799"/>
                  </a:lnTo>
                  <a:lnTo>
                    <a:pt x="175359" y="43799"/>
                  </a:lnTo>
                  <a:lnTo>
                    <a:pt x="1753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81" name="Google Shape;781;p30"/>
          <p:cNvGrpSpPr/>
          <p:nvPr/>
        </p:nvGrpSpPr>
        <p:grpSpPr>
          <a:xfrm>
            <a:off x="522883" y="109952"/>
            <a:ext cx="11579843" cy="2289693"/>
            <a:chOff x="335036" y="320140"/>
            <a:chExt cx="9419612" cy="1862548"/>
          </a:xfrm>
        </p:grpSpPr>
        <p:sp>
          <p:nvSpPr>
            <p:cNvPr id="782" name="Google Shape;782;p30"/>
            <p:cNvSpPr/>
            <p:nvPr/>
          </p:nvSpPr>
          <p:spPr>
            <a:xfrm>
              <a:off x="6945841" y="1541875"/>
              <a:ext cx="2808807" cy="640814"/>
            </a:xfrm>
            <a:custGeom>
              <a:avLst/>
              <a:gdLst/>
              <a:ahLst/>
              <a:cxnLst/>
              <a:rect l="l" t="t" r="r" b="b"/>
              <a:pathLst>
                <a:path w="56942" h="12991" extrusionOk="0">
                  <a:moveTo>
                    <a:pt x="21078" y="0"/>
                  </a:moveTo>
                  <a:cubicBezTo>
                    <a:pt x="17553" y="0"/>
                    <a:pt x="14604" y="2373"/>
                    <a:pt x="14061" y="5464"/>
                  </a:cubicBezTo>
                  <a:cubicBezTo>
                    <a:pt x="13593" y="5380"/>
                    <a:pt x="13125" y="5330"/>
                    <a:pt x="12649" y="5330"/>
                  </a:cubicBezTo>
                  <a:cubicBezTo>
                    <a:pt x="9165" y="5330"/>
                    <a:pt x="6266" y="7619"/>
                    <a:pt x="5648" y="10627"/>
                  </a:cubicBezTo>
                  <a:cubicBezTo>
                    <a:pt x="2165" y="11095"/>
                    <a:pt x="1" y="12991"/>
                    <a:pt x="1" y="12991"/>
                  </a:cubicBezTo>
                  <a:lnTo>
                    <a:pt x="19650" y="12991"/>
                  </a:lnTo>
                  <a:lnTo>
                    <a:pt x="19675" y="12866"/>
                  </a:lnTo>
                  <a:cubicBezTo>
                    <a:pt x="19733" y="12874"/>
                    <a:pt x="19800" y="12882"/>
                    <a:pt x="19858" y="12891"/>
                  </a:cubicBezTo>
                  <a:cubicBezTo>
                    <a:pt x="19867" y="12924"/>
                    <a:pt x="19875" y="12958"/>
                    <a:pt x="19883" y="12991"/>
                  </a:cubicBezTo>
                  <a:lnTo>
                    <a:pt x="56942" y="12991"/>
                  </a:lnTo>
                  <a:cubicBezTo>
                    <a:pt x="54026" y="11713"/>
                    <a:pt x="51977" y="11295"/>
                    <a:pt x="50544" y="11295"/>
                  </a:cubicBezTo>
                  <a:cubicBezTo>
                    <a:pt x="50515" y="11295"/>
                    <a:pt x="50487" y="11295"/>
                    <a:pt x="50459" y="11295"/>
                  </a:cubicBezTo>
                  <a:cubicBezTo>
                    <a:pt x="50159" y="6575"/>
                    <a:pt x="45865" y="2832"/>
                    <a:pt x="40627" y="2832"/>
                  </a:cubicBezTo>
                  <a:cubicBezTo>
                    <a:pt x="37201" y="2832"/>
                    <a:pt x="34194" y="4420"/>
                    <a:pt x="32423" y="6834"/>
                  </a:cubicBezTo>
                  <a:cubicBezTo>
                    <a:pt x="32181" y="5756"/>
                    <a:pt x="31136" y="4954"/>
                    <a:pt x="29883" y="4954"/>
                  </a:cubicBezTo>
                  <a:cubicBezTo>
                    <a:pt x="29870" y="4954"/>
                    <a:pt x="29857" y="4954"/>
                    <a:pt x="29844" y="4954"/>
                  </a:cubicBezTo>
                  <a:cubicBezTo>
                    <a:pt x="29282" y="4954"/>
                    <a:pt x="28745" y="5129"/>
                    <a:pt x="28288" y="5456"/>
                  </a:cubicBezTo>
                  <a:cubicBezTo>
                    <a:pt x="28229" y="5447"/>
                    <a:pt x="28162" y="5431"/>
                    <a:pt x="28104" y="5422"/>
                  </a:cubicBezTo>
                  <a:cubicBezTo>
                    <a:pt x="27544" y="2348"/>
                    <a:pt x="24612" y="0"/>
                    <a:pt x="210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30"/>
            <p:cNvSpPr/>
            <p:nvPr/>
          </p:nvSpPr>
          <p:spPr>
            <a:xfrm>
              <a:off x="335036" y="320140"/>
              <a:ext cx="1723799" cy="440544"/>
            </a:xfrm>
            <a:custGeom>
              <a:avLst/>
              <a:gdLst/>
              <a:ahLst/>
              <a:cxnLst/>
              <a:rect l="l" t="t" r="r" b="b"/>
              <a:pathLst>
                <a:path w="34946" h="8931" extrusionOk="0">
                  <a:moveTo>
                    <a:pt x="12941" y="0"/>
                  </a:moveTo>
                  <a:cubicBezTo>
                    <a:pt x="10778" y="0"/>
                    <a:pt x="8956" y="1621"/>
                    <a:pt x="8631" y="3751"/>
                  </a:cubicBezTo>
                  <a:cubicBezTo>
                    <a:pt x="8376" y="3699"/>
                    <a:pt x="8114" y="3666"/>
                    <a:pt x="7851" y="3666"/>
                  </a:cubicBezTo>
                  <a:cubicBezTo>
                    <a:pt x="7822" y="3666"/>
                    <a:pt x="7792" y="3667"/>
                    <a:pt x="7762" y="3668"/>
                  </a:cubicBezTo>
                  <a:cubicBezTo>
                    <a:pt x="5623" y="3668"/>
                    <a:pt x="3852" y="5230"/>
                    <a:pt x="3468" y="7310"/>
                  </a:cubicBezTo>
                  <a:cubicBezTo>
                    <a:pt x="2181" y="7502"/>
                    <a:pt x="978" y="8070"/>
                    <a:pt x="1" y="8931"/>
                  </a:cubicBezTo>
                  <a:lnTo>
                    <a:pt x="12064" y="8931"/>
                  </a:lnTo>
                  <a:cubicBezTo>
                    <a:pt x="12064" y="8905"/>
                    <a:pt x="12073" y="8872"/>
                    <a:pt x="12073" y="8839"/>
                  </a:cubicBezTo>
                  <a:lnTo>
                    <a:pt x="12190" y="8864"/>
                  </a:lnTo>
                  <a:cubicBezTo>
                    <a:pt x="12190" y="8889"/>
                    <a:pt x="12198" y="8905"/>
                    <a:pt x="12206" y="8931"/>
                  </a:cubicBezTo>
                  <a:lnTo>
                    <a:pt x="34946" y="8931"/>
                  </a:lnTo>
                  <a:cubicBezTo>
                    <a:pt x="33151" y="8049"/>
                    <a:pt x="31891" y="7761"/>
                    <a:pt x="31007" y="7761"/>
                  </a:cubicBezTo>
                  <a:cubicBezTo>
                    <a:pt x="30995" y="7761"/>
                    <a:pt x="30982" y="7761"/>
                    <a:pt x="30969" y="7761"/>
                  </a:cubicBezTo>
                  <a:cubicBezTo>
                    <a:pt x="30786" y="4520"/>
                    <a:pt x="28154" y="1947"/>
                    <a:pt x="24938" y="1947"/>
                  </a:cubicBezTo>
                  <a:cubicBezTo>
                    <a:pt x="22899" y="1955"/>
                    <a:pt x="21003" y="2982"/>
                    <a:pt x="19900" y="4695"/>
                  </a:cubicBezTo>
                  <a:cubicBezTo>
                    <a:pt x="19758" y="3952"/>
                    <a:pt x="19107" y="3409"/>
                    <a:pt x="18346" y="3409"/>
                  </a:cubicBezTo>
                  <a:cubicBezTo>
                    <a:pt x="17987" y="3409"/>
                    <a:pt x="17636" y="3525"/>
                    <a:pt x="17361" y="3751"/>
                  </a:cubicBezTo>
                  <a:lnTo>
                    <a:pt x="17252" y="3734"/>
                  </a:lnTo>
                  <a:cubicBezTo>
                    <a:pt x="16910" y="1612"/>
                    <a:pt x="15113" y="0"/>
                    <a:pt x="129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84" name="Google Shape;784;p30"/>
          <p:cNvGrpSpPr/>
          <p:nvPr/>
        </p:nvGrpSpPr>
        <p:grpSpPr>
          <a:xfrm>
            <a:off x="-227973" y="109982"/>
            <a:ext cx="4062439" cy="7247623"/>
            <a:chOff x="3734270" y="74249"/>
            <a:chExt cx="3046829" cy="5435717"/>
          </a:xfrm>
        </p:grpSpPr>
        <p:grpSp>
          <p:nvGrpSpPr>
            <p:cNvPr id="785" name="Google Shape;785;p30"/>
            <p:cNvGrpSpPr/>
            <p:nvPr/>
          </p:nvGrpSpPr>
          <p:grpSpPr>
            <a:xfrm rot="312499">
              <a:off x="4269747" y="179454"/>
              <a:ext cx="2417210" cy="2184088"/>
              <a:chOff x="3949525" y="-38550"/>
              <a:chExt cx="2695666" cy="2435690"/>
            </a:xfrm>
          </p:grpSpPr>
          <p:sp>
            <p:nvSpPr>
              <p:cNvPr id="786" name="Google Shape;786;p30"/>
              <p:cNvSpPr/>
              <p:nvPr/>
            </p:nvSpPr>
            <p:spPr>
              <a:xfrm flipH="1">
                <a:off x="5395256" y="293336"/>
                <a:ext cx="998480" cy="850123"/>
              </a:xfrm>
              <a:custGeom>
                <a:avLst/>
                <a:gdLst/>
                <a:ahLst/>
                <a:cxnLst/>
                <a:rect l="l" t="t" r="r" b="b"/>
                <a:pathLst>
                  <a:path w="12774" h="10876" extrusionOk="0">
                    <a:moveTo>
                      <a:pt x="271" y="1"/>
                    </a:moveTo>
                    <a:cubicBezTo>
                      <a:pt x="96" y="1"/>
                      <a:pt x="0" y="7"/>
                      <a:pt x="0" y="7"/>
                    </a:cubicBezTo>
                    <a:lnTo>
                      <a:pt x="3567" y="4576"/>
                    </a:lnTo>
                    <a:lnTo>
                      <a:pt x="7878" y="5361"/>
                    </a:lnTo>
                    <a:lnTo>
                      <a:pt x="5129" y="6673"/>
                    </a:lnTo>
                    <a:lnTo>
                      <a:pt x="5129" y="6673"/>
                    </a:lnTo>
                    <a:lnTo>
                      <a:pt x="9315" y="6331"/>
                    </a:lnTo>
                    <a:lnTo>
                      <a:pt x="7427" y="7935"/>
                    </a:lnTo>
                    <a:cubicBezTo>
                      <a:pt x="9532" y="8745"/>
                      <a:pt x="12773" y="10875"/>
                      <a:pt x="12773" y="10875"/>
                    </a:cubicBezTo>
                    <a:cubicBezTo>
                      <a:pt x="10614" y="499"/>
                      <a:pt x="1921" y="1"/>
                      <a:pt x="271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7" name="Google Shape;787;p30"/>
              <p:cNvSpPr/>
              <p:nvPr/>
            </p:nvSpPr>
            <p:spPr>
              <a:xfrm flipH="1">
                <a:off x="5395254" y="1046449"/>
                <a:ext cx="1249937" cy="457422"/>
              </a:xfrm>
              <a:custGeom>
                <a:avLst/>
                <a:gdLst/>
                <a:ahLst/>
                <a:cxnLst/>
                <a:rect l="l" t="t" r="r" b="b"/>
                <a:pathLst>
                  <a:path w="15991" h="5852" extrusionOk="0">
                    <a:moveTo>
                      <a:pt x="10295" y="0"/>
                    </a:moveTo>
                    <a:cubicBezTo>
                      <a:pt x="3432" y="0"/>
                      <a:pt x="1" y="5852"/>
                      <a:pt x="1" y="5852"/>
                    </a:cubicBezTo>
                    <a:lnTo>
                      <a:pt x="5715" y="5426"/>
                    </a:lnTo>
                    <a:lnTo>
                      <a:pt x="8773" y="2251"/>
                    </a:lnTo>
                    <a:lnTo>
                      <a:pt x="8296" y="5309"/>
                    </a:lnTo>
                    <a:lnTo>
                      <a:pt x="10351" y="1591"/>
                    </a:lnTo>
                    <a:lnTo>
                      <a:pt x="10610" y="4081"/>
                    </a:lnTo>
                    <a:cubicBezTo>
                      <a:pt x="12440" y="2769"/>
                      <a:pt x="15990" y="1240"/>
                      <a:pt x="15990" y="1240"/>
                    </a:cubicBezTo>
                    <a:cubicBezTo>
                      <a:pt x="13884" y="355"/>
                      <a:pt x="11985" y="0"/>
                      <a:pt x="10295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8" name="Google Shape;788;p30"/>
              <p:cNvSpPr/>
              <p:nvPr/>
            </p:nvSpPr>
            <p:spPr>
              <a:xfrm flipH="1">
                <a:off x="3949525" y="963360"/>
                <a:ext cx="1414474" cy="409897"/>
              </a:xfrm>
              <a:custGeom>
                <a:avLst/>
                <a:gdLst/>
                <a:ahLst/>
                <a:cxnLst/>
                <a:rect l="l" t="t" r="r" b="b"/>
                <a:pathLst>
                  <a:path w="18096" h="5244" extrusionOk="0">
                    <a:moveTo>
                      <a:pt x="7764" y="0"/>
                    </a:moveTo>
                    <a:cubicBezTo>
                      <a:pt x="5399" y="0"/>
                      <a:pt x="2762" y="656"/>
                      <a:pt x="0" y="2479"/>
                    </a:cubicBezTo>
                    <a:cubicBezTo>
                      <a:pt x="0" y="2479"/>
                      <a:pt x="4169" y="3398"/>
                      <a:pt x="6475" y="4408"/>
                    </a:cubicBezTo>
                    <a:lnTo>
                      <a:pt x="5999" y="1819"/>
                    </a:lnTo>
                    <a:lnTo>
                      <a:pt x="9265" y="5244"/>
                    </a:lnTo>
                    <a:lnTo>
                      <a:pt x="7862" y="2211"/>
                    </a:lnTo>
                    <a:lnTo>
                      <a:pt x="11997" y="4901"/>
                    </a:lnTo>
                    <a:lnTo>
                      <a:pt x="18095" y="4300"/>
                    </a:lnTo>
                    <a:cubicBezTo>
                      <a:pt x="18095" y="4300"/>
                      <a:pt x="13822" y="0"/>
                      <a:pt x="7764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9" name="Google Shape;789;p30"/>
              <p:cNvSpPr/>
              <p:nvPr/>
            </p:nvSpPr>
            <p:spPr>
              <a:xfrm flipH="1">
                <a:off x="4567262" y="-38550"/>
                <a:ext cx="867944" cy="1195690"/>
              </a:xfrm>
              <a:custGeom>
                <a:avLst/>
                <a:gdLst/>
                <a:ahLst/>
                <a:cxnLst/>
                <a:rect l="l" t="t" r="r" b="b"/>
                <a:pathLst>
                  <a:path w="11104" h="15297" extrusionOk="0">
                    <a:moveTo>
                      <a:pt x="11103" y="0"/>
                    </a:moveTo>
                    <a:cubicBezTo>
                      <a:pt x="11103" y="1"/>
                      <a:pt x="1" y="3392"/>
                      <a:pt x="911" y="15297"/>
                    </a:cubicBezTo>
                    <a:cubicBezTo>
                      <a:pt x="911" y="15297"/>
                      <a:pt x="3685" y="12022"/>
                      <a:pt x="5657" y="10443"/>
                    </a:cubicBezTo>
                    <a:lnTo>
                      <a:pt x="3192" y="9616"/>
                    </a:lnTo>
                    <a:lnTo>
                      <a:pt x="7703" y="8354"/>
                    </a:lnTo>
                    <a:lnTo>
                      <a:pt x="4420" y="8146"/>
                    </a:lnTo>
                    <a:lnTo>
                      <a:pt x="8714" y="5748"/>
                    </a:lnTo>
                    <a:lnTo>
                      <a:pt x="11103" y="0"/>
                    </a:ln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0" name="Google Shape;790;p30"/>
              <p:cNvSpPr/>
              <p:nvPr/>
            </p:nvSpPr>
            <p:spPr>
              <a:xfrm flipH="1">
                <a:off x="5374388" y="1159006"/>
                <a:ext cx="769925" cy="1238134"/>
              </a:xfrm>
              <a:custGeom>
                <a:avLst/>
                <a:gdLst/>
                <a:ahLst/>
                <a:cxnLst/>
                <a:rect l="l" t="t" r="r" b="b"/>
                <a:pathLst>
                  <a:path w="9850" h="15840" extrusionOk="0">
                    <a:moveTo>
                      <a:pt x="9850" y="1"/>
                    </a:moveTo>
                    <a:lnTo>
                      <a:pt x="9850" y="1"/>
                    </a:lnTo>
                    <a:cubicBezTo>
                      <a:pt x="0" y="6074"/>
                      <a:pt x="4035" y="15840"/>
                      <a:pt x="4035" y="15840"/>
                    </a:cubicBezTo>
                    <a:lnTo>
                      <a:pt x="7085" y="10911"/>
                    </a:lnTo>
                    <a:lnTo>
                      <a:pt x="6374" y="6517"/>
                    </a:lnTo>
                    <a:lnTo>
                      <a:pt x="8505" y="8722"/>
                    </a:lnTo>
                    <a:lnTo>
                      <a:pt x="6784" y="4821"/>
                    </a:lnTo>
                    <a:lnTo>
                      <a:pt x="8906" y="6107"/>
                    </a:lnTo>
                    <a:cubicBezTo>
                      <a:pt x="8956" y="3819"/>
                      <a:pt x="9850" y="1"/>
                      <a:pt x="9850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1" name="Google Shape;791;p30"/>
              <p:cNvSpPr/>
              <p:nvPr/>
            </p:nvSpPr>
            <p:spPr>
              <a:xfrm flipH="1">
                <a:off x="5374384" y="1034646"/>
                <a:ext cx="1270807" cy="469224"/>
              </a:xfrm>
              <a:custGeom>
                <a:avLst/>
                <a:gdLst/>
                <a:ahLst/>
                <a:cxnLst/>
                <a:rect l="l" t="t" r="r" b="b"/>
                <a:pathLst>
                  <a:path w="16258" h="6003" extrusionOk="0">
                    <a:moveTo>
                      <a:pt x="10097" y="1"/>
                    </a:moveTo>
                    <a:cubicBezTo>
                      <a:pt x="3453" y="1"/>
                      <a:pt x="1" y="6003"/>
                      <a:pt x="1" y="6003"/>
                    </a:cubicBezTo>
                    <a:cubicBezTo>
                      <a:pt x="5302" y="1956"/>
                      <a:pt x="9815" y="1079"/>
                      <a:pt x="12731" y="1079"/>
                    </a:cubicBezTo>
                    <a:cubicBezTo>
                      <a:pt x="14962" y="1079"/>
                      <a:pt x="16258" y="1592"/>
                      <a:pt x="16258" y="1592"/>
                    </a:cubicBezTo>
                    <a:cubicBezTo>
                      <a:pt x="13969" y="449"/>
                      <a:pt x="11914" y="1"/>
                      <a:pt x="10097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2" name="Google Shape;792;p30"/>
              <p:cNvSpPr/>
              <p:nvPr/>
            </p:nvSpPr>
            <p:spPr>
              <a:xfrm flipH="1">
                <a:off x="5374386" y="293805"/>
                <a:ext cx="1019350" cy="865287"/>
              </a:xfrm>
              <a:custGeom>
                <a:avLst/>
                <a:gdLst/>
                <a:ahLst/>
                <a:cxnLst/>
                <a:rect l="l" t="t" r="r" b="b"/>
                <a:pathLst>
                  <a:path w="13041" h="11070" extrusionOk="0">
                    <a:moveTo>
                      <a:pt x="91" y="0"/>
                    </a:moveTo>
                    <a:cubicBezTo>
                      <a:pt x="61" y="0"/>
                      <a:pt x="31" y="0"/>
                      <a:pt x="0" y="1"/>
                    </a:cubicBezTo>
                    <a:cubicBezTo>
                      <a:pt x="0" y="1"/>
                      <a:pt x="10050" y="3250"/>
                      <a:pt x="13041" y="11070"/>
                    </a:cubicBezTo>
                    <a:cubicBezTo>
                      <a:pt x="13041" y="11070"/>
                      <a:pt x="11636" y="0"/>
                      <a:pt x="91" y="0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3" name="Google Shape;793;p30"/>
              <p:cNvSpPr/>
              <p:nvPr/>
            </p:nvSpPr>
            <p:spPr>
              <a:xfrm flipH="1">
                <a:off x="4567261" y="-37925"/>
                <a:ext cx="983472" cy="1155904"/>
              </a:xfrm>
              <a:custGeom>
                <a:avLst/>
                <a:gdLst/>
                <a:ahLst/>
                <a:cxnLst/>
                <a:rect l="l" t="t" r="r" b="b"/>
                <a:pathLst>
                  <a:path w="12582" h="14788" extrusionOk="0">
                    <a:moveTo>
                      <a:pt x="12581" y="1"/>
                    </a:moveTo>
                    <a:cubicBezTo>
                      <a:pt x="0" y="4094"/>
                      <a:pt x="2431" y="14787"/>
                      <a:pt x="2431" y="14787"/>
                    </a:cubicBezTo>
                    <a:cubicBezTo>
                      <a:pt x="4645" y="5306"/>
                      <a:pt x="12581" y="1"/>
                      <a:pt x="12581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794" name="Google Shape;794;p30"/>
            <p:cNvSpPr/>
            <p:nvPr/>
          </p:nvSpPr>
          <p:spPr>
            <a:xfrm rot="822121" flipH="1">
              <a:off x="4231896" y="1184641"/>
              <a:ext cx="773829" cy="4294784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725697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 header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3"/>
          <p:cNvGrpSpPr/>
          <p:nvPr/>
        </p:nvGrpSpPr>
        <p:grpSpPr>
          <a:xfrm>
            <a:off x="-571526" y="571357"/>
            <a:ext cx="13563596" cy="6934947"/>
            <a:chOff x="-1180550" y="-1533167"/>
            <a:chExt cx="11441566" cy="5849972"/>
          </a:xfrm>
        </p:grpSpPr>
        <p:sp>
          <p:nvSpPr>
            <p:cNvPr id="41" name="Google Shape;41;p3"/>
            <p:cNvSpPr/>
            <p:nvPr/>
          </p:nvSpPr>
          <p:spPr>
            <a:xfrm>
              <a:off x="1966747" y="-112631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0" y="0"/>
                    <a:pt x="7930" y="2866"/>
                    <a:pt x="7930" y="6438"/>
                  </a:cubicBezTo>
                  <a:lnTo>
                    <a:pt x="7930" y="6713"/>
                  </a:lnTo>
                  <a:cubicBezTo>
                    <a:pt x="3337" y="7341"/>
                    <a:pt x="1" y="9265"/>
                    <a:pt x="1" y="11502"/>
                  </a:cubicBezTo>
                  <a:cubicBezTo>
                    <a:pt x="1" y="14289"/>
                    <a:pt x="5025" y="16527"/>
                    <a:pt x="11228" y="16527"/>
                  </a:cubicBezTo>
                  <a:cubicBezTo>
                    <a:pt x="11403" y="16532"/>
                    <a:pt x="11578" y="16534"/>
                    <a:pt x="11753" y="16534"/>
                  </a:cubicBezTo>
                  <a:cubicBezTo>
                    <a:pt x="14360" y="16534"/>
                    <a:pt x="16924" y="15989"/>
                    <a:pt x="19315" y="14996"/>
                  </a:cubicBezTo>
                  <a:cubicBezTo>
                    <a:pt x="20846" y="16056"/>
                    <a:pt x="23515" y="16762"/>
                    <a:pt x="26538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438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4514840" y="122873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6645" y="0"/>
                  </a:moveTo>
                  <a:cubicBezTo>
                    <a:pt x="10796" y="0"/>
                    <a:pt x="6046" y="2866"/>
                    <a:pt x="6046" y="6399"/>
                  </a:cubicBezTo>
                  <a:cubicBezTo>
                    <a:pt x="6046" y="7341"/>
                    <a:pt x="6360" y="8205"/>
                    <a:pt x="6910" y="8951"/>
                  </a:cubicBezTo>
                  <a:cubicBezTo>
                    <a:pt x="2984" y="9304"/>
                    <a:pt x="0" y="10913"/>
                    <a:pt x="40" y="12837"/>
                  </a:cubicBezTo>
                  <a:cubicBezTo>
                    <a:pt x="40" y="14996"/>
                    <a:pt x="3887" y="16763"/>
                    <a:pt x="8676" y="16763"/>
                  </a:cubicBezTo>
                  <a:cubicBezTo>
                    <a:pt x="11660" y="16763"/>
                    <a:pt x="14329" y="16056"/>
                    <a:pt x="15860" y="14996"/>
                  </a:cubicBezTo>
                  <a:cubicBezTo>
                    <a:pt x="18321" y="16018"/>
                    <a:pt x="20964" y="16529"/>
                    <a:pt x="23648" y="16529"/>
                  </a:cubicBezTo>
                  <a:cubicBezTo>
                    <a:pt x="23748" y="16529"/>
                    <a:pt x="23847" y="16528"/>
                    <a:pt x="23947" y="16527"/>
                  </a:cubicBezTo>
                  <a:cubicBezTo>
                    <a:pt x="30149" y="16527"/>
                    <a:pt x="35174" y="14289"/>
                    <a:pt x="35174" y="11502"/>
                  </a:cubicBezTo>
                  <a:cubicBezTo>
                    <a:pt x="35174" y="9225"/>
                    <a:pt x="31837" y="7341"/>
                    <a:pt x="27244" y="6713"/>
                  </a:cubicBezTo>
                  <a:lnTo>
                    <a:pt x="27244" y="6399"/>
                  </a:lnTo>
                  <a:cubicBezTo>
                    <a:pt x="27244" y="2866"/>
                    <a:pt x="22534" y="0"/>
                    <a:pt x="166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6924471" y="920560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-376905" y="-1533167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5256778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-1180550" y="1440279"/>
              <a:ext cx="2567552" cy="2854196"/>
            </a:xfrm>
            <a:custGeom>
              <a:avLst/>
              <a:gdLst/>
              <a:ahLst/>
              <a:cxnLst/>
              <a:rect l="l" t="t" r="r" b="b"/>
              <a:pathLst>
                <a:path w="53960" h="59981" extrusionOk="0">
                  <a:moveTo>
                    <a:pt x="24850" y="0"/>
                  </a:moveTo>
                  <a:cubicBezTo>
                    <a:pt x="22889" y="0"/>
                    <a:pt x="20509" y="388"/>
                    <a:pt x="17628" y="1370"/>
                  </a:cubicBezTo>
                  <a:cubicBezTo>
                    <a:pt x="8560" y="4472"/>
                    <a:pt x="6244" y="11459"/>
                    <a:pt x="12760" y="12166"/>
                  </a:cubicBezTo>
                  <a:cubicBezTo>
                    <a:pt x="12760" y="12166"/>
                    <a:pt x="2514" y="13344"/>
                    <a:pt x="2514" y="20056"/>
                  </a:cubicBezTo>
                  <a:cubicBezTo>
                    <a:pt x="2514" y="23375"/>
                    <a:pt x="4704" y="24218"/>
                    <a:pt x="6932" y="24218"/>
                  </a:cubicBezTo>
                  <a:cubicBezTo>
                    <a:pt x="8673" y="24218"/>
                    <a:pt x="10438" y="23703"/>
                    <a:pt x="11196" y="23450"/>
                  </a:cubicBezTo>
                  <a:lnTo>
                    <a:pt x="11196" y="23450"/>
                  </a:lnTo>
                  <a:cubicBezTo>
                    <a:pt x="9167" y="24198"/>
                    <a:pt x="0" y="28018"/>
                    <a:pt x="4870" y="34463"/>
                  </a:cubicBezTo>
                  <a:cubicBezTo>
                    <a:pt x="4870" y="34463"/>
                    <a:pt x="7192" y="36328"/>
                    <a:pt x="10083" y="36328"/>
                  </a:cubicBezTo>
                  <a:cubicBezTo>
                    <a:pt x="11749" y="36328"/>
                    <a:pt x="13604" y="35709"/>
                    <a:pt x="15312" y="33757"/>
                  </a:cubicBezTo>
                  <a:lnTo>
                    <a:pt x="15312" y="33757"/>
                  </a:lnTo>
                  <a:cubicBezTo>
                    <a:pt x="15311" y="33757"/>
                    <a:pt x="12171" y="37683"/>
                    <a:pt x="15665" y="39331"/>
                  </a:cubicBezTo>
                  <a:cubicBezTo>
                    <a:pt x="16190" y="39582"/>
                    <a:pt x="16704" y="39684"/>
                    <a:pt x="17206" y="39684"/>
                  </a:cubicBezTo>
                  <a:cubicBezTo>
                    <a:pt x="19510" y="39684"/>
                    <a:pt x="21576" y="37525"/>
                    <a:pt x="23366" y="37525"/>
                  </a:cubicBezTo>
                  <a:cubicBezTo>
                    <a:pt x="23757" y="37525"/>
                    <a:pt x="24134" y="37628"/>
                    <a:pt x="24498" y="37879"/>
                  </a:cubicBezTo>
                  <a:cubicBezTo>
                    <a:pt x="24498" y="37879"/>
                    <a:pt x="29130" y="43492"/>
                    <a:pt x="26343" y="59980"/>
                  </a:cubicBezTo>
                  <a:lnTo>
                    <a:pt x="31446" y="59980"/>
                  </a:lnTo>
                  <a:cubicBezTo>
                    <a:pt x="31446" y="59980"/>
                    <a:pt x="27246" y="40980"/>
                    <a:pt x="33880" y="36897"/>
                  </a:cubicBezTo>
                  <a:cubicBezTo>
                    <a:pt x="33880" y="36897"/>
                    <a:pt x="34448" y="36568"/>
                    <a:pt x="35278" y="36568"/>
                  </a:cubicBezTo>
                  <a:cubicBezTo>
                    <a:pt x="36095" y="36568"/>
                    <a:pt x="37166" y="36887"/>
                    <a:pt x="38198" y="38154"/>
                  </a:cubicBezTo>
                  <a:cubicBezTo>
                    <a:pt x="38764" y="38848"/>
                    <a:pt x="39760" y="39176"/>
                    <a:pt x="40905" y="39176"/>
                  </a:cubicBezTo>
                  <a:cubicBezTo>
                    <a:pt x="43970" y="39176"/>
                    <a:pt x="48105" y="36826"/>
                    <a:pt x="47934" y="32854"/>
                  </a:cubicBezTo>
                  <a:cubicBezTo>
                    <a:pt x="47799" y="29765"/>
                    <a:pt x="46414" y="29101"/>
                    <a:pt x="45248" y="29101"/>
                  </a:cubicBezTo>
                  <a:cubicBezTo>
                    <a:pt x="45160" y="29101"/>
                    <a:pt x="45073" y="29105"/>
                    <a:pt x="44989" y="29111"/>
                  </a:cubicBezTo>
                  <a:lnTo>
                    <a:pt x="44989" y="29111"/>
                  </a:lnTo>
                  <a:cubicBezTo>
                    <a:pt x="47808" y="28235"/>
                    <a:pt x="53959" y="25627"/>
                    <a:pt x="53626" y="19625"/>
                  </a:cubicBezTo>
                  <a:cubicBezTo>
                    <a:pt x="53389" y="15718"/>
                    <a:pt x="50803" y="14747"/>
                    <a:pt x="48288" y="14747"/>
                  </a:cubicBezTo>
                  <a:cubicBezTo>
                    <a:pt x="45799" y="14747"/>
                    <a:pt x="43380" y="15699"/>
                    <a:pt x="43380" y="15699"/>
                  </a:cubicBezTo>
                  <a:cubicBezTo>
                    <a:pt x="43380" y="15699"/>
                    <a:pt x="51506" y="12087"/>
                    <a:pt x="48051" y="8711"/>
                  </a:cubicBezTo>
                  <a:cubicBezTo>
                    <a:pt x="47008" y="7703"/>
                    <a:pt x="45895" y="7350"/>
                    <a:pt x="44846" y="7350"/>
                  </a:cubicBezTo>
                  <a:cubicBezTo>
                    <a:pt x="42446" y="7350"/>
                    <a:pt x="40385" y="9203"/>
                    <a:pt x="40283" y="9296"/>
                  </a:cubicBezTo>
                  <a:lnTo>
                    <a:pt x="40283" y="9296"/>
                  </a:lnTo>
                  <a:cubicBezTo>
                    <a:pt x="40425" y="9166"/>
                    <a:pt x="44297" y="5576"/>
                    <a:pt x="42948" y="3726"/>
                  </a:cubicBezTo>
                  <a:cubicBezTo>
                    <a:pt x="42507" y="3151"/>
                    <a:pt x="41617" y="2911"/>
                    <a:pt x="40543" y="2911"/>
                  </a:cubicBezTo>
                  <a:cubicBezTo>
                    <a:pt x="38173" y="2911"/>
                    <a:pt x="34914" y="4078"/>
                    <a:pt x="33644" y="5375"/>
                  </a:cubicBezTo>
                  <a:cubicBezTo>
                    <a:pt x="33644" y="5344"/>
                    <a:pt x="32134" y="0"/>
                    <a:pt x="248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6696595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8679926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7943958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2641278" y="1131893"/>
              <a:ext cx="1739093" cy="2295833"/>
            </a:xfrm>
            <a:custGeom>
              <a:avLst/>
              <a:gdLst/>
              <a:ahLst/>
              <a:cxnLst/>
              <a:rect l="l" t="t" r="r" b="b"/>
              <a:pathLst>
                <a:path w="36549" h="48247" extrusionOk="0">
                  <a:moveTo>
                    <a:pt x="18255" y="0"/>
                  </a:moveTo>
                  <a:cubicBezTo>
                    <a:pt x="11739" y="0"/>
                    <a:pt x="6478" y="3415"/>
                    <a:pt x="6478" y="7577"/>
                  </a:cubicBezTo>
                  <a:cubicBezTo>
                    <a:pt x="6478" y="8008"/>
                    <a:pt x="6517" y="8401"/>
                    <a:pt x="6635" y="8794"/>
                  </a:cubicBezTo>
                  <a:cubicBezTo>
                    <a:pt x="4437" y="9893"/>
                    <a:pt x="3024" y="11620"/>
                    <a:pt x="3024" y="13504"/>
                  </a:cubicBezTo>
                  <a:cubicBezTo>
                    <a:pt x="3024" y="14996"/>
                    <a:pt x="3887" y="16370"/>
                    <a:pt x="5261" y="17391"/>
                  </a:cubicBezTo>
                  <a:cubicBezTo>
                    <a:pt x="3063" y="18490"/>
                    <a:pt x="1610" y="20217"/>
                    <a:pt x="1610" y="22141"/>
                  </a:cubicBezTo>
                  <a:cubicBezTo>
                    <a:pt x="1610" y="23868"/>
                    <a:pt x="2749" y="25399"/>
                    <a:pt x="4555" y="26459"/>
                  </a:cubicBezTo>
                  <a:cubicBezTo>
                    <a:pt x="2631" y="27558"/>
                    <a:pt x="1414" y="29168"/>
                    <a:pt x="1414" y="30934"/>
                  </a:cubicBezTo>
                  <a:cubicBezTo>
                    <a:pt x="1414" y="32426"/>
                    <a:pt x="2239" y="33800"/>
                    <a:pt x="3652" y="34820"/>
                  </a:cubicBezTo>
                  <a:cubicBezTo>
                    <a:pt x="1414" y="35920"/>
                    <a:pt x="1" y="37647"/>
                    <a:pt x="1" y="39570"/>
                  </a:cubicBezTo>
                  <a:cubicBezTo>
                    <a:pt x="1" y="42829"/>
                    <a:pt x="4123" y="45498"/>
                    <a:pt x="9226" y="45498"/>
                  </a:cubicBezTo>
                  <a:cubicBezTo>
                    <a:pt x="9501" y="45498"/>
                    <a:pt x="9815" y="45498"/>
                    <a:pt x="10129" y="45459"/>
                  </a:cubicBezTo>
                  <a:cubicBezTo>
                    <a:pt x="11621" y="47108"/>
                    <a:pt x="14683" y="48246"/>
                    <a:pt x="18255" y="48246"/>
                  </a:cubicBezTo>
                  <a:cubicBezTo>
                    <a:pt x="21827" y="48246"/>
                    <a:pt x="24929" y="47108"/>
                    <a:pt x="26420" y="45459"/>
                  </a:cubicBezTo>
                  <a:cubicBezTo>
                    <a:pt x="26695" y="45459"/>
                    <a:pt x="27009" y="45498"/>
                    <a:pt x="27323" y="45498"/>
                  </a:cubicBezTo>
                  <a:cubicBezTo>
                    <a:pt x="32387" y="45498"/>
                    <a:pt x="36548" y="42829"/>
                    <a:pt x="36548" y="39570"/>
                  </a:cubicBezTo>
                  <a:cubicBezTo>
                    <a:pt x="36509" y="37647"/>
                    <a:pt x="35096" y="35920"/>
                    <a:pt x="32858" y="34820"/>
                  </a:cubicBezTo>
                  <a:cubicBezTo>
                    <a:pt x="34272" y="33800"/>
                    <a:pt x="35096" y="32426"/>
                    <a:pt x="35096" y="30934"/>
                  </a:cubicBezTo>
                  <a:cubicBezTo>
                    <a:pt x="35096" y="29168"/>
                    <a:pt x="33879" y="27558"/>
                    <a:pt x="31955" y="26459"/>
                  </a:cubicBezTo>
                  <a:cubicBezTo>
                    <a:pt x="33761" y="25399"/>
                    <a:pt x="34900" y="23868"/>
                    <a:pt x="34900" y="22141"/>
                  </a:cubicBezTo>
                  <a:cubicBezTo>
                    <a:pt x="34900" y="20217"/>
                    <a:pt x="33447" y="18490"/>
                    <a:pt x="31249" y="17391"/>
                  </a:cubicBezTo>
                  <a:cubicBezTo>
                    <a:pt x="32623" y="16370"/>
                    <a:pt x="33486" y="14996"/>
                    <a:pt x="33486" y="13504"/>
                  </a:cubicBezTo>
                  <a:cubicBezTo>
                    <a:pt x="33486" y="11620"/>
                    <a:pt x="32073" y="9893"/>
                    <a:pt x="29875" y="8794"/>
                  </a:cubicBezTo>
                  <a:cubicBezTo>
                    <a:pt x="29993" y="8401"/>
                    <a:pt x="30032" y="8008"/>
                    <a:pt x="30032" y="7577"/>
                  </a:cubicBezTo>
                  <a:cubicBezTo>
                    <a:pt x="30032" y="3415"/>
                    <a:pt x="24772" y="0"/>
                    <a:pt x="18255" y="0"/>
                  </a:cubicBez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3414646" y="3326715"/>
              <a:ext cx="188665" cy="971400"/>
            </a:xfrm>
            <a:custGeom>
              <a:avLst/>
              <a:gdLst/>
              <a:ahLst/>
              <a:cxnLst/>
              <a:rect l="l" t="t" r="r" b="b"/>
              <a:pathLst>
                <a:path w="3965" h="20414" extrusionOk="0">
                  <a:moveTo>
                    <a:pt x="0" y="0"/>
                  </a:moveTo>
                  <a:lnTo>
                    <a:pt x="0" y="20414"/>
                  </a:lnTo>
                  <a:lnTo>
                    <a:pt x="3965" y="20414"/>
                  </a:lnTo>
                  <a:lnTo>
                    <a:pt x="3965" y="0"/>
                  </a:lnTo>
                  <a:close/>
                </a:path>
              </a:pathLst>
            </a:custGeom>
            <a:solidFill>
              <a:srgbClr val="708C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3452950" y="1660018"/>
              <a:ext cx="2372226" cy="2634448"/>
            </a:xfrm>
            <a:custGeom>
              <a:avLst/>
              <a:gdLst/>
              <a:ahLst/>
              <a:cxnLst/>
              <a:rect l="l" t="t" r="r" b="b"/>
              <a:pathLst>
                <a:path w="49855" h="55363" extrusionOk="0">
                  <a:moveTo>
                    <a:pt x="22979" y="0"/>
                  </a:moveTo>
                  <a:cubicBezTo>
                    <a:pt x="21167" y="0"/>
                    <a:pt x="18970" y="358"/>
                    <a:pt x="16311" y="1267"/>
                  </a:cubicBezTo>
                  <a:cubicBezTo>
                    <a:pt x="7949" y="4093"/>
                    <a:pt x="5790" y="10571"/>
                    <a:pt x="11796" y="11199"/>
                  </a:cubicBezTo>
                  <a:cubicBezTo>
                    <a:pt x="11796" y="11199"/>
                    <a:pt x="2375" y="12298"/>
                    <a:pt x="2375" y="18500"/>
                  </a:cubicBezTo>
                  <a:cubicBezTo>
                    <a:pt x="2375" y="21544"/>
                    <a:pt x="4379" y="22319"/>
                    <a:pt x="6420" y="22319"/>
                  </a:cubicBezTo>
                  <a:cubicBezTo>
                    <a:pt x="8029" y="22319"/>
                    <a:pt x="9662" y="21837"/>
                    <a:pt x="10354" y="21605"/>
                  </a:cubicBezTo>
                  <a:lnTo>
                    <a:pt x="10354" y="21605"/>
                  </a:lnTo>
                  <a:cubicBezTo>
                    <a:pt x="8506" y="22289"/>
                    <a:pt x="1" y="25840"/>
                    <a:pt x="4495" y="31808"/>
                  </a:cubicBezTo>
                  <a:cubicBezTo>
                    <a:pt x="4495" y="31808"/>
                    <a:pt x="6651" y="33537"/>
                    <a:pt x="9332" y="33537"/>
                  </a:cubicBezTo>
                  <a:cubicBezTo>
                    <a:pt x="10869" y="33537"/>
                    <a:pt x="12578" y="32968"/>
                    <a:pt x="14152" y="31180"/>
                  </a:cubicBezTo>
                  <a:lnTo>
                    <a:pt x="14152" y="31180"/>
                  </a:lnTo>
                  <a:cubicBezTo>
                    <a:pt x="14151" y="31181"/>
                    <a:pt x="11247" y="34792"/>
                    <a:pt x="14466" y="36323"/>
                  </a:cubicBezTo>
                  <a:cubicBezTo>
                    <a:pt x="14949" y="36547"/>
                    <a:pt x="15420" y="36639"/>
                    <a:pt x="15880" y="36639"/>
                  </a:cubicBezTo>
                  <a:cubicBezTo>
                    <a:pt x="18026" y="36639"/>
                    <a:pt x="19922" y="34633"/>
                    <a:pt x="21568" y="34633"/>
                  </a:cubicBezTo>
                  <a:cubicBezTo>
                    <a:pt x="21921" y="34633"/>
                    <a:pt x="22262" y="34725"/>
                    <a:pt x="22592" y="34949"/>
                  </a:cubicBezTo>
                  <a:cubicBezTo>
                    <a:pt x="22592" y="34949"/>
                    <a:pt x="26871" y="40170"/>
                    <a:pt x="24319" y="55362"/>
                  </a:cubicBezTo>
                  <a:lnTo>
                    <a:pt x="29069" y="55362"/>
                  </a:lnTo>
                  <a:cubicBezTo>
                    <a:pt x="29069" y="55362"/>
                    <a:pt x="25183" y="37854"/>
                    <a:pt x="31307" y="34085"/>
                  </a:cubicBezTo>
                  <a:cubicBezTo>
                    <a:pt x="31307" y="34085"/>
                    <a:pt x="31834" y="33771"/>
                    <a:pt x="32605" y="33771"/>
                  </a:cubicBezTo>
                  <a:cubicBezTo>
                    <a:pt x="33351" y="33771"/>
                    <a:pt x="34325" y="34065"/>
                    <a:pt x="35271" y="35224"/>
                  </a:cubicBezTo>
                  <a:cubicBezTo>
                    <a:pt x="35792" y="35861"/>
                    <a:pt x="36708" y="36162"/>
                    <a:pt x="37761" y="36162"/>
                  </a:cubicBezTo>
                  <a:cubicBezTo>
                    <a:pt x="40597" y="36162"/>
                    <a:pt x="44433" y="33980"/>
                    <a:pt x="44261" y="30317"/>
                  </a:cubicBezTo>
                  <a:cubicBezTo>
                    <a:pt x="44149" y="27477"/>
                    <a:pt x="42879" y="26866"/>
                    <a:pt x="41806" y="26866"/>
                  </a:cubicBezTo>
                  <a:cubicBezTo>
                    <a:pt x="41725" y="26866"/>
                    <a:pt x="41646" y="26869"/>
                    <a:pt x="41568" y="26876"/>
                  </a:cubicBezTo>
                  <a:lnTo>
                    <a:pt x="41568" y="26876"/>
                  </a:lnTo>
                  <a:cubicBezTo>
                    <a:pt x="44176" y="26065"/>
                    <a:pt x="49855" y="23654"/>
                    <a:pt x="49521" y="18108"/>
                  </a:cubicBezTo>
                  <a:cubicBezTo>
                    <a:pt x="49304" y="14486"/>
                    <a:pt x="46911" y="13588"/>
                    <a:pt x="44592" y="13588"/>
                  </a:cubicBezTo>
                  <a:cubicBezTo>
                    <a:pt x="42310" y="13588"/>
                    <a:pt x="40100" y="14457"/>
                    <a:pt x="40100" y="14457"/>
                  </a:cubicBezTo>
                  <a:cubicBezTo>
                    <a:pt x="40100" y="14457"/>
                    <a:pt x="47598" y="11159"/>
                    <a:pt x="44379" y="8058"/>
                  </a:cubicBezTo>
                  <a:cubicBezTo>
                    <a:pt x="43412" y="7127"/>
                    <a:pt x="42381" y="6801"/>
                    <a:pt x="41412" y="6801"/>
                  </a:cubicBezTo>
                  <a:cubicBezTo>
                    <a:pt x="39173" y="6801"/>
                    <a:pt x="37264" y="8542"/>
                    <a:pt x="37235" y="8568"/>
                  </a:cubicBezTo>
                  <a:lnTo>
                    <a:pt x="37235" y="8568"/>
                  </a:lnTo>
                  <a:cubicBezTo>
                    <a:pt x="37275" y="8531"/>
                    <a:pt x="40956" y="5144"/>
                    <a:pt x="39668" y="3426"/>
                  </a:cubicBezTo>
                  <a:cubicBezTo>
                    <a:pt x="39279" y="2903"/>
                    <a:pt x="38471" y="2685"/>
                    <a:pt x="37491" y="2685"/>
                  </a:cubicBezTo>
                  <a:cubicBezTo>
                    <a:pt x="35310" y="2685"/>
                    <a:pt x="32275" y="3765"/>
                    <a:pt x="31110" y="4957"/>
                  </a:cubicBezTo>
                  <a:cubicBezTo>
                    <a:pt x="31110" y="4926"/>
                    <a:pt x="29698" y="0"/>
                    <a:pt x="2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5183548" y="3625585"/>
              <a:ext cx="194327" cy="691220"/>
            </a:xfrm>
            <a:custGeom>
              <a:avLst/>
              <a:gdLst/>
              <a:ahLst/>
              <a:cxnLst/>
              <a:rect l="l" t="t" r="r" b="b"/>
              <a:pathLst>
                <a:path w="4084" h="14526" extrusionOk="0">
                  <a:moveTo>
                    <a:pt x="1" y="0"/>
                  </a:moveTo>
                  <a:lnTo>
                    <a:pt x="1" y="14525"/>
                  </a:lnTo>
                  <a:lnTo>
                    <a:pt x="4083" y="14525"/>
                  </a:lnTo>
                  <a:lnTo>
                    <a:pt x="4083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4341136" y="1752044"/>
              <a:ext cx="1881031" cy="2138517"/>
            </a:xfrm>
            <a:custGeom>
              <a:avLst/>
              <a:gdLst/>
              <a:ahLst/>
              <a:cxnLst/>
              <a:rect l="l" t="t" r="r" b="b"/>
              <a:pathLst>
                <a:path w="39532" h="44941" extrusionOk="0">
                  <a:moveTo>
                    <a:pt x="19510" y="0"/>
                  </a:moveTo>
                  <a:cubicBezTo>
                    <a:pt x="19510" y="13975"/>
                    <a:pt x="10560" y="20178"/>
                    <a:pt x="4201" y="21356"/>
                  </a:cubicBezTo>
                  <a:cubicBezTo>
                    <a:pt x="4874" y="21560"/>
                    <a:pt x="5558" y="21647"/>
                    <a:pt x="6235" y="21647"/>
                  </a:cubicBezTo>
                  <a:cubicBezTo>
                    <a:pt x="9974" y="21647"/>
                    <a:pt x="13465" y="19000"/>
                    <a:pt x="13465" y="19000"/>
                  </a:cubicBezTo>
                  <a:lnTo>
                    <a:pt x="13465" y="19040"/>
                  </a:lnTo>
                  <a:cubicBezTo>
                    <a:pt x="11110" y="22102"/>
                    <a:pt x="7694" y="24182"/>
                    <a:pt x="3886" y="24810"/>
                  </a:cubicBezTo>
                  <a:cubicBezTo>
                    <a:pt x="3886" y="24810"/>
                    <a:pt x="5143" y="25553"/>
                    <a:pt x="7418" y="25553"/>
                  </a:cubicBezTo>
                  <a:cubicBezTo>
                    <a:pt x="8409" y="25553"/>
                    <a:pt x="9594" y="25412"/>
                    <a:pt x="10953" y="25006"/>
                  </a:cubicBezTo>
                  <a:lnTo>
                    <a:pt x="10953" y="25006"/>
                  </a:lnTo>
                  <a:cubicBezTo>
                    <a:pt x="8676" y="28343"/>
                    <a:pt x="5574" y="30973"/>
                    <a:pt x="1924" y="32661"/>
                  </a:cubicBezTo>
                  <a:cubicBezTo>
                    <a:pt x="1962" y="32700"/>
                    <a:pt x="2102" y="32717"/>
                    <a:pt x="2320" y="32717"/>
                  </a:cubicBezTo>
                  <a:cubicBezTo>
                    <a:pt x="3668" y="32717"/>
                    <a:pt x="8017" y="32042"/>
                    <a:pt x="10010" y="31366"/>
                  </a:cubicBezTo>
                  <a:lnTo>
                    <a:pt x="10010" y="31366"/>
                  </a:lnTo>
                  <a:cubicBezTo>
                    <a:pt x="8597" y="34232"/>
                    <a:pt x="5260" y="39178"/>
                    <a:pt x="0" y="39845"/>
                  </a:cubicBezTo>
                  <a:cubicBezTo>
                    <a:pt x="0" y="39845"/>
                    <a:pt x="1511" y="40159"/>
                    <a:pt x="3602" y="40159"/>
                  </a:cubicBezTo>
                  <a:cubicBezTo>
                    <a:pt x="5692" y="40159"/>
                    <a:pt x="8362" y="39845"/>
                    <a:pt x="10678" y="38589"/>
                  </a:cubicBezTo>
                  <a:lnTo>
                    <a:pt x="10678" y="38589"/>
                  </a:lnTo>
                  <a:cubicBezTo>
                    <a:pt x="10364" y="39374"/>
                    <a:pt x="7262" y="43889"/>
                    <a:pt x="4201" y="44831"/>
                  </a:cubicBezTo>
                  <a:cubicBezTo>
                    <a:pt x="5130" y="44881"/>
                    <a:pt x="6003" y="44904"/>
                    <a:pt x="6824" y="44904"/>
                  </a:cubicBezTo>
                  <a:cubicBezTo>
                    <a:pt x="18314" y="44904"/>
                    <a:pt x="19510" y="40356"/>
                    <a:pt x="19510" y="40356"/>
                  </a:cubicBezTo>
                  <a:cubicBezTo>
                    <a:pt x="19510" y="40356"/>
                    <a:pt x="20298" y="44941"/>
                    <a:pt x="32995" y="44941"/>
                  </a:cubicBezTo>
                  <a:cubicBezTo>
                    <a:pt x="33590" y="44941"/>
                    <a:pt x="34211" y="44930"/>
                    <a:pt x="34860" y="44909"/>
                  </a:cubicBezTo>
                  <a:cubicBezTo>
                    <a:pt x="34860" y="44909"/>
                    <a:pt x="27990" y="41141"/>
                    <a:pt x="27990" y="38864"/>
                  </a:cubicBezTo>
                  <a:lnTo>
                    <a:pt x="27990" y="38864"/>
                  </a:lnTo>
                  <a:cubicBezTo>
                    <a:pt x="30500" y="40438"/>
                    <a:pt x="33243" y="40849"/>
                    <a:pt x="35425" y="40849"/>
                  </a:cubicBezTo>
                  <a:cubicBezTo>
                    <a:pt x="37815" y="40849"/>
                    <a:pt x="39531" y="40356"/>
                    <a:pt x="39531" y="40356"/>
                  </a:cubicBezTo>
                  <a:cubicBezTo>
                    <a:pt x="34271" y="39649"/>
                    <a:pt x="30463" y="34389"/>
                    <a:pt x="29050" y="31523"/>
                  </a:cubicBezTo>
                  <a:lnTo>
                    <a:pt x="29050" y="31523"/>
                  </a:lnTo>
                  <a:cubicBezTo>
                    <a:pt x="30795" y="32125"/>
                    <a:pt x="34616" y="33142"/>
                    <a:pt x="36305" y="33142"/>
                  </a:cubicBezTo>
                  <a:cubicBezTo>
                    <a:pt x="36820" y="33142"/>
                    <a:pt x="37136" y="33048"/>
                    <a:pt x="37136" y="32818"/>
                  </a:cubicBezTo>
                  <a:cubicBezTo>
                    <a:pt x="32190" y="30188"/>
                    <a:pt x="29364" y="27283"/>
                    <a:pt x="27754" y="24849"/>
                  </a:cubicBezTo>
                  <a:lnTo>
                    <a:pt x="27754" y="24849"/>
                  </a:lnTo>
                  <a:cubicBezTo>
                    <a:pt x="29390" y="25399"/>
                    <a:pt x="30794" y="25582"/>
                    <a:pt x="31940" y="25582"/>
                  </a:cubicBezTo>
                  <a:cubicBezTo>
                    <a:pt x="34231" y="25582"/>
                    <a:pt x="35488" y="24849"/>
                    <a:pt x="35488" y="24849"/>
                  </a:cubicBezTo>
                  <a:cubicBezTo>
                    <a:pt x="32151" y="24261"/>
                    <a:pt x="29128" y="22612"/>
                    <a:pt x="26812" y="20139"/>
                  </a:cubicBezTo>
                  <a:lnTo>
                    <a:pt x="26812" y="20139"/>
                  </a:lnTo>
                  <a:cubicBezTo>
                    <a:pt x="28739" y="21492"/>
                    <a:pt x="30806" y="21838"/>
                    <a:pt x="32363" y="21838"/>
                  </a:cubicBezTo>
                  <a:cubicBezTo>
                    <a:pt x="33787" y="21838"/>
                    <a:pt x="34785" y="21548"/>
                    <a:pt x="34860" y="21473"/>
                  </a:cubicBezTo>
                  <a:cubicBezTo>
                    <a:pt x="30698" y="21473"/>
                    <a:pt x="19510" y="14093"/>
                    <a:pt x="19510" y="79"/>
                  </a:cubicBezTo>
                  <a:lnTo>
                    <a:pt x="195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1834363" y="3511623"/>
              <a:ext cx="222305" cy="784629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876087" y="1329886"/>
              <a:ext cx="2140689" cy="2485793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1801721" y="1864246"/>
              <a:ext cx="2187177" cy="2430214"/>
            </a:xfrm>
            <a:custGeom>
              <a:avLst/>
              <a:gdLst/>
              <a:ahLst/>
              <a:cxnLst/>
              <a:rect l="l" t="t" r="r" b="b"/>
              <a:pathLst>
                <a:path w="45966" h="51071" extrusionOk="0">
                  <a:moveTo>
                    <a:pt x="21184" y="0"/>
                  </a:moveTo>
                  <a:cubicBezTo>
                    <a:pt x="19510" y="0"/>
                    <a:pt x="17477" y="332"/>
                    <a:pt x="15015" y="1175"/>
                  </a:cubicBezTo>
                  <a:cubicBezTo>
                    <a:pt x="7321" y="3805"/>
                    <a:pt x="5319" y="9772"/>
                    <a:pt x="10854" y="10361"/>
                  </a:cubicBezTo>
                  <a:cubicBezTo>
                    <a:pt x="10854" y="10361"/>
                    <a:pt x="2178" y="11343"/>
                    <a:pt x="2178" y="17074"/>
                  </a:cubicBezTo>
                  <a:cubicBezTo>
                    <a:pt x="2178" y="19911"/>
                    <a:pt x="4038" y="20632"/>
                    <a:pt x="5929" y="20632"/>
                  </a:cubicBezTo>
                  <a:cubicBezTo>
                    <a:pt x="7411" y="20632"/>
                    <a:pt x="8913" y="20189"/>
                    <a:pt x="9552" y="19975"/>
                  </a:cubicBezTo>
                  <a:lnTo>
                    <a:pt x="9552" y="19975"/>
                  </a:lnTo>
                  <a:cubicBezTo>
                    <a:pt x="7841" y="20609"/>
                    <a:pt x="0" y="23887"/>
                    <a:pt x="4141" y="29361"/>
                  </a:cubicBezTo>
                  <a:cubicBezTo>
                    <a:pt x="4141" y="29361"/>
                    <a:pt x="6135" y="30944"/>
                    <a:pt x="8606" y="30944"/>
                  </a:cubicBezTo>
                  <a:cubicBezTo>
                    <a:pt x="10026" y="30944"/>
                    <a:pt x="11605" y="30421"/>
                    <a:pt x="13052" y="28772"/>
                  </a:cubicBezTo>
                  <a:lnTo>
                    <a:pt x="13052" y="28772"/>
                  </a:lnTo>
                  <a:cubicBezTo>
                    <a:pt x="13051" y="28773"/>
                    <a:pt x="10383" y="32109"/>
                    <a:pt x="13327" y="33483"/>
                  </a:cubicBezTo>
                  <a:cubicBezTo>
                    <a:pt x="13783" y="33699"/>
                    <a:pt x="14228" y="33788"/>
                    <a:pt x="14662" y="33788"/>
                  </a:cubicBezTo>
                  <a:cubicBezTo>
                    <a:pt x="16633" y="33788"/>
                    <a:pt x="18378" y="31962"/>
                    <a:pt x="19895" y="31962"/>
                  </a:cubicBezTo>
                  <a:cubicBezTo>
                    <a:pt x="20229" y="31962"/>
                    <a:pt x="20552" y="32050"/>
                    <a:pt x="20864" y="32266"/>
                  </a:cubicBezTo>
                  <a:cubicBezTo>
                    <a:pt x="20864" y="32266"/>
                    <a:pt x="24790" y="37056"/>
                    <a:pt x="22434" y="51070"/>
                  </a:cubicBezTo>
                  <a:lnTo>
                    <a:pt x="26792" y="51070"/>
                  </a:lnTo>
                  <a:cubicBezTo>
                    <a:pt x="26792" y="51070"/>
                    <a:pt x="23219" y="34936"/>
                    <a:pt x="28833" y="31442"/>
                  </a:cubicBezTo>
                  <a:cubicBezTo>
                    <a:pt x="28833" y="31442"/>
                    <a:pt x="29313" y="31162"/>
                    <a:pt x="30020" y="31162"/>
                  </a:cubicBezTo>
                  <a:cubicBezTo>
                    <a:pt x="30714" y="31162"/>
                    <a:pt x="31628" y="31432"/>
                    <a:pt x="32523" y="32502"/>
                  </a:cubicBezTo>
                  <a:cubicBezTo>
                    <a:pt x="33003" y="33099"/>
                    <a:pt x="33849" y="33381"/>
                    <a:pt x="34822" y="33381"/>
                  </a:cubicBezTo>
                  <a:cubicBezTo>
                    <a:pt x="37428" y="33381"/>
                    <a:pt x="40949" y="31361"/>
                    <a:pt x="40806" y="27987"/>
                  </a:cubicBezTo>
                  <a:cubicBezTo>
                    <a:pt x="40695" y="25353"/>
                    <a:pt x="39548" y="24778"/>
                    <a:pt x="38569" y="24778"/>
                  </a:cubicBezTo>
                  <a:cubicBezTo>
                    <a:pt x="38510" y="24778"/>
                    <a:pt x="38451" y="24780"/>
                    <a:pt x="38393" y="24784"/>
                  </a:cubicBezTo>
                  <a:lnTo>
                    <a:pt x="38393" y="24784"/>
                  </a:lnTo>
                  <a:cubicBezTo>
                    <a:pt x="40825" y="24010"/>
                    <a:pt x="45965" y="21767"/>
                    <a:pt x="45635" y="16721"/>
                  </a:cubicBezTo>
                  <a:cubicBezTo>
                    <a:pt x="45437" y="13374"/>
                    <a:pt x="43230" y="12545"/>
                    <a:pt x="41093" y="12545"/>
                  </a:cubicBezTo>
                  <a:cubicBezTo>
                    <a:pt x="38993" y="12545"/>
                    <a:pt x="36959" y="13345"/>
                    <a:pt x="36959" y="13345"/>
                  </a:cubicBezTo>
                  <a:cubicBezTo>
                    <a:pt x="36959" y="13345"/>
                    <a:pt x="43868" y="10283"/>
                    <a:pt x="40924" y="7417"/>
                  </a:cubicBezTo>
                  <a:cubicBezTo>
                    <a:pt x="40028" y="6556"/>
                    <a:pt x="39071" y="6255"/>
                    <a:pt x="38171" y="6255"/>
                  </a:cubicBezTo>
                  <a:cubicBezTo>
                    <a:pt x="36095" y="6255"/>
                    <a:pt x="34322" y="7859"/>
                    <a:pt x="34290" y="7888"/>
                  </a:cubicBezTo>
                  <a:lnTo>
                    <a:pt x="34290" y="7888"/>
                  </a:lnTo>
                  <a:cubicBezTo>
                    <a:pt x="34334" y="7848"/>
                    <a:pt x="37737" y="4737"/>
                    <a:pt x="36566" y="3138"/>
                  </a:cubicBezTo>
                  <a:cubicBezTo>
                    <a:pt x="36200" y="2649"/>
                    <a:pt x="35449" y="2446"/>
                    <a:pt x="34541" y="2446"/>
                  </a:cubicBezTo>
                  <a:cubicBezTo>
                    <a:pt x="32530" y="2446"/>
                    <a:pt x="29746" y="3443"/>
                    <a:pt x="28637" y="4551"/>
                  </a:cubicBezTo>
                  <a:lnTo>
                    <a:pt x="28637" y="4551"/>
                  </a:lnTo>
                  <a:cubicBezTo>
                    <a:pt x="28654" y="4504"/>
                    <a:pt x="27352" y="0"/>
                    <a:pt x="21184" y="0"/>
                  </a:cubicBez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155060" y="1438233"/>
              <a:ext cx="1572840" cy="2071661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855579" y="3418218"/>
              <a:ext cx="170012" cy="878038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2" name="Google Shape;62;p3"/>
          <p:cNvSpPr txBox="1">
            <a:spLocks noGrp="1"/>
          </p:cNvSpPr>
          <p:nvPr>
            <p:ph type="title"/>
          </p:nvPr>
        </p:nvSpPr>
        <p:spPr>
          <a:xfrm>
            <a:off x="2197176" y="1620333"/>
            <a:ext cx="3430800" cy="189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92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3" name="Google Shape;63;p3"/>
          <p:cNvSpPr txBox="1">
            <a:spLocks noGrp="1"/>
          </p:cNvSpPr>
          <p:nvPr>
            <p:ph type="title" idx="2" hasCustomPrompt="1"/>
          </p:nvPr>
        </p:nvSpPr>
        <p:spPr>
          <a:xfrm>
            <a:off x="7678176" y="2481600"/>
            <a:ext cx="2527200" cy="189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20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64" name="Google Shape;64;p3"/>
          <p:cNvSpPr txBox="1">
            <a:spLocks noGrp="1"/>
          </p:cNvSpPr>
          <p:nvPr>
            <p:ph type="subTitle" idx="1"/>
          </p:nvPr>
        </p:nvSpPr>
        <p:spPr>
          <a:xfrm>
            <a:off x="2007576" y="4669133"/>
            <a:ext cx="3810000" cy="91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16137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wo columns" type="twoColTx">
  <p:cSld name="Title and two columns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5"/>
          <p:cNvSpPr txBox="1">
            <a:spLocks noGrp="1"/>
          </p:cNvSpPr>
          <p:nvPr>
            <p:ph type="subTitle" idx="1"/>
          </p:nvPr>
        </p:nvSpPr>
        <p:spPr>
          <a:xfrm>
            <a:off x="6462821" y="18847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 panose="020B0604020202020204"/>
              <a:buNone/>
              <a:defRPr sz="3733">
                <a:solidFill>
                  <a:srgbClr val="E15561"/>
                </a:solidFill>
                <a:latin typeface="Mouse Memoirs" panose="020B0604020202020204"/>
                <a:ea typeface="Mouse Memoirs" panose="020B0604020202020204"/>
                <a:cs typeface="Mouse Memoirs" panose="020B0604020202020204"/>
                <a:sym typeface="Mouse Memoirs" panose="020B06040202020202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 panose="020B0604020202020204"/>
              <a:buNone/>
              <a:defRPr sz="2667">
                <a:solidFill>
                  <a:srgbClr val="2B4C64"/>
                </a:solidFill>
                <a:latin typeface="Alfa Slab One" panose="020B0604020202020204"/>
                <a:ea typeface="Alfa Slab One" panose="020B0604020202020204"/>
                <a:cs typeface="Alfa Slab One" panose="020B0604020202020204"/>
                <a:sym typeface="Alfa Slab One" panose="020B0604020202020204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 panose="020B0604020202020204"/>
              <a:buNone/>
              <a:defRPr sz="2667">
                <a:solidFill>
                  <a:srgbClr val="2B4C64"/>
                </a:solidFill>
                <a:latin typeface="Alfa Slab One" panose="020B0604020202020204"/>
                <a:ea typeface="Alfa Slab One" panose="020B0604020202020204"/>
                <a:cs typeface="Alfa Slab One" panose="020B0604020202020204"/>
                <a:sym typeface="Alfa Slab One" panose="020B0604020202020204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 panose="020B0604020202020204"/>
              <a:buNone/>
              <a:defRPr sz="2667">
                <a:solidFill>
                  <a:srgbClr val="2B4C64"/>
                </a:solidFill>
                <a:latin typeface="Alfa Slab One" panose="020B0604020202020204"/>
                <a:ea typeface="Alfa Slab One" panose="020B0604020202020204"/>
                <a:cs typeface="Alfa Slab One" panose="020B0604020202020204"/>
                <a:sym typeface="Alfa Slab One" panose="020B0604020202020204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 panose="020B0604020202020204"/>
              <a:buNone/>
              <a:defRPr sz="2667">
                <a:solidFill>
                  <a:srgbClr val="2B4C64"/>
                </a:solidFill>
                <a:latin typeface="Alfa Slab One" panose="020B0604020202020204"/>
                <a:ea typeface="Alfa Slab One" panose="020B0604020202020204"/>
                <a:cs typeface="Alfa Slab One" panose="020B0604020202020204"/>
                <a:sym typeface="Alfa Slab One" panose="020B0604020202020204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 panose="020B0604020202020204"/>
              <a:buNone/>
              <a:defRPr sz="2667">
                <a:solidFill>
                  <a:srgbClr val="2B4C64"/>
                </a:solidFill>
                <a:latin typeface="Alfa Slab One" panose="020B0604020202020204"/>
                <a:ea typeface="Alfa Slab One" panose="020B0604020202020204"/>
                <a:cs typeface="Alfa Slab One" panose="020B0604020202020204"/>
                <a:sym typeface="Alfa Slab One" panose="020B0604020202020204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 panose="020B0604020202020204"/>
              <a:buNone/>
              <a:defRPr sz="2667">
                <a:solidFill>
                  <a:srgbClr val="2B4C64"/>
                </a:solidFill>
                <a:latin typeface="Alfa Slab One" panose="020B0604020202020204"/>
                <a:ea typeface="Alfa Slab One" panose="020B0604020202020204"/>
                <a:cs typeface="Alfa Slab One" panose="020B0604020202020204"/>
                <a:sym typeface="Alfa Slab One" panose="020B0604020202020204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 panose="020B0604020202020204"/>
              <a:buNone/>
              <a:defRPr sz="2667">
                <a:solidFill>
                  <a:srgbClr val="2B4C64"/>
                </a:solidFill>
                <a:latin typeface="Alfa Slab One" panose="020B0604020202020204"/>
                <a:ea typeface="Alfa Slab One" panose="020B0604020202020204"/>
                <a:cs typeface="Alfa Slab One" panose="020B0604020202020204"/>
                <a:sym typeface="Alfa Slab One" panose="020B0604020202020204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 panose="020B0604020202020204"/>
              <a:buNone/>
              <a:defRPr sz="2667">
                <a:solidFill>
                  <a:srgbClr val="2B4C64"/>
                </a:solidFill>
                <a:latin typeface="Alfa Slab One" panose="020B0604020202020204"/>
                <a:ea typeface="Alfa Slab One" panose="020B0604020202020204"/>
                <a:cs typeface="Alfa Slab One" panose="020B0604020202020204"/>
                <a:sym typeface="Alfa Slab One" panose="020B0604020202020204"/>
              </a:defRPr>
            </a:lvl9pPr>
          </a:lstStyle>
          <a:p>
            <a:endParaRPr/>
          </a:p>
        </p:txBody>
      </p:sp>
      <p:sp>
        <p:nvSpPr>
          <p:cNvPr id="107" name="Google Shape;107;p5"/>
          <p:cNvSpPr txBox="1">
            <a:spLocks noGrp="1"/>
          </p:cNvSpPr>
          <p:nvPr>
            <p:ph type="subTitle" idx="2"/>
          </p:nvPr>
        </p:nvSpPr>
        <p:spPr>
          <a:xfrm>
            <a:off x="6462821" y="41199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 panose="020B0604020202020204"/>
              <a:buNone/>
              <a:defRPr sz="3733">
                <a:solidFill>
                  <a:srgbClr val="5587AC"/>
                </a:solidFill>
                <a:latin typeface="Mouse Memoirs" panose="020B0604020202020204"/>
                <a:ea typeface="Mouse Memoirs" panose="020B0604020202020204"/>
                <a:cs typeface="Mouse Memoirs" panose="020B0604020202020204"/>
                <a:sym typeface="Mouse Memoirs" panose="020B06040202020202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 panose="020B0604020202020204"/>
              <a:buNone/>
              <a:defRPr sz="2667">
                <a:solidFill>
                  <a:srgbClr val="2B4C64"/>
                </a:solidFill>
                <a:latin typeface="Alfa Slab One" panose="020B0604020202020204"/>
                <a:ea typeface="Alfa Slab One" panose="020B0604020202020204"/>
                <a:cs typeface="Alfa Slab One" panose="020B0604020202020204"/>
                <a:sym typeface="Alfa Slab One" panose="020B0604020202020204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 panose="020B0604020202020204"/>
              <a:buNone/>
              <a:defRPr sz="2667">
                <a:solidFill>
                  <a:srgbClr val="2B4C64"/>
                </a:solidFill>
                <a:latin typeface="Alfa Slab One" panose="020B0604020202020204"/>
                <a:ea typeface="Alfa Slab One" panose="020B0604020202020204"/>
                <a:cs typeface="Alfa Slab One" panose="020B0604020202020204"/>
                <a:sym typeface="Alfa Slab One" panose="020B0604020202020204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 panose="020B0604020202020204"/>
              <a:buNone/>
              <a:defRPr sz="2667">
                <a:solidFill>
                  <a:srgbClr val="2B4C64"/>
                </a:solidFill>
                <a:latin typeface="Alfa Slab One" panose="020B0604020202020204"/>
                <a:ea typeface="Alfa Slab One" panose="020B0604020202020204"/>
                <a:cs typeface="Alfa Slab One" panose="020B0604020202020204"/>
                <a:sym typeface="Alfa Slab One" panose="020B0604020202020204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 panose="020B0604020202020204"/>
              <a:buNone/>
              <a:defRPr sz="2667">
                <a:solidFill>
                  <a:srgbClr val="2B4C64"/>
                </a:solidFill>
                <a:latin typeface="Alfa Slab One" panose="020B0604020202020204"/>
                <a:ea typeface="Alfa Slab One" panose="020B0604020202020204"/>
                <a:cs typeface="Alfa Slab One" panose="020B0604020202020204"/>
                <a:sym typeface="Alfa Slab One" panose="020B0604020202020204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 panose="020B0604020202020204"/>
              <a:buNone/>
              <a:defRPr sz="2667">
                <a:solidFill>
                  <a:srgbClr val="2B4C64"/>
                </a:solidFill>
                <a:latin typeface="Alfa Slab One" panose="020B0604020202020204"/>
                <a:ea typeface="Alfa Slab One" panose="020B0604020202020204"/>
                <a:cs typeface="Alfa Slab One" panose="020B0604020202020204"/>
                <a:sym typeface="Alfa Slab One" panose="020B0604020202020204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 panose="020B0604020202020204"/>
              <a:buNone/>
              <a:defRPr sz="2667">
                <a:solidFill>
                  <a:srgbClr val="2B4C64"/>
                </a:solidFill>
                <a:latin typeface="Alfa Slab One" panose="020B0604020202020204"/>
                <a:ea typeface="Alfa Slab One" panose="020B0604020202020204"/>
                <a:cs typeface="Alfa Slab One" panose="020B0604020202020204"/>
                <a:sym typeface="Alfa Slab One" panose="020B0604020202020204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 panose="020B0604020202020204"/>
              <a:buNone/>
              <a:defRPr sz="2667">
                <a:solidFill>
                  <a:srgbClr val="2B4C64"/>
                </a:solidFill>
                <a:latin typeface="Alfa Slab One" panose="020B0604020202020204"/>
                <a:ea typeface="Alfa Slab One" panose="020B0604020202020204"/>
                <a:cs typeface="Alfa Slab One" panose="020B0604020202020204"/>
                <a:sym typeface="Alfa Slab One" panose="020B0604020202020204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 panose="020B0604020202020204"/>
              <a:buNone/>
              <a:defRPr sz="2667">
                <a:solidFill>
                  <a:srgbClr val="2B4C64"/>
                </a:solidFill>
                <a:latin typeface="Alfa Slab One" panose="020B0604020202020204"/>
                <a:ea typeface="Alfa Slab One" panose="020B0604020202020204"/>
                <a:cs typeface="Alfa Slab One" panose="020B0604020202020204"/>
                <a:sym typeface="Alfa Slab One" panose="020B0604020202020204"/>
              </a:defRPr>
            </a:lvl9pPr>
          </a:lstStyle>
          <a:p>
            <a:endParaRPr/>
          </a:p>
        </p:txBody>
      </p:sp>
      <p:sp>
        <p:nvSpPr>
          <p:cNvPr id="108" name="Google Shape;108;p5"/>
          <p:cNvSpPr txBox="1">
            <a:spLocks noGrp="1"/>
          </p:cNvSpPr>
          <p:nvPr>
            <p:ph type="subTitle" idx="3"/>
          </p:nvPr>
        </p:nvSpPr>
        <p:spPr>
          <a:xfrm>
            <a:off x="6342021" y="2576433"/>
            <a:ext cx="4118400" cy="11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rgbClr val="3B3B3B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109" name="Google Shape;109;p5"/>
          <p:cNvSpPr txBox="1">
            <a:spLocks noGrp="1"/>
          </p:cNvSpPr>
          <p:nvPr>
            <p:ph type="subTitle" idx="4"/>
          </p:nvPr>
        </p:nvSpPr>
        <p:spPr>
          <a:xfrm>
            <a:off x="6340821" y="4811633"/>
            <a:ext cx="4120800" cy="11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rgbClr val="3B3B3B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80478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jp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25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8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32.xml"/><Relationship Id="rId2" Type="http://schemas.openxmlformats.org/officeDocument/2006/relationships/slideLayout" Target="../slideLayouts/slideLayout9.xml"/><Relationship Id="rId16" Type="http://schemas.openxmlformats.org/officeDocument/2006/relationships/slideLayout" Target="../slideLayouts/slideLayout23.xml"/><Relationship Id="rId20" Type="http://schemas.openxmlformats.org/officeDocument/2006/relationships/slideLayout" Target="../slideLayouts/slideLayout27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24" Type="http://schemas.openxmlformats.org/officeDocument/2006/relationships/slideLayout" Target="../slideLayouts/slideLayout31.xml"/><Relationship Id="rId5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30.xml"/><Relationship Id="rId28" Type="http://schemas.openxmlformats.org/officeDocument/2006/relationships/image" Target="../media/image3.png"/><Relationship Id="rId10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26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9.xml"/><Relationship Id="rId27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5870"/>
              </a:buClr>
              <a:buSzPts val="3500"/>
              <a:buFont typeface="Satisfy"/>
              <a:buNone/>
              <a:defRPr sz="3500">
                <a:solidFill>
                  <a:srgbClr val="005870"/>
                </a:solidFill>
                <a:latin typeface="Satisfy"/>
                <a:ea typeface="Satisfy"/>
                <a:cs typeface="Satisfy"/>
                <a:sym typeface="Satisf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800"/>
              <a:buFont typeface="Public Sans"/>
              <a:buChar char="●"/>
              <a:defRPr sz="1800"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○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■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●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○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■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●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○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■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9pPr>
          </a:lstStyle>
          <a:p>
            <a:endParaRPr/>
          </a:p>
        </p:txBody>
      </p:sp>
      <p:pic>
        <p:nvPicPr>
          <p:cNvPr id="3" name="Picture 2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279A80C3-8F1E-634E-E960-968B228A21B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26343" y="235973"/>
            <a:ext cx="1641373" cy="164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15321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7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Mouse Memoirs" panose="020B0604020202020204"/>
              <a:buNone/>
              <a:defRPr sz="2800">
                <a:solidFill>
                  <a:schemeClr val="accent6"/>
                </a:solidFill>
                <a:latin typeface="Mouse Memoirs" panose="020B0604020202020204"/>
                <a:ea typeface="Mouse Memoirs" panose="020B0604020202020204"/>
                <a:cs typeface="Mouse Memoirs" panose="020B0604020202020204"/>
                <a:sym typeface="Mouse Memoirs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Catamaran" panose="020B0604020202020204"/>
              <a:buChar char="●"/>
              <a:defRPr sz="1800">
                <a:solidFill>
                  <a:schemeClr val="accent6"/>
                </a:solidFill>
                <a:latin typeface="Catamaran" panose="020B0604020202020204"/>
                <a:ea typeface="Catamaran" panose="020B0604020202020204"/>
                <a:cs typeface="Catamaran" panose="020B0604020202020204"/>
                <a:sym typeface="Catamaran" panose="020B0604020202020204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 panose="020B0604020202020204"/>
              <a:buChar char="○"/>
              <a:defRPr>
                <a:solidFill>
                  <a:schemeClr val="accent6"/>
                </a:solidFill>
                <a:latin typeface="Catamaran" panose="020B0604020202020204"/>
                <a:ea typeface="Catamaran" panose="020B0604020202020204"/>
                <a:cs typeface="Catamaran" panose="020B0604020202020204"/>
                <a:sym typeface="Catamaran" panose="020B0604020202020204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 panose="020B0604020202020204"/>
              <a:buChar char="■"/>
              <a:defRPr>
                <a:solidFill>
                  <a:schemeClr val="accent6"/>
                </a:solidFill>
                <a:latin typeface="Catamaran" panose="020B0604020202020204"/>
                <a:ea typeface="Catamaran" panose="020B0604020202020204"/>
                <a:cs typeface="Catamaran" panose="020B0604020202020204"/>
                <a:sym typeface="Catamaran" panose="020B0604020202020204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 panose="020B0604020202020204"/>
              <a:buChar char="●"/>
              <a:defRPr>
                <a:solidFill>
                  <a:schemeClr val="accent6"/>
                </a:solidFill>
                <a:latin typeface="Catamaran" panose="020B0604020202020204"/>
                <a:ea typeface="Catamaran" panose="020B0604020202020204"/>
                <a:cs typeface="Catamaran" panose="020B0604020202020204"/>
                <a:sym typeface="Catamaran" panose="020B0604020202020204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 panose="020B0604020202020204"/>
              <a:buChar char="○"/>
              <a:defRPr>
                <a:solidFill>
                  <a:schemeClr val="accent6"/>
                </a:solidFill>
                <a:latin typeface="Catamaran" panose="020B0604020202020204"/>
                <a:ea typeface="Catamaran" panose="020B0604020202020204"/>
                <a:cs typeface="Catamaran" panose="020B0604020202020204"/>
                <a:sym typeface="Catamaran" panose="020B0604020202020204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 panose="020B0604020202020204"/>
              <a:buChar char="■"/>
              <a:defRPr>
                <a:solidFill>
                  <a:schemeClr val="accent6"/>
                </a:solidFill>
                <a:latin typeface="Catamaran" panose="020B0604020202020204"/>
                <a:ea typeface="Catamaran" panose="020B0604020202020204"/>
                <a:cs typeface="Catamaran" panose="020B0604020202020204"/>
                <a:sym typeface="Catamaran" panose="020B0604020202020204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 panose="020B0604020202020204"/>
              <a:buChar char="●"/>
              <a:defRPr>
                <a:solidFill>
                  <a:schemeClr val="accent6"/>
                </a:solidFill>
                <a:latin typeface="Catamaran" panose="020B0604020202020204"/>
                <a:ea typeface="Catamaran" panose="020B0604020202020204"/>
                <a:cs typeface="Catamaran" panose="020B0604020202020204"/>
                <a:sym typeface="Catamaran" panose="020B0604020202020204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 panose="020B0604020202020204"/>
              <a:buChar char="○"/>
              <a:defRPr>
                <a:solidFill>
                  <a:schemeClr val="accent6"/>
                </a:solidFill>
                <a:latin typeface="Catamaran" panose="020B0604020202020204"/>
                <a:ea typeface="Catamaran" panose="020B0604020202020204"/>
                <a:cs typeface="Catamaran" panose="020B0604020202020204"/>
                <a:sym typeface="Catamaran" panose="020B0604020202020204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 panose="020B0604020202020204"/>
              <a:buChar char="■"/>
              <a:defRPr>
                <a:solidFill>
                  <a:schemeClr val="accent6"/>
                </a:solidFill>
                <a:latin typeface="Catamaran" panose="020B0604020202020204"/>
                <a:ea typeface="Catamaran" panose="020B0604020202020204"/>
                <a:cs typeface="Catamaran" panose="020B0604020202020204"/>
                <a:sym typeface="Catamaran" panose="020B0604020202020204"/>
              </a:defRPr>
            </a:lvl9pPr>
          </a:lstStyle>
          <a:p>
            <a:endParaRPr/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ED2CC0C8-FA9D-AB6B-0558-04D1A1FA0440}"/>
              </a:ext>
            </a:extLst>
          </p:cNvPr>
          <p:cNvPicPr>
            <a:picLocks noChangeAspect="1"/>
          </p:cNvPicPr>
          <p:nvPr userDrawn="1"/>
        </p:nvPicPr>
        <p:blipFill>
          <a:blip r:embed="rId28"/>
          <a:stretch>
            <a:fillRect/>
          </a:stretch>
        </p:blipFill>
        <p:spPr>
          <a:xfrm>
            <a:off x="-3153697" y="-219882"/>
            <a:ext cx="3153697" cy="3153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08935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gif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audio" Target="../media/audio1.wav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14.gif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1.wav"/><Relationship Id="rId7" Type="http://schemas.openxmlformats.org/officeDocument/2006/relationships/slide" Target="slide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13.svg"/><Relationship Id="rId4" Type="http://schemas.openxmlformats.org/officeDocument/2006/relationships/audio" Target="../media/audio2.wav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1.wav"/><Relationship Id="rId7" Type="http://schemas.openxmlformats.org/officeDocument/2006/relationships/slide" Target="slide9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13.svg"/><Relationship Id="rId4" Type="http://schemas.openxmlformats.org/officeDocument/2006/relationships/audio" Target="../media/audio2.wav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Hình ảnh 8">
            <a:extLst>
              <a:ext uri="{FF2B5EF4-FFF2-40B4-BE49-F238E27FC236}">
                <a16:creationId xmlns:a16="http://schemas.microsoft.com/office/drawing/2014/main" id="{7CF21F5A-022D-58B9-452D-EBEB8030AA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838448" y="133350"/>
            <a:ext cx="7886702" cy="3114675"/>
          </a:xfrm>
          <a:prstGeom prst="rect">
            <a:avLst/>
          </a:prstGeom>
        </p:spPr>
      </p:pic>
      <p:pic>
        <p:nvPicPr>
          <p:cNvPr id="18" name="Hình ảnh 17">
            <a:extLst>
              <a:ext uri="{FF2B5EF4-FFF2-40B4-BE49-F238E27FC236}">
                <a16:creationId xmlns:a16="http://schemas.microsoft.com/office/drawing/2014/main" id="{4663E6AA-C6FE-26AF-5D4E-BCA362D83D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249768">
            <a:off x="2574254" y="353608"/>
            <a:ext cx="1690955" cy="1419733"/>
          </a:xfrm>
          <a:prstGeom prst="rect">
            <a:avLst/>
          </a:prstGeom>
        </p:spPr>
      </p:pic>
      <p:pic>
        <p:nvPicPr>
          <p:cNvPr id="4" name="Picture 3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C6CF5237-6A33-6D47-640E-4C60ED3318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71675" y="314325"/>
            <a:ext cx="1733550" cy="17335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5200B72-C54C-BA01-1744-11898D4AF3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1001" y="590464"/>
            <a:ext cx="5797798" cy="198137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41B5D73-4CAC-C083-AB0E-4E92727A46D0}"/>
              </a:ext>
            </a:extLst>
          </p:cNvPr>
          <p:cNvSpPr txBox="1"/>
          <p:nvPr/>
        </p:nvSpPr>
        <p:spPr>
          <a:xfrm>
            <a:off x="5848350" y="2390775"/>
            <a:ext cx="1952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Tiết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1271586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6BDC67C6-F55C-61E7-5D80-5EBCF828F5F4}"/>
              </a:ext>
            </a:extLst>
          </p:cNvPr>
          <p:cNvSpPr txBox="1"/>
          <p:nvPr/>
        </p:nvSpPr>
        <p:spPr>
          <a:xfrm>
            <a:off x="2933310" y="3632200"/>
            <a:ext cx="184731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" name="Nhóm 1">
            <a:extLst>
              <a:ext uri="{FF2B5EF4-FFF2-40B4-BE49-F238E27FC236}">
                <a16:creationId xmlns:a16="http://schemas.microsoft.com/office/drawing/2014/main" id="{B3108209-C48B-F90D-B203-B363336A4F07}"/>
              </a:ext>
            </a:extLst>
          </p:cNvPr>
          <p:cNvGrpSpPr/>
          <p:nvPr/>
        </p:nvGrpSpPr>
        <p:grpSpPr>
          <a:xfrm>
            <a:off x="644225" y="500857"/>
            <a:ext cx="10825539" cy="6410225"/>
            <a:chOff x="502332" y="167915"/>
            <a:chExt cx="8119154" cy="4807669"/>
          </a:xfrm>
        </p:grpSpPr>
        <p:pic>
          <p:nvPicPr>
            <p:cNvPr id="3" name="Hình ảnh 2" descr="Ảnh có chứa bản đồ&#10;&#10;Mô tả được tạo tự động">
              <a:extLst>
                <a:ext uri="{FF2B5EF4-FFF2-40B4-BE49-F238E27FC236}">
                  <a16:creationId xmlns:a16="http://schemas.microsoft.com/office/drawing/2014/main" id="{1D01C82B-5C52-B2AD-5B62-0813825E4B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0759" t="7812" r="11294" b="7812"/>
            <a:stretch/>
          </p:blipFill>
          <p:spPr>
            <a:xfrm>
              <a:off x="502332" y="167915"/>
              <a:ext cx="8119154" cy="4807669"/>
            </a:xfrm>
            <a:prstGeom prst="rect">
              <a:avLst/>
            </a:prstGeom>
          </p:spPr>
        </p:pic>
        <p:sp>
          <p:nvSpPr>
            <p:cNvPr id="18" name="Hình chữ nhật 17">
              <a:extLst>
                <a:ext uri="{FF2B5EF4-FFF2-40B4-BE49-F238E27FC236}">
                  <a16:creationId xmlns:a16="http://schemas.microsoft.com/office/drawing/2014/main" id="{59A20915-E44B-5522-EE1B-0F15FE0C2BE4}"/>
                </a:ext>
              </a:extLst>
            </p:cNvPr>
            <p:cNvSpPr/>
            <p:nvPr/>
          </p:nvSpPr>
          <p:spPr>
            <a:xfrm>
              <a:off x="5840191" y="2063048"/>
              <a:ext cx="379850" cy="356302"/>
            </a:xfrm>
            <a:prstGeom prst="rect">
              <a:avLst/>
            </a:prstGeom>
            <a:solidFill>
              <a:srgbClr val="CDAE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D6F4F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5" name="Nhóm 4">
            <a:extLst>
              <a:ext uri="{FF2B5EF4-FFF2-40B4-BE49-F238E27FC236}">
                <a16:creationId xmlns:a16="http://schemas.microsoft.com/office/drawing/2014/main" id="{CF060E62-0198-8A5C-863A-888DB2543D88}"/>
              </a:ext>
            </a:extLst>
          </p:cNvPr>
          <p:cNvGrpSpPr/>
          <p:nvPr/>
        </p:nvGrpSpPr>
        <p:grpSpPr>
          <a:xfrm>
            <a:off x="1984003" y="1711945"/>
            <a:ext cx="2237712" cy="1771320"/>
            <a:chOff x="1488002" y="1234446"/>
            <a:chExt cx="1678284" cy="1328490"/>
          </a:xfrm>
        </p:grpSpPr>
        <p:grpSp>
          <p:nvGrpSpPr>
            <p:cNvPr id="19" name="Nhóm 18">
              <a:extLst>
                <a:ext uri="{FF2B5EF4-FFF2-40B4-BE49-F238E27FC236}">
                  <a16:creationId xmlns:a16="http://schemas.microsoft.com/office/drawing/2014/main" id="{7AA1748D-85F8-ED67-48C7-61E7BB2F20B0}"/>
                </a:ext>
              </a:extLst>
            </p:cNvPr>
            <p:cNvGrpSpPr/>
            <p:nvPr/>
          </p:nvGrpSpPr>
          <p:grpSpPr>
            <a:xfrm>
              <a:off x="1488002" y="1234446"/>
              <a:ext cx="1678284" cy="1328490"/>
              <a:chOff x="1280474" y="1105736"/>
              <a:chExt cx="1678284" cy="1328490"/>
            </a:xfrm>
          </p:grpSpPr>
          <p:pic>
            <p:nvPicPr>
              <p:cNvPr id="20" name="Hình ảnh 19" descr="Ảnh có chứa trong nhà, bàn ăn&#10;&#10;Mô tả được tạo tự động">
                <a:extLst>
                  <a:ext uri="{FF2B5EF4-FFF2-40B4-BE49-F238E27FC236}">
                    <a16:creationId xmlns:a16="http://schemas.microsoft.com/office/drawing/2014/main" id="{55CF1FA8-70AB-CAC5-8E92-19641DB706B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r="61141" b="50000"/>
              <a:stretch/>
            </p:blipFill>
            <p:spPr>
              <a:xfrm>
                <a:off x="1280474" y="1105736"/>
                <a:ext cx="1678284" cy="1214689"/>
              </a:xfrm>
              <a:prstGeom prst="rect">
                <a:avLst/>
              </a:prstGeom>
            </p:spPr>
          </p:pic>
          <p:sp>
            <p:nvSpPr>
              <p:cNvPr id="21" name="Hộp Văn bản 20">
                <a:extLst>
                  <a:ext uri="{FF2B5EF4-FFF2-40B4-BE49-F238E27FC236}">
                    <a16:creationId xmlns:a16="http://schemas.microsoft.com/office/drawing/2014/main" id="{163CC514-5D28-0BE1-23FE-9946BC5BE1F3}"/>
                  </a:ext>
                </a:extLst>
              </p:cNvPr>
              <p:cNvSpPr txBox="1"/>
              <p:nvPr/>
            </p:nvSpPr>
            <p:spPr>
              <a:xfrm>
                <a:off x="1306654" y="2149484"/>
                <a:ext cx="1371600" cy="2847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18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SVN-Poky's"/>
                    <a:ea typeface="+mn-ea"/>
                    <a:cs typeface="Arial"/>
                    <a:sym typeface="Arial"/>
                  </a:rPr>
                  <a:t>X</a:t>
                </a:r>
              </a:p>
            </p:txBody>
          </p:sp>
        </p:grpSp>
        <p:sp>
          <p:nvSpPr>
            <p:cNvPr id="32" name="Hộp Văn bản 31">
              <a:extLst>
                <a:ext uri="{FF2B5EF4-FFF2-40B4-BE49-F238E27FC236}">
                  <a16:creationId xmlns:a16="http://schemas.microsoft.com/office/drawing/2014/main" id="{6DAFDE43-2761-CD14-6FD6-802882C2984F}"/>
                </a:ext>
              </a:extLst>
            </p:cNvPr>
            <p:cNvSpPr txBox="1"/>
            <p:nvPr/>
          </p:nvSpPr>
          <p:spPr>
            <a:xfrm rot="20997289">
              <a:off x="1850297" y="1788759"/>
              <a:ext cx="699370" cy="19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1067" b="1" i="0" u="none" strike="noStrike" kern="0" cap="none" spc="0" normalizeH="0" baseline="0" noProof="0" dirty="0">
                  <a:ln>
                    <a:noFill/>
                  </a:ln>
                  <a:solidFill>
                    <a:srgbClr val="00A5CA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TRẠM 1</a:t>
              </a:r>
              <a:endParaRPr kumimoji="0" lang="vi-VN" sz="1067" b="1" i="0" u="none" strike="noStrike" kern="0" cap="none" spc="0" normalizeH="0" baseline="0" noProof="0" dirty="0">
                <a:ln>
                  <a:noFill/>
                </a:ln>
                <a:solidFill>
                  <a:srgbClr val="00A5C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</p:grpSp>
      <p:grpSp>
        <p:nvGrpSpPr>
          <p:cNvPr id="7" name="Nhóm 6">
            <a:extLst>
              <a:ext uri="{FF2B5EF4-FFF2-40B4-BE49-F238E27FC236}">
                <a16:creationId xmlns:a16="http://schemas.microsoft.com/office/drawing/2014/main" id="{1D58F4A4-F77D-F317-E3BD-927E0C76B830}"/>
              </a:ext>
            </a:extLst>
          </p:cNvPr>
          <p:cNvGrpSpPr/>
          <p:nvPr/>
        </p:nvGrpSpPr>
        <p:grpSpPr>
          <a:xfrm>
            <a:off x="5554623" y="3990343"/>
            <a:ext cx="2779739" cy="1777135"/>
            <a:chOff x="4228161" y="2911846"/>
            <a:chExt cx="2084804" cy="1332851"/>
          </a:xfrm>
        </p:grpSpPr>
        <p:grpSp>
          <p:nvGrpSpPr>
            <p:cNvPr id="25" name="Nhóm 24">
              <a:extLst>
                <a:ext uri="{FF2B5EF4-FFF2-40B4-BE49-F238E27FC236}">
                  <a16:creationId xmlns:a16="http://schemas.microsoft.com/office/drawing/2014/main" id="{10401466-B54E-1CCC-E831-A8B3F6CF2457}"/>
                </a:ext>
              </a:extLst>
            </p:cNvPr>
            <p:cNvGrpSpPr/>
            <p:nvPr/>
          </p:nvGrpSpPr>
          <p:grpSpPr>
            <a:xfrm>
              <a:off x="4228161" y="2911846"/>
              <a:ext cx="2084804" cy="1332851"/>
              <a:chOff x="3991142" y="2972172"/>
              <a:chExt cx="2084804" cy="1332851"/>
            </a:xfrm>
          </p:grpSpPr>
          <p:pic>
            <p:nvPicPr>
              <p:cNvPr id="26" name="Hình ảnh 25" descr="Ảnh có chứa trong nhà, bàn ăn&#10;&#10;Mô tả được tạo tự động">
                <a:extLst>
                  <a:ext uri="{FF2B5EF4-FFF2-40B4-BE49-F238E27FC236}">
                    <a16:creationId xmlns:a16="http://schemas.microsoft.com/office/drawing/2014/main" id="{93008D32-78BF-6766-3397-ECE9F278125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12193" t="50000" r="51766"/>
              <a:stretch/>
            </p:blipFill>
            <p:spPr>
              <a:xfrm>
                <a:off x="4367921" y="2972172"/>
                <a:ext cx="1708025" cy="1332851"/>
              </a:xfrm>
              <a:prstGeom prst="rect">
                <a:avLst/>
              </a:prstGeom>
            </p:spPr>
          </p:pic>
          <p:sp>
            <p:nvSpPr>
              <p:cNvPr id="27" name="Hộp Văn bản 26">
                <a:extLst>
                  <a:ext uri="{FF2B5EF4-FFF2-40B4-BE49-F238E27FC236}">
                    <a16:creationId xmlns:a16="http://schemas.microsoft.com/office/drawing/2014/main" id="{FA82C810-999A-4B47-A715-4442AEA08F78}"/>
                  </a:ext>
                </a:extLst>
              </p:cNvPr>
              <p:cNvSpPr txBox="1"/>
              <p:nvPr/>
            </p:nvSpPr>
            <p:spPr>
              <a:xfrm rot="19389726">
                <a:off x="3991142" y="3027385"/>
                <a:ext cx="1371600" cy="2847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18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SVN-Poky's"/>
                    <a:ea typeface="+mn-ea"/>
                    <a:cs typeface="Arial"/>
                    <a:sym typeface="Arial"/>
                  </a:rPr>
                  <a:t>X</a:t>
                </a:r>
              </a:p>
            </p:txBody>
          </p:sp>
        </p:grpSp>
        <p:sp>
          <p:nvSpPr>
            <p:cNvPr id="35" name="Hộp Văn bản 34">
              <a:extLst>
                <a:ext uri="{FF2B5EF4-FFF2-40B4-BE49-F238E27FC236}">
                  <a16:creationId xmlns:a16="http://schemas.microsoft.com/office/drawing/2014/main" id="{421FCB3C-53AF-1D64-BD8F-F0628C24B0B9}"/>
                </a:ext>
              </a:extLst>
            </p:cNvPr>
            <p:cNvSpPr txBox="1"/>
            <p:nvPr/>
          </p:nvSpPr>
          <p:spPr>
            <a:xfrm>
              <a:off x="5109267" y="3549236"/>
              <a:ext cx="699370" cy="2230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1333" b="1" i="0" u="none" strike="noStrike" kern="0" cap="none" spc="0" normalizeH="0" baseline="0" noProof="0" dirty="0">
                  <a:ln>
                    <a:noFill/>
                  </a:ln>
                  <a:solidFill>
                    <a:srgbClr val="00A5CA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TRẠM </a:t>
              </a:r>
              <a:r>
                <a:rPr kumimoji="0" lang="vi-VN" sz="1333" b="1" i="0" u="none" strike="noStrike" kern="0" cap="none" spc="0" normalizeH="0" baseline="0" noProof="0" dirty="0">
                  <a:ln>
                    <a:noFill/>
                  </a:ln>
                  <a:solidFill>
                    <a:srgbClr val="00A5CA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3</a:t>
              </a:r>
            </a:p>
          </p:txBody>
        </p:sp>
      </p:grpSp>
      <p:grpSp>
        <p:nvGrpSpPr>
          <p:cNvPr id="8" name="Nhóm 7">
            <a:extLst>
              <a:ext uri="{FF2B5EF4-FFF2-40B4-BE49-F238E27FC236}">
                <a16:creationId xmlns:a16="http://schemas.microsoft.com/office/drawing/2014/main" id="{871FD855-E95D-4CC0-1DE0-E287AAD47C9F}"/>
              </a:ext>
            </a:extLst>
          </p:cNvPr>
          <p:cNvGrpSpPr/>
          <p:nvPr/>
        </p:nvGrpSpPr>
        <p:grpSpPr>
          <a:xfrm>
            <a:off x="3390130" y="2843514"/>
            <a:ext cx="2605284" cy="2570676"/>
            <a:chOff x="5690349" y="1091013"/>
            <a:chExt cx="2170708" cy="2026913"/>
          </a:xfrm>
        </p:grpSpPr>
        <p:grpSp>
          <p:nvGrpSpPr>
            <p:cNvPr id="28" name="Nhóm 27">
              <a:extLst>
                <a:ext uri="{FF2B5EF4-FFF2-40B4-BE49-F238E27FC236}">
                  <a16:creationId xmlns:a16="http://schemas.microsoft.com/office/drawing/2014/main" id="{E4208394-82BE-EE2E-6620-5453571A6179}"/>
                </a:ext>
              </a:extLst>
            </p:cNvPr>
            <p:cNvGrpSpPr/>
            <p:nvPr/>
          </p:nvGrpSpPr>
          <p:grpSpPr>
            <a:xfrm>
              <a:off x="5690349" y="1091013"/>
              <a:ext cx="2170708" cy="2026913"/>
              <a:chOff x="5344596" y="884586"/>
              <a:chExt cx="2170708" cy="2026913"/>
            </a:xfrm>
          </p:grpSpPr>
          <p:pic>
            <p:nvPicPr>
              <p:cNvPr id="29" name="Hình ảnh 28" descr="Ảnh có chứa trong nhà, bàn ăn&#10;&#10;Mô tả được tạo tự động">
                <a:extLst>
                  <a:ext uri="{FF2B5EF4-FFF2-40B4-BE49-F238E27FC236}">
                    <a16:creationId xmlns:a16="http://schemas.microsoft.com/office/drawing/2014/main" id="{16F1D821-DA81-21AB-C07F-939BDF0C622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52237" r="17138" b="50000"/>
              <a:stretch/>
            </p:blipFill>
            <p:spPr>
              <a:xfrm>
                <a:off x="5503717" y="884586"/>
                <a:ext cx="2011587" cy="1847376"/>
              </a:xfrm>
              <a:prstGeom prst="rect">
                <a:avLst/>
              </a:prstGeom>
            </p:spPr>
          </p:pic>
          <p:sp>
            <p:nvSpPr>
              <p:cNvPr id="30" name="Hộp Văn bản 29">
                <a:extLst>
                  <a:ext uri="{FF2B5EF4-FFF2-40B4-BE49-F238E27FC236}">
                    <a16:creationId xmlns:a16="http://schemas.microsoft.com/office/drawing/2014/main" id="{963E3D39-2A7F-D9F0-1DF6-5B60D8630047}"/>
                  </a:ext>
                </a:extLst>
              </p:cNvPr>
              <p:cNvSpPr txBox="1"/>
              <p:nvPr/>
            </p:nvSpPr>
            <p:spPr>
              <a:xfrm>
                <a:off x="5344596" y="2612150"/>
                <a:ext cx="1371600" cy="2993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18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SVN-Poky's"/>
                    <a:ea typeface="+mn-ea"/>
                    <a:cs typeface="Arial"/>
                    <a:sym typeface="Arial"/>
                  </a:rPr>
                  <a:t>X</a:t>
                </a:r>
              </a:p>
            </p:txBody>
          </p:sp>
        </p:grpSp>
        <p:sp>
          <p:nvSpPr>
            <p:cNvPr id="36" name="Hộp Văn bản 35">
              <a:extLst>
                <a:ext uri="{FF2B5EF4-FFF2-40B4-BE49-F238E27FC236}">
                  <a16:creationId xmlns:a16="http://schemas.microsoft.com/office/drawing/2014/main" id="{C6D03883-155E-BE7A-FDD9-4546FF2C78BC}"/>
                </a:ext>
              </a:extLst>
            </p:cNvPr>
            <p:cNvSpPr txBox="1"/>
            <p:nvPr/>
          </p:nvSpPr>
          <p:spPr>
            <a:xfrm rot="362211">
              <a:off x="6321998" y="2275015"/>
              <a:ext cx="699370" cy="18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933" b="1" i="0" u="none" strike="noStrike" kern="0" cap="none" spc="0" normalizeH="0" baseline="0" noProof="0" dirty="0">
                  <a:ln>
                    <a:noFill/>
                  </a:ln>
                  <a:solidFill>
                    <a:srgbClr val="00A5CA"/>
                  </a:solidFill>
                  <a:effectLst/>
                  <a:uLnTx/>
                  <a:uFillTx/>
                  <a:latin typeface="SVN-Poky's"/>
                  <a:ea typeface="+mn-ea"/>
                  <a:cs typeface="Arial"/>
                  <a:sym typeface="Arial"/>
                </a:rPr>
                <a:t>TRẠM 2</a:t>
              </a:r>
              <a:endParaRPr kumimoji="0" lang="vi-VN" sz="933" b="1" i="0" u="none" strike="noStrike" kern="0" cap="none" spc="0" normalizeH="0" baseline="0" noProof="0" dirty="0">
                <a:ln>
                  <a:noFill/>
                </a:ln>
                <a:solidFill>
                  <a:srgbClr val="00A5CA"/>
                </a:solidFill>
                <a:effectLst/>
                <a:uLnTx/>
                <a:uFillTx/>
                <a:latin typeface="+mj-lt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31" name="Hộp Văn bản 30">
            <a:extLst>
              <a:ext uri="{FF2B5EF4-FFF2-40B4-BE49-F238E27FC236}">
                <a16:creationId xmlns:a16="http://schemas.microsoft.com/office/drawing/2014/main" id="{8F294D8E-10C5-12A4-8B3B-1AA1CFE4F8A1}"/>
              </a:ext>
            </a:extLst>
          </p:cNvPr>
          <p:cNvSpPr txBox="1"/>
          <p:nvPr/>
        </p:nvSpPr>
        <p:spPr>
          <a:xfrm>
            <a:off x="2474943" y="823225"/>
            <a:ext cx="68609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6400" b="1" i="0" u="none" strike="noStrike" kern="0" cap="none" spc="0" normalizeH="0" baseline="0" noProof="0" dirty="0">
                <a:ln w="6600">
                  <a:solidFill>
                    <a:srgbClr val="00587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587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SƠ ĐỒ KHO BÁU</a:t>
            </a:r>
            <a:endParaRPr kumimoji="0" lang="en-US" sz="6400" b="1" i="0" u="none" strike="noStrike" kern="0" cap="none" spc="0" normalizeH="0" baseline="0" noProof="0" dirty="0">
              <a:ln w="6600">
                <a:solidFill>
                  <a:srgbClr val="005870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005870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grpSp>
        <p:nvGrpSpPr>
          <p:cNvPr id="41" name="Nhóm 40">
            <a:extLst>
              <a:ext uri="{FF2B5EF4-FFF2-40B4-BE49-F238E27FC236}">
                <a16:creationId xmlns:a16="http://schemas.microsoft.com/office/drawing/2014/main" id="{FAEFE9FF-959C-3442-3D8E-1C328DE975E0}"/>
              </a:ext>
            </a:extLst>
          </p:cNvPr>
          <p:cNvGrpSpPr/>
          <p:nvPr/>
        </p:nvGrpSpPr>
        <p:grpSpPr>
          <a:xfrm>
            <a:off x="2437227" y="3357669"/>
            <a:ext cx="874944" cy="882554"/>
            <a:chOff x="5560414" y="1935075"/>
            <a:chExt cx="656208" cy="661916"/>
          </a:xfrm>
        </p:grpSpPr>
        <p:grpSp>
          <p:nvGrpSpPr>
            <p:cNvPr id="42" name="Nhóm 41">
              <a:extLst>
                <a:ext uri="{FF2B5EF4-FFF2-40B4-BE49-F238E27FC236}">
                  <a16:creationId xmlns:a16="http://schemas.microsoft.com/office/drawing/2014/main" id="{0FF87A1D-8DB3-CC65-6C89-D83F29623D31}"/>
                </a:ext>
              </a:extLst>
            </p:cNvPr>
            <p:cNvGrpSpPr/>
            <p:nvPr/>
          </p:nvGrpSpPr>
          <p:grpSpPr>
            <a:xfrm>
              <a:off x="5560414" y="2019442"/>
              <a:ext cx="607120" cy="577549"/>
              <a:chOff x="4234875" y="1979179"/>
              <a:chExt cx="607120" cy="577549"/>
            </a:xfrm>
          </p:grpSpPr>
          <p:grpSp>
            <p:nvGrpSpPr>
              <p:cNvPr id="44" name="Nhóm 43">
                <a:extLst>
                  <a:ext uri="{FF2B5EF4-FFF2-40B4-BE49-F238E27FC236}">
                    <a16:creationId xmlns:a16="http://schemas.microsoft.com/office/drawing/2014/main" id="{D87FDA36-C6D6-983A-0744-27F75A1E13B2}"/>
                  </a:ext>
                </a:extLst>
              </p:cNvPr>
              <p:cNvGrpSpPr/>
              <p:nvPr/>
            </p:nvGrpSpPr>
            <p:grpSpPr>
              <a:xfrm>
                <a:off x="4234875" y="1979179"/>
                <a:ext cx="607120" cy="577549"/>
                <a:chOff x="4297137" y="1963045"/>
                <a:chExt cx="607120" cy="577549"/>
              </a:xfrm>
            </p:grpSpPr>
            <p:sp>
              <p:nvSpPr>
                <p:cNvPr id="46" name="Hình Bầu dục 45">
                  <a:extLst>
                    <a:ext uri="{FF2B5EF4-FFF2-40B4-BE49-F238E27FC236}">
                      <a16:creationId xmlns:a16="http://schemas.microsoft.com/office/drawing/2014/main" id="{DFCFBACB-753F-DFC7-C8F9-FB8A66A80B8F}"/>
                    </a:ext>
                  </a:extLst>
                </p:cNvPr>
                <p:cNvSpPr/>
                <p:nvPr/>
              </p:nvSpPr>
              <p:spPr>
                <a:xfrm>
                  <a:off x="4297137" y="1982649"/>
                  <a:ext cx="549726" cy="55794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lang="en-US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47" name="Hình Bầu dục 46">
                  <a:extLst>
                    <a:ext uri="{FF2B5EF4-FFF2-40B4-BE49-F238E27FC236}">
                      <a16:creationId xmlns:a16="http://schemas.microsoft.com/office/drawing/2014/main" id="{41906F6D-E973-1DAC-FE7F-445F8AD39E7F}"/>
                    </a:ext>
                  </a:extLst>
                </p:cNvPr>
                <p:cNvSpPr/>
                <p:nvPr/>
              </p:nvSpPr>
              <p:spPr>
                <a:xfrm>
                  <a:off x="4354531" y="1963045"/>
                  <a:ext cx="549726" cy="557945"/>
                </a:xfrm>
                <a:prstGeom prst="ellipse">
                  <a:avLst/>
                </a:prstGeom>
                <a:noFill/>
                <a:ln>
                  <a:solidFill>
                    <a:srgbClr val="221F1F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lang="en-US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  <a:sym typeface="Arial"/>
                  </a:endParaRPr>
                </a:p>
              </p:txBody>
            </p:sp>
          </p:grpSp>
          <p:sp>
            <p:nvSpPr>
              <p:cNvPr id="45" name="Hộp Văn bản 44">
                <a:extLst>
                  <a:ext uri="{FF2B5EF4-FFF2-40B4-BE49-F238E27FC236}">
                    <a16:creationId xmlns:a16="http://schemas.microsoft.com/office/drawing/2014/main" id="{FCA1BC2E-6CE6-A4E6-082A-42F626FA576D}"/>
                  </a:ext>
                </a:extLst>
              </p:cNvPr>
              <p:cNvSpPr txBox="1"/>
              <p:nvPr/>
            </p:nvSpPr>
            <p:spPr>
              <a:xfrm flipH="1">
                <a:off x="4452344" y="2046922"/>
                <a:ext cx="57394" cy="43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iny"/>
                  <a:ea typeface="+mn-ea"/>
                  <a:cs typeface="Arial"/>
                  <a:sym typeface="Arial"/>
                </a:endParaRPr>
              </a:p>
            </p:txBody>
          </p:sp>
        </p:grpSp>
        <p:pic>
          <p:nvPicPr>
            <p:cNvPr id="43" name="Hình ảnh 42" descr="Ảnh có chứa đồng hồ, tối&#10;&#10;Mô tả được tạo tự động">
              <a:extLst>
                <a:ext uri="{FF2B5EF4-FFF2-40B4-BE49-F238E27FC236}">
                  <a16:creationId xmlns:a16="http://schemas.microsoft.com/office/drawing/2014/main" id="{62FFE9D8-F3FA-BBAE-86FC-00C77BDDEB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27390" r="49735" b="25821"/>
            <a:stretch/>
          </p:blipFill>
          <p:spPr>
            <a:xfrm>
              <a:off x="5596036" y="1935075"/>
              <a:ext cx="620586" cy="577676"/>
            </a:xfrm>
            <a:prstGeom prst="rect">
              <a:avLst/>
            </a:prstGeom>
          </p:spPr>
        </p:pic>
      </p:grpSp>
      <p:grpSp>
        <p:nvGrpSpPr>
          <p:cNvPr id="48" name="Nhóm 47">
            <a:extLst>
              <a:ext uri="{FF2B5EF4-FFF2-40B4-BE49-F238E27FC236}">
                <a16:creationId xmlns:a16="http://schemas.microsoft.com/office/drawing/2014/main" id="{ABD73FBB-7BF7-714A-AF6E-A5B527049809}"/>
              </a:ext>
            </a:extLst>
          </p:cNvPr>
          <p:cNvGrpSpPr/>
          <p:nvPr/>
        </p:nvGrpSpPr>
        <p:grpSpPr>
          <a:xfrm>
            <a:off x="2437227" y="3450676"/>
            <a:ext cx="809493" cy="770065"/>
            <a:chOff x="4234875" y="1979179"/>
            <a:chExt cx="607120" cy="577549"/>
          </a:xfrm>
        </p:grpSpPr>
        <p:grpSp>
          <p:nvGrpSpPr>
            <p:cNvPr id="49" name="Nhóm 48">
              <a:extLst>
                <a:ext uri="{FF2B5EF4-FFF2-40B4-BE49-F238E27FC236}">
                  <a16:creationId xmlns:a16="http://schemas.microsoft.com/office/drawing/2014/main" id="{1DB6E70F-D58C-3959-A28D-C8533E532EAD}"/>
                </a:ext>
              </a:extLst>
            </p:cNvPr>
            <p:cNvGrpSpPr/>
            <p:nvPr/>
          </p:nvGrpSpPr>
          <p:grpSpPr>
            <a:xfrm>
              <a:off x="4234875" y="1979179"/>
              <a:ext cx="607120" cy="577549"/>
              <a:chOff x="4297137" y="1963045"/>
              <a:chExt cx="607120" cy="577549"/>
            </a:xfrm>
          </p:grpSpPr>
          <p:sp>
            <p:nvSpPr>
              <p:cNvPr id="51" name="Hình Bầu dục 50">
                <a:extLst>
                  <a:ext uri="{FF2B5EF4-FFF2-40B4-BE49-F238E27FC236}">
                    <a16:creationId xmlns:a16="http://schemas.microsoft.com/office/drawing/2014/main" id="{01BB5B6B-B072-6B7E-FE09-F09230DD1BCC}"/>
                  </a:ext>
                </a:extLst>
              </p:cNvPr>
              <p:cNvSpPr/>
              <p:nvPr/>
            </p:nvSpPr>
            <p:spPr>
              <a:xfrm>
                <a:off x="4297137" y="1982649"/>
                <a:ext cx="549726" cy="55794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52" name="Hình Bầu dục 51">
                <a:extLst>
                  <a:ext uri="{FF2B5EF4-FFF2-40B4-BE49-F238E27FC236}">
                    <a16:creationId xmlns:a16="http://schemas.microsoft.com/office/drawing/2014/main" id="{177B4C41-AAD9-2F93-D73B-02D72F71552B}"/>
                  </a:ext>
                </a:extLst>
              </p:cNvPr>
              <p:cNvSpPr/>
              <p:nvPr/>
            </p:nvSpPr>
            <p:spPr>
              <a:xfrm>
                <a:off x="4354531" y="1963045"/>
                <a:ext cx="549726" cy="557945"/>
              </a:xfrm>
              <a:prstGeom prst="ellipse">
                <a:avLst/>
              </a:prstGeom>
              <a:noFill/>
              <a:ln>
                <a:solidFill>
                  <a:srgbClr val="221F1F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</p:grpSp>
        <p:sp>
          <p:nvSpPr>
            <p:cNvPr id="50" name="Hộp Văn bản 49">
              <a:extLst>
                <a:ext uri="{FF2B5EF4-FFF2-40B4-BE49-F238E27FC236}">
                  <a16:creationId xmlns:a16="http://schemas.microsoft.com/office/drawing/2014/main" id="{6EEA103D-5E5A-EAC9-8388-51AEA697B8C2}"/>
                </a:ext>
              </a:extLst>
            </p:cNvPr>
            <p:cNvSpPr txBox="1"/>
            <p:nvPr/>
          </p:nvSpPr>
          <p:spPr>
            <a:xfrm flipH="1">
              <a:off x="4452344" y="2046922"/>
              <a:ext cx="57394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8DB4"/>
                  </a:solidFill>
                  <a:effectLst/>
                  <a:uLnTx/>
                  <a:uFillTx/>
                  <a:latin typeface="+mj-lt"/>
                  <a:ea typeface="+mn-ea"/>
                  <a:cs typeface="Arial"/>
                  <a:sym typeface="Arial"/>
                </a:rPr>
                <a:t>1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8DB4"/>
                </a:solidFill>
                <a:effectLst/>
                <a:uLnTx/>
                <a:uFillTx/>
                <a:latin typeface="Coiny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53" name="Nhóm 52">
            <a:extLst>
              <a:ext uri="{FF2B5EF4-FFF2-40B4-BE49-F238E27FC236}">
                <a16:creationId xmlns:a16="http://schemas.microsoft.com/office/drawing/2014/main" id="{69FB7D71-07F4-FCF7-B272-5351EF3F5BDD}"/>
              </a:ext>
            </a:extLst>
          </p:cNvPr>
          <p:cNvGrpSpPr/>
          <p:nvPr/>
        </p:nvGrpSpPr>
        <p:grpSpPr>
          <a:xfrm>
            <a:off x="4189826" y="5315570"/>
            <a:ext cx="809493" cy="770065"/>
            <a:chOff x="4234875" y="1979179"/>
            <a:chExt cx="607120" cy="577549"/>
          </a:xfrm>
        </p:grpSpPr>
        <p:grpSp>
          <p:nvGrpSpPr>
            <p:cNvPr id="54" name="Nhóm 53">
              <a:extLst>
                <a:ext uri="{FF2B5EF4-FFF2-40B4-BE49-F238E27FC236}">
                  <a16:creationId xmlns:a16="http://schemas.microsoft.com/office/drawing/2014/main" id="{2258A7EA-A975-29DD-9389-157845F70E8D}"/>
                </a:ext>
              </a:extLst>
            </p:cNvPr>
            <p:cNvGrpSpPr/>
            <p:nvPr/>
          </p:nvGrpSpPr>
          <p:grpSpPr>
            <a:xfrm>
              <a:off x="4234875" y="1979179"/>
              <a:ext cx="607120" cy="577549"/>
              <a:chOff x="4297137" y="1963045"/>
              <a:chExt cx="607120" cy="577549"/>
            </a:xfrm>
          </p:grpSpPr>
          <p:sp>
            <p:nvSpPr>
              <p:cNvPr id="56" name="Hình Bầu dục 55">
                <a:extLst>
                  <a:ext uri="{FF2B5EF4-FFF2-40B4-BE49-F238E27FC236}">
                    <a16:creationId xmlns:a16="http://schemas.microsoft.com/office/drawing/2014/main" id="{DB6301FE-79BD-5968-16D5-FAF5DCE4A93A}"/>
                  </a:ext>
                </a:extLst>
              </p:cNvPr>
              <p:cNvSpPr/>
              <p:nvPr/>
            </p:nvSpPr>
            <p:spPr>
              <a:xfrm>
                <a:off x="4297137" y="1982649"/>
                <a:ext cx="549726" cy="55794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57" name="Hình Bầu dục 56">
                <a:extLst>
                  <a:ext uri="{FF2B5EF4-FFF2-40B4-BE49-F238E27FC236}">
                    <a16:creationId xmlns:a16="http://schemas.microsoft.com/office/drawing/2014/main" id="{445C4508-6ED6-B45F-E452-08DB68EAFC21}"/>
                  </a:ext>
                </a:extLst>
              </p:cNvPr>
              <p:cNvSpPr/>
              <p:nvPr/>
            </p:nvSpPr>
            <p:spPr>
              <a:xfrm>
                <a:off x="4354531" y="1963045"/>
                <a:ext cx="549726" cy="557945"/>
              </a:xfrm>
              <a:prstGeom prst="ellipse">
                <a:avLst/>
              </a:prstGeom>
              <a:noFill/>
              <a:ln>
                <a:solidFill>
                  <a:srgbClr val="221F1F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</p:grpSp>
        <p:sp>
          <p:nvSpPr>
            <p:cNvPr id="55" name="Hộp Văn bản 54">
              <a:extLst>
                <a:ext uri="{FF2B5EF4-FFF2-40B4-BE49-F238E27FC236}">
                  <a16:creationId xmlns:a16="http://schemas.microsoft.com/office/drawing/2014/main" id="{B5E17188-0AEA-EC71-D420-99413ECC0D6C}"/>
                </a:ext>
              </a:extLst>
            </p:cNvPr>
            <p:cNvSpPr txBox="1"/>
            <p:nvPr/>
          </p:nvSpPr>
          <p:spPr>
            <a:xfrm flipH="1">
              <a:off x="4452344" y="2046922"/>
              <a:ext cx="57394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8DB4"/>
                  </a:solidFill>
                  <a:effectLst/>
                  <a:uLnTx/>
                  <a:uFillTx/>
                  <a:latin typeface="SVN-Poky's"/>
                  <a:ea typeface="+mn-ea"/>
                  <a:cs typeface="Arial"/>
                  <a:sym typeface="Arial"/>
                </a:rPr>
                <a:t>2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8DB4"/>
                </a:solidFill>
                <a:effectLst/>
                <a:uLnTx/>
                <a:uFillTx/>
                <a:latin typeface="Coiny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58" name="Nhóm 57">
            <a:extLst>
              <a:ext uri="{FF2B5EF4-FFF2-40B4-BE49-F238E27FC236}">
                <a16:creationId xmlns:a16="http://schemas.microsoft.com/office/drawing/2014/main" id="{960D9190-9730-D86B-7F72-02C7A0AAD763}"/>
              </a:ext>
            </a:extLst>
          </p:cNvPr>
          <p:cNvGrpSpPr/>
          <p:nvPr/>
        </p:nvGrpSpPr>
        <p:grpSpPr>
          <a:xfrm rot="21171908">
            <a:off x="5896683" y="3330016"/>
            <a:ext cx="809493" cy="770066"/>
            <a:chOff x="4234875" y="1979179"/>
            <a:chExt cx="607120" cy="577549"/>
          </a:xfrm>
        </p:grpSpPr>
        <p:grpSp>
          <p:nvGrpSpPr>
            <p:cNvPr id="59" name="Nhóm 58">
              <a:extLst>
                <a:ext uri="{FF2B5EF4-FFF2-40B4-BE49-F238E27FC236}">
                  <a16:creationId xmlns:a16="http://schemas.microsoft.com/office/drawing/2014/main" id="{94786AC9-D81B-1D66-645E-02CD74F4CD93}"/>
                </a:ext>
              </a:extLst>
            </p:cNvPr>
            <p:cNvGrpSpPr/>
            <p:nvPr/>
          </p:nvGrpSpPr>
          <p:grpSpPr>
            <a:xfrm>
              <a:off x="4234875" y="1979179"/>
              <a:ext cx="607120" cy="577549"/>
              <a:chOff x="4297137" y="1963045"/>
              <a:chExt cx="607120" cy="577549"/>
            </a:xfrm>
          </p:grpSpPr>
          <p:sp>
            <p:nvSpPr>
              <p:cNvPr id="61" name="Hình Bầu dục 60">
                <a:extLst>
                  <a:ext uri="{FF2B5EF4-FFF2-40B4-BE49-F238E27FC236}">
                    <a16:creationId xmlns:a16="http://schemas.microsoft.com/office/drawing/2014/main" id="{C85FBEA4-9111-50B8-A4A0-7D3A09AEC84D}"/>
                  </a:ext>
                </a:extLst>
              </p:cNvPr>
              <p:cNvSpPr/>
              <p:nvPr/>
            </p:nvSpPr>
            <p:spPr>
              <a:xfrm>
                <a:off x="4297137" y="1982649"/>
                <a:ext cx="549726" cy="55794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62" name="Hình Bầu dục 61">
                <a:extLst>
                  <a:ext uri="{FF2B5EF4-FFF2-40B4-BE49-F238E27FC236}">
                    <a16:creationId xmlns:a16="http://schemas.microsoft.com/office/drawing/2014/main" id="{4D0B66AE-7981-DB2B-0199-7CCFD8C135AF}"/>
                  </a:ext>
                </a:extLst>
              </p:cNvPr>
              <p:cNvSpPr/>
              <p:nvPr/>
            </p:nvSpPr>
            <p:spPr>
              <a:xfrm>
                <a:off x="4354531" y="1963045"/>
                <a:ext cx="549726" cy="557945"/>
              </a:xfrm>
              <a:prstGeom prst="ellipse">
                <a:avLst/>
              </a:prstGeom>
              <a:noFill/>
              <a:ln>
                <a:solidFill>
                  <a:srgbClr val="221F1F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</p:grpSp>
        <p:sp>
          <p:nvSpPr>
            <p:cNvPr id="60" name="Hộp Văn bản 59">
              <a:extLst>
                <a:ext uri="{FF2B5EF4-FFF2-40B4-BE49-F238E27FC236}">
                  <a16:creationId xmlns:a16="http://schemas.microsoft.com/office/drawing/2014/main" id="{5C09510D-E2E8-0B9E-E05A-588AF8CE2168}"/>
                </a:ext>
              </a:extLst>
            </p:cNvPr>
            <p:cNvSpPr txBox="1"/>
            <p:nvPr/>
          </p:nvSpPr>
          <p:spPr>
            <a:xfrm flipH="1">
              <a:off x="4452344" y="2058464"/>
              <a:ext cx="57394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8DB4"/>
                  </a:solidFill>
                  <a:effectLst/>
                  <a:uLnTx/>
                  <a:uFillTx/>
                  <a:latin typeface="SVN-Poky's"/>
                  <a:ea typeface="+mn-ea"/>
                  <a:cs typeface="Arial"/>
                  <a:sym typeface="Arial"/>
                </a:rPr>
                <a:t>3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8DB4"/>
                </a:solidFill>
                <a:effectLst/>
                <a:uLnTx/>
                <a:uFillTx/>
                <a:latin typeface="Coiny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3" name="Nhóm 62">
            <a:extLst>
              <a:ext uri="{FF2B5EF4-FFF2-40B4-BE49-F238E27FC236}">
                <a16:creationId xmlns:a16="http://schemas.microsoft.com/office/drawing/2014/main" id="{BDE00397-FD4B-133A-34FD-39335439AE05}"/>
              </a:ext>
            </a:extLst>
          </p:cNvPr>
          <p:cNvGrpSpPr/>
          <p:nvPr/>
        </p:nvGrpSpPr>
        <p:grpSpPr>
          <a:xfrm rot="21171908">
            <a:off x="7943836" y="3257217"/>
            <a:ext cx="809493" cy="770066"/>
            <a:chOff x="4234875" y="1979179"/>
            <a:chExt cx="607120" cy="577549"/>
          </a:xfrm>
        </p:grpSpPr>
        <p:grpSp>
          <p:nvGrpSpPr>
            <p:cNvPr id="64" name="Nhóm 63">
              <a:extLst>
                <a:ext uri="{FF2B5EF4-FFF2-40B4-BE49-F238E27FC236}">
                  <a16:creationId xmlns:a16="http://schemas.microsoft.com/office/drawing/2014/main" id="{8EFB542B-31B8-51C9-958F-21D93A97C9F6}"/>
                </a:ext>
              </a:extLst>
            </p:cNvPr>
            <p:cNvGrpSpPr/>
            <p:nvPr/>
          </p:nvGrpSpPr>
          <p:grpSpPr>
            <a:xfrm>
              <a:off x="4234875" y="1979179"/>
              <a:ext cx="607120" cy="577549"/>
              <a:chOff x="4297137" y="1963045"/>
              <a:chExt cx="607120" cy="577549"/>
            </a:xfrm>
          </p:grpSpPr>
          <p:sp>
            <p:nvSpPr>
              <p:cNvPr id="66" name="Hình Bầu dục 65">
                <a:extLst>
                  <a:ext uri="{FF2B5EF4-FFF2-40B4-BE49-F238E27FC236}">
                    <a16:creationId xmlns:a16="http://schemas.microsoft.com/office/drawing/2014/main" id="{8C202838-289D-11DC-5B8A-AC7DD046BF5E}"/>
                  </a:ext>
                </a:extLst>
              </p:cNvPr>
              <p:cNvSpPr/>
              <p:nvPr/>
            </p:nvSpPr>
            <p:spPr>
              <a:xfrm>
                <a:off x="4297137" y="1982649"/>
                <a:ext cx="549726" cy="55794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67" name="Hình Bầu dục 66">
                <a:extLst>
                  <a:ext uri="{FF2B5EF4-FFF2-40B4-BE49-F238E27FC236}">
                    <a16:creationId xmlns:a16="http://schemas.microsoft.com/office/drawing/2014/main" id="{20396DBF-989C-443E-71C2-3D046C4C8A9D}"/>
                  </a:ext>
                </a:extLst>
              </p:cNvPr>
              <p:cNvSpPr/>
              <p:nvPr/>
            </p:nvSpPr>
            <p:spPr>
              <a:xfrm>
                <a:off x="4354531" y="1963045"/>
                <a:ext cx="549726" cy="557945"/>
              </a:xfrm>
              <a:prstGeom prst="ellipse">
                <a:avLst/>
              </a:prstGeom>
              <a:noFill/>
              <a:ln>
                <a:solidFill>
                  <a:srgbClr val="221F1F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</p:grpSp>
        <p:sp>
          <p:nvSpPr>
            <p:cNvPr id="65" name="Hộp Văn bản 64">
              <a:extLst>
                <a:ext uri="{FF2B5EF4-FFF2-40B4-BE49-F238E27FC236}">
                  <a16:creationId xmlns:a16="http://schemas.microsoft.com/office/drawing/2014/main" id="{3EBDDB5A-B513-BDF4-B0CA-7DAC896162C3}"/>
                </a:ext>
              </a:extLst>
            </p:cNvPr>
            <p:cNvSpPr txBox="1"/>
            <p:nvPr/>
          </p:nvSpPr>
          <p:spPr>
            <a:xfrm flipH="1">
              <a:off x="4452344" y="2058464"/>
              <a:ext cx="57394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8DB4"/>
                  </a:solidFill>
                  <a:effectLst/>
                  <a:uLnTx/>
                  <a:uFillTx/>
                  <a:latin typeface="SVN-Poky's"/>
                  <a:ea typeface="+mn-ea"/>
                  <a:cs typeface="Arial"/>
                  <a:sym typeface="Arial"/>
                </a:rPr>
                <a:t>4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8DB4"/>
                </a:solidFill>
                <a:effectLst/>
                <a:uLnTx/>
                <a:uFillTx/>
                <a:latin typeface="Coiny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" name="Nhóm 12">
            <a:extLst>
              <a:ext uri="{FF2B5EF4-FFF2-40B4-BE49-F238E27FC236}">
                <a16:creationId xmlns:a16="http://schemas.microsoft.com/office/drawing/2014/main" id="{28E0AECD-4527-1189-96A3-AA367A28C106}"/>
              </a:ext>
            </a:extLst>
          </p:cNvPr>
          <p:cNvGrpSpPr/>
          <p:nvPr/>
        </p:nvGrpSpPr>
        <p:grpSpPr>
          <a:xfrm>
            <a:off x="6794083" y="1468699"/>
            <a:ext cx="2843827" cy="1811935"/>
            <a:chOff x="5126861" y="1058966"/>
            <a:chExt cx="2132870" cy="1358951"/>
          </a:xfrm>
        </p:grpSpPr>
        <p:grpSp>
          <p:nvGrpSpPr>
            <p:cNvPr id="11" name="Nhóm 10">
              <a:extLst>
                <a:ext uri="{FF2B5EF4-FFF2-40B4-BE49-F238E27FC236}">
                  <a16:creationId xmlns:a16="http://schemas.microsoft.com/office/drawing/2014/main" id="{1A4EC5A0-CA4C-B276-D650-7885B49343E0}"/>
                </a:ext>
              </a:extLst>
            </p:cNvPr>
            <p:cNvGrpSpPr/>
            <p:nvPr/>
          </p:nvGrpSpPr>
          <p:grpSpPr>
            <a:xfrm>
              <a:off x="5157536" y="1058966"/>
              <a:ext cx="2102195" cy="1349464"/>
              <a:chOff x="-757433" y="2825505"/>
              <a:chExt cx="3212435" cy="1806994"/>
            </a:xfrm>
          </p:grpSpPr>
          <p:pic>
            <p:nvPicPr>
              <p:cNvPr id="6" name="Hình ảnh 5">
                <a:extLst>
                  <a:ext uri="{FF2B5EF4-FFF2-40B4-BE49-F238E27FC236}">
                    <a16:creationId xmlns:a16="http://schemas.microsoft.com/office/drawing/2014/main" id="{6F591474-3CD9-FC82-9CB2-1A92AC958E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757433" y="2825505"/>
                <a:ext cx="3212435" cy="1806994"/>
              </a:xfrm>
              <a:prstGeom prst="rect">
                <a:avLst/>
              </a:prstGeom>
            </p:spPr>
          </p:pic>
          <p:sp>
            <p:nvSpPr>
              <p:cNvPr id="70" name="Hộp Văn bản 69">
                <a:extLst>
                  <a:ext uri="{FF2B5EF4-FFF2-40B4-BE49-F238E27FC236}">
                    <a16:creationId xmlns:a16="http://schemas.microsoft.com/office/drawing/2014/main" id="{1697C76A-7B77-D884-F52D-82DAC1CCBD7B}"/>
                  </a:ext>
                </a:extLst>
              </p:cNvPr>
              <p:cNvSpPr txBox="1"/>
              <p:nvPr/>
            </p:nvSpPr>
            <p:spPr>
              <a:xfrm rot="647062">
                <a:off x="523728" y="3598314"/>
                <a:ext cx="1135495" cy="2576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10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A5CA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  <a:sym typeface="Arial"/>
                  </a:rPr>
                  <a:t>TRẠM 4</a:t>
                </a:r>
                <a:endParaRPr kumimoji="0" lang="vi-VN" sz="1067" b="1" i="0" u="none" strike="noStrike" kern="0" cap="none" spc="0" normalizeH="0" baseline="0" noProof="0" dirty="0">
                  <a:ln>
                    <a:noFill/>
                  </a:ln>
                  <a:solidFill>
                    <a:srgbClr val="00A5CA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Arial"/>
                </a:endParaRPr>
              </a:p>
            </p:txBody>
          </p:sp>
        </p:grpSp>
        <p:sp>
          <p:nvSpPr>
            <p:cNvPr id="75" name="Hộp Văn bản 74">
              <a:extLst>
                <a:ext uri="{FF2B5EF4-FFF2-40B4-BE49-F238E27FC236}">
                  <a16:creationId xmlns:a16="http://schemas.microsoft.com/office/drawing/2014/main" id="{A397EEAE-81C2-A170-B68F-613AAB22F7D4}"/>
                </a:ext>
              </a:extLst>
            </p:cNvPr>
            <p:cNvSpPr txBox="1"/>
            <p:nvPr/>
          </p:nvSpPr>
          <p:spPr>
            <a:xfrm>
              <a:off x="5126861" y="2133175"/>
              <a:ext cx="1234645" cy="284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1867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SVN-Poky's"/>
                  <a:ea typeface="+mn-ea"/>
                  <a:cs typeface="Arial"/>
                  <a:sym typeface="Arial"/>
                </a:rPr>
                <a:t>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86718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75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25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: Góc Tròn 1">
            <a:extLst>
              <a:ext uri="{FF2B5EF4-FFF2-40B4-BE49-F238E27FC236}">
                <a16:creationId xmlns:a16="http://schemas.microsoft.com/office/drawing/2014/main" id="{03486E32-42DC-9113-6793-07422A404AC5}"/>
              </a:ext>
            </a:extLst>
          </p:cNvPr>
          <p:cNvSpPr/>
          <p:nvPr/>
        </p:nvSpPr>
        <p:spPr>
          <a:xfrm>
            <a:off x="504825" y="285750"/>
            <a:ext cx="11182350" cy="6404023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D6F4FF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F7C475-5220-12A8-617B-052A340941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187" y="409575"/>
            <a:ext cx="7134225" cy="81915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33C136B-6606-1487-5BE8-DDD1DACAA8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0150" y="1581150"/>
            <a:ext cx="9829800" cy="100965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1545ED71-2A20-0F1E-A748-43B9951D7E8D}"/>
              </a:ext>
            </a:extLst>
          </p:cNvPr>
          <p:cNvSpPr txBox="1"/>
          <p:nvPr/>
        </p:nvSpPr>
        <p:spPr>
          <a:xfrm>
            <a:off x="1609725" y="2876550"/>
            <a:ext cx="9448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35 867, 83 769, 283 760, 50 346, 176 891</a:t>
            </a:r>
          </a:p>
        </p:txBody>
      </p:sp>
    </p:spTree>
    <p:extLst>
      <p:ext uri="{BB962C8B-B14F-4D97-AF65-F5344CB8AC3E}">
        <p14:creationId xmlns:p14="http://schemas.microsoft.com/office/powerpoint/2010/main" val="414179381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: Góc Tròn 1">
            <a:extLst>
              <a:ext uri="{FF2B5EF4-FFF2-40B4-BE49-F238E27FC236}">
                <a16:creationId xmlns:a16="http://schemas.microsoft.com/office/drawing/2014/main" id="{03486E32-42DC-9113-6793-07422A404AC5}"/>
              </a:ext>
            </a:extLst>
          </p:cNvPr>
          <p:cNvSpPr/>
          <p:nvPr/>
        </p:nvSpPr>
        <p:spPr>
          <a:xfrm>
            <a:off x="504825" y="285750"/>
            <a:ext cx="11182350" cy="6404023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D6F4FF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2F0BADE-F432-7E68-AD9B-560B78D96549}"/>
              </a:ext>
            </a:extLst>
          </p:cNvPr>
          <p:cNvSpPr/>
          <p:nvPr/>
        </p:nvSpPr>
        <p:spPr>
          <a:xfrm>
            <a:off x="923925" y="742950"/>
            <a:ext cx="2438400" cy="752475"/>
          </a:xfrm>
          <a:prstGeom prst="roundRect">
            <a:avLst>
              <a:gd name="adj" fmla="val 3692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dirty="0">
                <a:solidFill>
                  <a:srgbClr val="D6F4FF">
                    <a:lumMod val="10000"/>
                  </a:srgbClr>
                </a:solidFill>
              </a:rPr>
              <a:t>35 867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46A8995-E50C-BDAF-4D33-F6B4547E51BC}"/>
              </a:ext>
            </a:extLst>
          </p:cNvPr>
          <p:cNvSpPr/>
          <p:nvPr/>
        </p:nvSpPr>
        <p:spPr>
          <a:xfrm>
            <a:off x="914400" y="1885950"/>
            <a:ext cx="2438400" cy="752475"/>
          </a:xfrm>
          <a:prstGeom prst="roundRect">
            <a:avLst>
              <a:gd name="adj" fmla="val 3692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dirty="0">
                <a:solidFill>
                  <a:srgbClr val="D6F4FF">
                    <a:lumMod val="10000"/>
                  </a:srgbClr>
                </a:solidFill>
              </a:rPr>
              <a:t>83 769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2FBD806-6953-10CD-8711-D7343D9FEF08}"/>
              </a:ext>
            </a:extLst>
          </p:cNvPr>
          <p:cNvSpPr/>
          <p:nvPr/>
        </p:nvSpPr>
        <p:spPr>
          <a:xfrm>
            <a:off x="933450" y="3038475"/>
            <a:ext cx="2438400" cy="752475"/>
          </a:xfrm>
          <a:prstGeom prst="roundRect">
            <a:avLst>
              <a:gd name="adj" fmla="val 3692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dirty="0">
                <a:solidFill>
                  <a:srgbClr val="D6F4FF">
                    <a:lumMod val="10000"/>
                  </a:srgbClr>
                </a:solidFill>
              </a:rPr>
              <a:t>283 760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6A22391-22C8-8955-2B31-4BDB0D593D61}"/>
              </a:ext>
            </a:extLst>
          </p:cNvPr>
          <p:cNvSpPr/>
          <p:nvPr/>
        </p:nvSpPr>
        <p:spPr>
          <a:xfrm>
            <a:off x="923925" y="4162425"/>
            <a:ext cx="2438400" cy="752475"/>
          </a:xfrm>
          <a:prstGeom prst="roundRect">
            <a:avLst>
              <a:gd name="adj" fmla="val 3692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dirty="0">
                <a:solidFill>
                  <a:srgbClr val="D6F4FF">
                    <a:lumMod val="10000"/>
                  </a:srgbClr>
                </a:solidFill>
              </a:rPr>
              <a:t>50 346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529BD88-E8AE-9622-A2C9-C3F09B558EAB}"/>
              </a:ext>
            </a:extLst>
          </p:cNvPr>
          <p:cNvSpPr/>
          <p:nvPr/>
        </p:nvSpPr>
        <p:spPr>
          <a:xfrm>
            <a:off x="942975" y="5200650"/>
            <a:ext cx="2438400" cy="752475"/>
          </a:xfrm>
          <a:prstGeom prst="roundRect">
            <a:avLst>
              <a:gd name="adj" fmla="val 3692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dirty="0">
                <a:solidFill>
                  <a:srgbClr val="D6F4FF">
                    <a:lumMod val="10000"/>
                  </a:srgbClr>
                </a:solidFill>
              </a:rPr>
              <a:t>176 891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453027-9136-B4BE-6FBA-8B3C8391DCD6}"/>
              </a:ext>
            </a:extLst>
          </p:cNvPr>
          <p:cNvSpPr txBox="1"/>
          <p:nvPr/>
        </p:nvSpPr>
        <p:spPr>
          <a:xfrm>
            <a:off x="3543299" y="838200"/>
            <a:ext cx="6943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= 30 000 + 5 000 + 800 + 60 + 7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9013450-0E63-FB14-1F73-AB9B6C4ABE5C}"/>
              </a:ext>
            </a:extLst>
          </p:cNvPr>
          <p:cNvSpPr txBox="1"/>
          <p:nvPr/>
        </p:nvSpPr>
        <p:spPr>
          <a:xfrm>
            <a:off x="3562349" y="1933575"/>
            <a:ext cx="6943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= 80 000 + 3 000 + 700 + 60 + 9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C84C47-1306-9B4F-455C-10C2406B1E8A}"/>
              </a:ext>
            </a:extLst>
          </p:cNvPr>
          <p:cNvSpPr txBox="1"/>
          <p:nvPr/>
        </p:nvSpPr>
        <p:spPr>
          <a:xfrm>
            <a:off x="3600449" y="2990850"/>
            <a:ext cx="7829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= 200 000 + 80 000 + 3 000 + 700 + 60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B13D8E-348E-AE5D-AD92-567032A46A91}"/>
              </a:ext>
            </a:extLst>
          </p:cNvPr>
          <p:cNvSpPr txBox="1"/>
          <p:nvPr/>
        </p:nvSpPr>
        <p:spPr>
          <a:xfrm>
            <a:off x="3581399" y="4171950"/>
            <a:ext cx="7829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= 50 000 + 300 + 40 + 6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155F152-4129-36DE-2CC9-CF47905CD37D}"/>
              </a:ext>
            </a:extLst>
          </p:cNvPr>
          <p:cNvSpPr txBox="1"/>
          <p:nvPr/>
        </p:nvSpPr>
        <p:spPr>
          <a:xfrm>
            <a:off x="3581399" y="5219700"/>
            <a:ext cx="8229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= 100 000 + 70 000 + 6 000 + 800 + 90 + 1</a:t>
            </a:r>
          </a:p>
        </p:txBody>
      </p:sp>
    </p:spTree>
    <p:extLst>
      <p:ext uri="{BB962C8B-B14F-4D97-AF65-F5344CB8AC3E}">
        <p14:creationId xmlns:p14="http://schemas.microsoft.com/office/powerpoint/2010/main" val="35966052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6BDC67C6-F55C-61E7-5D80-5EBCF828F5F4}"/>
              </a:ext>
            </a:extLst>
          </p:cNvPr>
          <p:cNvSpPr txBox="1"/>
          <p:nvPr/>
        </p:nvSpPr>
        <p:spPr>
          <a:xfrm>
            <a:off x="2933310" y="3632200"/>
            <a:ext cx="184731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" name="Nhóm 1">
            <a:extLst>
              <a:ext uri="{FF2B5EF4-FFF2-40B4-BE49-F238E27FC236}">
                <a16:creationId xmlns:a16="http://schemas.microsoft.com/office/drawing/2014/main" id="{B3108209-C48B-F90D-B203-B363336A4F07}"/>
              </a:ext>
            </a:extLst>
          </p:cNvPr>
          <p:cNvGrpSpPr/>
          <p:nvPr/>
        </p:nvGrpSpPr>
        <p:grpSpPr>
          <a:xfrm>
            <a:off x="644225" y="500857"/>
            <a:ext cx="10825539" cy="6410225"/>
            <a:chOff x="502332" y="167915"/>
            <a:chExt cx="8119154" cy="4807669"/>
          </a:xfrm>
        </p:grpSpPr>
        <p:pic>
          <p:nvPicPr>
            <p:cNvPr id="3" name="Hình ảnh 2" descr="Ảnh có chứa bản đồ&#10;&#10;Mô tả được tạo tự động">
              <a:extLst>
                <a:ext uri="{FF2B5EF4-FFF2-40B4-BE49-F238E27FC236}">
                  <a16:creationId xmlns:a16="http://schemas.microsoft.com/office/drawing/2014/main" id="{1D01C82B-5C52-B2AD-5B62-0813825E4B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0759" t="7812" r="11294" b="7812"/>
            <a:stretch/>
          </p:blipFill>
          <p:spPr>
            <a:xfrm>
              <a:off x="502332" y="167915"/>
              <a:ext cx="8119154" cy="4807669"/>
            </a:xfrm>
            <a:prstGeom prst="rect">
              <a:avLst/>
            </a:prstGeom>
          </p:spPr>
        </p:pic>
        <p:sp>
          <p:nvSpPr>
            <p:cNvPr id="18" name="Hình chữ nhật 17">
              <a:extLst>
                <a:ext uri="{FF2B5EF4-FFF2-40B4-BE49-F238E27FC236}">
                  <a16:creationId xmlns:a16="http://schemas.microsoft.com/office/drawing/2014/main" id="{59A20915-E44B-5522-EE1B-0F15FE0C2BE4}"/>
                </a:ext>
              </a:extLst>
            </p:cNvPr>
            <p:cNvSpPr/>
            <p:nvPr/>
          </p:nvSpPr>
          <p:spPr>
            <a:xfrm>
              <a:off x="5840191" y="2063048"/>
              <a:ext cx="379850" cy="356302"/>
            </a:xfrm>
            <a:prstGeom prst="rect">
              <a:avLst/>
            </a:prstGeom>
            <a:solidFill>
              <a:srgbClr val="CDAE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D6F4F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5" name="Nhóm 4">
            <a:extLst>
              <a:ext uri="{FF2B5EF4-FFF2-40B4-BE49-F238E27FC236}">
                <a16:creationId xmlns:a16="http://schemas.microsoft.com/office/drawing/2014/main" id="{CF060E62-0198-8A5C-863A-888DB2543D88}"/>
              </a:ext>
            </a:extLst>
          </p:cNvPr>
          <p:cNvGrpSpPr/>
          <p:nvPr/>
        </p:nvGrpSpPr>
        <p:grpSpPr>
          <a:xfrm>
            <a:off x="1984003" y="1711946"/>
            <a:ext cx="2237712" cy="1720772"/>
            <a:chOff x="1488002" y="1234446"/>
            <a:chExt cx="1678284" cy="1290579"/>
          </a:xfrm>
        </p:grpSpPr>
        <p:grpSp>
          <p:nvGrpSpPr>
            <p:cNvPr id="19" name="Nhóm 18">
              <a:extLst>
                <a:ext uri="{FF2B5EF4-FFF2-40B4-BE49-F238E27FC236}">
                  <a16:creationId xmlns:a16="http://schemas.microsoft.com/office/drawing/2014/main" id="{7AA1748D-85F8-ED67-48C7-61E7BB2F20B0}"/>
                </a:ext>
              </a:extLst>
            </p:cNvPr>
            <p:cNvGrpSpPr/>
            <p:nvPr/>
          </p:nvGrpSpPr>
          <p:grpSpPr>
            <a:xfrm>
              <a:off x="1488002" y="1234446"/>
              <a:ext cx="1678284" cy="1290579"/>
              <a:chOff x="1280474" y="1105736"/>
              <a:chExt cx="1678284" cy="1290579"/>
            </a:xfrm>
          </p:grpSpPr>
          <p:pic>
            <p:nvPicPr>
              <p:cNvPr id="20" name="Hình ảnh 19" descr="Ảnh có chứa trong nhà, bàn ăn&#10;&#10;Mô tả được tạo tự động">
                <a:extLst>
                  <a:ext uri="{FF2B5EF4-FFF2-40B4-BE49-F238E27FC236}">
                    <a16:creationId xmlns:a16="http://schemas.microsoft.com/office/drawing/2014/main" id="{55CF1FA8-70AB-CAC5-8E92-19641DB706B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r="61141" b="50000"/>
              <a:stretch/>
            </p:blipFill>
            <p:spPr>
              <a:xfrm>
                <a:off x="1280474" y="1105736"/>
                <a:ext cx="1678284" cy="1214689"/>
              </a:xfrm>
              <a:prstGeom prst="rect">
                <a:avLst/>
              </a:prstGeom>
            </p:spPr>
          </p:pic>
          <p:sp>
            <p:nvSpPr>
              <p:cNvPr id="21" name="Hộp Văn bản 20">
                <a:extLst>
                  <a:ext uri="{FF2B5EF4-FFF2-40B4-BE49-F238E27FC236}">
                    <a16:creationId xmlns:a16="http://schemas.microsoft.com/office/drawing/2014/main" id="{163CC514-5D28-0BE1-23FE-9946BC5BE1F3}"/>
                  </a:ext>
                </a:extLst>
              </p:cNvPr>
              <p:cNvSpPr txBox="1"/>
              <p:nvPr/>
            </p:nvSpPr>
            <p:spPr>
              <a:xfrm>
                <a:off x="1399019" y="2111573"/>
                <a:ext cx="1371600" cy="2847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18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SVN-Poky's"/>
                    <a:ea typeface="+mn-ea"/>
                    <a:cs typeface="Arial"/>
                    <a:sym typeface="Arial"/>
                  </a:rPr>
                  <a:t>X</a:t>
                </a:r>
              </a:p>
            </p:txBody>
          </p:sp>
        </p:grpSp>
        <p:sp>
          <p:nvSpPr>
            <p:cNvPr id="32" name="Hộp Văn bản 31">
              <a:extLst>
                <a:ext uri="{FF2B5EF4-FFF2-40B4-BE49-F238E27FC236}">
                  <a16:creationId xmlns:a16="http://schemas.microsoft.com/office/drawing/2014/main" id="{6DAFDE43-2761-CD14-6FD6-802882C2984F}"/>
                </a:ext>
              </a:extLst>
            </p:cNvPr>
            <p:cNvSpPr txBox="1"/>
            <p:nvPr/>
          </p:nvSpPr>
          <p:spPr>
            <a:xfrm rot="20997289">
              <a:off x="1850297" y="1788760"/>
              <a:ext cx="699370" cy="19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1067" b="1" i="0" u="none" strike="noStrike" kern="0" cap="none" spc="0" normalizeH="0" baseline="0" noProof="0" dirty="0">
                  <a:ln>
                    <a:noFill/>
                  </a:ln>
                  <a:solidFill>
                    <a:srgbClr val="00A5CA"/>
                  </a:solidFill>
                  <a:effectLst/>
                  <a:uLnTx/>
                  <a:uFillTx/>
                  <a:latin typeface="SVN-Poky's"/>
                  <a:ea typeface="+mn-ea"/>
                  <a:cs typeface="Arial"/>
                  <a:sym typeface="Arial"/>
                </a:rPr>
                <a:t>TRẠM 1</a:t>
              </a:r>
              <a:endParaRPr kumimoji="0" lang="vi-VN" sz="1067" b="1" i="0" u="none" strike="noStrike" kern="0" cap="none" spc="0" normalizeH="0" baseline="0" noProof="0" dirty="0">
                <a:ln>
                  <a:noFill/>
                </a:ln>
                <a:solidFill>
                  <a:srgbClr val="00A5CA"/>
                </a:solidFill>
                <a:effectLst/>
                <a:uLnTx/>
                <a:uFillTx/>
                <a:latin typeface="+mj-lt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" name="Nhóm 6">
            <a:extLst>
              <a:ext uri="{FF2B5EF4-FFF2-40B4-BE49-F238E27FC236}">
                <a16:creationId xmlns:a16="http://schemas.microsoft.com/office/drawing/2014/main" id="{1D58F4A4-F77D-F317-E3BD-927E0C76B830}"/>
              </a:ext>
            </a:extLst>
          </p:cNvPr>
          <p:cNvGrpSpPr/>
          <p:nvPr/>
        </p:nvGrpSpPr>
        <p:grpSpPr>
          <a:xfrm>
            <a:off x="5676251" y="3990343"/>
            <a:ext cx="2658111" cy="1777135"/>
            <a:chOff x="4319382" y="2911846"/>
            <a:chExt cx="1993583" cy="1332851"/>
          </a:xfrm>
        </p:grpSpPr>
        <p:grpSp>
          <p:nvGrpSpPr>
            <p:cNvPr id="25" name="Nhóm 24">
              <a:extLst>
                <a:ext uri="{FF2B5EF4-FFF2-40B4-BE49-F238E27FC236}">
                  <a16:creationId xmlns:a16="http://schemas.microsoft.com/office/drawing/2014/main" id="{10401466-B54E-1CCC-E831-A8B3F6CF2457}"/>
                </a:ext>
              </a:extLst>
            </p:cNvPr>
            <p:cNvGrpSpPr/>
            <p:nvPr/>
          </p:nvGrpSpPr>
          <p:grpSpPr>
            <a:xfrm>
              <a:off x="4319382" y="2911846"/>
              <a:ext cx="1993583" cy="1332851"/>
              <a:chOff x="4082363" y="2972172"/>
              <a:chExt cx="1993583" cy="1332851"/>
            </a:xfrm>
          </p:grpSpPr>
          <p:pic>
            <p:nvPicPr>
              <p:cNvPr id="26" name="Hình ảnh 25" descr="Ảnh có chứa trong nhà, bàn ăn&#10;&#10;Mô tả được tạo tự động">
                <a:extLst>
                  <a:ext uri="{FF2B5EF4-FFF2-40B4-BE49-F238E27FC236}">
                    <a16:creationId xmlns:a16="http://schemas.microsoft.com/office/drawing/2014/main" id="{93008D32-78BF-6766-3397-ECE9F278125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12193" t="50000" r="51766"/>
              <a:stretch/>
            </p:blipFill>
            <p:spPr>
              <a:xfrm>
                <a:off x="4367921" y="2972172"/>
                <a:ext cx="1708025" cy="1332851"/>
              </a:xfrm>
              <a:prstGeom prst="rect">
                <a:avLst/>
              </a:prstGeom>
            </p:spPr>
          </p:pic>
          <p:sp>
            <p:nvSpPr>
              <p:cNvPr id="27" name="Hộp Văn bản 26">
                <a:extLst>
                  <a:ext uri="{FF2B5EF4-FFF2-40B4-BE49-F238E27FC236}">
                    <a16:creationId xmlns:a16="http://schemas.microsoft.com/office/drawing/2014/main" id="{FA82C810-999A-4B47-A715-4442AEA08F78}"/>
                  </a:ext>
                </a:extLst>
              </p:cNvPr>
              <p:cNvSpPr txBox="1"/>
              <p:nvPr/>
            </p:nvSpPr>
            <p:spPr>
              <a:xfrm>
                <a:off x="4082363" y="3031651"/>
                <a:ext cx="1371600" cy="2847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18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SVN-Poky's"/>
                    <a:ea typeface="+mn-ea"/>
                    <a:cs typeface="Arial"/>
                    <a:sym typeface="Arial"/>
                  </a:rPr>
                  <a:t>X</a:t>
                </a:r>
              </a:p>
            </p:txBody>
          </p:sp>
        </p:grpSp>
        <p:sp>
          <p:nvSpPr>
            <p:cNvPr id="35" name="Hộp Văn bản 34">
              <a:extLst>
                <a:ext uri="{FF2B5EF4-FFF2-40B4-BE49-F238E27FC236}">
                  <a16:creationId xmlns:a16="http://schemas.microsoft.com/office/drawing/2014/main" id="{421FCB3C-53AF-1D64-BD8F-F0628C24B0B9}"/>
                </a:ext>
              </a:extLst>
            </p:cNvPr>
            <p:cNvSpPr txBox="1"/>
            <p:nvPr/>
          </p:nvSpPr>
          <p:spPr>
            <a:xfrm>
              <a:off x="5109267" y="3549236"/>
              <a:ext cx="699370" cy="2230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1333" b="1" i="0" u="none" strike="noStrike" kern="0" cap="none" spc="0" normalizeH="0" baseline="0" noProof="0" dirty="0">
                  <a:ln>
                    <a:noFill/>
                  </a:ln>
                  <a:solidFill>
                    <a:srgbClr val="00A5CA"/>
                  </a:solidFill>
                  <a:effectLst/>
                  <a:uLnTx/>
                  <a:uFillTx/>
                  <a:latin typeface="SVN-Poky's"/>
                  <a:ea typeface="+mn-ea"/>
                  <a:cs typeface="Arial"/>
                  <a:sym typeface="Arial"/>
                </a:rPr>
                <a:t>TRẠM </a:t>
              </a:r>
              <a:r>
                <a:rPr kumimoji="0" lang="vi-VN" sz="1333" b="1" i="0" u="none" strike="noStrike" kern="0" cap="none" spc="0" normalizeH="0" baseline="0" noProof="0" dirty="0">
                  <a:ln>
                    <a:noFill/>
                  </a:ln>
                  <a:solidFill>
                    <a:srgbClr val="00A5CA"/>
                  </a:solidFill>
                  <a:effectLst/>
                  <a:uLnTx/>
                  <a:uFillTx/>
                  <a:latin typeface="+mj-lt"/>
                  <a:ea typeface="+mn-ea"/>
                  <a:cs typeface="Arial"/>
                  <a:sym typeface="Arial"/>
                </a:rPr>
                <a:t>3</a:t>
              </a:r>
            </a:p>
          </p:txBody>
        </p:sp>
      </p:grpSp>
      <p:grpSp>
        <p:nvGrpSpPr>
          <p:cNvPr id="8" name="Nhóm 7">
            <a:extLst>
              <a:ext uri="{FF2B5EF4-FFF2-40B4-BE49-F238E27FC236}">
                <a16:creationId xmlns:a16="http://schemas.microsoft.com/office/drawing/2014/main" id="{871FD855-E95D-4CC0-1DE0-E287AAD47C9F}"/>
              </a:ext>
            </a:extLst>
          </p:cNvPr>
          <p:cNvGrpSpPr/>
          <p:nvPr/>
        </p:nvGrpSpPr>
        <p:grpSpPr>
          <a:xfrm>
            <a:off x="3390130" y="2843514"/>
            <a:ext cx="2605284" cy="2570676"/>
            <a:chOff x="5690349" y="1091013"/>
            <a:chExt cx="2170708" cy="2026913"/>
          </a:xfrm>
        </p:grpSpPr>
        <p:grpSp>
          <p:nvGrpSpPr>
            <p:cNvPr id="28" name="Nhóm 27">
              <a:extLst>
                <a:ext uri="{FF2B5EF4-FFF2-40B4-BE49-F238E27FC236}">
                  <a16:creationId xmlns:a16="http://schemas.microsoft.com/office/drawing/2014/main" id="{E4208394-82BE-EE2E-6620-5453571A6179}"/>
                </a:ext>
              </a:extLst>
            </p:cNvPr>
            <p:cNvGrpSpPr/>
            <p:nvPr/>
          </p:nvGrpSpPr>
          <p:grpSpPr>
            <a:xfrm>
              <a:off x="5690349" y="1091013"/>
              <a:ext cx="2170708" cy="2026913"/>
              <a:chOff x="5344596" y="884586"/>
              <a:chExt cx="2170708" cy="2026913"/>
            </a:xfrm>
          </p:grpSpPr>
          <p:pic>
            <p:nvPicPr>
              <p:cNvPr id="29" name="Hình ảnh 28" descr="Ảnh có chứa trong nhà, bàn ăn&#10;&#10;Mô tả được tạo tự động">
                <a:extLst>
                  <a:ext uri="{FF2B5EF4-FFF2-40B4-BE49-F238E27FC236}">
                    <a16:creationId xmlns:a16="http://schemas.microsoft.com/office/drawing/2014/main" id="{16F1D821-DA81-21AB-C07F-939BDF0C622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52237" r="17138" b="50000"/>
              <a:stretch/>
            </p:blipFill>
            <p:spPr>
              <a:xfrm>
                <a:off x="5503717" y="884586"/>
                <a:ext cx="2011587" cy="1847376"/>
              </a:xfrm>
              <a:prstGeom prst="rect">
                <a:avLst/>
              </a:prstGeom>
            </p:spPr>
          </p:pic>
          <p:sp>
            <p:nvSpPr>
              <p:cNvPr id="30" name="Hộp Văn bản 29">
                <a:extLst>
                  <a:ext uri="{FF2B5EF4-FFF2-40B4-BE49-F238E27FC236}">
                    <a16:creationId xmlns:a16="http://schemas.microsoft.com/office/drawing/2014/main" id="{963E3D39-2A7F-D9F0-1DF6-5B60D8630047}"/>
                  </a:ext>
                </a:extLst>
              </p:cNvPr>
              <p:cNvSpPr txBox="1"/>
              <p:nvPr/>
            </p:nvSpPr>
            <p:spPr>
              <a:xfrm>
                <a:off x="5344596" y="2612150"/>
                <a:ext cx="1371600" cy="2993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18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SVN-Poky's"/>
                    <a:ea typeface="+mn-ea"/>
                    <a:cs typeface="Arial"/>
                    <a:sym typeface="Arial"/>
                  </a:rPr>
                  <a:t>X</a:t>
                </a:r>
              </a:p>
            </p:txBody>
          </p:sp>
        </p:grpSp>
        <p:sp>
          <p:nvSpPr>
            <p:cNvPr id="36" name="Hộp Văn bản 35">
              <a:extLst>
                <a:ext uri="{FF2B5EF4-FFF2-40B4-BE49-F238E27FC236}">
                  <a16:creationId xmlns:a16="http://schemas.microsoft.com/office/drawing/2014/main" id="{C6D03883-155E-BE7A-FDD9-4546FF2C78BC}"/>
                </a:ext>
              </a:extLst>
            </p:cNvPr>
            <p:cNvSpPr txBox="1"/>
            <p:nvPr/>
          </p:nvSpPr>
          <p:spPr>
            <a:xfrm rot="362211">
              <a:off x="6321998" y="2275015"/>
              <a:ext cx="699370" cy="18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933" b="1" i="0" u="none" strike="noStrike" kern="0" cap="none" spc="0" normalizeH="0" baseline="0" noProof="0" dirty="0">
                  <a:ln>
                    <a:noFill/>
                  </a:ln>
                  <a:solidFill>
                    <a:srgbClr val="00A5CA"/>
                  </a:solidFill>
                  <a:effectLst/>
                  <a:uLnTx/>
                  <a:uFillTx/>
                  <a:latin typeface="SVN-Poky's"/>
                  <a:ea typeface="+mn-ea"/>
                  <a:cs typeface="Arial"/>
                  <a:sym typeface="Arial"/>
                </a:rPr>
                <a:t>TRẠM 2</a:t>
              </a:r>
              <a:endParaRPr kumimoji="0" lang="vi-VN" sz="933" b="1" i="0" u="none" strike="noStrike" kern="0" cap="none" spc="0" normalizeH="0" baseline="0" noProof="0" dirty="0">
                <a:ln>
                  <a:noFill/>
                </a:ln>
                <a:solidFill>
                  <a:srgbClr val="00A5CA"/>
                </a:solidFill>
                <a:effectLst/>
                <a:uLnTx/>
                <a:uFillTx/>
                <a:latin typeface="+mj-lt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31" name="Hộp Văn bản 30">
            <a:extLst>
              <a:ext uri="{FF2B5EF4-FFF2-40B4-BE49-F238E27FC236}">
                <a16:creationId xmlns:a16="http://schemas.microsoft.com/office/drawing/2014/main" id="{8F294D8E-10C5-12A4-8B3B-1AA1CFE4F8A1}"/>
              </a:ext>
            </a:extLst>
          </p:cNvPr>
          <p:cNvSpPr txBox="1"/>
          <p:nvPr/>
        </p:nvSpPr>
        <p:spPr>
          <a:xfrm>
            <a:off x="2474943" y="678084"/>
            <a:ext cx="6860971" cy="10976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6533" b="1" i="0" u="none" strike="noStrike" kern="0" cap="none" spc="0" normalizeH="0" baseline="0" noProof="0" dirty="0">
                <a:ln w="6600">
                  <a:solidFill>
                    <a:srgbClr val="00587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5870"/>
                  </a:outerShdw>
                </a:effectLst>
                <a:uLnTx/>
                <a:uFillTx/>
                <a:latin typeface="+mj-lt"/>
                <a:ea typeface="+mn-ea"/>
                <a:cs typeface="Arial"/>
                <a:sym typeface="Arial"/>
              </a:rPr>
              <a:t>SƠ ĐỒ KHO BÁU</a:t>
            </a:r>
            <a:endParaRPr kumimoji="0" lang="en-US" sz="6533" b="1" i="0" u="none" strike="noStrike" kern="0" cap="none" spc="0" normalizeH="0" baseline="0" noProof="0" dirty="0">
              <a:ln w="6600">
                <a:solidFill>
                  <a:srgbClr val="005870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005870"/>
                </a:outerShdw>
              </a:effectLst>
              <a:uLnTx/>
              <a:uFillTx/>
              <a:latin typeface="SVN-Poky's"/>
              <a:ea typeface="+mn-ea"/>
              <a:cs typeface="Arial"/>
              <a:sym typeface="Arial"/>
            </a:endParaRPr>
          </a:p>
        </p:txBody>
      </p:sp>
      <p:grpSp>
        <p:nvGrpSpPr>
          <p:cNvPr id="41" name="Nhóm 40">
            <a:extLst>
              <a:ext uri="{FF2B5EF4-FFF2-40B4-BE49-F238E27FC236}">
                <a16:creationId xmlns:a16="http://schemas.microsoft.com/office/drawing/2014/main" id="{FAEFE9FF-959C-3442-3D8E-1C328DE975E0}"/>
              </a:ext>
            </a:extLst>
          </p:cNvPr>
          <p:cNvGrpSpPr/>
          <p:nvPr/>
        </p:nvGrpSpPr>
        <p:grpSpPr>
          <a:xfrm>
            <a:off x="2437227" y="3357669"/>
            <a:ext cx="874944" cy="882554"/>
            <a:chOff x="5560414" y="1935075"/>
            <a:chExt cx="656208" cy="661916"/>
          </a:xfrm>
        </p:grpSpPr>
        <p:grpSp>
          <p:nvGrpSpPr>
            <p:cNvPr id="42" name="Nhóm 41">
              <a:extLst>
                <a:ext uri="{FF2B5EF4-FFF2-40B4-BE49-F238E27FC236}">
                  <a16:creationId xmlns:a16="http://schemas.microsoft.com/office/drawing/2014/main" id="{0FF87A1D-8DB3-CC65-6C89-D83F29623D31}"/>
                </a:ext>
              </a:extLst>
            </p:cNvPr>
            <p:cNvGrpSpPr/>
            <p:nvPr/>
          </p:nvGrpSpPr>
          <p:grpSpPr>
            <a:xfrm>
              <a:off x="5560414" y="2019442"/>
              <a:ext cx="607120" cy="577549"/>
              <a:chOff x="4234875" y="1979179"/>
              <a:chExt cx="607120" cy="577549"/>
            </a:xfrm>
          </p:grpSpPr>
          <p:grpSp>
            <p:nvGrpSpPr>
              <p:cNvPr id="44" name="Nhóm 43">
                <a:extLst>
                  <a:ext uri="{FF2B5EF4-FFF2-40B4-BE49-F238E27FC236}">
                    <a16:creationId xmlns:a16="http://schemas.microsoft.com/office/drawing/2014/main" id="{D87FDA36-C6D6-983A-0744-27F75A1E13B2}"/>
                  </a:ext>
                </a:extLst>
              </p:cNvPr>
              <p:cNvGrpSpPr/>
              <p:nvPr/>
            </p:nvGrpSpPr>
            <p:grpSpPr>
              <a:xfrm>
                <a:off x="4234875" y="1979179"/>
                <a:ext cx="607120" cy="577549"/>
                <a:chOff x="4297137" y="1963045"/>
                <a:chExt cx="607120" cy="577549"/>
              </a:xfrm>
            </p:grpSpPr>
            <p:sp>
              <p:nvSpPr>
                <p:cNvPr id="46" name="Hình Bầu dục 45">
                  <a:extLst>
                    <a:ext uri="{FF2B5EF4-FFF2-40B4-BE49-F238E27FC236}">
                      <a16:creationId xmlns:a16="http://schemas.microsoft.com/office/drawing/2014/main" id="{DFCFBACB-753F-DFC7-C8F9-FB8A66A80B8F}"/>
                    </a:ext>
                  </a:extLst>
                </p:cNvPr>
                <p:cNvSpPr/>
                <p:nvPr/>
              </p:nvSpPr>
              <p:spPr>
                <a:xfrm>
                  <a:off x="4297137" y="1982649"/>
                  <a:ext cx="549726" cy="55794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lang="en-US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47" name="Hình Bầu dục 46">
                  <a:extLst>
                    <a:ext uri="{FF2B5EF4-FFF2-40B4-BE49-F238E27FC236}">
                      <a16:creationId xmlns:a16="http://schemas.microsoft.com/office/drawing/2014/main" id="{41906F6D-E973-1DAC-FE7F-445F8AD39E7F}"/>
                    </a:ext>
                  </a:extLst>
                </p:cNvPr>
                <p:cNvSpPr/>
                <p:nvPr/>
              </p:nvSpPr>
              <p:spPr>
                <a:xfrm>
                  <a:off x="4354531" y="1963045"/>
                  <a:ext cx="549726" cy="557945"/>
                </a:xfrm>
                <a:prstGeom prst="ellipse">
                  <a:avLst/>
                </a:prstGeom>
                <a:noFill/>
                <a:ln>
                  <a:solidFill>
                    <a:srgbClr val="221F1F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lang="en-US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  <a:sym typeface="Arial"/>
                  </a:endParaRPr>
                </a:p>
              </p:txBody>
            </p:sp>
          </p:grpSp>
          <p:sp>
            <p:nvSpPr>
              <p:cNvPr id="45" name="Hộp Văn bản 44">
                <a:extLst>
                  <a:ext uri="{FF2B5EF4-FFF2-40B4-BE49-F238E27FC236}">
                    <a16:creationId xmlns:a16="http://schemas.microsoft.com/office/drawing/2014/main" id="{FCA1BC2E-6CE6-A4E6-082A-42F626FA576D}"/>
                  </a:ext>
                </a:extLst>
              </p:cNvPr>
              <p:cNvSpPr txBox="1"/>
              <p:nvPr/>
            </p:nvSpPr>
            <p:spPr>
              <a:xfrm flipH="1">
                <a:off x="4452344" y="2046922"/>
                <a:ext cx="57394" cy="43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iny"/>
                  <a:ea typeface="+mn-ea"/>
                  <a:cs typeface="Arial"/>
                  <a:sym typeface="Arial"/>
                </a:endParaRPr>
              </a:p>
            </p:txBody>
          </p:sp>
        </p:grpSp>
        <p:pic>
          <p:nvPicPr>
            <p:cNvPr id="43" name="Hình ảnh 42" descr="Ảnh có chứa đồng hồ, tối&#10;&#10;Mô tả được tạo tự động">
              <a:extLst>
                <a:ext uri="{FF2B5EF4-FFF2-40B4-BE49-F238E27FC236}">
                  <a16:creationId xmlns:a16="http://schemas.microsoft.com/office/drawing/2014/main" id="{62FFE9D8-F3FA-BBAE-86FC-00C77BDDEB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27390" r="49735" b="25821"/>
            <a:stretch/>
          </p:blipFill>
          <p:spPr>
            <a:xfrm>
              <a:off x="5596036" y="1935075"/>
              <a:ext cx="620586" cy="577676"/>
            </a:xfrm>
            <a:prstGeom prst="rect">
              <a:avLst/>
            </a:prstGeom>
          </p:spPr>
        </p:pic>
      </p:grpSp>
      <p:grpSp>
        <p:nvGrpSpPr>
          <p:cNvPr id="58" name="Nhóm 57">
            <a:extLst>
              <a:ext uri="{FF2B5EF4-FFF2-40B4-BE49-F238E27FC236}">
                <a16:creationId xmlns:a16="http://schemas.microsoft.com/office/drawing/2014/main" id="{960D9190-9730-D86B-7F72-02C7A0AAD763}"/>
              </a:ext>
            </a:extLst>
          </p:cNvPr>
          <p:cNvGrpSpPr/>
          <p:nvPr/>
        </p:nvGrpSpPr>
        <p:grpSpPr>
          <a:xfrm rot="21171908">
            <a:off x="5896683" y="3330016"/>
            <a:ext cx="809493" cy="770066"/>
            <a:chOff x="4234875" y="1979179"/>
            <a:chExt cx="607120" cy="577549"/>
          </a:xfrm>
        </p:grpSpPr>
        <p:grpSp>
          <p:nvGrpSpPr>
            <p:cNvPr id="59" name="Nhóm 58">
              <a:extLst>
                <a:ext uri="{FF2B5EF4-FFF2-40B4-BE49-F238E27FC236}">
                  <a16:creationId xmlns:a16="http://schemas.microsoft.com/office/drawing/2014/main" id="{94786AC9-D81B-1D66-645E-02CD74F4CD93}"/>
                </a:ext>
              </a:extLst>
            </p:cNvPr>
            <p:cNvGrpSpPr/>
            <p:nvPr/>
          </p:nvGrpSpPr>
          <p:grpSpPr>
            <a:xfrm>
              <a:off x="4234875" y="1979179"/>
              <a:ext cx="607120" cy="577549"/>
              <a:chOff x="4297137" y="1963045"/>
              <a:chExt cx="607120" cy="577549"/>
            </a:xfrm>
          </p:grpSpPr>
          <p:sp>
            <p:nvSpPr>
              <p:cNvPr id="61" name="Hình Bầu dục 60">
                <a:extLst>
                  <a:ext uri="{FF2B5EF4-FFF2-40B4-BE49-F238E27FC236}">
                    <a16:creationId xmlns:a16="http://schemas.microsoft.com/office/drawing/2014/main" id="{C85FBEA4-9111-50B8-A4A0-7D3A09AEC84D}"/>
                  </a:ext>
                </a:extLst>
              </p:cNvPr>
              <p:cNvSpPr/>
              <p:nvPr/>
            </p:nvSpPr>
            <p:spPr>
              <a:xfrm>
                <a:off x="4297137" y="1982649"/>
                <a:ext cx="549726" cy="55794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62" name="Hình Bầu dục 61">
                <a:extLst>
                  <a:ext uri="{FF2B5EF4-FFF2-40B4-BE49-F238E27FC236}">
                    <a16:creationId xmlns:a16="http://schemas.microsoft.com/office/drawing/2014/main" id="{4D0B66AE-7981-DB2B-0199-7CCFD8C135AF}"/>
                  </a:ext>
                </a:extLst>
              </p:cNvPr>
              <p:cNvSpPr/>
              <p:nvPr/>
            </p:nvSpPr>
            <p:spPr>
              <a:xfrm>
                <a:off x="4354531" y="1963045"/>
                <a:ext cx="549726" cy="557945"/>
              </a:xfrm>
              <a:prstGeom prst="ellipse">
                <a:avLst/>
              </a:prstGeom>
              <a:noFill/>
              <a:ln>
                <a:solidFill>
                  <a:srgbClr val="221F1F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</p:grpSp>
        <p:sp>
          <p:nvSpPr>
            <p:cNvPr id="60" name="Hộp Văn bản 59">
              <a:extLst>
                <a:ext uri="{FF2B5EF4-FFF2-40B4-BE49-F238E27FC236}">
                  <a16:creationId xmlns:a16="http://schemas.microsoft.com/office/drawing/2014/main" id="{5C09510D-E2E8-0B9E-E05A-588AF8CE2168}"/>
                </a:ext>
              </a:extLst>
            </p:cNvPr>
            <p:cNvSpPr txBox="1"/>
            <p:nvPr/>
          </p:nvSpPr>
          <p:spPr>
            <a:xfrm flipH="1">
              <a:off x="4452344" y="2058464"/>
              <a:ext cx="57394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8DB4"/>
                  </a:solidFill>
                  <a:effectLst/>
                  <a:uLnTx/>
                  <a:uFillTx/>
                  <a:latin typeface="SVN-Poky's"/>
                  <a:ea typeface="+mn-ea"/>
                  <a:cs typeface="Arial"/>
                  <a:sym typeface="Arial"/>
                </a:rPr>
                <a:t>3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8DB4"/>
                </a:solidFill>
                <a:effectLst/>
                <a:uLnTx/>
                <a:uFillTx/>
                <a:latin typeface="Coiny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3" name="Nhóm 62">
            <a:extLst>
              <a:ext uri="{FF2B5EF4-FFF2-40B4-BE49-F238E27FC236}">
                <a16:creationId xmlns:a16="http://schemas.microsoft.com/office/drawing/2014/main" id="{BDE00397-FD4B-133A-34FD-39335439AE05}"/>
              </a:ext>
            </a:extLst>
          </p:cNvPr>
          <p:cNvGrpSpPr/>
          <p:nvPr/>
        </p:nvGrpSpPr>
        <p:grpSpPr>
          <a:xfrm rot="21171908">
            <a:off x="8113961" y="3269221"/>
            <a:ext cx="809493" cy="770066"/>
            <a:chOff x="4234875" y="1979179"/>
            <a:chExt cx="607120" cy="577549"/>
          </a:xfrm>
        </p:grpSpPr>
        <p:grpSp>
          <p:nvGrpSpPr>
            <p:cNvPr id="64" name="Nhóm 63">
              <a:extLst>
                <a:ext uri="{FF2B5EF4-FFF2-40B4-BE49-F238E27FC236}">
                  <a16:creationId xmlns:a16="http://schemas.microsoft.com/office/drawing/2014/main" id="{8EFB542B-31B8-51C9-958F-21D93A97C9F6}"/>
                </a:ext>
              </a:extLst>
            </p:cNvPr>
            <p:cNvGrpSpPr/>
            <p:nvPr/>
          </p:nvGrpSpPr>
          <p:grpSpPr>
            <a:xfrm>
              <a:off x="4234875" y="1979179"/>
              <a:ext cx="607120" cy="577549"/>
              <a:chOff x="4297137" y="1963045"/>
              <a:chExt cx="607120" cy="577549"/>
            </a:xfrm>
          </p:grpSpPr>
          <p:sp>
            <p:nvSpPr>
              <p:cNvPr id="66" name="Hình Bầu dục 65">
                <a:extLst>
                  <a:ext uri="{FF2B5EF4-FFF2-40B4-BE49-F238E27FC236}">
                    <a16:creationId xmlns:a16="http://schemas.microsoft.com/office/drawing/2014/main" id="{8C202838-289D-11DC-5B8A-AC7DD046BF5E}"/>
                  </a:ext>
                </a:extLst>
              </p:cNvPr>
              <p:cNvSpPr/>
              <p:nvPr/>
            </p:nvSpPr>
            <p:spPr>
              <a:xfrm>
                <a:off x="4297137" y="1982649"/>
                <a:ext cx="549726" cy="55794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67" name="Hình Bầu dục 66">
                <a:extLst>
                  <a:ext uri="{FF2B5EF4-FFF2-40B4-BE49-F238E27FC236}">
                    <a16:creationId xmlns:a16="http://schemas.microsoft.com/office/drawing/2014/main" id="{20396DBF-989C-443E-71C2-3D046C4C8A9D}"/>
                  </a:ext>
                </a:extLst>
              </p:cNvPr>
              <p:cNvSpPr/>
              <p:nvPr/>
            </p:nvSpPr>
            <p:spPr>
              <a:xfrm>
                <a:off x="4354531" y="1963045"/>
                <a:ext cx="549726" cy="557945"/>
              </a:xfrm>
              <a:prstGeom prst="ellipse">
                <a:avLst/>
              </a:prstGeom>
              <a:noFill/>
              <a:ln>
                <a:solidFill>
                  <a:srgbClr val="221F1F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</p:grpSp>
        <p:sp>
          <p:nvSpPr>
            <p:cNvPr id="65" name="Hộp Văn bản 64">
              <a:extLst>
                <a:ext uri="{FF2B5EF4-FFF2-40B4-BE49-F238E27FC236}">
                  <a16:creationId xmlns:a16="http://schemas.microsoft.com/office/drawing/2014/main" id="{3EBDDB5A-B513-BDF4-B0CA-7DAC896162C3}"/>
                </a:ext>
              </a:extLst>
            </p:cNvPr>
            <p:cNvSpPr txBox="1"/>
            <p:nvPr/>
          </p:nvSpPr>
          <p:spPr>
            <a:xfrm flipH="1">
              <a:off x="4452344" y="2058464"/>
              <a:ext cx="57394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8DB4"/>
                  </a:solidFill>
                  <a:effectLst/>
                  <a:uLnTx/>
                  <a:uFillTx/>
                  <a:latin typeface="SVN-Poky's"/>
                  <a:ea typeface="+mn-ea"/>
                  <a:cs typeface="Arial"/>
                  <a:sym typeface="Arial"/>
                </a:rPr>
                <a:t>4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8DB4"/>
                </a:solidFill>
                <a:effectLst/>
                <a:uLnTx/>
                <a:uFillTx/>
                <a:latin typeface="Coiny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8" name="Nhóm 67">
            <a:extLst>
              <a:ext uri="{FF2B5EF4-FFF2-40B4-BE49-F238E27FC236}">
                <a16:creationId xmlns:a16="http://schemas.microsoft.com/office/drawing/2014/main" id="{17C2BD34-A8D3-CCFB-6A34-BA2DD28BEA07}"/>
              </a:ext>
            </a:extLst>
          </p:cNvPr>
          <p:cNvGrpSpPr/>
          <p:nvPr/>
        </p:nvGrpSpPr>
        <p:grpSpPr>
          <a:xfrm>
            <a:off x="4367156" y="5166229"/>
            <a:ext cx="874944" cy="882554"/>
            <a:chOff x="5560414" y="1935075"/>
            <a:chExt cx="656208" cy="661916"/>
          </a:xfrm>
        </p:grpSpPr>
        <p:grpSp>
          <p:nvGrpSpPr>
            <p:cNvPr id="69" name="Nhóm 68">
              <a:extLst>
                <a:ext uri="{FF2B5EF4-FFF2-40B4-BE49-F238E27FC236}">
                  <a16:creationId xmlns:a16="http://schemas.microsoft.com/office/drawing/2014/main" id="{16B9B620-1F99-0631-FE8F-8480EB6A8FA1}"/>
                </a:ext>
              </a:extLst>
            </p:cNvPr>
            <p:cNvGrpSpPr/>
            <p:nvPr/>
          </p:nvGrpSpPr>
          <p:grpSpPr>
            <a:xfrm>
              <a:off x="5560414" y="2019442"/>
              <a:ext cx="607120" cy="577549"/>
              <a:chOff x="4234875" y="1979179"/>
              <a:chExt cx="607120" cy="577549"/>
            </a:xfrm>
          </p:grpSpPr>
          <p:grpSp>
            <p:nvGrpSpPr>
              <p:cNvPr id="71" name="Nhóm 70">
                <a:extLst>
                  <a:ext uri="{FF2B5EF4-FFF2-40B4-BE49-F238E27FC236}">
                    <a16:creationId xmlns:a16="http://schemas.microsoft.com/office/drawing/2014/main" id="{358127AE-4C98-6359-FA87-916D80BE3A5E}"/>
                  </a:ext>
                </a:extLst>
              </p:cNvPr>
              <p:cNvGrpSpPr/>
              <p:nvPr/>
            </p:nvGrpSpPr>
            <p:grpSpPr>
              <a:xfrm>
                <a:off x="4234875" y="1979179"/>
                <a:ext cx="607120" cy="577549"/>
                <a:chOff x="4297137" y="1963045"/>
                <a:chExt cx="607120" cy="577549"/>
              </a:xfrm>
            </p:grpSpPr>
            <p:sp>
              <p:nvSpPr>
                <p:cNvPr id="73" name="Hình Bầu dục 72">
                  <a:extLst>
                    <a:ext uri="{FF2B5EF4-FFF2-40B4-BE49-F238E27FC236}">
                      <a16:creationId xmlns:a16="http://schemas.microsoft.com/office/drawing/2014/main" id="{600DD0AD-06FD-AED5-C08F-7242878CB13F}"/>
                    </a:ext>
                  </a:extLst>
                </p:cNvPr>
                <p:cNvSpPr/>
                <p:nvPr/>
              </p:nvSpPr>
              <p:spPr>
                <a:xfrm>
                  <a:off x="4297137" y="1982649"/>
                  <a:ext cx="549726" cy="55794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lang="en-US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74" name="Hình Bầu dục 73">
                  <a:extLst>
                    <a:ext uri="{FF2B5EF4-FFF2-40B4-BE49-F238E27FC236}">
                      <a16:creationId xmlns:a16="http://schemas.microsoft.com/office/drawing/2014/main" id="{9BA2F558-34DB-7F3C-4757-21F0085BF078}"/>
                    </a:ext>
                  </a:extLst>
                </p:cNvPr>
                <p:cNvSpPr/>
                <p:nvPr/>
              </p:nvSpPr>
              <p:spPr>
                <a:xfrm>
                  <a:off x="4354531" y="1963045"/>
                  <a:ext cx="549726" cy="557945"/>
                </a:xfrm>
                <a:prstGeom prst="ellipse">
                  <a:avLst/>
                </a:prstGeom>
                <a:noFill/>
                <a:ln>
                  <a:solidFill>
                    <a:srgbClr val="221F1F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lang="en-US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  <a:sym typeface="Arial"/>
                  </a:endParaRPr>
                </a:p>
              </p:txBody>
            </p:sp>
          </p:grpSp>
          <p:sp>
            <p:nvSpPr>
              <p:cNvPr id="72" name="Hộp Văn bản 71">
                <a:extLst>
                  <a:ext uri="{FF2B5EF4-FFF2-40B4-BE49-F238E27FC236}">
                    <a16:creationId xmlns:a16="http://schemas.microsoft.com/office/drawing/2014/main" id="{1166336D-32CB-6602-2F5D-200F21419651}"/>
                  </a:ext>
                </a:extLst>
              </p:cNvPr>
              <p:cNvSpPr txBox="1"/>
              <p:nvPr/>
            </p:nvSpPr>
            <p:spPr>
              <a:xfrm flipH="1">
                <a:off x="4452344" y="2046922"/>
                <a:ext cx="57394" cy="43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iny"/>
                  <a:ea typeface="+mn-ea"/>
                  <a:cs typeface="Arial"/>
                  <a:sym typeface="Arial"/>
                </a:endParaRPr>
              </a:p>
            </p:txBody>
          </p:sp>
        </p:grpSp>
        <p:pic>
          <p:nvPicPr>
            <p:cNvPr id="70" name="Hình ảnh 69" descr="Ảnh có chứa đồng hồ, tối&#10;&#10;Mô tả được tạo tự động">
              <a:extLst>
                <a:ext uri="{FF2B5EF4-FFF2-40B4-BE49-F238E27FC236}">
                  <a16:creationId xmlns:a16="http://schemas.microsoft.com/office/drawing/2014/main" id="{377915FB-A3FD-38F2-EE77-0E16903559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27390" r="49735" b="25821"/>
            <a:stretch/>
          </p:blipFill>
          <p:spPr>
            <a:xfrm>
              <a:off x="5596036" y="1935075"/>
              <a:ext cx="620586" cy="577676"/>
            </a:xfrm>
            <a:prstGeom prst="rect">
              <a:avLst/>
            </a:prstGeom>
          </p:spPr>
        </p:pic>
      </p:grpSp>
      <p:grpSp>
        <p:nvGrpSpPr>
          <p:cNvPr id="75" name="Nhóm 74">
            <a:extLst>
              <a:ext uri="{FF2B5EF4-FFF2-40B4-BE49-F238E27FC236}">
                <a16:creationId xmlns:a16="http://schemas.microsoft.com/office/drawing/2014/main" id="{4C3B5BB4-4BA4-7FA9-EEAD-166091F9127E}"/>
              </a:ext>
            </a:extLst>
          </p:cNvPr>
          <p:cNvGrpSpPr/>
          <p:nvPr/>
        </p:nvGrpSpPr>
        <p:grpSpPr>
          <a:xfrm>
            <a:off x="4361619" y="5277195"/>
            <a:ext cx="809493" cy="770065"/>
            <a:chOff x="4234875" y="1979179"/>
            <a:chExt cx="607120" cy="577549"/>
          </a:xfrm>
        </p:grpSpPr>
        <p:grpSp>
          <p:nvGrpSpPr>
            <p:cNvPr id="76" name="Nhóm 75">
              <a:extLst>
                <a:ext uri="{FF2B5EF4-FFF2-40B4-BE49-F238E27FC236}">
                  <a16:creationId xmlns:a16="http://schemas.microsoft.com/office/drawing/2014/main" id="{7B903FD2-70BC-CE82-B02D-5B9E56C461A5}"/>
                </a:ext>
              </a:extLst>
            </p:cNvPr>
            <p:cNvGrpSpPr/>
            <p:nvPr/>
          </p:nvGrpSpPr>
          <p:grpSpPr>
            <a:xfrm>
              <a:off x="4234875" y="1979179"/>
              <a:ext cx="607120" cy="577549"/>
              <a:chOff x="4297137" y="1963045"/>
              <a:chExt cx="607120" cy="577549"/>
            </a:xfrm>
          </p:grpSpPr>
          <p:sp>
            <p:nvSpPr>
              <p:cNvPr id="78" name="Hình Bầu dục 77">
                <a:extLst>
                  <a:ext uri="{FF2B5EF4-FFF2-40B4-BE49-F238E27FC236}">
                    <a16:creationId xmlns:a16="http://schemas.microsoft.com/office/drawing/2014/main" id="{82F7859F-D835-8927-E99A-D91AA8E1E50C}"/>
                  </a:ext>
                </a:extLst>
              </p:cNvPr>
              <p:cNvSpPr/>
              <p:nvPr/>
            </p:nvSpPr>
            <p:spPr>
              <a:xfrm>
                <a:off x="4297137" y="1982649"/>
                <a:ext cx="549726" cy="55794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79" name="Hình Bầu dục 78">
                <a:extLst>
                  <a:ext uri="{FF2B5EF4-FFF2-40B4-BE49-F238E27FC236}">
                    <a16:creationId xmlns:a16="http://schemas.microsoft.com/office/drawing/2014/main" id="{94EF0113-E262-9E8E-BD5A-D6CACD409964}"/>
                  </a:ext>
                </a:extLst>
              </p:cNvPr>
              <p:cNvSpPr/>
              <p:nvPr/>
            </p:nvSpPr>
            <p:spPr>
              <a:xfrm>
                <a:off x="4354531" y="1963045"/>
                <a:ext cx="549726" cy="557945"/>
              </a:xfrm>
              <a:prstGeom prst="ellipse">
                <a:avLst/>
              </a:prstGeom>
              <a:noFill/>
              <a:ln>
                <a:solidFill>
                  <a:srgbClr val="221F1F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</p:grpSp>
        <p:sp>
          <p:nvSpPr>
            <p:cNvPr id="77" name="Hộp Văn bản 76">
              <a:extLst>
                <a:ext uri="{FF2B5EF4-FFF2-40B4-BE49-F238E27FC236}">
                  <a16:creationId xmlns:a16="http://schemas.microsoft.com/office/drawing/2014/main" id="{A1EB98EE-51EF-8CDF-7D4B-0E14FC47E8F2}"/>
                </a:ext>
              </a:extLst>
            </p:cNvPr>
            <p:cNvSpPr txBox="1"/>
            <p:nvPr/>
          </p:nvSpPr>
          <p:spPr>
            <a:xfrm flipH="1">
              <a:off x="4452344" y="2046922"/>
              <a:ext cx="57394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8DB4"/>
                  </a:solidFill>
                  <a:effectLst/>
                  <a:uLnTx/>
                  <a:uFillTx/>
                  <a:latin typeface="SVN-Poky's"/>
                  <a:ea typeface="+mn-ea"/>
                  <a:cs typeface="Arial"/>
                  <a:sym typeface="Arial"/>
                </a:rPr>
                <a:t>2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8DB4"/>
                </a:solidFill>
                <a:effectLst/>
                <a:uLnTx/>
                <a:uFillTx/>
                <a:latin typeface="Coiny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0" name="Nhóm 79">
            <a:extLst>
              <a:ext uri="{FF2B5EF4-FFF2-40B4-BE49-F238E27FC236}">
                <a16:creationId xmlns:a16="http://schemas.microsoft.com/office/drawing/2014/main" id="{44C5BF64-00C9-FB27-FDB7-C922B8BBDEFC}"/>
              </a:ext>
            </a:extLst>
          </p:cNvPr>
          <p:cNvGrpSpPr/>
          <p:nvPr/>
        </p:nvGrpSpPr>
        <p:grpSpPr>
          <a:xfrm>
            <a:off x="6794083" y="1425155"/>
            <a:ext cx="2843827" cy="1811935"/>
            <a:chOff x="5126861" y="1058966"/>
            <a:chExt cx="2132870" cy="1358951"/>
          </a:xfrm>
        </p:grpSpPr>
        <p:grpSp>
          <p:nvGrpSpPr>
            <p:cNvPr id="81" name="Nhóm 80">
              <a:extLst>
                <a:ext uri="{FF2B5EF4-FFF2-40B4-BE49-F238E27FC236}">
                  <a16:creationId xmlns:a16="http://schemas.microsoft.com/office/drawing/2014/main" id="{647F61A8-7E19-4DA2-82D3-7EBF2B2E7165}"/>
                </a:ext>
              </a:extLst>
            </p:cNvPr>
            <p:cNvGrpSpPr/>
            <p:nvPr/>
          </p:nvGrpSpPr>
          <p:grpSpPr>
            <a:xfrm>
              <a:off x="5157536" y="1058966"/>
              <a:ext cx="2102195" cy="1349464"/>
              <a:chOff x="-757433" y="2825505"/>
              <a:chExt cx="3212435" cy="1806994"/>
            </a:xfrm>
          </p:grpSpPr>
          <p:pic>
            <p:nvPicPr>
              <p:cNvPr id="83" name="Hình ảnh 82">
                <a:extLst>
                  <a:ext uri="{FF2B5EF4-FFF2-40B4-BE49-F238E27FC236}">
                    <a16:creationId xmlns:a16="http://schemas.microsoft.com/office/drawing/2014/main" id="{3DBBFE59-06BA-A9B4-776D-AA515CB031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757433" y="2825505"/>
                <a:ext cx="3212435" cy="1806994"/>
              </a:xfrm>
              <a:prstGeom prst="rect">
                <a:avLst/>
              </a:prstGeom>
            </p:spPr>
          </p:pic>
          <p:sp>
            <p:nvSpPr>
              <p:cNvPr id="84" name="Hộp Văn bản 83">
                <a:extLst>
                  <a:ext uri="{FF2B5EF4-FFF2-40B4-BE49-F238E27FC236}">
                    <a16:creationId xmlns:a16="http://schemas.microsoft.com/office/drawing/2014/main" id="{473E0CBB-3097-B801-CC9D-E57BCF7451CE}"/>
                  </a:ext>
                </a:extLst>
              </p:cNvPr>
              <p:cNvSpPr txBox="1"/>
              <p:nvPr/>
            </p:nvSpPr>
            <p:spPr>
              <a:xfrm rot="647062">
                <a:off x="523728" y="3598314"/>
                <a:ext cx="1135495" cy="2576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10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A5CA"/>
                    </a:solidFill>
                    <a:effectLst/>
                    <a:uLnTx/>
                    <a:uFillTx/>
                    <a:latin typeface="SVN-Poky's"/>
                    <a:ea typeface="+mn-ea"/>
                    <a:cs typeface="Arial"/>
                    <a:sym typeface="Arial"/>
                  </a:rPr>
                  <a:t>TRẠM 4</a:t>
                </a:r>
                <a:endParaRPr kumimoji="0" lang="vi-VN" sz="1067" b="1" i="0" u="none" strike="noStrike" kern="0" cap="none" spc="0" normalizeH="0" baseline="0" noProof="0" dirty="0">
                  <a:ln>
                    <a:noFill/>
                  </a:ln>
                  <a:solidFill>
                    <a:srgbClr val="00A5CA"/>
                  </a:solidFill>
                  <a:effectLst/>
                  <a:uLnTx/>
                  <a:uFillTx/>
                  <a:latin typeface="+mj-lt"/>
                  <a:ea typeface="+mn-ea"/>
                  <a:cs typeface="Arial"/>
                  <a:sym typeface="Arial"/>
                </a:endParaRPr>
              </a:p>
            </p:txBody>
          </p:sp>
        </p:grpSp>
        <p:sp>
          <p:nvSpPr>
            <p:cNvPr id="82" name="Hộp Văn bản 81">
              <a:extLst>
                <a:ext uri="{FF2B5EF4-FFF2-40B4-BE49-F238E27FC236}">
                  <a16:creationId xmlns:a16="http://schemas.microsoft.com/office/drawing/2014/main" id="{C6EA5C27-BAE7-E6B6-E43F-4446ED6FBFCC}"/>
                </a:ext>
              </a:extLst>
            </p:cNvPr>
            <p:cNvSpPr txBox="1"/>
            <p:nvPr/>
          </p:nvSpPr>
          <p:spPr>
            <a:xfrm>
              <a:off x="5126861" y="2133175"/>
              <a:ext cx="1234645" cy="284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1867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SVN-Poky's"/>
                  <a:ea typeface="+mn-ea"/>
                  <a:cs typeface="Arial"/>
                  <a:sym typeface="Arial"/>
                </a:rPr>
                <a:t>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11414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: Góc Tròn 1">
            <a:extLst>
              <a:ext uri="{FF2B5EF4-FFF2-40B4-BE49-F238E27FC236}">
                <a16:creationId xmlns:a16="http://schemas.microsoft.com/office/drawing/2014/main" id="{03486E32-42DC-9113-6793-07422A404AC5}"/>
              </a:ext>
            </a:extLst>
          </p:cNvPr>
          <p:cNvSpPr/>
          <p:nvPr/>
        </p:nvSpPr>
        <p:spPr>
          <a:xfrm>
            <a:off x="266701" y="171450"/>
            <a:ext cx="11509224" cy="6084971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D6F4FF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grpSp>
        <p:nvGrpSpPr>
          <p:cNvPr id="7" name="Nhóm 6">
            <a:extLst>
              <a:ext uri="{FF2B5EF4-FFF2-40B4-BE49-F238E27FC236}">
                <a16:creationId xmlns:a16="http://schemas.microsoft.com/office/drawing/2014/main" id="{344B5577-DFC8-7313-9CE4-A75E70FE19A4}"/>
              </a:ext>
            </a:extLst>
          </p:cNvPr>
          <p:cNvGrpSpPr/>
          <p:nvPr/>
        </p:nvGrpSpPr>
        <p:grpSpPr>
          <a:xfrm>
            <a:off x="300662" y="280741"/>
            <a:ext cx="11034088" cy="995208"/>
            <a:chOff x="1196014" y="657225"/>
            <a:chExt cx="8275567" cy="746406"/>
          </a:xfrm>
        </p:grpSpPr>
        <p:grpSp>
          <p:nvGrpSpPr>
            <p:cNvPr id="5" name="Nhóm 4">
              <a:extLst>
                <a:ext uri="{FF2B5EF4-FFF2-40B4-BE49-F238E27FC236}">
                  <a16:creationId xmlns:a16="http://schemas.microsoft.com/office/drawing/2014/main" id="{8C7BB831-02D6-D3F1-2A86-F000510F3325}"/>
                </a:ext>
              </a:extLst>
            </p:cNvPr>
            <p:cNvGrpSpPr/>
            <p:nvPr/>
          </p:nvGrpSpPr>
          <p:grpSpPr>
            <a:xfrm>
              <a:off x="1196014" y="657225"/>
              <a:ext cx="1160391" cy="746406"/>
              <a:chOff x="1424417" y="664790"/>
              <a:chExt cx="1192328" cy="809738"/>
            </a:xfrm>
          </p:grpSpPr>
          <p:sp>
            <p:nvSpPr>
              <p:cNvPr id="3" name="Hình Bầu dục 2">
                <a:extLst>
                  <a:ext uri="{FF2B5EF4-FFF2-40B4-BE49-F238E27FC236}">
                    <a16:creationId xmlns:a16="http://schemas.microsoft.com/office/drawing/2014/main" id="{B95F77D3-93B9-49BC-A7D1-93AB3C8ECE6F}"/>
                  </a:ext>
                </a:extLst>
              </p:cNvPr>
              <p:cNvSpPr/>
              <p:nvPr/>
            </p:nvSpPr>
            <p:spPr>
              <a:xfrm>
                <a:off x="1708484" y="721895"/>
                <a:ext cx="614647" cy="667711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0" cap="none" spc="0" normalizeH="0" baseline="0" noProof="0" dirty="0">
                  <a:ln>
                    <a:noFill/>
                  </a:ln>
                  <a:solidFill>
                    <a:srgbClr val="D6F4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4" name="Hộp Văn bản 3">
                <a:extLst>
                  <a:ext uri="{FF2B5EF4-FFF2-40B4-BE49-F238E27FC236}">
                    <a16:creationId xmlns:a16="http://schemas.microsoft.com/office/drawing/2014/main" id="{A53A52EC-7A95-0F08-586F-1DB2E441C934}"/>
                  </a:ext>
                </a:extLst>
              </p:cNvPr>
              <p:cNvSpPr txBox="1"/>
              <p:nvPr/>
            </p:nvSpPr>
            <p:spPr>
              <a:xfrm>
                <a:off x="1424417" y="664790"/>
                <a:ext cx="1192328" cy="8097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58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Times New Roman" panose="02020603050405020304" pitchFamily="18" charset="0"/>
                    <a:sym typeface="Arial"/>
                  </a:rPr>
                  <a:t>5</a:t>
                </a:r>
              </a:p>
            </p:txBody>
          </p:sp>
        </p:grpSp>
        <p:sp>
          <p:nvSpPr>
            <p:cNvPr id="6" name="Hộp Văn bản 5">
              <a:extLst>
                <a:ext uri="{FF2B5EF4-FFF2-40B4-BE49-F238E27FC236}">
                  <a16:creationId xmlns:a16="http://schemas.microsoft.com/office/drawing/2014/main" id="{5ECB7D4A-05B8-3D3F-8AA2-C65A5F35D2F8}"/>
                </a:ext>
              </a:extLst>
            </p:cNvPr>
            <p:cNvSpPr txBox="1"/>
            <p:nvPr/>
          </p:nvSpPr>
          <p:spPr>
            <a:xfrm>
              <a:off x="2156380" y="718354"/>
              <a:ext cx="7315201" cy="566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a) </a:t>
              </a:r>
              <a:r>
                <a:rPr kumimoji="0" lang="en-US" sz="3200" b="1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Lấy</a:t>
              </a:r>
              <a:r>
                <a:rPr kumimoji="0" lang="en-US" sz="3200" b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1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kumimoji="0" lang="en-US" sz="3200" b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1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thẻ</a:t>
              </a:r>
              <a:r>
                <a:rPr kumimoji="0" lang="en-US" sz="3200" b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1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như</a:t>
              </a:r>
              <a:r>
                <a:rPr kumimoji="0" lang="en-US" sz="3200" b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1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sau</a:t>
              </a:r>
              <a:r>
                <a:rPr kumimoji="0" lang="en-US" sz="3200" b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73A53D64-FCEB-2044-E5CD-2FC6CE94D4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7899" y="1462087"/>
            <a:ext cx="7933331" cy="171926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B80637B-5FC9-CA48-6819-63AAFFC584A1}"/>
              </a:ext>
            </a:extLst>
          </p:cNvPr>
          <p:cNvSpPr txBox="1"/>
          <p:nvPr/>
        </p:nvSpPr>
        <p:spPr>
          <a:xfrm>
            <a:off x="447675" y="3524250"/>
            <a:ext cx="11249025" cy="1697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1000"/>
              </a:spcAft>
            </a:pPr>
            <a:r>
              <a:rPr lang="en-US" sz="3200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Xếp</a:t>
            </a:r>
            <a:r>
              <a:rPr lang="en-US" sz="32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đủ</a:t>
            </a:r>
            <a:r>
              <a:rPr lang="en-US" sz="32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cả</a:t>
            </a:r>
            <a:r>
              <a:rPr lang="en-US" sz="32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sáu</a:t>
            </a:r>
            <a:r>
              <a:rPr lang="en-US" sz="32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chữ</a:t>
            </a:r>
            <a:r>
              <a:rPr lang="en-US" sz="32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chữ</a:t>
            </a:r>
            <a:r>
              <a:rPr lang="en-US" sz="32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hàng</a:t>
            </a:r>
            <a:r>
              <a:rPr lang="en-US" sz="32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chục</a:t>
            </a:r>
            <a:r>
              <a:rPr lang="en-US" sz="32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nghìn</a:t>
            </a:r>
            <a:r>
              <a:rPr lang="en-US" sz="32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1 </a:t>
            </a:r>
            <a:r>
              <a:rPr lang="en-US" sz="3200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rồi</a:t>
            </a:r>
            <a:r>
              <a:rPr lang="en-US" sz="32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ghi</a:t>
            </a:r>
            <a:r>
              <a:rPr lang="en-US" sz="32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vừa</a:t>
            </a:r>
            <a:r>
              <a:rPr lang="en-US" sz="32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xếp</a:t>
            </a:r>
            <a:r>
              <a:rPr lang="en-US" sz="32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chẳng</a:t>
            </a:r>
            <a:r>
              <a:rPr lang="en-US" sz="32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hạn</a:t>
            </a:r>
            <a:r>
              <a:rPr lang="en-US" sz="32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810 593, 319 850.</a:t>
            </a:r>
          </a:p>
          <a:p>
            <a:pPr marL="0" marR="0" algn="just">
              <a:spcBef>
                <a:spcPts val="0"/>
              </a:spcBef>
              <a:spcAft>
                <a:spcPts val="1000"/>
              </a:spcAft>
            </a:pPr>
            <a:r>
              <a:rPr lang="en-US" sz="32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b) </a:t>
            </a:r>
            <a:r>
              <a:rPr lang="en-US" sz="3200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xếp</a:t>
            </a:r>
            <a:r>
              <a:rPr lang="en-US" sz="32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năm</a:t>
            </a:r>
            <a:r>
              <a:rPr lang="en-US" sz="32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tương</a:t>
            </a:r>
            <a:r>
              <a:rPr lang="en-US" sz="32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32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32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rồi</a:t>
            </a:r>
            <a:r>
              <a:rPr lang="en-US" sz="32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ghi</a:t>
            </a:r>
            <a:r>
              <a:rPr lang="en-US" sz="32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32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quả</a:t>
            </a:r>
            <a:r>
              <a:rPr lang="en-US" sz="32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159581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: Góc Tròn 1">
            <a:extLst>
              <a:ext uri="{FF2B5EF4-FFF2-40B4-BE49-F238E27FC236}">
                <a16:creationId xmlns:a16="http://schemas.microsoft.com/office/drawing/2014/main" id="{03486E32-42DC-9113-6793-07422A404AC5}"/>
              </a:ext>
            </a:extLst>
          </p:cNvPr>
          <p:cNvSpPr/>
          <p:nvPr/>
        </p:nvSpPr>
        <p:spPr>
          <a:xfrm>
            <a:off x="266701" y="171450"/>
            <a:ext cx="11509224" cy="6084971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D6F4FF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A53D64-FCEB-2044-E5CD-2FC6CE94D4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4074" y="252412"/>
            <a:ext cx="7933331" cy="171926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B80637B-5FC9-CA48-6819-63AAFFC584A1}"/>
              </a:ext>
            </a:extLst>
          </p:cNvPr>
          <p:cNvSpPr txBox="1"/>
          <p:nvPr/>
        </p:nvSpPr>
        <p:spPr>
          <a:xfrm>
            <a:off x="504825" y="2228850"/>
            <a:ext cx="112490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Xếp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đủ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cả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sáu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chữ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chữ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hàng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chục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nghìn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1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rồi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ghi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vừa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xếp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chẳng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hạn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: 810 593, 319 850.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1F37061-3B09-99DA-8F8D-7E81BAE0BCAE}"/>
              </a:ext>
            </a:extLst>
          </p:cNvPr>
          <p:cNvSpPr/>
          <p:nvPr/>
        </p:nvSpPr>
        <p:spPr>
          <a:xfrm>
            <a:off x="981075" y="4295775"/>
            <a:ext cx="2438400" cy="752475"/>
          </a:xfrm>
          <a:prstGeom prst="roundRect">
            <a:avLst>
              <a:gd name="adj" fmla="val 3692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D6F4FF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819 053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721A02F-7595-187E-4BBF-E33C058454D3}"/>
              </a:ext>
            </a:extLst>
          </p:cNvPr>
          <p:cNvSpPr txBox="1"/>
          <p:nvPr/>
        </p:nvSpPr>
        <p:spPr>
          <a:xfrm>
            <a:off x="1057275" y="3390900"/>
            <a:ext cx="86963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Các</a:t>
            </a: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số</a:t>
            </a: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có</a:t>
            </a: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thể</a:t>
            </a: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xếp</a:t>
            </a: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được</a:t>
            </a: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là</a:t>
            </a: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: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A23199A-2FAB-1F23-84D7-0BBEC5ABFF50}"/>
              </a:ext>
            </a:extLst>
          </p:cNvPr>
          <p:cNvSpPr/>
          <p:nvPr/>
        </p:nvSpPr>
        <p:spPr>
          <a:xfrm>
            <a:off x="4362450" y="4305300"/>
            <a:ext cx="2438400" cy="752475"/>
          </a:xfrm>
          <a:prstGeom prst="roundRect">
            <a:avLst>
              <a:gd name="adj" fmla="val 3692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D6F4FF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918 530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43E38C2-F1C8-DA99-139D-E7EEDBB3ED51}"/>
              </a:ext>
            </a:extLst>
          </p:cNvPr>
          <p:cNvSpPr/>
          <p:nvPr/>
        </p:nvSpPr>
        <p:spPr>
          <a:xfrm>
            <a:off x="7772400" y="4257675"/>
            <a:ext cx="2438400" cy="752475"/>
          </a:xfrm>
          <a:prstGeom prst="roundRect">
            <a:avLst>
              <a:gd name="adj" fmla="val 3692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D6F4FF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319 805</a:t>
            </a:r>
          </a:p>
        </p:txBody>
      </p:sp>
    </p:spTree>
    <p:extLst>
      <p:ext uri="{BB962C8B-B14F-4D97-AF65-F5344CB8AC3E}">
        <p14:creationId xmlns:p14="http://schemas.microsoft.com/office/powerpoint/2010/main" val="2183565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: Góc Tròn 1">
            <a:extLst>
              <a:ext uri="{FF2B5EF4-FFF2-40B4-BE49-F238E27FC236}">
                <a16:creationId xmlns:a16="http://schemas.microsoft.com/office/drawing/2014/main" id="{03486E32-42DC-9113-6793-07422A404AC5}"/>
              </a:ext>
            </a:extLst>
          </p:cNvPr>
          <p:cNvSpPr/>
          <p:nvPr/>
        </p:nvSpPr>
        <p:spPr>
          <a:xfrm>
            <a:off x="266701" y="171450"/>
            <a:ext cx="11509224" cy="6084971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D6F4FF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A53D64-FCEB-2044-E5CD-2FC6CE94D4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4074" y="252412"/>
            <a:ext cx="7933331" cy="171926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B80637B-5FC9-CA48-6819-63AAFFC584A1}"/>
              </a:ext>
            </a:extLst>
          </p:cNvPr>
          <p:cNvSpPr txBox="1"/>
          <p:nvPr/>
        </p:nvSpPr>
        <p:spPr>
          <a:xfrm>
            <a:off x="504825" y="2228850"/>
            <a:ext cx="112490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spcAft>
                <a:spcPts val="1000"/>
              </a:spcAft>
            </a:pPr>
            <a:r>
              <a:rPr lang="vi-VN" sz="320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b) Em hãy xếp năm số tương tự như trên rồi ghi lại kết quả. </a:t>
            </a:r>
            <a:endParaRPr lang="vi-VN" sz="3200" dirty="0" err="1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1F37061-3B09-99DA-8F8D-7E81BAE0BCAE}"/>
              </a:ext>
            </a:extLst>
          </p:cNvPr>
          <p:cNvSpPr/>
          <p:nvPr/>
        </p:nvSpPr>
        <p:spPr>
          <a:xfrm>
            <a:off x="962025" y="4076700"/>
            <a:ext cx="2438400" cy="752475"/>
          </a:xfrm>
          <a:prstGeom prst="roundRect">
            <a:avLst>
              <a:gd name="adj" fmla="val 3692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dirty="0">
                <a:solidFill>
                  <a:srgbClr val="D6F4FF">
                    <a:lumMod val="10000"/>
                  </a:srgbClr>
                </a:solidFill>
              </a:rPr>
              <a:t>813 905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721A02F-7595-187E-4BBF-E33C058454D3}"/>
              </a:ext>
            </a:extLst>
          </p:cNvPr>
          <p:cNvSpPr txBox="1"/>
          <p:nvPr/>
        </p:nvSpPr>
        <p:spPr>
          <a:xfrm>
            <a:off x="1009650" y="2933700"/>
            <a:ext cx="86963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 err="1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Các</a:t>
            </a:r>
            <a:r>
              <a:rPr lang="en-US" sz="4000" b="1" i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số</a:t>
            </a:r>
            <a:r>
              <a:rPr lang="en-US" sz="4000" b="1" i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có</a:t>
            </a:r>
            <a:r>
              <a:rPr lang="en-US" sz="4000" b="1" i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thể</a:t>
            </a:r>
            <a:r>
              <a:rPr lang="en-US" sz="4000" b="1" i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xếp</a:t>
            </a:r>
            <a:r>
              <a:rPr lang="en-US" sz="4000" b="1" i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được</a:t>
            </a:r>
            <a:r>
              <a:rPr lang="en-US" sz="4000" b="1" i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là</a:t>
            </a:r>
            <a:r>
              <a:rPr lang="en-US" sz="4000" b="1" i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: 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A23199A-2FAB-1F23-84D7-0BBEC5ABFF50}"/>
              </a:ext>
            </a:extLst>
          </p:cNvPr>
          <p:cNvSpPr/>
          <p:nvPr/>
        </p:nvSpPr>
        <p:spPr>
          <a:xfrm>
            <a:off x="4343400" y="4086225"/>
            <a:ext cx="2438400" cy="752475"/>
          </a:xfrm>
          <a:prstGeom prst="roundRect">
            <a:avLst>
              <a:gd name="adj" fmla="val 3692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dirty="0">
                <a:solidFill>
                  <a:srgbClr val="D6F4FF">
                    <a:lumMod val="10000"/>
                  </a:srgbClr>
                </a:solidFill>
              </a:rPr>
              <a:t>910 538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43E38C2-F1C8-DA99-139D-E7EEDBB3ED51}"/>
              </a:ext>
            </a:extLst>
          </p:cNvPr>
          <p:cNvSpPr/>
          <p:nvPr/>
        </p:nvSpPr>
        <p:spPr>
          <a:xfrm>
            <a:off x="7753350" y="4038600"/>
            <a:ext cx="2438400" cy="752475"/>
          </a:xfrm>
          <a:prstGeom prst="roundRect">
            <a:avLst>
              <a:gd name="adj" fmla="val 3692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dirty="0">
                <a:solidFill>
                  <a:srgbClr val="D6F4FF">
                    <a:lumMod val="10000"/>
                  </a:srgbClr>
                </a:solidFill>
              </a:rPr>
              <a:t>518 093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C3867EA-5B15-9509-7545-033B236C99F2}"/>
              </a:ext>
            </a:extLst>
          </p:cNvPr>
          <p:cNvSpPr/>
          <p:nvPr/>
        </p:nvSpPr>
        <p:spPr>
          <a:xfrm>
            <a:off x="2819400" y="5181600"/>
            <a:ext cx="2438400" cy="752475"/>
          </a:xfrm>
          <a:prstGeom prst="roundRect">
            <a:avLst>
              <a:gd name="adj" fmla="val 3692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dirty="0">
                <a:solidFill>
                  <a:srgbClr val="D6F4FF">
                    <a:lumMod val="10000"/>
                  </a:srgbClr>
                </a:solidFill>
              </a:rPr>
              <a:t>319 850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E61F46D-01EF-3D12-45E0-1301D780C1C8}"/>
              </a:ext>
            </a:extLst>
          </p:cNvPr>
          <p:cNvSpPr/>
          <p:nvPr/>
        </p:nvSpPr>
        <p:spPr>
          <a:xfrm>
            <a:off x="6391275" y="5124450"/>
            <a:ext cx="2438400" cy="752475"/>
          </a:xfrm>
          <a:prstGeom prst="roundRect">
            <a:avLst>
              <a:gd name="adj" fmla="val 3692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dirty="0">
                <a:solidFill>
                  <a:srgbClr val="D6F4FF">
                    <a:lumMod val="10000"/>
                  </a:srgbClr>
                </a:solidFill>
              </a:rPr>
              <a:t>815 093</a:t>
            </a:r>
          </a:p>
        </p:txBody>
      </p:sp>
    </p:spTree>
    <p:extLst>
      <p:ext uri="{BB962C8B-B14F-4D97-AF65-F5344CB8AC3E}">
        <p14:creationId xmlns:p14="http://schemas.microsoft.com/office/powerpoint/2010/main" val="23281103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6BDC67C6-F55C-61E7-5D80-5EBCF828F5F4}"/>
              </a:ext>
            </a:extLst>
          </p:cNvPr>
          <p:cNvSpPr txBox="1"/>
          <p:nvPr/>
        </p:nvSpPr>
        <p:spPr>
          <a:xfrm>
            <a:off x="2933310" y="3632200"/>
            <a:ext cx="184731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" name="Nhóm 1">
            <a:extLst>
              <a:ext uri="{FF2B5EF4-FFF2-40B4-BE49-F238E27FC236}">
                <a16:creationId xmlns:a16="http://schemas.microsoft.com/office/drawing/2014/main" id="{B3108209-C48B-F90D-B203-B363336A4F07}"/>
              </a:ext>
            </a:extLst>
          </p:cNvPr>
          <p:cNvGrpSpPr/>
          <p:nvPr/>
        </p:nvGrpSpPr>
        <p:grpSpPr>
          <a:xfrm>
            <a:off x="644225" y="355710"/>
            <a:ext cx="10825539" cy="6410225"/>
            <a:chOff x="502332" y="167915"/>
            <a:chExt cx="8119154" cy="4807669"/>
          </a:xfrm>
        </p:grpSpPr>
        <p:pic>
          <p:nvPicPr>
            <p:cNvPr id="3" name="Hình ảnh 2" descr="Ảnh có chứa bản đồ&#10;&#10;Mô tả được tạo tự động">
              <a:extLst>
                <a:ext uri="{FF2B5EF4-FFF2-40B4-BE49-F238E27FC236}">
                  <a16:creationId xmlns:a16="http://schemas.microsoft.com/office/drawing/2014/main" id="{1D01C82B-5C52-B2AD-5B62-0813825E4B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0759" t="7812" r="11294" b="7812"/>
            <a:stretch/>
          </p:blipFill>
          <p:spPr>
            <a:xfrm>
              <a:off x="502332" y="167915"/>
              <a:ext cx="8119154" cy="4807669"/>
            </a:xfrm>
            <a:prstGeom prst="rect">
              <a:avLst/>
            </a:prstGeom>
          </p:spPr>
        </p:pic>
        <p:sp>
          <p:nvSpPr>
            <p:cNvPr id="18" name="Hình chữ nhật 17">
              <a:extLst>
                <a:ext uri="{FF2B5EF4-FFF2-40B4-BE49-F238E27FC236}">
                  <a16:creationId xmlns:a16="http://schemas.microsoft.com/office/drawing/2014/main" id="{59A20915-E44B-5522-EE1B-0F15FE0C2BE4}"/>
                </a:ext>
              </a:extLst>
            </p:cNvPr>
            <p:cNvSpPr/>
            <p:nvPr/>
          </p:nvSpPr>
          <p:spPr>
            <a:xfrm>
              <a:off x="5840191" y="2063048"/>
              <a:ext cx="379850" cy="356302"/>
            </a:xfrm>
            <a:prstGeom prst="rect">
              <a:avLst/>
            </a:prstGeom>
            <a:solidFill>
              <a:srgbClr val="CDAE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D6F4F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5" name="Nhóm 4">
            <a:extLst>
              <a:ext uri="{FF2B5EF4-FFF2-40B4-BE49-F238E27FC236}">
                <a16:creationId xmlns:a16="http://schemas.microsoft.com/office/drawing/2014/main" id="{CF060E62-0198-8A5C-863A-888DB2543D88}"/>
              </a:ext>
            </a:extLst>
          </p:cNvPr>
          <p:cNvGrpSpPr/>
          <p:nvPr/>
        </p:nvGrpSpPr>
        <p:grpSpPr>
          <a:xfrm>
            <a:off x="1984003" y="1711946"/>
            <a:ext cx="2237712" cy="1720772"/>
            <a:chOff x="1488002" y="1234446"/>
            <a:chExt cx="1678284" cy="1290579"/>
          </a:xfrm>
        </p:grpSpPr>
        <p:grpSp>
          <p:nvGrpSpPr>
            <p:cNvPr id="19" name="Nhóm 18">
              <a:extLst>
                <a:ext uri="{FF2B5EF4-FFF2-40B4-BE49-F238E27FC236}">
                  <a16:creationId xmlns:a16="http://schemas.microsoft.com/office/drawing/2014/main" id="{7AA1748D-85F8-ED67-48C7-61E7BB2F20B0}"/>
                </a:ext>
              </a:extLst>
            </p:cNvPr>
            <p:cNvGrpSpPr/>
            <p:nvPr/>
          </p:nvGrpSpPr>
          <p:grpSpPr>
            <a:xfrm>
              <a:off x="1488002" y="1234446"/>
              <a:ext cx="1678284" cy="1290579"/>
              <a:chOff x="1280474" y="1105736"/>
              <a:chExt cx="1678284" cy="1290579"/>
            </a:xfrm>
          </p:grpSpPr>
          <p:pic>
            <p:nvPicPr>
              <p:cNvPr id="20" name="Hình ảnh 19" descr="Ảnh có chứa trong nhà, bàn ăn&#10;&#10;Mô tả được tạo tự động">
                <a:extLst>
                  <a:ext uri="{FF2B5EF4-FFF2-40B4-BE49-F238E27FC236}">
                    <a16:creationId xmlns:a16="http://schemas.microsoft.com/office/drawing/2014/main" id="{55CF1FA8-70AB-CAC5-8E92-19641DB706B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r="61141" b="50000"/>
              <a:stretch/>
            </p:blipFill>
            <p:spPr>
              <a:xfrm>
                <a:off x="1280474" y="1105736"/>
                <a:ext cx="1678284" cy="1214689"/>
              </a:xfrm>
              <a:prstGeom prst="rect">
                <a:avLst/>
              </a:prstGeom>
            </p:spPr>
          </p:pic>
          <p:sp>
            <p:nvSpPr>
              <p:cNvPr id="21" name="Hộp Văn bản 20">
                <a:extLst>
                  <a:ext uri="{FF2B5EF4-FFF2-40B4-BE49-F238E27FC236}">
                    <a16:creationId xmlns:a16="http://schemas.microsoft.com/office/drawing/2014/main" id="{163CC514-5D28-0BE1-23FE-9946BC5BE1F3}"/>
                  </a:ext>
                </a:extLst>
              </p:cNvPr>
              <p:cNvSpPr txBox="1"/>
              <p:nvPr/>
            </p:nvSpPr>
            <p:spPr>
              <a:xfrm>
                <a:off x="1399019" y="2111573"/>
                <a:ext cx="1371600" cy="2847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18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SVN-Poky's"/>
                    <a:ea typeface="+mn-ea"/>
                    <a:cs typeface="Arial"/>
                    <a:sym typeface="Arial"/>
                  </a:rPr>
                  <a:t>X</a:t>
                </a:r>
              </a:p>
            </p:txBody>
          </p:sp>
        </p:grpSp>
        <p:sp>
          <p:nvSpPr>
            <p:cNvPr id="32" name="Hộp Văn bản 31">
              <a:extLst>
                <a:ext uri="{FF2B5EF4-FFF2-40B4-BE49-F238E27FC236}">
                  <a16:creationId xmlns:a16="http://schemas.microsoft.com/office/drawing/2014/main" id="{6DAFDE43-2761-CD14-6FD6-802882C2984F}"/>
                </a:ext>
              </a:extLst>
            </p:cNvPr>
            <p:cNvSpPr txBox="1"/>
            <p:nvPr/>
          </p:nvSpPr>
          <p:spPr>
            <a:xfrm rot="20997289">
              <a:off x="1850297" y="1788759"/>
              <a:ext cx="699370" cy="19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1067" b="1" i="0" u="none" strike="noStrike" kern="0" cap="none" spc="0" normalizeH="0" baseline="0" noProof="0" dirty="0">
                  <a:ln>
                    <a:noFill/>
                  </a:ln>
                  <a:solidFill>
                    <a:srgbClr val="00A5CA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TRẠM 1</a:t>
              </a:r>
              <a:endParaRPr kumimoji="0" lang="vi-VN" sz="1067" b="1" i="0" u="none" strike="noStrike" kern="0" cap="none" spc="0" normalizeH="0" baseline="0" noProof="0" dirty="0">
                <a:ln>
                  <a:noFill/>
                </a:ln>
                <a:solidFill>
                  <a:srgbClr val="00A5C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</p:grpSp>
      <p:grpSp>
        <p:nvGrpSpPr>
          <p:cNvPr id="7" name="Nhóm 6">
            <a:extLst>
              <a:ext uri="{FF2B5EF4-FFF2-40B4-BE49-F238E27FC236}">
                <a16:creationId xmlns:a16="http://schemas.microsoft.com/office/drawing/2014/main" id="{1D58F4A4-F77D-F317-E3BD-927E0C76B830}"/>
              </a:ext>
            </a:extLst>
          </p:cNvPr>
          <p:cNvGrpSpPr/>
          <p:nvPr/>
        </p:nvGrpSpPr>
        <p:grpSpPr>
          <a:xfrm>
            <a:off x="5676251" y="3990343"/>
            <a:ext cx="2658111" cy="1777135"/>
            <a:chOff x="4319382" y="2911846"/>
            <a:chExt cx="1993583" cy="1332851"/>
          </a:xfrm>
        </p:grpSpPr>
        <p:grpSp>
          <p:nvGrpSpPr>
            <p:cNvPr id="25" name="Nhóm 24">
              <a:extLst>
                <a:ext uri="{FF2B5EF4-FFF2-40B4-BE49-F238E27FC236}">
                  <a16:creationId xmlns:a16="http://schemas.microsoft.com/office/drawing/2014/main" id="{10401466-B54E-1CCC-E831-A8B3F6CF2457}"/>
                </a:ext>
              </a:extLst>
            </p:cNvPr>
            <p:cNvGrpSpPr/>
            <p:nvPr/>
          </p:nvGrpSpPr>
          <p:grpSpPr>
            <a:xfrm>
              <a:off x="4319382" y="2911846"/>
              <a:ext cx="1993583" cy="1332851"/>
              <a:chOff x="4082363" y="2972172"/>
              <a:chExt cx="1993583" cy="1332851"/>
            </a:xfrm>
          </p:grpSpPr>
          <p:pic>
            <p:nvPicPr>
              <p:cNvPr id="26" name="Hình ảnh 25" descr="Ảnh có chứa trong nhà, bàn ăn&#10;&#10;Mô tả được tạo tự động">
                <a:extLst>
                  <a:ext uri="{FF2B5EF4-FFF2-40B4-BE49-F238E27FC236}">
                    <a16:creationId xmlns:a16="http://schemas.microsoft.com/office/drawing/2014/main" id="{93008D32-78BF-6766-3397-ECE9F278125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12193" t="50000" r="51766"/>
              <a:stretch/>
            </p:blipFill>
            <p:spPr>
              <a:xfrm>
                <a:off x="4367921" y="2972172"/>
                <a:ext cx="1708025" cy="1332851"/>
              </a:xfrm>
              <a:prstGeom prst="rect">
                <a:avLst/>
              </a:prstGeom>
            </p:spPr>
          </p:pic>
          <p:sp>
            <p:nvSpPr>
              <p:cNvPr id="27" name="Hộp Văn bản 26">
                <a:extLst>
                  <a:ext uri="{FF2B5EF4-FFF2-40B4-BE49-F238E27FC236}">
                    <a16:creationId xmlns:a16="http://schemas.microsoft.com/office/drawing/2014/main" id="{FA82C810-999A-4B47-A715-4442AEA08F78}"/>
                  </a:ext>
                </a:extLst>
              </p:cNvPr>
              <p:cNvSpPr txBox="1"/>
              <p:nvPr/>
            </p:nvSpPr>
            <p:spPr>
              <a:xfrm>
                <a:off x="4082363" y="3031651"/>
                <a:ext cx="1371600" cy="2847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18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SVN-Poky's"/>
                    <a:ea typeface="+mn-ea"/>
                    <a:cs typeface="Arial"/>
                    <a:sym typeface="Arial"/>
                  </a:rPr>
                  <a:t>X</a:t>
                </a:r>
              </a:p>
            </p:txBody>
          </p:sp>
        </p:grpSp>
        <p:sp>
          <p:nvSpPr>
            <p:cNvPr id="35" name="Hộp Văn bản 34">
              <a:extLst>
                <a:ext uri="{FF2B5EF4-FFF2-40B4-BE49-F238E27FC236}">
                  <a16:creationId xmlns:a16="http://schemas.microsoft.com/office/drawing/2014/main" id="{421FCB3C-53AF-1D64-BD8F-F0628C24B0B9}"/>
                </a:ext>
              </a:extLst>
            </p:cNvPr>
            <p:cNvSpPr txBox="1"/>
            <p:nvPr/>
          </p:nvSpPr>
          <p:spPr>
            <a:xfrm>
              <a:off x="5109267" y="3549236"/>
              <a:ext cx="699370" cy="2230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1333" b="1" i="0" u="none" strike="noStrike" kern="0" cap="none" spc="0" normalizeH="0" baseline="0" noProof="0" dirty="0">
                  <a:ln>
                    <a:noFill/>
                  </a:ln>
                  <a:solidFill>
                    <a:srgbClr val="00A5CA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TRẠM </a:t>
              </a:r>
              <a:r>
                <a:rPr kumimoji="0" lang="vi-VN" sz="1333" b="1" i="0" u="none" strike="noStrike" kern="0" cap="none" spc="0" normalizeH="0" baseline="0" noProof="0" dirty="0">
                  <a:ln>
                    <a:noFill/>
                  </a:ln>
                  <a:solidFill>
                    <a:srgbClr val="00A5CA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3</a:t>
              </a:r>
            </a:p>
          </p:txBody>
        </p:sp>
      </p:grpSp>
      <p:grpSp>
        <p:nvGrpSpPr>
          <p:cNvPr id="8" name="Nhóm 7">
            <a:extLst>
              <a:ext uri="{FF2B5EF4-FFF2-40B4-BE49-F238E27FC236}">
                <a16:creationId xmlns:a16="http://schemas.microsoft.com/office/drawing/2014/main" id="{871FD855-E95D-4CC0-1DE0-E287AAD47C9F}"/>
              </a:ext>
            </a:extLst>
          </p:cNvPr>
          <p:cNvGrpSpPr/>
          <p:nvPr/>
        </p:nvGrpSpPr>
        <p:grpSpPr>
          <a:xfrm>
            <a:off x="3390130" y="2843514"/>
            <a:ext cx="2605284" cy="2570676"/>
            <a:chOff x="5690349" y="1091013"/>
            <a:chExt cx="2170708" cy="2026913"/>
          </a:xfrm>
        </p:grpSpPr>
        <p:grpSp>
          <p:nvGrpSpPr>
            <p:cNvPr id="28" name="Nhóm 27">
              <a:extLst>
                <a:ext uri="{FF2B5EF4-FFF2-40B4-BE49-F238E27FC236}">
                  <a16:creationId xmlns:a16="http://schemas.microsoft.com/office/drawing/2014/main" id="{E4208394-82BE-EE2E-6620-5453571A6179}"/>
                </a:ext>
              </a:extLst>
            </p:cNvPr>
            <p:cNvGrpSpPr/>
            <p:nvPr/>
          </p:nvGrpSpPr>
          <p:grpSpPr>
            <a:xfrm>
              <a:off x="5690349" y="1091013"/>
              <a:ext cx="2170708" cy="2026913"/>
              <a:chOff x="5344596" y="884586"/>
              <a:chExt cx="2170708" cy="2026913"/>
            </a:xfrm>
          </p:grpSpPr>
          <p:pic>
            <p:nvPicPr>
              <p:cNvPr id="29" name="Hình ảnh 28" descr="Ảnh có chứa trong nhà, bàn ăn&#10;&#10;Mô tả được tạo tự động">
                <a:extLst>
                  <a:ext uri="{FF2B5EF4-FFF2-40B4-BE49-F238E27FC236}">
                    <a16:creationId xmlns:a16="http://schemas.microsoft.com/office/drawing/2014/main" id="{16F1D821-DA81-21AB-C07F-939BDF0C622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52237" r="17138" b="50000"/>
              <a:stretch/>
            </p:blipFill>
            <p:spPr>
              <a:xfrm>
                <a:off x="5503717" y="884586"/>
                <a:ext cx="2011587" cy="1847376"/>
              </a:xfrm>
              <a:prstGeom prst="rect">
                <a:avLst/>
              </a:prstGeom>
            </p:spPr>
          </p:pic>
          <p:sp>
            <p:nvSpPr>
              <p:cNvPr id="30" name="Hộp Văn bản 29">
                <a:extLst>
                  <a:ext uri="{FF2B5EF4-FFF2-40B4-BE49-F238E27FC236}">
                    <a16:creationId xmlns:a16="http://schemas.microsoft.com/office/drawing/2014/main" id="{963E3D39-2A7F-D9F0-1DF6-5B60D8630047}"/>
                  </a:ext>
                </a:extLst>
              </p:cNvPr>
              <p:cNvSpPr txBox="1"/>
              <p:nvPr/>
            </p:nvSpPr>
            <p:spPr>
              <a:xfrm>
                <a:off x="5344596" y="2612150"/>
                <a:ext cx="1371600" cy="2993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18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SVN-Poky's"/>
                    <a:ea typeface="+mn-ea"/>
                    <a:cs typeface="Arial"/>
                    <a:sym typeface="Arial"/>
                  </a:rPr>
                  <a:t>X</a:t>
                </a:r>
              </a:p>
            </p:txBody>
          </p:sp>
        </p:grpSp>
        <p:sp>
          <p:nvSpPr>
            <p:cNvPr id="36" name="Hộp Văn bản 35">
              <a:extLst>
                <a:ext uri="{FF2B5EF4-FFF2-40B4-BE49-F238E27FC236}">
                  <a16:creationId xmlns:a16="http://schemas.microsoft.com/office/drawing/2014/main" id="{C6D03883-155E-BE7A-FDD9-4546FF2C78BC}"/>
                </a:ext>
              </a:extLst>
            </p:cNvPr>
            <p:cNvSpPr txBox="1"/>
            <p:nvPr/>
          </p:nvSpPr>
          <p:spPr>
            <a:xfrm rot="362211">
              <a:off x="6321998" y="2275015"/>
              <a:ext cx="699370" cy="18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933" b="1" i="0" u="none" strike="noStrike" kern="0" cap="none" spc="0" normalizeH="0" baseline="0" noProof="0" dirty="0">
                  <a:ln>
                    <a:noFill/>
                  </a:ln>
                  <a:solidFill>
                    <a:srgbClr val="00A5CA"/>
                  </a:solidFill>
                  <a:effectLst/>
                  <a:uLnTx/>
                  <a:uFillTx/>
                  <a:latin typeface="SVN-Poky's"/>
                  <a:ea typeface="+mn-ea"/>
                  <a:cs typeface="Arial"/>
                  <a:sym typeface="Arial"/>
                </a:rPr>
                <a:t>TRẠM 2</a:t>
              </a:r>
              <a:endParaRPr kumimoji="0" lang="vi-VN" sz="933" b="1" i="0" u="none" strike="noStrike" kern="0" cap="none" spc="0" normalizeH="0" baseline="0" noProof="0" dirty="0">
                <a:ln>
                  <a:noFill/>
                </a:ln>
                <a:solidFill>
                  <a:srgbClr val="00A5CA"/>
                </a:solidFill>
                <a:effectLst/>
                <a:uLnTx/>
                <a:uFillTx/>
                <a:latin typeface="+mj-lt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31" name="Hộp Văn bản 30">
            <a:extLst>
              <a:ext uri="{FF2B5EF4-FFF2-40B4-BE49-F238E27FC236}">
                <a16:creationId xmlns:a16="http://schemas.microsoft.com/office/drawing/2014/main" id="{8F294D8E-10C5-12A4-8B3B-1AA1CFE4F8A1}"/>
              </a:ext>
            </a:extLst>
          </p:cNvPr>
          <p:cNvSpPr txBox="1"/>
          <p:nvPr/>
        </p:nvSpPr>
        <p:spPr>
          <a:xfrm>
            <a:off x="2474943" y="649057"/>
            <a:ext cx="68609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6400" b="1" i="0" u="none" strike="noStrike" kern="0" cap="none" spc="0" normalizeH="0" baseline="0" noProof="0" dirty="0">
                <a:ln w="6600">
                  <a:solidFill>
                    <a:srgbClr val="00587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587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SƠ ĐỒ KHO BÁU</a:t>
            </a:r>
            <a:endParaRPr kumimoji="0" lang="en-US" sz="6400" b="1" i="0" u="none" strike="noStrike" kern="0" cap="none" spc="0" normalizeH="0" baseline="0" noProof="0" dirty="0">
              <a:ln w="6600">
                <a:solidFill>
                  <a:srgbClr val="005870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005870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grpSp>
        <p:nvGrpSpPr>
          <p:cNvPr id="41" name="Nhóm 40">
            <a:extLst>
              <a:ext uri="{FF2B5EF4-FFF2-40B4-BE49-F238E27FC236}">
                <a16:creationId xmlns:a16="http://schemas.microsoft.com/office/drawing/2014/main" id="{FAEFE9FF-959C-3442-3D8E-1C328DE975E0}"/>
              </a:ext>
            </a:extLst>
          </p:cNvPr>
          <p:cNvGrpSpPr/>
          <p:nvPr/>
        </p:nvGrpSpPr>
        <p:grpSpPr>
          <a:xfrm>
            <a:off x="2437227" y="3357669"/>
            <a:ext cx="874944" cy="882554"/>
            <a:chOff x="5560414" y="1935075"/>
            <a:chExt cx="656208" cy="661916"/>
          </a:xfrm>
        </p:grpSpPr>
        <p:grpSp>
          <p:nvGrpSpPr>
            <p:cNvPr id="42" name="Nhóm 41">
              <a:extLst>
                <a:ext uri="{FF2B5EF4-FFF2-40B4-BE49-F238E27FC236}">
                  <a16:creationId xmlns:a16="http://schemas.microsoft.com/office/drawing/2014/main" id="{0FF87A1D-8DB3-CC65-6C89-D83F29623D31}"/>
                </a:ext>
              </a:extLst>
            </p:cNvPr>
            <p:cNvGrpSpPr/>
            <p:nvPr/>
          </p:nvGrpSpPr>
          <p:grpSpPr>
            <a:xfrm>
              <a:off x="5560414" y="2019442"/>
              <a:ext cx="607120" cy="577549"/>
              <a:chOff x="4234875" y="1979179"/>
              <a:chExt cx="607120" cy="577549"/>
            </a:xfrm>
          </p:grpSpPr>
          <p:grpSp>
            <p:nvGrpSpPr>
              <p:cNvPr id="44" name="Nhóm 43">
                <a:extLst>
                  <a:ext uri="{FF2B5EF4-FFF2-40B4-BE49-F238E27FC236}">
                    <a16:creationId xmlns:a16="http://schemas.microsoft.com/office/drawing/2014/main" id="{D87FDA36-C6D6-983A-0744-27F75A1E13B2}"/>
                  </a:ext>
                </a:extLst>
              </p:cNvPr>
              <p:cNvGrpSpPr/>
              <p:nvPr/>
            </p:nvGrpSpPr>
            <p:grpSpPr>
              <a:xfrm>
                <a:off x="4234875" y="1979179"/>
                <a:ext cx="607120" cy="577549"/>
                <a:chOff x="4297137" y="1963045"/>
                <a:chExt cx="607120" cy="577549"/>
              </a:xfrm>
            </p:grpSpPr>
            <p:sp>
              <p:nvSpPr>
                <p:cNvPr id="46" name="Hình Bầu dục 45">
                  <a:extLst>
                    <a:ext uri="{FF2B5EF4-FFF2-40B4-BE49-F238E27FC236}">
                      <a16:creationId xmlns:a16="http://schemas.microsoft.com/office/drawing/2014/main" id="{DFCFBACB-753F-DFC7-C8F9-FB8A66A80B8F}"/>
                    </a:ext>
                  </a:extLst>
                </p:cNvPr>
                <p:cNvSpPr/>
                <p:nvPr/>
              </p:nvSpPr>
              <p:spPr>
                <a:xfrm>
                  <a:off x="4297137" y="1982649"/>
                  <a:ext cx="549726" cy="55794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lang="en-US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47" name="Hình Bầu dục 46">
                  <a:extLst>
                    <a:ext uri="{FF2B5EF4-FFF2-40B4-BE49-F238E27FC236}">
                      <a16:creationId xmlns:a16="http://schemas.microsoft.com/office/drawing/2014/main" id="{41906F6D-E973-1DAC-FE7F-445F8AD39E7F}"/>
                    </a:ext>
                  </a:extLst>
                </p:cNvPr>
                <p:cNvSpPr/>
                <p:nvPr/>
              </p:nvSpPr>
              <p:spPr>
                <a:xfrm>
                  <a:off x="4354531" y="1963045"/>
                  <a:ext cx="549726" cy="557945"/>
                </a:xfrm>
                <a:prstGeom prst="ellipse">
                  <a:avLst/>
                </a:prstGeom>
                <a:noFill/>
                <a:ln>
                  <a:solidFill>
                    <a:srgbClr val="221F1F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lang="en-US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  <a:sym typeface="Arial"/>
                  </a:endParaRPr>
                </a:p>
              </p:txBody>
            </p:sp>
          </p:grpSp>
          <p:sp>
            <p:nvSpPr>
              <p:cNvPr id="45" name="Hộp Văn bản 44">
                <a:extLst>
                  <a:ext uri="{FF2B5EF4-FFF2-40B4-BE49-F238E27FC236}">
                    <a16:creationId xmlns:a16="http://schemas.microsoft.com/office/drawing/2014/main" id="{FCA1BC2E-6CE6-A4E6-082A-42F626FA576D}"/>
                  </a:ext>
                </a:extLst>
              </p:cNvPr>
              <p:cNvSpPr txBox="1"/>
              <p:nvPr/>
            </p:nvSpPr>
            <p:spPr>
              <a:xfrm flipH="1">
                <a:off x="4452344" y="2046922"/>
                <a:ext cx="57394" cy="43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iny"/>
                  <a:ea typeface="+mn-ea"/>
                  <a:cs typeface="Arial"/>
                  <a:sym typeface="Arial"/>
                </a:endParaRPr>
              </a:p>
            </p:txBody>
          </p:sp>
        </p:grpSp>
        <p:pic>
          <p:nvPicPr>
            <p:cNvPr id="43" name="Hình ảnh 42" descr="Ảnh có chứa đồng hồ, tối&#10;&#10;Mô tả được tạo tự động">
              <a:extLst>
                <a:ext uri="{FF2B5EF4-FFF2-40B4-BE49-F238E27FC236}">
                  <a16:creationId xmlns:a16="http://schemas.microsoft.com/office/drawing/2014/main" id="{62FFE9D8-F3FA-BBAE-86FC-00C77BDDEB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27390" r="49735" b="25821"/>
            <a:stretch/>
          </p:blipFill>
          <p:spPr>
            <a:xfrm>
              <a:off x="5596036" y="1935075"/>
              <a:ext cx="620586" cy="577676"/>
            </a:xfrm>
            <a:prstGeom prst="rect">
              <a:avLst/>
            </a:prstGeom>
          </p:spPr>
        </p:pic>
      </p:grpSp>
      <p:grpSp>
        <p:nvGrpSpPr>
          <p:cNvPr id="63" name="Nhóm 62">
            <a:extLst>
              <a:ext uri="{FF2B5EF4-FFF2-40B4-BE49-F238E27FC236}">
                <a16:creationId xmlns:a16="http://schemas.microsoft.com/office/drawing/2014/main" id="{BDE00397-FD4B-133A-34FD-39335439AE05}"/>
              </a:ext>
            </a:extLst>
          </p:cNvPr>
          <p:cNvGrpSpPr/>
          <p:nvPr/>
        </p:nvGrpSpPr>
        <p:grpSpPr>
          <a:xfrm rot="21171908">
            <a:off x="8140285" y="3225421"/>
            <a:ext cx="809493" cy="770066"/>
            <a:chOff x="4234875" y="1979179"/>
            <a:chExt cx="607120" cy="577549"/>
          </a:xfrm>
        </p:grpSpPr>
        <p:grpSp>
          <p:nvGrpSpPr>
            <p:cNvPr id="64" name="Nhóm 63">
              <a:extLst>
                <a:ext uri="{FF2B5EF4-FFF2-40B4-BE49-F238E27FC236}">
                  <a16:creationId xmlns:a16="http://schemas.microsoft.com/office/drawing/2014/main" id="{8EFB542B-31B8-51C9-958F-21D93A97C9F6}"/>
                </a:ext>
              </a:extLst>
            </p:cNvPr>
            <p:cNvGrpSpPr/>
            <p:nvPr/>
          </p:nvGrpSpPr>
          <p:grpSpPr>
            <a:xfrm>
              <a:off x="4234875" y="1979179"/>
              <a:ext cx="607120" cy="577549"/>
              <a:chOff x="4297137" y="1963045"/>
              <a:chExt cx="607120" cy="577549"/>
            </a:xfrm>
          </p:grpSpPr>
          <p:sp>
            <p:nvSpPr>
              <p:cNvPr id="66" name="Hình Bầu dục 65">
                <a:extLst>
                  <a:ext uri="{FF2B5EF4-FFF2-40B4-BE49-F238E27FC236}">
                    <a16:creationId xmlns:a16="http://schemas.microsoft.com/office/drawing/2014/main" id="{8C202838-289D-11DC-5B8A-AC7DD046BF5E}"/>
                  </a:ext>
                </a:extLst>
              </p:cNvPr>
              <p:cNvSpPr/>
              <p:nvPr/>
            </p:nvSpPr>
            <p:spPr>
              <a:xfrm>
                <a:off x="4297137" y="1982649"/>
                <a:ext cx="549726" cy="55794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67" name="Hình Bầu dục 66">
                <a:extLst>
                  <a:ext uri="{FF2B5EF4-FFF2-40B4-BE49-F238E27FC236}">
                    <a16:creationId xmlns:a16="http://schemas.microsoft.com/office/drawing/2014/main" id="{20396DBF-989C-443E-71C2-3D046C4C8A9D}"/>
                  </a:ext>
                </a:extLst>
              </p:cNvPr>
              <p:cNvSpPr/>
              <p:nvPr/>
            </p:nvSpPr>
            <p:spPr>
              <a:xfrm>
                <a:off x="4354531" y="1963045"/>
                <a:ext cx="549726" cy="557945"/>
              </a:xfrm>
              <a:prstGeom prst="ellipse">
                <a:avLst/>
              </a:prstGeom>
              <a:noFill/>
              <a:ln>
                <a:solidFill>
                  <a:srgbClr val="221F1F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</p:grpSp>
        <p:sp>
          <p:nvSpPr>
            <p:cNvPr id="65" name="Hộp Văn bản 64">
              <a:extLst>
                <a:ext uri="{FF2B5EF4-FFF2-40B4-BE49-F238E27FC236}">
                  <a16:creationId xmlns:a16="http://schemas.microsoft.com/office/drawing/2014/main" id="{3EBDDB5A-B513-BDF4-B0CA-7DAC896162C3}"/>
                </a:ext>
              </a:extLst>
            </p:cNvPr>
            <p:cNvSpPr txBox="1"/>
            <p:nvPr/>
          </p:nvSpPr>
          <p:spPr>
            <a:xfrm flipH="1">
              <a:off x="4452344" y="2058464"/>
              <a:ext cx="57394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8DB4"/>
                  </a:solidFill>
                  <a:effectLst/>
                  <a:uLnTx/>
                  <a:uFillTx/>
                  <a:latin typeface="SVN-Poky's"/>
                  <a:ea typeface="+mn-ea"/>
                  <a:cs typeface="Arial"/>
                  <a:sym typeface="Arial"/>
                </a:rPr>
                <a:t>4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8DB4"/>
                </a:solidFill>
                <a:effectLst/>
                <a:uLnTx/>
                <a:uFillTx/>
                <a:latin typeface="Coiny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8" name="Nhóm 67">
            <a:extLst>
              <a:ext uri="{FF2B5EF4-FFF2-40B4-BE49-F238E27FC236}">
                <a16:creationId xmlns:a16="http://schemas.microsoft.com/office/drawing/2014/main" id="{17C2BD34-A8D3-CCFB-6A34-BA2DD28BEA07}"/>
              </a:ext>
            </a:extLst>
          </p:cNvPr>
          <p:cNvGrpSpPr/>
          <p:nvPr/>
        </p:nvGrpSpPr>
        <p:grpSpPr>
          <a:xfrm>
            <a:off x="4116165" y="5203368"/>
            <a:ext cx="874944" cy="882554"/>
            <a:chOff x="5560414" y="1935075"/>
            <a:chExt cx="656208" cy="661916"/>
          </a:xfrm>
        </p:grpSpPr>
        <p:grpSp>
          <p:nvGrpSpPr>
            <p:cNvPr id="69" name="Nhóm 68">
              <a:extLst>
                <a:ext uri="{FF2B5EF4-FFF2-40B4-BE49-F238E27FC236}">
                  <a16:creationId xmlns:a16="http://schemas.microsoft.com/office/drawing/2014/main" id="{16B9B620-1F99-0631-FE8F-8480EB6A8FA1}"/>
                </a:ext>
              </a:extLst>
            </p:cNvPr>
            <p:cNvGrpSpPr/>
            <p:nvPr/>
          </p:nvGrpSpPr>
          <p:grpSpPr>
            <a:xfrm>
              <a:off x="5560414" y="2019442"/>
              <a:ext cx="607120" cy="577549"/>
              <a:chOff x="4234875" y="1979179"/>
              <a:chExt cx="607120" cy="577549"/>
            </a:xfrm>
          </p:grpSpPr>
          <p:grpSp>
            <p:nvGrpSpPr>
              <p:cNvPr id="71" name="Nhóm 70">
                <a:extLst>
                  <a:ext uri="{FF2B5EF4-FFF2-40B4-BE49-F238E27FC236}">
                    <a16:creationId xmlns:a16="http://schemas.microsoft.com/office/drawing/2014/main" id="{358127AE-4C98-6359-FA87-916D80BE3A5E}"/>
                  </a:ext>
                </a:extLst>
              </p:cNvPr>
              <p:cNvGrpSpPr/>
              <p:nvPr/>
            </p:nvGrpSpPr>
            <p:grpSpPr>
              <a:xfrm>
                <a:off x="4234875" y="1979179"/>
                <a:ext cx="607120" cy="577549"/>
                <a:chOff x="4297137" y="1963045"/>
                <a:chExt cx="607120" cy="577549"/>
              </a:xfrm>
            </p:grpSpPr>
            <p:sp>
              <p:nvSpPr>
                <p:cNvPr id="73" name="Hình Bầu dục 72">
                  <a:extLst>
                    <a:ext uri="{FF2B5EF4-FFF2-40B4-BE49-F238E27FC236}">
                      <a16:creationId xmlns:a16="http://schemas.microsoft.com/office/drawing/2014/main" id="{600DD0AD-06FD-AED5-C08F-7242878CB13F}"/>
                    </a:ext>
                  </a:extLst>
                </p:cNvPr>
                <p:cNvSpPr/>
                <p:nvPr/>
              </p:nvSpPr>
              <p:spPr>
                <a:xfrm>
                  <a:off x="4297137" y="1982649"/>
                  <a:ext cx="549726" cy="55794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lang="en-US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74" name="Hình Bầu dục 73">
                  <a:extLst>
                    <a:ext uri="{FF2B5EF4-FFF2-40B4-BE49-F238E27FC236}">
                      <a16:creationId xmlns:a16="http://schemas.microsoft.com/office/drawing/2014/main" id="{9BA2F558-34DB-7F3C-4757-21F0085BF078}"/>
                    </a:ext>
                  </a:extLst>
                </p:cNvPr>
                <p:cNvSpPr/>
                <p:nvPr/>
              </p:nvSpPr>
              <p:spPr>
                <a:xfrm>
                  <a:off x="4354531" y="1963045"/>
                  <a:ext cx="549726" cy="557945"/>
                </a:xfrm>
                <a:prstGeom prst="ellipse">
                  <a:avLst/>
                </a:prstGeom>
                <a:noFill/>
                <a:ln>
                  <a:solidFill>
                    <a:srgbClr val="221F1F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lang="en-US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  <a:sym typeface="Arial"/>
                  </a:endParaRPr>
                </a:p>
              </p:txBody>
            </p:sp>
          </p:grpSp>
          <p:sp>
            <p:nvSpPr>
              <p:cNvPr id="72" name="Hộp Văn bản 71">
                <a:extLst>
                  <a:ext uri="{FF2B5EF4-FFF2-40B4-BE49-F238E27FC236}">
                    <a16:creationId xmlns:a16="http://schemas.microsoft.com/office/drawing/2014/main" id="{1166336D-32CB-6602-2F5D-200F21419651}"/>
                  </a:ext>
                </a:extLst>
              </p:cNvPr>
              <p:cNvSpPr txBox="1"/>
              <p:nvPr/>
            </p:nvSpPr>
            <p:spPr>
              <a:xfrm flipH="1">
                <a:off x="4452344" y="2046922"/>
                <a:ext cx="57394" cy="43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iny"/>
                  <a:ea typeface="+mn-ea"/>
                  <a:cs typeface="Arial"/>
                  <a:sym typeface="Arial"/>
                </a:endParaRPr>
              </a:p>
            </p:txBody>
          </p:sp>
        </p:grpSp>
        <p:pic>
          <p:nvPicPr>
            <p:cNvPr id="70" name="Hình ảnh 69" descr="Ảnh có chứa đồng hồ, tối&#10;&#10;Mô tả được tạo tự động">
              <a:extLst>
                <a:ext uri="{FF2B5EF4-FFF2-40B4-BE49-F238E27FC236}">
                  <a16:creationId xmlns:a16="http://schemas.microsoft.com/office/drawing/2014/main" id="{377915FB-A3FD-38F2-EE77-0E16903559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27390" r="49735" b="25821"/>
            <a:stretch/>
          </p:blipFill>
          <p:spPr>
            <a:xfrm>
              <a:off x="5596036" y="1935075"/>
              <a:ext cx="620586" cy="577676"/>
            </a:xfrm>
            <a:prstGeom prst="rect">
              <a:avLst/>
            </a:prstGeom>
          </p:spPr>
        </p:pic>
      </p:grpSp>
      <p:grpSp>
        <p:nvGrpSpPr>
          <p:cNvPr id="57" name="Nhóm 56">
            <a:extLst>
              <a:ext uri="{FF2B5EF4-FFF2-40B4-BE49-F238E27FC236}">
                <a16:creationId xmlns:a16="http://schemas.microsoft.com/office/drawing/2014/main" id="{2FDFAB35-E8DF-55CD-FB69-039BF5CCBF79}"/>
              </a:ext>
            </a:extLst>
          </p:cNvPr>
          <p:cNvGrpSpPr/>
          <p:nvPr/>
        </p:nvGrpSpPr>
        <p:grpSpPr>
          <a:xfrm>
            <a:off x="5807608" y="3301408"/>
            <a:ext cx="874944" cy="882554"/>
            <a:chOff x="5560414" y="1935075"/>
            <a:chExt cx="656208" cy="661916"/>
          </a:xfrm>
        </p:grpSpPr>
        <p:grpSp>
          <p:nvGrpSpPr>
            <p:cNvPr id="80" name="Nhóm 79">
              <a:extLst>
                <a:ext uri="{FF2B5EF4-FFF2-40B4-BE49-F238E27FC236}">
                  <a16:creationId xmlns:a16="http://schemas.microsoft.com/office/drawing/2014/main" id="{568A6583-E4A2-5E5E-B6C1-275D070D8865}"/>
                </a:ext>
              </a:extLst>
            </p:cNvPr>
            <p:cNvGrpSpPr/>
            <p:nvPr/>
          </p:nvGrpSpPr>
          <p:grpSpPr>
            <a:xfrm>
              <a:off x="5560414" y="2019442"/>
              <a:ext cx="607120" cy="577549"/>
              <a:chOff x="4234875" y="1979179"/>
              <a:chExt cx="607120" cy="577549"/>
            </a:xfrm>
          </p:grpSpPr>
          <p:grpSp>
            <p:nvGrpSpPr>
              <p:cNvPr id="82" name="Nhóm 81">
                <a:extLst>
                  <a:ext uri="{FF2B5EF4-FFF2-40B4-BE49-F238E27FC236}">
                    <a16:creationId xmlns:a16="http://schemas.microsoft.com/office/drawing/2014/main" id="{B634476D-CCE4-4FD3-99E0-3D2F01612223}"/>
                  </a:ext>
                </a:extLst>
              </p:cNvPr>
              <p:cNvGrpSpPr/>
              <p:nvPr/>
            </p:nvGrpSpPr>
            <p:grpSpPr>
              <a:xfrm>
                <a:off x="4234875" y="1979179"/>
                <a:ext cx="607120" cy="577549"/>
                <a:chOff x="4297137" y="1963045"/>
                <a:chExt cx="607120" cy="577549"/>
              </a:xfrm>
            </p:grpSpPr>
            <p:sp>
              <p:nvSpPr>
                <p:cNvPr id="84" name="Hình Bầu dục 83">
                  <a:extLst>
                    <a:ext uri="{FF2B5EF4-FFF2-40B4-BE49-F238E27FC236}">
                      <a16:creationId xmlns:a16="http://schemas.microsoft.com/office/drawing/2014/main" id="{85F62A09-039A-0D3F-3483-F1263D7D035C}"/>
                    </a:ext>
                  </a:extLst>
                </p:cNvPr>
                <p:cNvSpPr/>
                <p:nvPr/>
              </p:nvSpPr>
              <p:spPr>
                <a:xfrm>
                  <a:off x="4297137" y="1982649"/>
                  <a:ext cx="549726" cy="55794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lang="en-US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85" name="Hình Bầu dục 84">
                  <a:extLst>
                    <a:ext uri="{FF2B5EF4-FFF2-40B4-BE49-F238E27FC236}">
                      <a16:creationId xmlns:a16="http://schemas.microsoft.com/office/drawing/2014/main" id="{942BBE9D-F855-B1D3-784E-6A93A0BD4718}"/>
                    </a:ext>
                  </a:extLst>
                </p:cNvPr>
                <p:cNvSpPr/>
                <p:nvPr/>
              </p:nvSpPr>
              <p:spPr>
                <a:xfrm>
                  <a:off x="4354531" y="1963045"/>
                  <a:ext cx="549726" cy="557945"/>
                </a:xfrm>
                <a:prstGeom prst="ellipse">
                  <a:avLst/>
                </a:prstGeom>
                <a:noFill/>
                <a:ln>
                  <a:solidFill>
                    <a:srgbClr val="221F1F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lang="en-US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  <a:sym typeface="Arial"/>
                  </a:endParaRPr>
                </a:p>
              </p:txBody>
            </p:sp>
          </p:grpSp>
          <p:sp>
            <p:nvSpPr>
              <p:cNvPr id="83" name="Hộp Văn bản 82">
                <a:extLst>
                  <a:ext uri="{FF2B5EF4-FFF2-40B4-BE49-F238E27FC236}">
                    <a16:creationId xmlns:a16="http://schemas.microsoft.com/office/drawing/2014/main" id="{D27B8EBD-9857-E607-53AD-21C0E6F3FD7E}"/>
                  </a:ext>
                </a:extLst>
              </p:cNvPr>
              <p:cNvSpPr txBox="1"/>
              <p:nvPr/>
            </p:nvSpPr>
            <p:spPr>
              <a:xfrm flipH="1">
                <a:off x="4452344" y="2046922"/>
                <a:ext cx="57394" cy="43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iny"/>
                  <a:ea typeface="+mn-ea"/>
                  <a:cs typeface="Arial"/>
                  <a:sym typeface="Arial"/>
                </a:endParaRPr>
              </a:p>
            </p:txBody>
          </p:sp>
        </p:grpSp>
        <p:pic>
          <p:nvPicPr>
            <p:cNvPr id="81" name="Hình ảnh 80" descr="Ảnh có chứa đồng hồ, tối&#10;&#10;Mô tả được tạo tự động">
              <a:extLst>
                <a:ext uri="{FF2B5EF4-FFF2-40B4-BE49-F238E27FC236}">
                  <a16:creationId xmlns:a16="http://schemas.microsoft.com/office/drawing/2014/main" id="{04185671-519C-D70D-5CD7-F1D610E185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27390" r="49735" b="25821"/>
            <a:stretch/>
          </p:blipFill>
          <p:spPr>
            <a:xfrm>
              <a:off x="5596036" y="1935075"/>
              <a:ext cx="620586" cy="577676"/>
            </a:xfrm>
            <a:prstGeom prst="rect">
              <a:avLst/>
            </a:prstGeom>
          </p:spPr>
        </p:pic>
      </p:grpSp>
      <p:grpSp>
        <p:nvGrpSpPr>
          <p:cNvPr id="86" name="Nhóm 85">
            <a:extLst>
              <a:ext uri="{FF2B5EF4-FFF2-40B4-BE49-F238E27FC236}">
                <a16:creationId xmlns:a16="http://schemas.microsoft.com/office/drawing/2014/main" id="{6B4C64A8-EA4D-1932-CC8D-C38431D2F07F}"/>
              </a:ext>
            </a:extLst>
          </p:cNvPr>
          <p:cNvGrpSpPr/>
          <p:nvPr/>
        </p:nvGrpSpPr>
        <p:grpSpPr>
          <a:xfrm>
            <a:off x="5803768" y="3437158"/>
            <a:ext cx="809493" cy="770065"/>
            <a:chOff x="4234875" y="1979179"/>
            <a:chExt cx="607120" cy="577549"/>
          </a:xfrm>
        </p:grpSpPr>
        <p:grpSp>
          <p:nvGrpSpPr>
            <p:cNvPr id="87" name="Nhóm 86">
              <a:extLst>
                <a:ext uri="{FF2B5EF4-FFF2-40B4-BE49-F238E27FC236}">
                  <a16:creationId xmlns:a16="http://schemas.microsoft.com/office/drawing/2014/main" id="{4EB0A422-7CAC-6FE3-31CD-26DCBAB503DB}"/>
                </a:ext>
              </a:extLst>
            </p:cNvPr>
            <p:cNvGrpSpPr/>
            <p:nvPr/>
          </p:nvGrpSpPr>
          <p:grpSpPr>
            <a:xfrm>
              <a:off x="4234875" y="1979179"/>
              <a:ext cx="607120" cy="577549"/>
              <a:chOff x="4297137" y="1963045"/>
              <a:chExt cx="607120" cy="577549"/>
            </a:xfrm>
          </p:grpSpPr>
          <p:sp>
            <p:nvSpPr>
              <p:cNvPr id="89" name="Hình Bầu dục 88">
                <a:extLst>
                  <a:ext uri="{FF2B5EF4-FFF2-40B4-BE49-F238E27FC236}">
                    <a16:creationId xmlns:a16="http://schemas.microsoft.com/office/drawing/2014/main" id="{D34B825B-D630-182B-D5F4-31A9A4164965}"/>
                  </a:ext>
                </a:extLst>
              </p:cNvPr>
              <p:cNvSpPr/>
              <p:nvPr/>
            </p:nvSpPr>
            <p:spPr>
              <a:xfrm>
                <a:off x="4297137" y="1982649"/>
                <a:ext cx="549726" cy="55794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90" name="Hình Bầu dục 89">
                <a:extLst>
                  <a:ext uri="{FF2B5EF4-FFF2-40B4-BE49-F238E27FC236}">
                    <a16:creationId xmlns:a16="http://schemas.microsoft.com/office/drawing/2014/main" id="{6999F205-E889-BA87-8A4F-E6ADC439781D}"/>
                  </a:ext>
                </a:extLst>
              </p:cNvPr>
              <p:cNvSpPr/>
              <p:nvPr/>
            </p:nvSpPr>
            <p:spPr>
              <a:xfrm>
                <a:off x="4354531" y="1963045"/>
                <a:ext cx="549726" cy="557945"/>
              </a:xfrm>
              <a:prstGeom prst="ellipse">
                <a:avLst/>
              </a:prstGeom>
              <a:noFill/>
              <a:ln>
                <a:solidFill>
                  <a:srgbClr val="221F1F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</p:grpSp>
        <p:sp>
          <p:nvSpPr>
            <p:cNvPr id="88" name="Hộp Văn bản 87">
              <a:extLst>
                <a:ext uri="{FF2B5EF4-FFF2-40B4-BE49-F238E27FC236}">
                  <a16:creationId xmlns:a16="http://schemas.microsoft.com/office/drawing/2014/main" id="{BE1D386E-8172-CE6C-115E-1159E349531E}"/>
                </a:ext>
              </a:extLst>
            </p:cNvPr>
            <p:cNvSpPr txBox="1"/>
            <p:nvPr/>
          </p:nvSpPr>
          <p:spPr>
            <a:xfrm flipH="1">
              <a:off x="4452344" y="2046922"/>
              <a:ext cx="57394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8DB4"/>
                  </a:solidFill>
                  <a:effectLst/>
                  <a:uLnTx/>
                  <a:uFillTx/>
                  <a:latin typeface="SVN-Poky's"/>
                  <a:ea typeface="+mn-ea"/>
                  <a:cs typeface="Arial"/>
                  <a:sym typeface="Arial"/>
                </a:rPr>
                <a:t>3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8DB4"/>
                </a:solidFill>
                <a:effectLst/>
                <a:uLnTx/>
                <a:uFillTx/>
                <a:latin typeface="Coiny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" name="Nhóm 90">
            <a:extLst>
              <a:ext uri="{FF2B5EF4-FFF2-40B4-BE49-F238E27FC236}">
                <a16:creationId xmlns:a16="http://schemas.microsoft.com/office/drawing/2014/main" id="{2945C1D6-C74C-18DB-2BCF-FA6F407F2460}"/>
              </a:ext>
            </a:extLst>
          </p:cNvPr>
          <p:cNvGrpSpPr/>
          <p:nvPr/>
        </p:nvGrpSpPr>
        <p:grpSpPr>
          <a:xfrm>
            <a:off x="6794083" y="1425155"/>
            <a:ext cx="2843827" cy="1811935"/>
            <a:chOff x="5126861" y="1058966"/>
            <a:chExt cx="2132870" cy="1358951"/>
          </a:xfrm>
        </p:grpSpPr>
        <p:grpSp>
          <p:nvGrpSpPr>
            <p:cNvPr id="92" name="Nhóm 91">
              <a:extLst>
                <a:ext uri="{FF2B5EF4-FFF2-40B4-BE49-F238E27FC236}">
                  <a16:creationId xmlns:a16="http://schemas.microsoft.com/office/drawing/2014/main" id="{C2C8EDBB-4A66-07EC-4B3B-CC786A6B9B5D}"/>
                </a:ext>
              </a:extLst>
            </p:cNvPr>
            <p:cNvGrpSpPr/>
            <p:nvPr/>
          </p:nvGrpSpPr>
          <p:grpSpPr>
            <a:xfrm>
              <a:off x="5157536" y="1058966"/>
              <a:ext cx="2102195" cy="1349464"/>
              <a:chOff x="-757433" y="2825505"/>
              <a:chExt cx="3212435" cy="1806994"/>
            </a:xfrm>
          </p:grpSpPr>
          <p:pic>
            <p:nvPicPr>
              <p:cNvPr id="94" name="Hình ảnh 93">
                <a:extLst>
                  <a:ext uri="{FF2B5EF4-FFF2-40B4-BE49-F238E27FC236}">
                    <a16:creationId xmlns:a16="http://schemas.microsoft.com/office/drawing/2014/main" id="{D1C88699-D585-B1E6-B71A-6FF81CD35E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757433" y="2825505"/>
                <a:ext cx="3212435" cy="1806994"/>
              </a:xfrm>
              <a:prstGeom prst="rect">
                <a:avLst/>
              </a:prstGeom>
            </p:spPr>
          </p:pic>
          <p:sp>
            <p:nvSpPr>
              <p:cNvPr id="95" name="Hộp Văn bản 94">
                <a:extLst>
                  <a:ext uri="{FF2B5EF4-FFF2-40B4-BE49-F238E27FC236}">
                    <a16:creationId xmlns:a16="http://schemas.microsoft.com/office/drawing/2014/main" id="{32287117-A110-4208-C456-CF6E2882B1E2}"/>
                  </a:ext>
                </a:extLst>
              </p:cNvPr>
              <p:cNvSpPr txBox="1"/>
              <p:nvPr/>
            </p:nvSpPr>
            <p:spPr>
              <a:xfrm rot="647062">
                <a:off x="523728" y="3598314"/>
                <a:ext cx="1135495" cy="2576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10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A5CA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  <a:sym typeface="Arial"/>
                  </a:rPr>
                  <a:t>TRẠM 4</a:t>
                </a:r>
                <a:endParaRPr kumimoji="0" lang="vi-VN" sz="1067" b="1" i="0" u="none" strike="noStrike" kern="0" cap="none" spc="0" normalizeH="0" baseline="0" noProof="0" dirty="0">
                  <a:ln>
                    <a:noFill/>
                  </a:ln>
                  <a:solidFill>
                    <a:srgbClr val="00A5CA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Arial"/>
                </a:endParaRPr>
              </a:p>
            </p:txBody>
          </p:sp>
        </p:grpSp>
        <p:sp>
          <p:nvSpPr>
            <p:cNvPr id="93" name="Hộp Văn bản 92">
              <a:extLst>
                <a:ext uri="{FF2B5EF4-FFF2-40B4-BE49-F238E27FC236}">
                  <a16:creationId xmlns:a16="http://schemas.microsoft.com/office/drawing/2014/main" id="{AF33AB91-88F2-866C-32E6-181756614F53}"/>
                </a:ext>
              </a:extLst>
            </p:cNvPr>
            <p:cNvSpPr txBox="1"/>
            <p:nvPr/>
          </p:nvSpPr>
          <p:spPr>
            <a:xfrm>
              <a:off x="5126861" y="2133175"/>
              <a:ext cx="1234645" cy="284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1867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SVN-Poky's"/>
                  <a:ea typeface="+mn-ea"/>
                  <a:cs typeface="Arial"/>
                  <a:sym typeface="Arial"/>
                </a:rPr>
                <a:t>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99991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: Góc Tròn 1">
            <a:extLst>
              <a:ext uri="{FF2B5EF4-FFF2-40B4-BE49-F238E27FC236}">
                <a16:creationId xmlns:a16="http://schemas.microsoft.com/office/drawing/2014/main" id="{03486E32-42DC-9113-6793-07422A404AC5}"/>
              </a:ext>
            </a:extLst>
          </p:cNvPr>
          <p:cNvSpPr/>
          <p:nvPr/>
        </p:nvSpPr>
        <p:spPr>
          <a:xfrm>
            <a:off x="257175" y="123825"/>
            <a:ext cx="11753849" cy="6562725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D6F4FF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grpSp>
        <p:nvGrpSpPr>
          <p:cNvPr id="8" name="Nhóm 6">
            <a:extLst>
              <a:ext uri="{FF2B5EF4-FFF2-40B4-BE49-F238E27FC236}">
                <a16:creationId xmlns:a16="http://schemas.microsoft.com/office/drawing/2014/main" id="{9CCBE2D8-82DF-25D2-EBC7-9603ADCC93FA}"/>
              </a:ext>
            </a:extLst>
          </p:cNvPr>
          <p:cNvGrpSpPr/>
          <p:nvPr/>
        </p:nvGrpSpPr>
        <p:grpSpPr>
          <a:xfrm>
            <a:off x="291137" y="147393"/>
            <a:ext cx="10967413" cy="1026085"/>
            <a:chOff x="1167439" y="521495"/>
            <a:chExt cx="8225561" cy="769564"/>
          </a:xfrm>
        </p:grpSpPr>
        <p:grpSp>
          <p:nvGrpSpPr>
            <p:cNvPr id="9" name="Nhóm 4">
              <a:extLst>
                <a:ext uri="{FF2B5EF4-FFF2-40B4-BE49-F238E27FC236}">
                  <a16:creationId xmlns:a16="http://schemas.microsoft.com/office/drawing/2014/main" id="{542A7952-541B-7AF0-BC02-16EAD8485C26}"/>
                </a:ext>
              </a:extLst>
            </p:cNvPr>
            <p:cNvGrpSpPr/>
            <p:nvPr/>
          </p:nvGrpSpPr>
          <p:grpSpPr>
            <a:xfrm>
              <a:off x="1167439" y="521495"/>
              <a:ext cx="1160391" cy="746406"/>
              <a:chOff x="1395056" y="517543"/>
              <a:chExt cx="1192328" cy="809738"/>
            </a:xfrm>
          </p:grpSpPr>
          <p:sp>
            <p:nvSpPr>
              <p:cNvPr id="12" name="Hình Bầu dục 2">
                <a:extLst>
                  <a:ext uri="{FF2B5EF4-FFF2-40B4-BE49-F238E27FC236}">
                    <a16:creationId xmlns:a16="http://schemas.microsoft.com/office/drawing/2014/main" id="{9F58319C-337C-D9D8-2865-40C7414A5293}"/>
                  </a:ext>
                </a:extLst>
              </p:cNvPr>
              <p:cNvSpPr/>
              <p:nvPr/>
            </p:nvSpPr>
            <p:spPr>
              <a:xfrm>
                <a:off x="1693803" y="613396"/>
                <a:ext cx="614647" cy="667711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0" cap="none" spc="0" normalizeH="0" baseline="0" noProof="0" dirty="0">
                  <a:ln>
                    <a:noFill/>
                  </a:ln>
                  <a:solidFill>
                    <a:srgbClr val="D6F4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3" name="Hộp Văn bản 3">
                <a:extLst>
                  <a:ext uri="{FF2B5EF4-FFF2-40B4-BE49-F238E27FC236}">
                    <a16:creationId xmlns:a16="http://schemas.microsoft.com/office/drawing/2014/main" id="{273EAE4D-4E9A-65EC-B3BA-0DE0B4C4910F}"/>
                  </a:ext>
                </a:extLst>
              </p:cNvPr>
              <p:cNvSpPr txBox="1"/>
              <p:nvPr/>
            </p:nvSpPr>
            <p:spPr>
              <a:xfrm>
                <a:off x="1395056" y="517543"/>
                <a:ext cx="1192328" cy="8097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58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Times New Roman" panose="02020603050405020304" pitchFamily="18" charset="0"/>
                    <a:sym typeface="Arial"/>
                  </a:rPr>
                  <a:t>6</a:t>
                </a:r>
              </a:p>
            </p:txBody>
          </p:sp>
        </p:grpSp>
        <p:sp>
          <p:nvSpPr>
            <p:cNvPr id="11" name="Hộp Văn bản 5">
              <a:extLst>
                <a:ext uri="{FF2B5EF4-FFF2-40B4-BE49-F238E27FC236}">
                  <a16:creationId xmlns:a16="http://schemas.microsoft.com/office/drawing/2014/main" id="{76793807-71ED-04AA-A0A3-BC10D6920584}"/>
                </a:ext>
              </a:extLst>
            </p:cNvPr>
            <p:cNvSpPr txBox="1"/>
            <p:nvPr/>
          </p:nvSpPr>
          <p:spPr>
            <a:xfrm>
              <a:off x="2077799" y="575479"/>
              <a:ext cx="7315201" cy="715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spcBef>
                  <a:spcPts val="0"/>
                </a:spcBef>
                <a:spcAft>
                  <a:spcPts val="1000"/>
                </a:spcAft>
              </a:pPr>
              <a:r>
                <a:rPr lang="en-US" sz="28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Đọc</a:t>
              </a:r>
              <a:r>
                <a:rPr lang="en-US" sz="28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các</a:t>
              </a:r>
              <a:r>
                <a:rPr lang="en-US" sz="28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số</a:t>
              </a:r>
              <a:r>
                <a:rPr lang="en-US" sz="28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nói</a:t>
              </a:r>
              <a:r>
                <a:rPr lang="en-US" sz="28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về</a:t>
              </a:r>
              <a:r>
                <a:rPr lang="en-US" sz="28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sức</a:t>
              </a:r>
              <a:r>
                <a:rPr lang="en-US" sz="28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chứa</a:t>
              </a:r>
              <a:r>
                <a:rPr lang="en-US" sz="28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của</a:t>
              </a:r>
              <a:r>
                <a:rPr lang="en-US" sz="28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một</a:t>
              </a:r>
              <a:r>
                <a:rPr lang="en-US" sz="28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số</a:t>
              </a:r>
              <a:r>
                <a:rPr lang="en-US" sz="28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sân</a:t>
              </a:r>
              <a:r>
                <a:rPr lang="en-US" sz="28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vận</a:t>
              </a:r>
              <a:r>
                <a:rPr lang="en-US" sz="28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động</a:t>
              </a:r>
              <a:r>
                <a:rPr lang="en-US" sz="28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trên</a:t>
              </a:r>
              <a:r>
                <a:rPr lang="en-US" sz="28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thế</a:t>
              </a:r>
              <a:r>
                <a:rPr lang="en-US" sz="28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giới</a:t>
              </a:r>
              <a:r>
                <a:rPr lang="en-US" sz="28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được</a:t>
              </a:r>
              <a:r>
                <a:rPr lang="en-US" sz="28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thống</a:t>
              </a:r>
              <a:r>
                <a:rPr lang="en-US" sz="28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kê</a:t>
              </a:r>
              <a:r>
                <a:rPr lang="en-US" sz="28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trong</a:t>
              </a:r>
              <a:r>
                <a:rPr lang="en-US" sz="28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bảng</a:t>
              </a:r>
              <a:r>
                <a:rPr lang="en-US" sz="28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dưới</a:t>
              </a:r>
              <a:r>
                <a:rPr lang="en-US" sz="28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đây</a:t>
              </a:r>
              <a:r>
                <a:rPr lang="en-US" sz="28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:</a:t>
              </a:r>
            </a:p>
          </p:txBody>
        </p:sp>
      </p:grpSp>
      <p:pic>
        <p:nvPicPr>
          <p:cNvPr id="23" name="Picture 22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DD5139E3-DB1E-F34C-A11C-20E5EF0EF9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71675" y="314325"/>
            <a:ext cx="1733550" cy="17335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2146B12-F57D-AEA1-4F27-EDF9568CCB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725" y="1709737"/>
            <a:ext cx="5680442" cy="299561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69E5481-B0A0-8BC2-78B3-6D7034856E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4530" y="1457324"/>
            <a:ext cx="5997985" cy="3057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6420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: Góc Tròn 1">
            <a:extLst>
              <a:ext uri="{FF2B5EF4-FFF2-40B4-BE49-F238E27FC236}">
                <a16:creationId xmlns:a16="http://schemas.microsoft.com/office/drawing/2014/main" id="{03486E32-42DC-9113-6793-07422A404AC5}"/>
              </a:ext>
            </a:extLst>
          </p:cNvPr>
          <p:cNvSpPr/>
          <p:nvPr/>
        </p:nvSpPr>
        <p:spPr>
          <a:xfrm>
            <a:off x="257175" y="123825"/>
            <a:ext cx="11753849" cy="6562725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D6F4FF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pic>
        <p:nvPicPr>
          <p:cNvPr id="23" name="Picture 22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DD5139E3-DB1E-F34C-A11C-20E5EF0EF9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71675" y="314325"/>
            <a:ext cx="1733550" cy="173355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69E5481-B0A0-8BC2-78B3-6D7034856E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929" y="781049"/>
            <a:ext cx="10631941" cy="5419726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6AAAB5C-7041-992F-FA92-6FD7B0A0CB4C}"/>
              </a:ext>
            </a:extLst>
          </p:cNvPr>
          <p:cNvSpPr/>
          <p:nvPr/>
        </p:nvSpPr>
        <p:spPr>
          <a:xfrm>
            <a:off x="9039225" y="1943100"/>
            <a:ext cx="2105025" cy="523875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 dirty="0">
                <a:solidFill>
                  <a:srgbClr val="FF0000"/>
                </a:solidFill>
              </a:rPr>
              <a:t>Một trăm hai mươi nghìn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5F93823-C2A3-4B1C-A643-C82DB04CDA23}"/>
              </a:ext>
            </a:extLst>
          </p:cNvPr>
          <p:cNvSpPr/>
          <p:nvPr/>
        </p:nvSpPr>
        <p:spPr>
          <a:xfrm>
            <a:off x="9067800" y="2638425"/>
            <a:ext cx="2105025" cy="523875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</a:rPr>
              <a:t>Chín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mươi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nghìn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83274E8-3E1A-DFB6-8031-BE272C21A609}"/>
              </a:ext>
            </a:extLst>
          </p:cNvPr>
          <p:cNvSpPr/>
          <p:nvPr/>
        </p:nvSpPr>
        <p:spPr>
          <a:xfrm>
            <a:off x="9077325" y="3276600"/>
            <a:ext cx="2066925" cy="523875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600" b="1" dirty="0">
                <a:solidFill>
                  <a:srgbClr val="FF0000"/>
                </a:solidFill>
              </a:rPr>
              <a:t>Bốn mươi nghìn một trăm chín mươi hai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73C0AD4-AECB-D942-E7CD-03CFCBA1C790}"/>
              </a:ext>
            </a:extLst>
          </p:cNvPr>
          <p:cNvSpPr/>
          <p:nvPr/>
        </p:nvSpPr>
        <p:spPr>
          <a:xfrm>
            <a:off x="9029700" y="3971925"/>
            <a:ext cx="2066925" cy="523875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 dirty="0">
                <a:solidFill>
                  <a:srgbClr val="FF0000"/>
                </a:solidFill>
              </a:rPr>
              <a:t>Ba mươi nghìn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D5F3FDE-DA37-13CB-4A84-9D6BAD672A10}"/>
              </a:ext>
            </a:extLst>
          </p:cNvPr>
          <p:cNvSpPr/>
          <p:nvPr/>
        </p:nvSpPr>
        <p:spPr>
          <a:xfrm>
            <a:off x="9001125" y="4724400"/>
            <a:ext cx="2066925" cy="523875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 dirty="0">
                <a:solidFill>
                  <a:srgbClr val="FF0000"/>
                </a:solidFill>
              </a:rPr>
              <a:t>Hai mươi lăm nghìn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5111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40"/>
          <p:cNvGrpSpPr/>
          <p:nvPr/>
        </p:nvGrpSpPr>
        <p:grpSpPr>
          <a:xfrm>
            <a:off x="-1099959" y="2410532"/>
            <a:ext cx="6811280" cy="5984872"/>
            <a:chOff x="-765075" y="1979771"/>
            <a:chExt cx="5108460" cy="4488654"/>
          </a:xfrm>
        </p:grpSpPr>
        <p:grpSp>
          <p:nvGrpSpPr>
            <p:cNvPr id="1284" name="Google Shape;1284;p40"/>
            <p:cNvGrpSpPr/>
            <p:nvPr/>
          </p:nvGrpSpPr>
          <p:grpSpPr>
            <a:xfrm>
              <a:off x="-496776" y="1979771"/>
              <a:ext cx="4443300" cy="4488654"/>
              <a:chOff x="-496776" y="1979771"/>
              <a:chExt cx="4443300" cy="4488654"/>
            </a:xfrm>
          </p:grpSpPr>
          <p:grpSp>
            <p:nvGrpSpPr>
              <p:cNvPr id="1285" name="Google Shape;1285;p40"/>
              <p:cNvGrpSpPr/>
              <p:nvPr/>
            </p:nvGrpSpPr>
            <p:grpSpPr>
              <a:xfrm rot="534401">
                <a:off x="1827188" y="2417586"/>
                <a:ext cx="1476261" cy="2149086"/>
                <a:chOff x="7730849" y="1571630"/>
                <a:chExt cx="680855" cy="991067"/>
              </a:xfrm>
            </p:grpSpPr>
            <p:sp>
              <p:nvSpPr>
                <p:cNvPr id="1286" name="Google Shape;1286;p40"/>
                <p:cNvSpPr/>
                <p:nvPr/>
              </p:nvSpPr>
              <p:spPr>
                <a:xfrm flipH="1">
                  <a:off x="7891829" y="1863713"/>
                  <a:ext cx="195451" cy="6989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00" h="35405" extrusionOk="0">
                      <a:moveTo>
                        <a:pt x="0" y="0"/>
                      </a:moveTo>
                      <a:cubicBezTo>
                        <a:pt x="0" y="1"/>
                        <a:pt x="2164" y="9265"/>
                        <a:pt x="2481" y="13785"/>
                      </a:cubicBezTo>
                      <a:cubicBezTo>
                        <a:pt x="2799" y="18304"/>
                        <a:pt x="3484" y="35405"/>
                        <a:pt x="3484" y="35405"/>
                      </a:cubicBezTo>
                      <a:cubicBezTo>
                        <a:pt x="4688" y="34884"/>
                        <a:pt x="5560" y="34276"/>
                        <a:pt x="6802" y="34276"/>
                      </a:cubicBezTo>
                      <a:cubicBezTo>
                        <a:pt x="6834" y="34276"/>
                        <a:pt x="6867" y="34276"/>
                        <a:pt x="6901" y="34277"/>
                      </a:cubicBezTo>
                      <a:cubicBezTo>
                        <a:pt x="7469" y="34284"/>
                        <a:pt x="7935" y="35302"/>
                        <a:pt x="8361" y="35302"/>
                      </a:cubicBezTo>
                      <a:cubicBezTo>
                        <a:pt x="8424" y="35302"/>
                        <a:pt x="8485" y="35280"/>
                        <a:pt x="8546" y="35229"/>
                      </a:cubicBezTo>
                      <a:cubicBezTo>
                        <a:pt x="9014" y="34837"/>
                        <a:pt x="9900" y="34419"/>
                        <a:pt x="9900" y="34419"/>
                      </a:cubicBezTo>
                      <a:cubicBezTo>
                        <a:pt x="9064" y="17269"/>
                        <a:pt x="1" y="2"/>
                        <a:pt x="0" y="0"/>
                      </a:cubicBezTo>
                      <a:close/>
                    </a:path>
                  </a:pathLst>
                </a:custGeom>
                <a:solidFill>
                  <a:srgbClr val="754C2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287" name="Google Shape;1287;p40"/>
                <p:cNvSpPr/>
                <p:nvPr/>
              </p:nvSpPr>
              <p:spPr>
                <a:xfrm flipH="1">
                  <a:off x="8096002" y="1655455"/>
                  <a:ext cx="252191" cy="2147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74" h="10876" extrusionOk="0">
                      <a:moveTo>
                        <a:pt x="271" y="1"/>
                      </a:moveTo>
                      <a:cubicBezTo>
                        <a:pt x="96" y="1"/>
                        <a:pt x="0" y="7"/>
                        <a:pt x="0" y="7"/>
                      </a:cubicBezTo>
                      <a:lnTo>
                        <a:pt x="3567" y="4576"/>
                      </a:lnTo>
                      <a:lnTo>
                        <a:pt x="7878" y="5361"/>
                      </a:lnTo>
                      <a:lnTo>
                        <a:pt x="5129" y="6673"/>
                      </a:lnTo>
                      <a:lnTo>
                        <a:pt x="5129" y="6673"/>
                      </a:lnTo>
                      <a:lnTo>
                        <a:pt x="9315" y="6331"/>
                      </a:lnTo>
                      <a:lnTo>
                        <a:pt x="7427" y="7935"/>
                      </a:lnTo>
                      <a:cubicBezTo>
                        <a:pt x="9532" y="8745"/>
                        <a:pt x="12773" y="10875"/>
                        <a:pt x="12773" y="10875"/>
                      </a:cubicBezTo>
                      <a:cubicBezTo>
                        <a:pt x="10614" y="499"/>
                        <a:pt x="1921" y="1"/>
                        <a:pt x="271" y="1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288" name="Google Shape;1288;p40"/>
                <p:cNvSpPr/>
                <p:nvPr/>
              </p:nvSpPr>
              <p:spPr>
                <a:xfrm flipH="1">
                  <a:off x="8096001" y="1845669"/>
                  <a:ext cx="315702" cy="1155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1" h="5852" extrusionOk="0">
                      <a:moveTo>
                        <a:pt x="10295" y="0"/>
                      </a:moveTo>
                      <a:cubicBezTo>
                        <a:pt x="3432" y="0"/>
                        <a:pt x="1" y="5852"/>
                        <a:pt x="1" y="5852"/>
                      </a:cubicBezTo>
                      <a:lnTo>
                        <a:pt x="5715" y="5426"/>
                      </a:lnTo>
                      <a:lnTo>
                        <a:pt x="8773" y="2251"/>
                      </a:lnTo>
                      <a:lnTo>
                        <a:pt x="8296" y="5309"/>
                      </a:lnTo>
                      <a:lnTo>
                        <a:pt x="10351" y="1591"/>
                      </a:lnTo>
                      <a:lnTo>
                        <a:pt x="10610" y="4081"/>
                      </a:lnTo>
                      <a:cubicBezTo>
                        <a:pt x="12440" y="2769"/>
                        <a:pt x="15990" y="1240"/>
                        <a:pt x="15990" y="1240"/>
                      </a:cubicBezTo>
                      <a:cubicBezTo>
                        <a:pt x="13884" y="355"/>
                        <a:pt x="11985" y="0"/>
                        <a:pt x="10295" y="0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289" name="Google Shape;1289;p40"/>
                <p:cNvSpPr/>
                <p:nvPr/>
              </p:nvSpPr>
              <p:spPr>
                <a:xfrm flipH="1">
                  <a:off x="7730849" y="1824683"/>
                  <a:ext cx="357260" cy="1035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96" h="5244" extrusionOk="0">
                      <a:moveTo>
                        <a:pt x="7764" y="0"/>
                      </a:moveTo>
                      <a:cubicBezTo>
                        <a:pt x="5399" y="0"/>
                        <a:pt x="2762" y="656"/>
                        <a:pt x="0" y="2479"/>
                      </a:cubicBezTo>
                      <a:cubicBezTo>
                        <a:pt x="0" y="2479"/>
                        <a:pt x="4169" y="3398"/>
                        <a:pt x="6475" y="4408"/>
                      </a:cubicBezTo>
                      <a:lnTo>
                        <a:pt x="5999" y="1819"/>
                      </a:lnTo>
                      <a:lnTo>
                        <a:pt x="9265" y="5244"/>
                      </a:lnTo>
                      <a:lnTo>
                        <a:pt x="7862" y="2211"/>
                      </a:lnTo>
                      <a:lnTo>
                        <a:pt x="11997" y="4901"/>
                      </a:lnTo>
                      <a:lnTo>
                        <a:pt x="18095" y="4300"/>
                      </a:lnTo>
                      <a:cubicBezTo>
                        <a:pt x="18095" y="4300"/>
                        <a:pt x="13822" y="0"/>
                        <a:pt x="7764" y="0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290" name="Google Shape;1290;p40"/>
                <p:cNvSpPr/>
                <p:nvPr/>
              </p:nvSpPr>
              <p:spPr>
                <a:xfrm flipH="1">
                  <a:off x="7886873" y="1571630"/>
                  <a:ext cx="219221" cy="3020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04" h="15297" extrusionOk="0">
                      <a:moveTo>
                        <a:pt x="11103" y="0"/>
                      </a:moveTo>
                      <a:cubicBezTo>
                        <a:pt x="11103" y="1"/>
                        <a:pt x="1" y="3392"/>
                        <a:pt x="911" y="15297"/>
                      </a:cubicBezTo>
                      <a:cubicBezTo>
                        <a:pt x="911" y="15297"/>
                        <a:pt x="3685" y="12022"/>
                        <a:pt x="5657" y="10443"/>
                      </a:cubicBezTo>
                      <a:lnTo>
                        <a:pt x="3192" y="9616"/>
                      </a:lnTo>
                      <a:lnTo>
                        <a:pt x="7703" y="8354"/>
                      </a:lnTo>
                      <a:lnTo>
                        <a:pt x="4420" y="8146"/>
                      </a:lnTo>
                      <a:lnTo>
                        <a:pt x="8714" y="5748"/>
                      </a:lnTo>
                      <a:lnTo>
                        <a:pt x="11103" y="0"/>
                      </a:ln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291" name="Google Shape;1291;p40"/>
                <p:cNvSpPr/>
                <p:nvPr/>
              </p:nvSpPr>
              <p:spPr>
                <a:xfrm flipH="1">
                  <a:off x="8090732" y="1874098"/>
                  <a:ext cx="194464" cy="3127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50" h="15840" extrusionOk="0">
                      <a:moveTo>
                        <a:pt x="9850" y="1"/>
                      </a:moveTo>
                      <a:lnTo>
                        <a:pt x="9850" y="1"/>
                      </a:lnTo>
                      <a:cubicBezTo>
                        <a:pt x="0" y="6074"/>
                        <a:pt x="4035" y="15840"/>
                        <a:pt x="4035" y="15840"/>
                      </a:cubicBezTo>
                      <a:lnTo>
                        <a:pt x="7085" y="10911"/>
                      </a:lnTo>
                      <a:lnTo>
                        <a:pt x="6374" y="6517"/>
                      </a:lnTo>
                      <a:lnTo>
                        <a:pt x="8505" y="8722"/>
                      </a:lnTo>
                      <a:lnTo>
                        <a:pt x="6784" y="4821"/>
                      </a:lnTo>
                      <a:lnTo>
                        <a:pt x="8906" y="6107"/>
                      </a:lnTo>
                      <a:cubicBezTo>
                        <a:pt x="8956" y="3819"/>
                        <a:pt x="9850" y="1"/>
                        <a:pt x="9850" y="1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292" name="Google Shape;1292;p40"/>
                <p:cNvSpPr/>
                <p:nvPr/>
              </p:nvSpPr>
              <p:spPr>
                <a:xfrm flipH="1">
                  <a:off x="8090730" y="1842688"/>
                  <a:ext cx="320974" cy="1185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58" h="6003" extrusionOk="0">
                      <a:moveTo>
                        <a:pt x="10097" y="1"/>
                      </a:moveTo>
                      <a:cubicBezTo>
                        <a:pt x="3453" y="1"/>
                        <a:pt x="1" y="6003"/>
                        <a:pt x="1" y="6003"/>
                      </a:cubicBezTo>
                      <a:cubicBezTo>
                        <a:pt x="5302" y="1956"/>
                        <a:pt x="9815" y="1079"/>
                        <a:pt x="12731" y="1079"/>
                      </a:cubicBezTo>
                      <a:cubicBezTo>
                        <a:pt x="14962" y="1079"/>
                        <a:pt x="16258" y="1592"/>
                        <a:pt x="16258" y="1592"/>
                      </a:cubicBezTo>
                      <a:cubicBezTo>
                        <a:pt x="13969" y="449"/>
                        <a:pt x="11914" y="1"/>
                        <a:pt x="10097" y="1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293" name="Google Shape;1293;p40"/>
                <p:cNvSpPr/>
                <p:nvPr/>
              </p:nvSpPr>
              <p:spPr>
                <a:xfrm flipH="1">
                  <a:off x="8090731" y="1655573"/>
                  <a:ext cx="257462" cy="2185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41" h="11070" extrusionOk="0">
                      <a:moveTo>
                        <a:pt x="91" y="0"/>
                      </a:moveTo>
                      <a:cubicBezTo>
                        <a:pt x="61" y="0"/>
                        <a:pt x="31" y="0"/>
                        <a:pt x="0" y="1"/>
                      </a:cubicBezTo>
                      <a:cubicBezTo>
                        <a:pt x="0" y="1"/>
                        <a:pt x="10050" y="3250"/>
                        <a:pt x="13041" y="11070"/>
                      </a:cubicBezTo>
                      <a:cubicBezTo>
                        <a:pt x="13041" y="11070"/>
                        <a:pt x="11636" y="0"/>
                        <a:pt x="91" y="0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294" name="Google Shape;1294;p40"/>
                <p:cNvSpPr/>
                <p:nvPr/>
              </p:nvSpPr>
              <p:spPr>
                <a:xfrm flipH="1">
                  <a:off x="7886873" y="1571788"/>
                  <a:ext cx="248400" cy="2919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82" h="14788" extrusionOk="0">
                      <a:moveTo>
                        <a:pt x="12581" y="1"/>
                      </a:moveTo>
                      <a:cubicBezTo>
                        <a:pt x="0" y="4094"/>
                        <a:pt x="2431" y="14787"/>
                        <a:pt x="2431" y="14787"/>
                      </a:cubicBezTo>
                      <a:cubicBezTo>
                        <a:pt x="4645" y="5306"/>
                        <a:pt x="12581" y="1"/>
                        <a:pt x="12581" y="1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295" name="Google Shape;1295;p40"/>
              <p:cNvSpPr/>
              <p:nvPr/>
            </p:nvSpPr>
            <p:spPr>
              <a:xfrm rot="10800000">
                <a:off x="-496776" y="3861125"/>
                <a:ext cx="4443300" cy="2607300"/>
              </a:xfrm>
              <a:prstGeom prst="pie">
                <a:avLst>
                  <a:gd name="adj1" fmla="val 100680"/>
                  <a:gd name="adj2" fmla="val 10721538"/>
                </a:avLst>
              </a:prstGeom>
              <a:solidFill>
                <a:srgbClr val="FBE5B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grpSp>
            <p:nvGrpSpPr>
              <p:cNvPr id="1296" name="Google Shape;1296;p40"/>
              <p:cNvGrpSpPr/>
              <p:nvPr/>
            </p:nvGrpSpPr>
            <p:grpSpPr>
              <a:xfrm flipH="1">
                <a:off x="502088" y="1979771"/>
                <a:ext cx="1723789" cy="2509579"/>
                <a:chOff x="7730849" y="1571630"/>
                <a:chExt cx="680855" cy="991067"/>
              </a:xfrm>
            </p:grpSpPr>
            <p:sp>
              <p:nvSpPr>
                <p:cNvPr id="1297" name="Google Shape;1297;p40"/>
                <p:cNvSpPr/>
                <p:nvPr/>
              </p:nvSpPr>
              <p:spPr>
                <a:xfrm flipH="1">
                  <a:off x="7891829" y="1863713"/>
                  <a:ext cx="195451" cy="6989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00" h="35405" extrusionOk="0">
                      <a:moveTo>
                        <a:pt x="0" y="0"/>
                      </a:moveTo>
                      <a:cubicBezTo>
                        <a:pt x="0" y="1"/>
                        <a:pt x="2164" y="9265"/>
                        <a:pt x="2481" y="13785"/>
                      </a:cubicBezTo>
                      <a:cubicBezTo>
                        <a:pt x="2799" y="18304"/>
                        <a:pt x="3484" y="35405"/>
                        <a:pt x="3484" y="35405"/>
                      </a:cubicBezTo>
                      <a:cubicBezTo>
                        <a:pt x="4688" y="34884"/>
                        <a:pt x="5560" y="34276"/>
                        <a:pt x="6802" y="34276"/>
                      </a:cubicBezTo>
                      <a:cubicBezTo>
                        <a:pt x="6834" y="34276"/>
                        <a:pt x="6867" y="34276"/>
                        <a:pt x="6901" y="34277"/>
                      </a:cubicBezTo>
                      <a:cubicBezTo>
                        <a:pt x="7469" y="34284"/>
                        <a:pt x="7935" y="35302"/>
                        <a:pt x="8361" y="35302"/>
                      </a:cubicBezTo>
                      <a:cubicBezTo>
                        <a:pt x="8424" y="35302"/>
                        <a:pt x="8485" y="35280"/>
                        <a:pt x="8546" y="35229"/>
                      </a:cubicBezTo>
                      <a:cubicBezTo>
                        <a:pt x="9014" y="34837"/>
                        <a:pt x="9900" y="34419"/>
                        <a:pt x="9900" y="34419"/>
                      </a:cubicBezTo>
                      <a:cubicBezTo>
                        <a:pt x="9064" y="17269"/>
                        <a:pt x="1" y="2"/>
                        <a:pt x="0" y="0"/>
                      </a:cubicBezTo>
                      <a:close/>
                    </a:path>
                  </a:pathLst>
                </a:custGeom>
                <a:solidFill>
                  <a:srgbClr val="754C2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298" name="Google Shape;1298;p40"/>
                <p:cNvSpPr/>
                <p:nvPr/>
              </p:nvSpPr>
              <p:spPr>
                <a:xfrm flipH="1">
                  <a:off x="8096002" y="1655455"/>
                  <a:ext cx="252191" cy="2147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74" h="10876" extrusionOk="0">
                      <a:moveTo>
                        <a:pt x="271" y="1"/>
                      </a:moveTo>
                      <a:cubicBezTo>
                        <a:pt x="96" y="1"/>
                        <a:pt x="0" y="7"/>
                        <a:pt x="0" y="7"/>
                      </a:cubicBezTo>
                      <a:lnTo>
                        <a:pt x="3567" y="4576"/>
                      </a:lnTo>
                      <a:lnTo>
                        <a:pt x="7878" y="5361"/>
                      </a:lnTo>
                      <a:lnTo>
                        <a:pt x="5129" y="6673"/>
                      </a:lnTo>
                      <a:lnTo>
                        <a:pt x="5129" y="6673"/>
                      </a:lnTo>
                      <a:lnTo>
                        <a:pt x="9315" y="6331"/>
                      </a:lnTo>
                      <a:lnTo>
                        <a:pt x="7427" y="7935"/>
                      </a:lnTo>
                      <a:cubicBezTo>
                        <a:pt x="9532" y="8745"/>
                        <a:pt x="12773" y="10875"/>
                        <a:pt x="12773" y="10875"/>
                      </a:cubicBezTo>
                      <a:cubicBezTo>
                        <a:pt x="10614" y="499"/>
                        <a:pt x="1921" y="1"/>
                        <a:pt x="271" y="1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299" name="Google Shape;1299;p40"/>
                <p:cNvSpPr/>
                <p:nvPr/>
              </p:nvSpPr>
              <p:spPr>
                <a:xfrm flipH="1">
                  <a:off x="8096001" y="1845669"/>
                  <a:ext cx="315702" cy="1155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1" h="5852" extrusionOk="0">
                      <a:moveTo>
                        <a:pt x="10295" y="0"/>
                      </a:moveTo>
                      <a:cubicBezTo>
                        <a:pt x="3432" y="0"/>
                        <a:pt x="1" y="5852"/>
                        <a:pt x="1" y="5852"/>
                      </a:cubicBezTo>
                      <a:lnTo>
                        <a:pt x="5715" y="5426"/>
                      </a:lnTo>
                      <a:lnTo>
                        <a:pt x="8773" y="2251"/>
                      </a:lnTo>
                      <a:lnTo>
                        <a:pt x="8296" y="5309"/>
                      </a:lnTo>
                      <a:lnTo>
                        <a:pt x="10351" y="1591"/>
                      </a:lnTo>
                      <a:lnTo>
                        <a:pt x="10610" y="4081"/>
                      </a:lnTo>
                      <a:cubicBezTo>
                        <a:pt x="12440" y="2769"/>
                        <a:pt x="15990" y="1240"/>
                        <a:pt x="15990" y="1240"/>
                      </a:cubicBezTo>
                      <a:cubicBezTo>
                        <a:pt x="13884" y="355"/>
                        <a:pt x="11985" y="0"/>
                        <a:pt x="10295" y="0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300" name="Google Shape;1300;p40"/>
                <p:cNvSpPr/>
                <p:nvPr/>
              </p:nvSpPr>
              <p:spPr>
                <a:xfrm flipH="1">
                  <a:off x="7730849" y="1824683"/>
                  <a:ext cx="357260" cy="1035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96" h="5244" extrusionOk="0">
                      <a:moveTo>
                        <a:pt x="7764" y="0"/>
                      </a:moveTo>
                      <a:cubicBezTo>
                        <a:pt x="5399" y="0"/>
                        <a:pt x="2762" y="656"/>
                        <a:pt x="0" y="2479"/>
                      </a:cubicBezTo>
                      <a:cubicBezTo>
                        <a:pt x="0" y="2479"/>
                        <a:pt x="4169" y="3398"/>
                        <a:pt x="6475" y="4408"/>
                      </a:cubicBezTo>
                      <a:lnTo>
                        <a:pt x="5999" y="1819"/>
                      </a:lnTo>
                      <a:lnTo>
                        <a:pt x="9265" y="5244"/>
                      </a:lnTo>
                      <a:lnTo>
                        <a:pt x="7862" y="2211"/>
                      </a:lnTo>
                      <a:lnTo>
                        <a:pt x="11997" y="4901"/>
                      </a:lnTo>
                      <a:lnTo>
                        <a:pt x="18095" y="4300"/>
                      </a:lnTo>
                      <a:cubicBezTo>
                        <a:pt x="18095" y="4300"/>
                        <a:pt x="13822" y="0"/>
                        <a:pt x="7764" y="0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301" name="Google Shape;1301;p40"/>
                <p:cNvSpPr/>
                <p:nvPr/>
              </p:nvSpPr>
              <p:spPr>
                <a:xfrm flipH="1">
                  <a:off x="7886873" y="1571630"/>
                  <a:ext cx="219221" cy="3020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04" h="15297" extrusionOk="0">
                      <a:moveTo>
                        <a:pt x="11103" y="0"/>
                      </a:moveTo>
                      <a:cubicBezTo>
                        <a:pt x="11103" y="1"/>
                        <a:pt x="1" y="3392"/>
                        <a:pt x="911" y="15297"/>
                      </a:cubicBezTo>
                      <a:cubicBezTo>
                        <a:pt x="911" y="15297"/>
                        <a:pt x="3685" y="12022"/>
                        <a:pt x="5657" y="10443"/>
                      </a:cubicBezTo>
                      <a:lnTo>
                        <a:pt x="3192" y="9616"/>
                      </a:lnTo>
                      <a:lnTo>
                        <a:pt x="7703" y="8354"/>
                      </a:lnTo>
                      <a:lnTo>
                        <a:pt x="4420" y="8146"/>
                      </a:lnTo>
                      <a:lnTo>
                        <a:pt x="8714" y="5748"/>
                      </a:lnTo>
                      <a:lnTo>
                        <a:pt x="11103" y="0"/>
                      </a:ln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302" name="Google Shape;1302;p40"/>
                <p:cNvSpPr/>
                <p:nvPr/>
              </p:nvSpPr>
              <p:spPr>
                <a:xfrm flipH="1">
                  <a:off x="8090732" y="1874098"/>
                  <a:ext cx="194464" cy="3127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50" h="15840" extrusionOk="0">
                      <a:moveTo>
                        <a:pt x="9850" y="1"/>
                      </a:moveTo>
                      <a:lnTo>
                        <a:pt x="9850" y="1"/>
                      </a:lnTo>
                      <a:cubicBezTo>
                        <a:pt x="0" y="6074"/>
                        <a:pt x="4035" y="15840"/>
                        <a:pt x="4035" y="15840"/>
                      </a:cubicBezTo>
                      <a:lnTo>
                        <a:pt x="7085" y="10911"/>
                      </a:lnTo>
                      <a:lnTo>
                        <a:pt x="6374" y="6517"/>
                      </a:lnTo>
                      <a:lnTo>
                        <a:pt x="8505" y="8722"/>
                      </a:lnTo>
                      <a:lnTo>
                        <a:pt x="6784" y="4821"/>
                      </a:lnTo>
                      <a:lnTo>
                        <a:pt x="8906" y="6107"/>
                      </a:lnTo>
                      <a:cubicBezTo>
                        <a:pt x="8956" y="3819"/>
                        <a:pt x="9850" y="1"/>
                        <a:pt x="9850" y="1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303" name="Google Shape;1303;p40"/>
                <p:cNvSpPr/>
                <p:nvPr/>
              </p:nvSpPr>
              <p:spPr>
                <a:xfrm flipH="1">
                  <a:off x="8090730" y="1842688"/>
                  <a:ext cx="320974" cy="1185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58" h="6003" extrusionOk="0">
                      <a:moveTo>
                        <a:pt x="10097" y="1"/>
                      </a:moveTo>
                      <a:cubicBezTo>
                        <a:pt x="3453" y="1"/>
                        <a:pt x="1" y="6003"/>
                        <a:pt x="1" y="6003"/>
                      </a:cubicBezTo>
                      <a:cubicBezTo>
                        <a:pt x="5302" y="1956"/>
                        <a:pt x="9815" y="1079"/>
                        <a:pt x="12731" y="1079"/>
                      </a:cubicBezTo>
                      <a:cubicBezTo>
                        <a:pt x="14962" y="1079"/>
                        <a:pt x="16258" y="1592"/>
                        <a:pt x="16258" y="1592"/>
                      </a:cubicBezTo>
                      <a:cubicBezTo>
                        <a:pt x="13969" y="449"/>
                        <a:pt x="11914" y="1"/>
                        <a:pt x="10097" y="1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304" name="Google Shape;1304;p40"/>
                <p:cNvSpPr/>
                <p:nvPr/>
              </p:nvSpPr>
              <p:spPr>
                <a:xfrm flipH="1">
                  <a:off x="8090731" y="1655573"/>
                  <a:ext cx="257462" cy="2185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41" h="11070" extrusionOk="0">
                      <a:moveTo>
                        <a:pt x="91" y="0"/>
                      </a:moveTo>
                      <a:cubicBezTo>
                        <a:pt x="61" y="0"/>
                        <a:pt x="31" y="0"/>
                        <a:pt x="0" y="1"/>
                      </a:cubicBezTo>
                      <a:cubicBezTo>
                        <a:pt x="0" y="1"/>
                        <a:pt x="10050" y="3250"/>
                        <a:pt x="13041" y="11070"/>
                      </a:cubicBezTo>
                      <a:cubicBezTo>
                        <a:pt x="13041" y="11070"/>
                        <a:pt x="11636" y="0"/>
                        <a:pt x="91" y="0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305" name="Google Shape;1305;p40"/>
                <p:cNvSpPr/>
                <p:nvPr/>
              </p:nvSpPr>
              <p:spPr>
                <a:xfrm flipH="1">
                  <a:off x="7886873" y="1571788"/>
                  <a:ext cx="248400" cy="2919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82" h="14788" extrusionOk="0">
                      <a:moveTo>
                        <a:pt x="12581" y="1"/>
                      </a:moveTo>
                      <a:cubicBezTo>
                        <a:pt x="0" y="4094"/>
                        <a:pt x="2431" y="14787"/>
                        <a:pt x="2431" y="14787"/>
                      </a:cubicBezTo>
                      <a:cubicBezTo>
                        <a:pt x="4645" y="5306"/>
                        <a:pt x="12581" y="1"/>
                        <a:pt x="12581" y="1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306" name="Google Shape;1306;p40"/>
              <p:cNvSpPr/>
              <p:nvPr/>
            </p:nvSpPr>
            <p:spPr>
              <a:xfrm flipH="1">
                <a:off x="1405354" y="4332697"/>
                <a:ext cx="509525" cy="252207"/>
              </a:xfrm>
              <a:custGeom>
                <a:avLst/>
                <a:gdLst/>
                <a:ahLst/>
                <a:cxnLst/>
                <a:rect l="l" t="t" r="r" b="b"/>
                <a:pathLst>
                  <a:path w="8050" h="3984" extrusionOk="0">
                    <a:moveTo>
                      <a:pt x="748" y="73"/>
                    </a:moveTo>
                    <a:cubicBezTo>
                      <a:pt x="1097" y="-229"/>
                      <a:pt x="1533" y="549"/>
                      <a:pt x="2176" y="692"/>
                    </a:cubicBezTo>
                    <a:cubicBezTo>
                      <a:pt x="2819" y="835"/>
                      <a:pt x="3907" y="946"/>
                      <a:pt x="4605" y="930"/>
                    </a:cubicBezTo>
                    <a:cubicBezTo>
                      <a:pt x="5304" y="914"/>
                      <a:pt x="5907" y="692"/>
                      <a:pt x="6367" y="597"/>
                    </a:cubicBezTo>
                    <a:cubicBezTo>
                      <a:pt x="6827" y="502"/>
                      <a:pt x="7089" y="192"/>
                      <a:pt x="7367" y="359"/>
                    </a:cubicBezTo>
                    <a:cubicBezTo>
                      <a:pt x="7645" y="526"/>
                      <a:pt x="8098" y="1081"/>
                      <a:pt x="8034" y="1597"/>
                    </a:cubicBezTo>
                    <a:cubicBezTo>
                      <a:pt x="7971" y="2113"/>
                      <a:pt x="7907" y="3065"/>
                      <a:pt x="6986" y="3454"/>
                    </a:cubicBezTo>
                    <a:cubicBezTo>
                      <a:pt x="6065" y="3843"/>
                      <a:pt x="3661" y="4089"/>
                      <a:pt x="2510" y="3930"/>
                    </a:cubicBezTo>
                    <a:cubicBezTo>
                      <a:pt x="1359" y="3771"/>
                      <a:pt x="375" y="3145"/>
                      <a:pt x="81" y="2502"/>
                    </a:cubicBezTo>
                    <a:cubicBezTo>
                      <a:pt x="-213" y="1859"/>
                      <a:pt x="399" y="375"/>
                      <a:pt x="748" y="73"/>
                    </a:cubicBezTo>
                    <a:close/>
                  </a:path>
                </a:pathLst>
              </a:custGeom>
              <a:solidFill>
                <a:srgbClr val="FBE5BB"/>
              </a:solidFill>
              <a:ln>
                <a:noFill/>
              </a:ln>
            </p:spPr>
          </p:sp>
        </p:grpSp>
        <p:sp>
          <p:nvSpPr>
            <p:cNvPr id="1307" name="Google Shape;1307;p40"/>
            <p:cNvSpPr/>
            <p:nvPr/>
          </p:nvSpPr>
          <p:spPr>
            <a:xfrm>
              <a:off x="-765075" y="4542515"/>
              <a:ext cx="5108460" cy="718239"/>
            </a:xfrm>
            <a:custGeom>
              <a:avLst/>
              <a:gdLst/>
              <a:ahLst/>
              <a:cxnLst/>
              <a:rect l="l" t="t" r="r" b="b"/>
              <a:pathLst>
                <a:path w="180495" h="22015" extrusionOk="0">
                  <a:moveTo>
                    <a:pt x="12315" y="218"/>
                  </a:moveTo>
                  <a:cubicBezTo>
                    <a:pt x="16697" y="-99"/>
                    <a:pt x="22856" y="7013"/>
                    <a:pt x="27936" y="8600"/>
                  </a:cubicBezTo>
                  <a:cubicBezTo>
                    <a:pt x="33016" y="10188"/>
                    <a:pt x="35747" y="9616"/>
                    <a:pt x="42795" y="9743"/>
                  </a:cubicBezTo>
                  <a:cubicBezTo>
                    <a:pt x="49844" y="9870"/>
                    <a:pt x="61274" y="9235"/>
                    <a:pt x="70227" y="9362"/>
                  </a:cubicBezTo>
                  <a:cubicBezTo>
                    <a:pt x="79181" y="9489"/>
                    <a:pt x="87182" y="10442"/>
                    <a:pt x="96516" y="10505"/>
                  </a:cubicBezTo>
                  <a:cubicBezTo>
                    <a:pt x="105851" y="10569"/>
                    <a:pt x="117471" y="10251"/>
                    <a:pt x="126234" y="9743"/>
                  </a:cubicBezTo>
                  <a:cubicBezTo>
                    <a:pt x="134997" y="9235"/>
                    <a:pt x="143951" y="8664"/>
                    <a:pt x="149094" y="7457"/>
                  </a:cubicBezTo>
                  <a:cubicBezTo>
                    <a:pt x="154238" y="6251"/>
                    <a:pt x="155254" y="3711"/>
                    <a:pt x="157095" y="2504"/>
                  </a:cubicBezTo>
                  <a:cubicBezTo>
                    <a:pt x="158937" y="1298"/>
                    <a:pt x="156397" y="-544"/>
                    <a:pt x="160143" y="218"/>
                  </a:cubicBezTo>
                  <a:cubicBezTo>
                    <a:pt x="163890" y="980"/>
                    <a:pt x="177352" y="4028"/>
                    <a:pt x="179574" y="7076"/>
                  </a:cubicBezTo>
                  <a:cubicBezTo>
                    <a:pt x="181797" y="10124"/>
                    <a:pt x="179892" y="16093"/>
                    <a:pt x="173478" y="18506"/>
                  </a:cubicBezTo>
                  <a:cubicBezTo>
                    <a:pt x="167065" y="20919"/>
                    <a:pt x="162112" y="20983"/>
                    <a:pt x="141093" y="21554"/>
                  </a:cubicBezTo>
                  <a:cubicBezTo>
                    <a:pt x="120075" y="22126"/>
                    <a:pt x="68703" y="21999"/>
                    <a:pt x="47367" y="21935"/>
                  </a:cubicBezTo>
                  <a:cubicBezTo>
                    <a:pt x="26031" y="21872"/>
                    <a:pt x="20761" y="21681"/>
                    <a:pt x="13077" y="21173"/>
                  </a:cubicBezTo>
                  <a:cubicBezTo>
                    <a:pt x="5394" y="20665"/>
                    <a:pt x="3171" y="20665"/>
                    <a:pt x="1266" y="18887"/>
                  </a:cubicBezTo>
                  <a:cubicBezTo>
                    <a:pt x="-639" y="17109"/>
                    <a:pt x="-194" y="13617"/>
                    <a:pt x="1647" y="10505"/>
                  </a:cubicBezTo>
                  <a:cubicBezTo>
                    <a:pt x="3489" y="7394"/>
                    <a:pt x="7934" y="536"/>
                    <a:pt x="12315" y="21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</p:grpSp>
      <p:sp>
        <p:nvSpPr>
          <p:cNvPr id="7" name="Hình Bầu dục 6">
            <a:extLst>
              <a:ext uri="{FF2B5EF4-FFF2-40B4-BE49-F238E27FC236}">
                <a16:creationId xmlns:a16="http://schemas.microsoft.com/office/drawing/2014/main" id="{BD8C2766-B7E6-206C-B885-F6EA9C7A92A9}"/>
              </a:ext>
            </a:extLst>
          </p:cNvPr>
          <p:cNvSpPr/>
          <p:nvPr/>
        </p:nvSpPr>
        <p:spPr>
          <a:xfrm>
            <a:off x="7298267" y="508000"/>
            <a:ext cx="3539067" cy="3376243"/>
          </a:xfrm>
          <a:prstGeom prst="ellipse">
            <a:avLst/>
          </a:prstGeom>
          <a:solidFill>
            <a:srgbClr val="94E9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D6F4FF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pic>
        <p:nvPicPr>
          <p:cNvPr id="21" name="Hình ảnh 20">
            <a:extLst>
              <a:ext uri="{FF2B5EF4-FFF2-40B4-BE49-F238E27FC236}">
                <a16:creationId xmlns:a16="http://schemas.microsoft.com/office/drawing/2014/main" id="{7B00A702-E9F4-8A5E-2C48-48FA56595B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216" b="46565"/>
          <a:stretch/>
        </p:blipFill>
        <p:spPr>
          <a:xfrm>
            <a:off x="9229137" y="-358317"/>
            <a:ext cx="3095468" cy="260004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120399D-3E3F-14F1-1FBC-DCBD66A3F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AF9C53-123F-D2A4-F05C-854CFA85D4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0298" y="171408"/>
            <a:ext cx="8248603" cy="47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93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: Góc Tròn 1">
            <a:extLst>
              <a:ext uri="{FF2B5EF4-FFF2-40B4-BE49-F238E27FC236}">
                <a16:creationId xmlns:a16="http://schemas.microsoft.com/office/drawing/2014/main" id="{03486E32-42DC-9113-6793-07422A404AC5}"/>
              </a:ext>
            </a:extLst>
          </p:cNvPr>
          <p:cNvSpPr/>
          <p:nvPr/>
        </p:nvSpPr>
        <p:spPr>
          <a:xfrm>
            <a:off x="257175" y="123825"/>
            <a:ext cx="11753849" cy="6562725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D6F4FF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pic>
        <p:nvPicPr>
          <p:cNvPr id="23" name="Picture 22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DD5139E3-DB1E-F34C-A11C-20E5EF0EF9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71675" y="314325"/>
            <a:ext cx="1733550" cy="1733550"/>
          </a:xfrm>
          <a:prstGeom prst="rect">
            <a:avLst/>
          </a:prstGeom>
        </p:spPr>
      </p:pic>
      <p:pic>
        <p:nvPicPr>
          <p:cNvPr id="1026" name="Picture 2" descr="Sân vận động Ánh sáng (Lisbon) – Wikipedia tiếng Việt">
            <a:extLst>
              <a:ext uri="{FF2B5EF4-FFF2-40B4-BE49-F238E27FC236}">
                <a16:creationId xmlns:a16="http://schemas.microsoft.com/office/drawing/2014/main" id="{A4076EE8-6C48-CDA5-796F-CF16CB9F4A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824" y="509588"/>
            <a:ext cx="10445749" cy="3805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AF3FAC7-BE80-F9E6-9161-2164E82FDCED}"/>
              </a:ext>
            </a:extLst>
          </p:cNvPr>
          <p:cNvSpPr/>
          <p:nvPr/>
        </p:nvSpPr>
        <p:spPr>
          <a:xfrm>
            <a:off x="3248025" y="4667250"/>
            <a:ext cx="6800850" cy="752475"/>
          </a:xfrm>
          <a:prstGeom prst="roundRect">
            <a:avLst>
              <a:gd name="adj" fmla="val 3692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dirty="0" err="1">
                <a:solidFill>
                  <a:srgbClr val="D6F4FF">
                    <a:lumMod val="10000"/>
                  </a:srgbClr>
                </a:solidFill>
              </a:rPr>
              <a:t>Sân</a:t>
            </a:r>
            <a:r>
              <a:rPr lang="en-US" sz="4000" dirty="0">
                <a:solidFill>
                  <a:srgbClr val="D6F4FF">
                    <a:lumMod val="10000"/>
                  </a:srgbClr>
                </a:solidFill>
              </a:rPr>
              <a:t> </a:t>
            </a:r>
            <a:r>
              <a:rPr lang="en-US" sz="4000" dirty="0" err="1">
                <a:solidFill>
                  <a:srgbClr val="D6F4FF">
                    <a:lumMod val="10000"/>
                  </a:srgbClr>
                </a:solidFill>
              </a:rPr>
              <a:t>vận</a:t>
            </a:r>
            <a:r>
              <a:rPr lang="en-US" sz="4000" dirty="0">
                <a:solidFill>
                  <a:srgbClr val="D6F4FF">
                    <a:lumMod val="10000"/>
                  </a:srgbClr>
                </a:solidFill>
              </a:rPr>
              <a:t> </a:t>
            </a:r>
            <a:r>
              <a:rPr lang="en-US" sz="4000" dirty="0" err="1">
                <a:solidFill>
                  <a:srgbClr val="D6F4FF">
                    <a:lumMod val="10000"/>
                  </a:srgbClr>
                </a:solidFill>
              </a:rPr>
              <a:t>động</a:t>
            </a:r>
            <a:r>
              <a:rPr lang="en-US" sz="4000" dirty="0">
                <a:solidFill>
                  <a:srgbClr val="D6F4FF">
                    <a:lumMod val="10000"/>
                  </a:srgbClr>
                </a:solidFill>
              </a:rPr>
              <a:t> </a:t>
            </a:r>
            <a:r>
              <a:rPr lang="en-US" sz="4000" dirty="0" err="1">
                <a:solidFill>
                  <a:srgbClr val="D6F4FF">
                    <a:lumMod val="10000"/>
                  </a:srgbClr>
                </a:solidFill>
              </a:rPr>
              <a:t>Oem</a:t>
            </a:r>
            <a:r>
              <a:rPr lang="en-US" sz="4000" dirty="0">
                <a:solidFill>
                  <a:srgbClr val="D6F4FF">
                    <a:lumMod val="10000"/>
                  </a:srgbClr>
                </a:solidFill>
              </a:rPr>
              <a:t> </a:t>
            </a:r>
            <a:r>
              <a:rPr lang="en-US" sz="4000" dirty="0" err="1">
                <a:solidFill>
                  <a:srgbClr val="D6F4FF">
                    <a:lumMod val="10000"/>
                  </a:srgbClr>
                </a:solidFill>
              </a:rPr>
              <a:t>bờ</a:t>
            </a:r>
            <a:r>
              <a:rPr lang="en-US" sz="4000" dirty="0">
                <a:solidFill>
                  <a:srgbClr val="D6F4FF">
                    <a:lumMod val="10000"/>
                  </a:srgbClr>
                </a:solidFill>
              </a:rPr>
              <a:t> li (Anh)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D6F4FF">
                  <a:lumMod val="1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16970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: Góc Tròn 1">
            <a:extLst>
              <a:ext uri="{FF2B5EF4-FFF2-40B4-BE49-F238E27FC236}">
                <a16:creationId xmlns:a16="http://schemas.microsoft.com/office/drawing/2014/main" id="{03486E32-42DC-9113-6793-07422A404AC5}"/>
              </a:ext>
            </a:extLst>
          </p:cNvPr>
          <p:cNvSpPr/>
          <p:nvPr/>
        </p:nvSpPr>
        <p:spPr>
          <a:xfrm>
            <a:off x="257175" y="123825"/>
            <a:ext cx="11753849" cy="6562725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D6F4FF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pic>
        <p:nvPicPr>
          <p:cNvPr id="23" name="Picture 22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DD5139E3-DB1E-F34C-A11C-20E5EF0EF9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71675" y="314325"/>
            <a:ext cx="1733550" cy="173355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AF3FAC7-BE80-F9E6-9161-2164E82FDCED}"/>
              </a:ext>
            </a:extLst>
          </p:cNvPr>
          <p:cNvSpPr/>
          <p:nvPr/>
        </p:nvSpPr>
        <p:spPr>
          <a:xfrm>
            <a:off x="2638425" y="5133975"/>
            <a:ext cx="6800850" cy="752475"/>
          </a:xfrm>
          <a:prstGeom prst="roundRect">
            <a:avLst>
              <a:gd name="adj" fmla="val 3692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D6F4FF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Sân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D6F4FF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D6F4FF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vận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D6F4FF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D6F4FF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động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D6F4FF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D6F4FF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Mỹ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D6F4FF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D6F4FF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Đình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D6F4FF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(Hà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D6F4FF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Nội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D6F4FF">
                  <a:lumMod val="1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 descr="Chờ bộ mặt mới của sân vận động Mỹ Đình ở trận đấu của tuyển Việt Nam |  Bóng đá | Vietnam+ (VietnamPlus)">
            <a:extLst>
              <a:ext uri="{FF2B5EF4-FFF2-40B4-BE49-F238E27FC236}">
                <a16:creationId xmlns:a16="http://schemas.microsoft.com/office/drawing/2014/main" id="{876944A3-39EB-DDE2-02D6-5D5746B43E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100" y="587502"/>
            <a:ext cx="6672263" cy="4270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48467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: Góc Tròn 1">
            <a:extLst>
              <a:ext uri="{FF2B5EF4-FFF2-40B4-BE49-F238E27FC236}">
                <a16:creationId xmlns:a16="http://schemas.microsoft.com/office/drawing/2014/main" id="{03486E32-42DC-9113-6793-07422A404AC5}"/>
              </a:ext>
            </a:extLst>
          </p:cNvPr>
          <p:cNvSpPr/>
          <p:nvPr/>
        </p:nvSpPr>
        <p:spPr>
          <a:xfrm>
            <a:off x="257175" y="123825"/>
            <a:ext cx="11753849" cy="6562725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D6F4FF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pic>
        <p:nvPicPr>
          <p:cNvPr id="23" name="Picture 22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DD5139E3-DB1E-F34C-A11C-20E5EF0EF9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71675" y="314325"/>
            <a:ext cx="1733550" cy="173355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AF3FAC7-BE80-F9E6-9161-2164E82FDCED}"/>
              </a:ext>
            </a:extLst>
          </p:cNvPr>
          <p:cNvSpPr/>
          <p:nvPr/>
        </p:nvSpPr>
        <p:spPr>
          <a:xfrm>
            <a:off x="2476500" y="4762500"/>
            <a:ext cx="6800850" cy="1266825"/>
          </a:xfrm>
          <a:prstGeom prst="roundRect">
            <a:avLst>
              <a:gd name="adj" fmla="val 3692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D6F4FF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Sân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D6F4FF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D6F4FF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vận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D6F4FF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D6F4FF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động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D6F4FF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D6F4FF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Thiên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D6F4FF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D6F4FF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Trường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D6F4FF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(Nam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D6F4FF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Định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D6F4FF">
                  <a:lumMod val="1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074" name="Picture 2" descr="Sân Thiên Trường mở cửa miễn phí đón khán giả xem SEA Games 31">
            <a:extLst>
              <a:ext uri="{FF2B5EF4-FFF2-40B4-BE49-F238E27FC236}">
                <a16:creationId xmlns:a16="http://schemas.microsoft.com/office/drawing/2014/main" id="{5D94F76C-59C2-1344-7DD4-272D3CEC2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725" y="261268"/>
            <a:ext cx="7240708" cy="4101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05250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: Góc Tròn 1">
            <a:extLst>
              <a:ext uri="{FF2B5EF4-FFF2-40B4-BE49-F238E27FC236}">
                <a16:creationId xmlns:a16="http://schemas.microsoft.com/office/drawing/2014/main" id="{03486E32-42DC-9113-6793-07422A404AC5}"/>
              </a:ext>
            </a:extLst>
          </p:cNvPr>
          <p:cNvSpPr/>
          <p:nvPr/>
        </p:nvSpPr>
        <p:spPr>
          <a:xfrm>
            <a:off x="257175" y="123825"/>
            <a:ext cx="11753849" cy="6562725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D6F4FF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pic>
        <p:nvPicPr>
          <p:cNvPr id="23" name="Picture 22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DD5139E3-DB1E-F34C-A11C-20E5EF0EF9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71675" y="314325"/>
            <a:ext cx="1733550" cy="173355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AF3FAC7-BE80-F9E6-9161-2164E82FDCED}"/>
              </a:ext>
            </a:extLst>
          </p:cNvPr>
          <p:cNvSpPr/>
          <p:nvPr/>
        </p:nvSpPr>
        <p:spPr>
          <a:xfrm>
            <a:off x="2476500" y="4762500"/>
            <a:ext cx="6800850" cy="1266825"/>
          </a:xfrm>
          <a:prstGeom prst="roundRect">
            <a:avLst>
              <a:gd name="adj" fmla="val 3692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D6F4FF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Sân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D6F4FF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D6F4FF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vận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D6F4FF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D6F4FF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động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D6F4FF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D6F4FF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Thống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D6F4FF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D6F4FF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Nhất</a:t>
            </a:r>
            <a:r>
              <a:rPr kumimoji="0" lang="en-US" sz="4000" b="0" i="0" u="none" strike="noStrike" kern="1200" cap="none" spc="0" normalizeH="0" noProof="0">
                <a:ln>
                  <a:noFill/>
                </a:ln>
                <a:solidFill>
                  <a:srgbClr val="D6F4FF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noProof="0">
                <a:ln>
                  <a:noFill/>
                </a:ln>
                <a:solidFill>
                  <a:srgbClr val="D6F4FF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D6F4FF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TP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D6F4FF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Hồ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D6F4FF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Chí Minh)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D6F4FF">
                  <a:lumMod val="1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098" name="Picture 2" descr="Sân Thống Nhất được lắp đèn mới, cải tạo mặt cỏ">
            <a:extLst>
              <a:ext uri="{FF2B5EF4-FFF2-40B4-BE49-F238E27FC236}">
                <a16:creationId xmlns:a16="http://schemas.microsoft.com/office/drawing/2014/main" id="{CECA25D8-AEF1-725D-274D-B4D0C5C35D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75" y="600075"/>
            <a:ext cx="6934200" cy="3900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8237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6BDC67C6-F55C-61E7-5D80-5EBCF828F5F4}"/>
              </a:ext>
            </a:extLst>
          </p:cNvPr>
          <p:cNvSpPr txBox="1"/>
          <p:nvPr/>
        </p:nvSpPr>
        <p:spPr>
          <a:xfrm>
            <a:off x="2933310" y="3632200"/>
            <a:ext cx="184731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" name="Nhóm 1">
            <a:extLst>
              <a:ext uri="{FF2B5EF4-FFF2-40B4-BE49-F238E27FC236}">
                <a16:creationId xmlns:a16="http://schemas.microsoft.com/office/drawing/2014/main" id="{B3108209-C48B-F90D-B203-B363336A4F07}"/>
              </a:ext>
            </a:extLst>
          </p:cNvPr>
          <p:cNvGrpSpPr/>
          <p:nvPr/>
        </p:nvGrpSpPr>
        <p:grpSpPr>
          <a:xfrm>
            <a:off x="644225" y="457313"/>
            <a:ext cx="10825539" cy="6410225"/>
            <a:chOff x="502332" y="167915"/>
            <a:chExt cx="8119154" cy="4807669"/>
          </a:xfrm>
        </p:grpSpPr>
        <p:pic>
          <p:nvPicPr>
            <p:cNvPr id="3" name="Hình ảnh 2" descr="Ảnh có chứa bản đồ&#10;&#10;Mô tả được tạo tự động">
              <a:extLst>
                <a:ext uri="{FF2B5EF4-FFF2-40B4-BE49-F238E27FC236}">
                  <a16:creationId xmlns:a16="http://schemas.microsoft.com/office/drawing/2014/main" id="{1D01C82B-5C52-B2AD-5B62-0813825E4B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0759" t="7812" r="11294" b="7812"/>
            <a:stretch/>
          </p:blipFill>
          <p:spPr>
            <a:xfrm>
              <a:off x="502332" y="167915"/>
              <a:ext cx="8119154" cy="4807669"/>
            </a:xfrm>
            <a:prstGeom prst="rect">
              <a:avLst/>
            </a:prstGeom>
          </p:spPr>
        </p:pic>
        <p:sp>
          <p:nvSpPr>
            <p:cNvPr id="18" name="Hình chữ nhật 17">
              <a:extLst>
                <a:ext uri="{FF2B5EF4-FFF2-40B4-BE49-F238E27FC236}">
                  <a16:creationId xmlns:a16="http://schemas.microsoft.com/office/drawing/2014/main" id="{59A20915-E44B-5522-EE1B-0F15FE0C2BE4}"/>
                </a:ext>
              </a:extLst>
            </p:cNvPr>
            <p:cNvSpPr/>
            <p:nvPr/>
          </p:nvSpPr>
          <p:spPr>
            <a:xfrm>
              <a:off x="5840191" y="2063048"/>
              <a:ext cx="379850" cy="356302"/>
            </a:xfrm>
            <a:prstGeom prst="rect">
              <a:avLst/>
            </a:prstGeom>
            <a:solidFill>
              <a:srgbClr val="CDAE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D6F4F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5" name="Nhóm 4">
            <a:extLst>
              <a:ext uri="{FF2B5EF4-FFF2-40B4-BE49-F238E27FC236}">
                <a16:creationId xmlns:a16="http://schemas.microsoft.com/office/drawing/2014/main" id="{CF060E62-0198-8A5C-863A-888DB2543D88}"/>
              </a:ext>
            </a:extLst>
          </p:cNvPr>
          <p:cNvGrpSpPr/>
          <p:nvPr/>
        </p:nvGrpSpPr>
        <p:grpSpPr>
          <a:xfrm>
            <a:off x="1984003" y="1711946"/>
            <a:ext cx="2237712" cy="1720772"/>
            <a:chOff x="1488002" y="1234446"/>
            <a:chExt cx="1678284" cy="1290579"/>
          </a:xfrm>
        </p:grpSpPr>
        <p:grpSp>
          <p:nvGrpSpPr>
            <p:cNvPr id="19" name="Nhóm 18">
              <a:extLst>
                <a:ext uri="{FF2B5EF4-FFF2-40B4-BE49-F238E27FC236}">
                  <a16:creationId xmlns:a16="http://schemas.microsoft.com/office/drawing/2014/main" id="{7AA1748D-85F8-ED67-48C7-61E7BB2F20B0}"/>
                </a:ext>
              </a:extLst>
            </p:cNvPr>
            <p:cNvGrpSpPr/>
            <p:nvPr/>
          </p:nvGrpSpPr>
          <p:grpSpPr>
            <a:xfrm>
              <a:off x="1488002" y="1234446"/>
              <a:ext cx="1678284" cy="1290579"/>
              <a:chOff x="1280474" y="1105736"/>
              <a:chExt cx="1678284" cy="1290579"/>
            </a:xfrm>
          </p:grpSpPr>
          <p:pic>
            <p:nvPicPr>
              <p:cNvPr id="20" name="Hình ảnh 19" descr="Ảnh có chứa trong nhà, bàn ăn&#10;&#10;Mô tả được tạo tự động">
                <a:extLst>
                  <a:ext uri="{FF2B5EF4-FFF2-40B4-BE49-F238E27FC236}">
                    <a16:creationId xmlns:a16="http://schemas.microsoft.com/office/drawing/2014/main" id="{55CF1FA8-70AB-CAC5-8E92-19641DB706B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r="61141" b="50000"/>
              <a:stretch/>
            </p:blipFill>
            <p:spPr>
              <a:xfrm>
                <a:off x="1280474" y="1105736"/>
                <a:ext cx="1678284" cy="1214689"/>
              </a:xfrm>
              <a:prstGeom prst="rect">
                <a:avLst/>
              </a:prstGeom>
            </p:spPr>
          </p:pic>
          <p:sp>
            <p:nvSpPr>
              <p:cNvPr id="21" name="Hộp Văn bản 20">
                <a:extLst>
                  <a:ext uri="{FF2B5EF4-FFF2-40B4-BE49-F238E27FC236}">
                    <a16:creationId xmlns:a16="http://schemas.microsoft.com/office/drawing/2014/main" id="{163CC514-5D28-0BE1-23FE-9946BC5BE1F3}"/>
                  </a:ext>
                </a:extLst>
              </p:cNvPr>
              <p:cNvSpPr txBox="1"/>
              <p:nvPr/>
            </p:nvSpPr>
            <p:spPr>
              <a:xfrm>
                <a:off x="1399019" y="2111573"/>
                <a:ext cx="1371600" cy="2847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18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SVN-Poky's"/>
                    <a:ea typeface="+mn-ea"/>
                    <a:cs typeface="Arial"/>
                    <a:sym typeface="Arial"/>
                  </a:rPr>
                  <a:t>X</a:t>
                </a:r>
              </a:p>
            </p:txBody>
          </p:sp>
        </p:grpSp>
        <p:sp>
          <p:nvSpPr>
            <p:cNvPr id="32" name="Hộp Văn bản 31">
              <a:extLst>
                <a:ext uri="{FF2B5EF4-FFF2-40B4-BE49-F238E27FC236}">
                  <a16:creationId xmlns:a16="http://schemas.microsoft.com/office/drawing/2014/main" id="{6DAFDE43-2761-CD14-6FD6-802882C2984F}"/>
                </a:ext>
              </a:extLst>
            </p:cNvPr>
            <p:cNvSpPr txBox="1"/>
            <p:nvPr/>
          </p:nvSpPr>
          <p:spPr>
            <a:xfrm rot="20997289">
              <a:off x="1850297" y="1788760"/>
              <a:ext cx="699370" cy="19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1067" b="1" i="0" u="none" strike="noStrike" kern="0" cap="none" spc="0" normalizeH="0" baseline="0" noProof="0" dirty="0">
                  <a:ln>
                    <a:noFill/>
                  </a:ln>
                  <a:solidFill>
                    <a:srgbClr val="00A5CA"/>
                  </a:solidFill>
                  <a:effectLst/>
                  <a:uLnTx/>
                  <a:uFillTx/>
                  <a:latin typeface="SVN-Poky's"/>
                  <a:ea typeface="+mn-ea"/>
                  <a:cs typeface="Arial"/>
                  <a:sym typeface="Arial"/>
                </a:rPr>
                <a:t>TRẠM 1</a:t>
              </a:r>
              <a:endParaRPr kumimoji="0" lang="vi-VN" sz="1067" b="1" i="0" u="none" strike="noStrike" kern="0" cap="none" spc="0" normalizeH="0" baseline="0" noProof="0" dirty="0">
                <a:ln>
                  <a:noFill/>
                </a:ln>
                <a:solidFill>
                  <a:srgbClr val="00A5CA"/>
                </a:solidFill>
                <a:effectLst/>
                <a:uLnTx/>
                <a:uFillTx/>
                <a:latin typeface="+mj-lt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" name="Nhóm 6">
            <a:extLst>
              <a:ext uri="{FF2B5EF4-FFF2-40B4-BE49-F238E27FC236}">
                <a16:creationId xmlns:a16="http://schemas.microsoft.com/office/drawing/2014/main" id="{1D58F4A4-F77D-F317-E3BD-927E0C76B830}"/>
              </a:ext>
            </a:extLst>
          </p:cNvPr>
          <p:cNvGrpSpPr/>
          <p:nvPr/>
        </p:nvGrpSpPr>
        <p:grpSpPr>
          <a:xfrm>
            <a:off x="5676251" y="3990343"/>
            <a:ext cx="2658111" cy="1777135"/>
            <a:chOff x="4319382" y="2911846"/>
            <a:chExt cx="1993583" cy="1332851"/>
          </a:xfrm>
        </p:grpSpPr>
        <p:grpSp>
          <p:nvGrpSpPr>
            <p:cNvPr id="25" name="Nhóm 24">
              <a:extLst>
                <a:ext uri="{FF2B5EF4-FFF2-40B4-BE49-F238E27FC236}">
                  <a16:creationId xmlns:a16="http://schemas.microsoft.com/office/drawing/2014/main" id="{10401466-B54E-1CCC-E831-A8B3F6CF2457}"/>
                </a:ext>
              </a:extLst>
            </p:cNvPr>
            <p:cNvGrpSpPr/>
            <p:nvPr/>
          </p:nvGrpSpPr>
          <p:grpSpPr>
            <a:xfrm>
              <a:off x="4319382" y="2911846"/>
              <a:ext cx="1993583" cy="1332851"/>
              <a:chOff x="4082363" y="2972172"/>
              <a:chExt cx="1993583" cy="1332851"/>
            </a:xfrm>
          </p:grpSpPr>
          <p:pic>
            <p:nvPicPr>
              <p:cNvPr id="26" name="Hình ảnh 25" descr="Ảnh có chứa trong nhà, bàn ăn&#10;&#10;Mô tả được tạo tự động">
                <a:extLst>
                  <a:ext uri="{FF2B5EF4-FFF2-40B4-BE49-F238E27FC236}">
                    <a16:creationId xmlns:a16="http://schemas.microsoft.com/office/drawing/2014/main" id="{93008D32-78BF-6766-3397-ECE9F278125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12193" t="50000" r="51766"/>
              <a:stretch/>
            </p:blipFill>
            <p:spPr>
              <a:xfrm>
                <a:off x="4367921" y="2972172"/>
                <a:ext cx="1708025" cy="1332851"/>
              </a:xfrm>
              <a:prstGeom prst="rect">
                <a:avLst/>
              </a:prstGeom>
            </p:spPr>
          </p:pic>
          <p:sp>
            <p:nvSpPr>
              <p:cNvPr id="27" name="Hộp Văn bản 26">
                <a:extLst>
                  <a:ext uri="{FF2B5EF4-FFF2-40B4-BE49-F238E27FC236}">
                    <a16:creationId xmlns:a16="http://schemas.microsoft.com/office/drawing/2014/main" id="{FA82C810-999A-4B47-A715-4442AEA08F78}"/>
                  </a:ext>
                </a:extLst>
              </p:cNvPr>
              <p:cNvSpPr txBox="1"/>
              <p:nvPr/>
            </p:nvSpPr>
            <p:spPr>
              <a:xfrm>
                <a:off x="4082363" y="3031651"/>
                <a:ext cx="1371600" cy="2847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18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SVN-Poky's"/>
                    <a:ea typeface="+mn-ea"/>
                    <a:cs typeface="Arial"/>
                    <a:sym typeface="Arial"/>
                  </a:rPr>
                  <a:t>X</a:t>
                </a:r>
              </a:p>
            </p:txBody>
          </p:sp>
        </p:grpSp>
        <p:sp>
          <p:nvSpPr>
            <p:cNvPr id="35" name="Hộp Văn bản 34">
              <a:extLst>
                <a:ext uri="{FF2B5EF4-FFF2-40B4-BE49-F238E27FC236}">
                  <a16:creationId xmlns:a16="http://schemas.microsoft.com/office/drawing/2014/main" id="{421FCB3C-53AF-1D64-BD8F-F0628C24B0B9}"/>
                </a:ext>
              </a:extLst>
            </p:cNvPr>
            <p:cNvSpPr txBox="1"/>
            <p:nvPr/>
          </p:nvSpPr>
          <p:spPr>
            <a:xfrm>
              <a:off x="5109267" y="3549236"/>
              <a:ext cx="699370" cy="2230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1333" b="1" i="0" u="none" strike="noStrike" kern="0" cap="none" spc="0" normalizeH="0" baseline="0" noProof="0" dirty="0">
                  <a:ln>
                    <a:noFill/>
                  </a:ln>
                  <a:solidFill>
                    <a:srgbClr val="00A5CA"/>
                  </a:solidFill>
                  <a:effectLst/>
                  <a:uLnTx/>
                  <a:uFillTx/>
                  <a:latin typeface="SVN-Poky's"/>
                  <a:ea typeface="+mn-ea"/>
                  <a:cs typeface="Arial"/>
                  <a:sym typeface="Arial"/>
                </a:rPr>
                <a:t>TRẠM </a:t>
              </a:r>
              <a:r>
                <a:rPr kumimoji="0" lang="vi-VN" sz="1333" b="1" i="0" u="none" strike="noStrike" kern="0" cap="none" spc="0" normalizeH="0" baseline="0" noProof="0" dirty="0">
                  <a:ln>
                    <a:noFill/>
                  </a:ln>
                  <a:solidFill>
                    <a:srgbClr val="00A5CA"/>
                  </a:solidFill>
                  <a:effectLst/>
                  <a:uLnTx/>
                  <a:uFillTx/>
                  <a:latin typeface="+mj-lt"/>
                  <a:ea typeface="+mn-ea"/>
                  <a:cs typeface="Arial"/>
                  <a:sym typeface="Arial"/>
                </a:rPr>
                <a:t>3</a:t>
              </a:r>
            </a:p>
          </p:txBody>
        </p:sp>
      </p:grpSp>
      <p:grpSp>
        <p:nvGrpSpPr>
          <p:cNvPr id="8" name="Nhóm 7">
            <a:extLst>
              <a:ext uri="{FF2B5EF4-FFF2-40B4-BE49-F238E27FC236}">
                <a16:creationId xmlns:a16="http://schemas.microsoft.com/office/drawing/2014/main" id="{871FD855-E95D-4CC0-1DE0-E287AAD47C9F}"/>
              </a:ext>
            </a:extLst>
          </p:cNvPr>
          <p:cNvGrpSpPr/>
          <p:nvPr/>
        </p:nvGrpSpPr>
        <p:grpSpPr>
          <a:xfrm>
            <a:off x="3390130" y="2843514"/>
            <a:ext cx="2605284" cy="2570676"/>
            <a:chOff x="5690349" y="1091013"/>
            <a:chExt cx="2170708" cy="2026913"/>
          </a:xfrm>
        </p:grpSpPr>
        <p:grpSp>
          <p:nvGrpSpPr>
            <p:cNvPr id="28" name="Nhóm 27">
              <a:extLst>
                <a:ext uri="{FF2B5EF4-FFF2-40B4-BE49-F238E27FC236}">
                  <a16:creationId xmlns:a16="http://schemas.microsoft.com/office/drawing/2014/main" id="{E4208394-82BE-EE2E-6620-5453571A6179}"/>
                </a:ext>
              </a:extLst>
            </p:cNvPr>
            <p:cNvGrpSpPr/>
            <p:nvPr/>
          </p:nvGrpSpPr>
          <p:grpSpPr>
            <a:xfrm>
              <a:off x="5690349" y="1091013"/>
              <a:ext cx="2170708" cy="2026913"/>
              <a:chOff x="5344596" y="884586"/>
              <a:chExt cx="2170708" cy="2026913"/>
            </a:xfrm>
          </p:grpSpPr>
          <p:pic>
            <p:nvPicPr>
              <p:cNvPr id="29" name="Hình ảnh 28" descr="Ảnh có chứa trong nhà, bàn ăn&#10;&#10;Mô tả được tạo tự động">
                <a:extLst>
                  <a:ext uri="{FF2B5EF4-FFF2-40B4-BE49-F238E27FC236}">
                    <a16:creationId xmlns:a16="http://schemas.microsoft.com/office/drawing/2014/main" id="{16F1D821-DA81-21AB-C07F-939BDF0C622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52237" r="17138" b="50000"/>
              <a:stretch/>
            </p:blipFill>
            <p:spPr>
              <a:xfrm>
                <a:off x="5503717" y="884586"/>
                <a:ext cx="2011587" cy="1847376"/>
              </a:xfrm>
              <a:prstGeom prst="rect">
                <a:avLst/>
              </a:prstGeom>
            </p:spPr>
          </p:pic>
          <p:sp>
            <p:nvSpPr>
              <p:cNvPr id="30" name="Hộp Văn bản 29">
                <a:extLst>
                  <a:ext uri="{FF2B5EF4-FFF2-40B4-BE49-F238E27FC236}">
                    <a16:creationId xmlns:a16="http://schemas.microsoft.com/office/drawing/2014/main" id="{963E3D39-2A7F-D9F0-1DF6-5B60D8630047}"/>
                  </a:ext>
                </a:extLst>
              </p:cNvPr>
              <p:cNvSpPr txBox="1"/>
              <p:nvPr/>
            </p:nvSpPr>
            <p:spPr>
              <a:xfrm>
                <a:off x="5344596" y="2612150"/>
                <a:ext cx="1371600" cy="2993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18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SVN-Poky's"/>
                    <a:ea typeface="+mn-ea"/>
                    <a:cs typeface="Arial"/>
                    <a:sym typeface="Arial"/>
                  </a:rPr>
                  <a:t>X</a:t>
                </a:r>
              </a:p>
            </p:txBody>
          </p:sp>
        </p:grpSp>
        <p:sp>
          <p:nvSpPr>
            <p:cNvPr id="36" name="Hộp Văn bản 35">
              <a:extLst>
                <a:ext uri="{FF2B5EF4-FFF2-40B4-BE49-F238E27FC236}">
                  <a16:creationId xmlns:a16="http://schemas.microsoft.com/office/drawing/2014/main" id="{C6D03883-155E-BE7A-FDD9-4546FF2C78BC}"/>
                </a:ext>
              </a:extLst>
            </p:cNvPr>
            <p:cNvSpPr txBox="1"/>
            <p:nvPr/>
          </p:nvSpPr>
          <p:spPr>
            <a:xfrm rot="362211">
              <a:off x="6321998" y="2275015"/>
              <a:ext cx="699370" cy="18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933" b="1" i="0" u="none" strike="noStrike" kern="0" cap="none" spc="0" normalizeH="0" baseline="0" noProof="0" dirty="0">
                  <a:ln>
                    <a:noFill/>
                  </a:ln>
                  <a:solidFill>
                    <a:srgbClr val="00A5CA"/>
                  </a:solidFill>
                  <a:effectLst/>
                  <a:uLnTx/>
                  <a:uFillTx/>
                  <a:latin typeface="SVN-Poky's"/>
                  <a:ea typeface="+mn-ea"/>
                  <a:cs typeface="Arial"/>
                  <a:sym typeface="Arial"/>
                </a:rPr>
                <a:t>TRẠM 2</a:t>
              </a:r>
              <a:endParaRPr kumimoji="0" lang="vi-VN" sz="933" b="1" i="0" u="none" strike="noStrike" kern="0" cap="none" spc="0" normalizeH="0" baseline="0" noProof="0" dirty="0">
                <a:ln>
                  <a:noFill/>
                </a:ln>
                <a:solidFill>
                  <a:srgbClr val="00A5CA"/>
                </a:solidFill>
                <a:effectLst/>
                <a:uLnTx/>
                <a:uFillTx/>
                <a:latin typeface="+mj-lt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31" name="Hộp Văn bản 30">
            <a:extLst>
              <a:ext uri="{FF2B5EF4-FFF2-40B4-BE49-F238E27FC236}">
                <a16:creationId xmlns:a16="http://schemas.microsoft.com/office/drawing/2014/main" id="{8F294D8E-10C5-12A4-8B3B-1AA1CFE4F8A1}"/>
              </a:ext>
            </a:extLst>
          </p:cNvPr>
          <p:cNvSpPr txBox="1"/>
          <p:nvPr/>
        </p:nvSpPr>
        <p:spPr>
          <a:xfrm>
            <a:off x="2474943" y="532939"/>
            <a:ext cx="6860971" cy="10976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6533" b="1" i="0" u="none" strike="noStrike" kern="0" cap="none" spc="0" normalizeH="0" baseline="0" noProof="0" dirty="0">
                <a:ln w="6600">
                  <a:solidFill>
                    <a:srgbClr val="00587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5870"/>
                  </a:outerShdw>
                </a:effectLst>
                <a:uLnTx/>
                <a:uFillTx/>
                <a:latin typeface="+mj-lt"/>
                <a:ea typeface="+mn-ea"/>
                <a:cs typeface="Arial"/>
                <a:sym typeface="Arial"/>
              </a:rPr>
              <a:t>SƠ ĐỒ KHO BÁU</a:t>
            </a:r>
            <a:endParaRPr kumimoji="0" lang="en-US" sz="6533" b="1" i="0" u="none" strike="noStrike" kern="0" cap="none" spc="0" normalizeH="0" baseline="0" noProof="0" dirty="0">
              <a:ln w="6600">
                <a:solidFill>
                  <a:srgbClr val="005870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005870"/>
                </a:outerShdw>
              </a:effectLst>
              <a:uLnTx/>
              <a:uFillTx/>
              <a:latin typeface="SVN-Poky's"/>
              <a:ea typeface="+mn-ea"/>
              <a:cs typeface="Arial"/>
              <a:sym typeface="Arial"/>
            </a:endParaRPr>
          </a:p>
        </p:txBody>
      </p:sp>
      <p:grpSp>
        <p:nvGrpSpPr>
          <p:cNvPr id="41" name="Nhóm 40">
            <a:extLst>
              <a:ext uri="{FF2B5EF4-FFF2-40B4-BE49-F238E27FC236}">
                <a16:creationId xmlns:a16="http://schemas.microsoft.com/office/drawing/2014/main" id="{FAEFE9FF-959C-3442-3D8E-1C328DE975E0}"/>
              </a:ext>
            </a:extLst>
          </p:cNvPr>
          <p:cNvGrpSpPr/>
          <p:nvPr/>
        </p:nvGrpSpPr>
        <p:grpSpPr>
          <a:xfrm>
            <a:off x="2437227" y="3357669"/>
            <a:ext cx="874944" cy="882554"/>
            <a:chOff x="5560414" y="1935075"/>
            <a:chExt cx="656208" cy="661916"/>
          </a:xfrm>
        </p:grpSpPr>
        <p:grpSp>
          <p:nvGrpSpPr>
            <p:cNvPr id="42" name="Nhóm 41">
              <a:extLst>
                <a:ext uri="{FF2B5EF4-FFF2-40B4-BE49-F238E27FC236}">
                  <a16:creationId xmlns:a16="http://schemas.microsoft.com/office/drawing/2014/main" id="{0FF87A1D-8DB3-CC65-6C89-D83F29623D31}"/>
                </a:ext>
              </a:extLst>
            </p:cNvPr>
            <p:cNvGrpSpPr/>
            <p:nvPr/>
          </p:nvGrpSpPr>
          <p:grpSpPr>
            <a:xfrm>
              <a:off x="5560414" y="2019442"/>
              <a:ext cx="607120" cy="577549"/>
              <a:chOff x="4234875" y="1979179"/>
              <a:chExt cx="607120" cy="577549"/>
            </a:xfrm>
          </p:grpSpPr>
          <p:grpSp>
            <p:nvGrpSpPr>
              <p:cNvPr id="44" name="Nhóm 43">
                <a:extLst>
                  <a:ext uri="{FF2B5EF4-FFF2-40B4-BE49-F238E27FC236}">
                    <a16:creationId xmlns:a16="http://schemas.microsoft.com/office/drawing/2014/main" id="{D87FDA36-C6D6-983A-0744-27F75A1E13B2}"/>
                  </a:ext>
                </a:extLst>
              </p:cNvPr>
              <p:cNvGrpSpPr/>
              <p:nvPr/>
            </p:nvGrpSpPr>
            <p:grpSpPr>
              <a:xfrm>
                <a:off x="4234875" y="1979179"/>
                <a:ext cx="607120" cy="577549"/>
                <a:chOff x="4297137" y="1963045"/>
                <a:chExt cx="607120" cy="577549"/>
              </a:xfrm>
            </p:grpSpPr>
            <p:sp>
              <p:nvSpPr>
                <p:cNvPr id="46" name="Hình Bầu dục 45">
                  <a:extLst>
                    <a:ext uri="{FF2B5EF4-FFF2-40B4-BE49-F238E27FC236}">
                      <a16:creationId xmlns:a16="http://schemas.microsoft.com/office/drawing/2014/main" id="{DFCFBACB-753F-DFC7-C8F9-FB8A66A80B8F}"/>
                    </a:ext>
                  </a:extLst>
                </p:cNvPr>
                <p:cNvSpPr/>
                <p:nvPr/>
              </p:nvSpPr>
              <p:spPr>
                <a:xfrm>
                  <a:off x="4297137" y="1982649"/>
                  <a:ext cx="549726" cy="55794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lang="en-US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47" name="Hình Bầu dục 46">
                  <a:extLst>
                    <a:ext uri="{FF2B5EF4-FFF2-40B4-BE49-F238E27FC236}">
                      <a16:creationId xmlns:a16="http://schemas.microsoft.com/office/drawing/2014/main" id="{41906F6D-E973-1DAC-FE7F-445F8AD39E7F}"/>
                    </a:ext>
                  </a:extLst>
                </p:cNvPr>
                <p:cNvSpPr/>
                <p:nvPr/>
              </p:nvSpPr>
              <p:spPr>
                <a:xfrm>
                  <a:off x="4354531" y="1963045"/>
                  <a:ext cx="549726" cy="557945"/>
                </a:xfrm>
                <a:prstGeom prst="ellipse">
                  <a:avLst/>
                </a:prstGeom>
                <a:noFill/>
                <a:ln>
                  <a:solidFill>
                    <a:srgbClr val="221F1F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lang="en-US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  <a:sym typeface="Arial"/>
                  </a:endParaRPr>
                </a:p>
              </p:txBody>
            </p:sp>
          </p:grpSp>
          <p:sp>
            <p:nvSpPr>
              <p:cNvPr id="45" name="Hộp Văn bản 44">
                <a:extLst>
                  <a:ext uri="{FF2B5EF4-FFF2-40B4-BE49-F238E27FC236}">
                    <a16:creationId xmlns:a16="http://schemas.microsoft.com/office/drawing/2014/main" id="{FCA1BC2E-6CE6-A4E6-082A-42F626FA576D}"/>
                  </a:ext>
                </a:extLst>
              </p:cNvPr>
              <p:cNvSpPr txBox="1"/>
              <p:nvPr/>
            </p:nvSpPr>
            <p:spPr>
              <a:xfrm flipH="1">
                <a:off x="4452344" y="2046922"/>
                <a:ext cx="57394" cy="43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iny"/>
                  <a:ea typeface="+mn-ea"/>
                  <a:cs typeface="Arial"/>
                  <a:sym typeface="Arial"/>
                </a:endParaRPr>
              </a:p>
            </p:txBody>
          </p:sp>
        </p:grpSp>
        <p:pic>
          <p:nvPicPr>
            <p:cNvPr id="43" name="Hình ảnh 42" descr="Ảnh có chứa đồng hồ, tối&#10;&#10;Mô tả được tạo tự động">
              <a:extLst>
                <a:ext uri="{FF2B5EF4-FFF2-40B4-BE49-F238E27FC236}">
                  <a16:creationId xmlns:a16="http://schemas.microsoft.com/office/drawing/2014/main" id="{62FFE9D8-F3FA-BBAE-86FC-00C77BDDEB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27390" r="49735" b="25821"/>
            <a:stretch/>
          </p:blipFill>
          <p:spPr>
            <a:xfrm>
              <a:off x="5596036" y="1935075"/>
              <a:ext cx="620586" cy="577676"/>
            </a:xfrm>
            <a:prstGeom prst="rect">
              <a:avLst/>
            </a:prstGeom>
          </p:spPr>
        </p:pic>
      </p:grpSp>
      <p:grpSp>
        <p:nvGrpSpPr>
          <p:cNvPr id="68" name="Nhóm 67">
            <a:extLst>
              <a:ext uri="{FF2B5EF4-FFF2-40B4-BE49-F238E27FC236}">
                <a16:creationId xmlns:a16="http://schemas.microsoft.com/office/drawing/2014/main" id="{17C2BD34-A8D3-CCFB-6A34-BA2DD28BEA07}"/>
              </a:ext>
            </a:extLst>
          </p:cNvPr>
          <p:cNvGrpSpPr/>
          <p:nvPr/>
        </p:nvGrpSpPr>
        <p:grpSpPr>
          <a:xfrm>
            <a:off x="4116165" y="5203368"/>
            <a:ext cx="874944" cy="882554"/>
            <a:chOff x="5560414" y="1935075"/>
            <a:chExt cx="656208" cy="661916"/>
          </a:xfrm>
        </p:grpSpPr>
        <p:grpSp>
          <p:nvGrpSpPr>
            <p:cNvPr id="69" name="Nhóm 68">
              <a:extLst>
                <a:ext uri="{FF2B5EF4-FFF2-40B4-BE49-F238E27FC236}">
                  <a16:creationId xmlns:a16="http://schemas.microsoft.com/office/drawing/2014/main" id="{16B9B620-1F99-0631-FE8F-8480EB6A8FA1}"/>
                </a:ext>
              </a:extLst>
            </p:cNvPr>
            <p:cNvGrpSpPr/>
            <p:nvPr/>
          </p:nvGrpSpPr>
          <p:grpSpPr>
            <a:xfrm>
              <a:off x="5560414" y="2019442"/>
              <a:ext cx="607120" cy="577549"/>
              <a:chOff x="4234875" y="1979179"/>
              <a:chExt cx="607120" cy="577549"/>
            </a:xfrm>
          </p:grpSpPr>
          <p:grpSp>
            <p:nvGrpSpPr>
              <p:cNvPr id="71" name="Nhóm 70">
                <a:extLst>
                  <a:ext uri="{FF2B5EF4-FFF2-40B4-BE49-F238E27FC236}">
                    <a16:creationId xmlns:a16="http://schemas.microsoft.com/office/drawing/2014/main" id="{358127AE-4C98-6359-FA87-916D80BE3A5E}"/>
                  </a:ext>
                </a:extLst>
              </p:cNvPr>
              <p:cNvGrpSpPr/>
              <p:nvPr/>
            </p:nvGrpSpPr>
            <p:grpSpPr>
              <a:xfrm>
                <a:off x="4234875" y="1979179"/>
                <a:ext cx="607120" cy="577549"/>
                <a:chOff x="4297137" y="1963045"/>
                <a:chExt cx="607120" cy="577549"/>
              </a:xfrm>
            </p:grpSpPr>
            <p:sp>
              <p:nvSpPr>
                <p:cNvPr id="73" name="Hình Bầu dục 72">
                  <a:extLst>
                    <a:ext uri="{FF2B5EF4-FFF2-40B4-BE49-F238E27FC236}">
                      <a16:creationId xmlns:a16="http://schemas.microsoft.com/office/drawing/2014/main" id="{600DD0AD-06FD-AED5-C08F-7242878CB13F}"/>
                    </a:ext>
                  </a:extLst>
                </p:cNvPr>
                <p:cNvSpPr/>
                <p:nvPr/>
              </p:nvSpPr>
              <p:spPr>
                <a:xfrm>
                  <a:off x="4297137" y="1982649"/>
                  <a:ext cx="549726" cy="55794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lang="en-US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74" name="Hình Bầu dục 73">
                  <a:extLst>
                    <a:ext uri="{FF2B5EF4-FFF2-40B4-BE49-F238E27FC236}">
                      <a16:creationId xmlns:a16="http://schemas.microsoft.com/office/drawing/2014/main" id="{9BA2F558-34DB-7F3C-4757-21F0085BF078}"/>
                    </a:ext>
                  </a:extLst>
                </p:cNvPr>
                <p:cNvSpPr/>
                <p:nvPr/>
              </p:nvSpPr>
              <p:spPr>
                <a:xfrm>
                  <a:off x="4354531" y="1963045"/>
                  <a:ext cx="549726" cy="557945"/>
                </a:xfrm>
                <a:prstGeom prst="ellipse">
                  <a:avLst/>
                </a:prstGeom>
                <a:noFill/>
                <a:ln>
                  <a:solidFill>
                    <a:srgbClr val="221F1F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lang="en-US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  <a:sym typeface="Arial"/>
                  </a:endParaRPr>
                </a:p>
              </p:txBody>
            </p:sp>
          </p:grpSp>
          <p:sp>
            <p:nvSpPr>
              <p:cNvPr id="72" name="Hộp Văn bản 71">
                <a:extLst>
                  <a:ext uri="{FF2B5EF4-FFF2-40B4-BE49-F238E27FC236}">
                    <a16:creationId xmlns:a16="http://schemas.microsoft.com/office/drawing/2014/main" id="{1166336D-32CB-6602-2F5D-200F21419651}"/>
                  </a:ext>
                </a:extLst>
              </p:cNvPr>
              <p:cNvSpPr txBox="1"/>
              <p:nvPr/>
            </p:nvSpPr>
            <p:spPr>
              <a:xfrm flipH="1">
                <a:off x="4452344" y="2046922"/>
                <a:ext cx="57394" cy="43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iny"/>
                  <a:ea typeface="+mn-ea"/>
                  <a:cs typeface="Arial"/>
                  <a:sym typeface="Arial"/>
                </a:endParaRPr>
              </a:p>
            </p:txBody>
          </p:sp>
        </p:grpSp>
        <p:pic>
          <p:nvPicPr>
            <p:cNvPr id="70" name="Hình ảnh 69" descr="Ảnh có chứa đồng hồ, tối&#10;&#10;Mô tả được tạo tự động">
              <a:extLst>
                <a:ext uri="{FF2B5EF4-FFF2-40B4-BE49-F238E27FC236}">
                  <a16:creationId xmlns:a16="http://schemas.microsoft.com/office/drawing/2014/main" id="{377915FB-A3FD-38F2-EE77-0E16903559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27390" r="49735" b="25821"/>
            <a:stretch/>
          </p:blipFill>
          <p:spPr>
            <a:xfrm>
              <a:off x="5596036" y="1935075"/>
              <a:ext cx="620586" cy="577676"/>
            </a:xfrm>
            <a:prstGeom prst="rect">
              <a:avLst/>
            </a:prstGeom>
          </p:spPr>
        </p:pic>
      </p:grpSp>
      <p:grpSp>
        <p:nvGrpSpPr>
          <p:cNvPr id="57" name="Nhóm 56">
            <a:extLst>
              <a:ext uri="{FF2B5EF4-FFF2-40B4-BE49-F238E27FC236}">
                <a16:creationId xmlns:a16="http://schemas.microsoft.com/office/drawing/2014/main" id="{2FDFAB35-E8DF-55CD-FB69-039BF5CCBF79}"/>
              </a:ext>
            </a:extLst>
          </p:cNvPr>
          <p:cNvGrpSpPr/>
          <p:nvPr/>
        </p:nvGrpSpPr>
        <p:grpSpPr>
          <a:xfrm>
            <a:off x="5807608" y="3301408"/>
            <a:ext cx="874944" cy="882554"/>
            <a:chOff x="5560414" y="1935075"/>
            <a:chExt cx="656208" cy="661916"/>
          </a:xfrm>
        </p:grpSpPr>
        <p:grpSp>
          <p:nvGrpSpPr>
            <p:cNvPr id="80" name="Nhóm 79">
              <a:extLst>
                <a:ext uri="{FF2B5EF4-FFF2-40B4-BE49-F238E27FC236}">
                  <a16:creationId xmlns:a16="http://schemas.microsoft.com/office/drawing/2014/main" id="{568A6583-E4A2-5E5E-B6C1-275D070D8865}"/>
                </a:ext>
              </a:extLst>
            </p:cNvPr>
            <p:cNvGrpSpPr/>
            <p:nvPr/>
          </p:nvGrpSpPr>
          <p:grpSpPr>
            <a:xfrm>
              <a:off x="5560414" y="2019442"/>
              <a:ext cx="607120" cy="577549"/>
              <a:chOff x="4234875" y="1979179"/>
              <a:chExt cx="607120" cy="577549"/>
            </a:xfrm>
          </p:grpSpPr>
          <p:grpSp>
            <p:nvGrpSpPr>
              <p:cNvPr id="82" name="Nhóm 81">
                <a:extLst>
                  <a:ext uri="{FF2B5EF4-FFF2-40B4-BE49-F238E27FC236}">
                    <a16:creationId xmlns:a16="http://schemas.microsoft.com/office/drawing/2014/main" id="{B634476D-CCE4-4FD3-99E0-3D2F01612223}"/>
                  </a:ext>
                </a:extLst>
              </p:cNvPr>
              <p:cNvGrpSpPr/>
              <p:nvPr/>
            </p:nvGrpSpPr>
            <p:grpSpPr>
              <a:xfrm>
                <a:off x="4234875" y="1979179"/>
                <a:ext cx="607120" cy="577549"/>
                <a:chOff x="4297137" y="1963045"/>
                <a:chExt cx="607120" cy="577549"/>
              </a:xfrm>
            </p:grpSpPr>
            <p:sp>
              <p:nvSpPr>
                <p:cNvPr id="84" name="Hình Bầu dục 83">
                  <a:extLst>
                    <a:ext uri="{FF2B5EF4-FFF2-40B4-BE49-F238E27FC236}">
                      <a16:creationId xmlns:a16="http://schemas.microsoft.com/office/drawing/2014/main" id="{85F62A09-039A-0D3F-3483-F1263D7D035C}"/>
                    </a:ext>
                  </a:extLst>
                </p:cNvPr>
                <p:cNvSpPr/>
                <p:nvPr/>
              </p:nvSpPr>
              <p:spPr>
                <a:xfrm>
                  <a:off x="4297137" y="1982649"/>
                  <a:ext cx="549726" cy="55794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lang="en-US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85" name="Hình Bầu dục 84">
                  <a:extLst>
                    <a:ext uri="{FF2B5EF4-FFF2-40B4-BE49-F238E27FC236}">
                      <a16:creationId xmlns:a16="http://schemas.microsoft.com/office/drawing/2014/main" id="{942BBE9D-F855-B1D3-784E-6A93A0BD4718}"/>
                    </a:ext>
                  </a:extLst>
                </p:cNvPr>
                <p:cNvSpPr/>
                <p:nvPr/>
              </p:nvSpPr>
              <p:spPr>
                <a:xfrm>
                  <a:off x="4354531" y="1963045"/>
                  <a:ext cx="549726" cy="557945"/>
                </a:xfrm>
                <a:prstGeom prst="ellipse">
                  <a:avLst/>
                </a:prstGeom>
                <a:noFill/>
                <a:ln>
                  <a:solidFill>
                    <a:srgbClr val="221F1F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lang="en-US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  <a:sym typeface="Arial"/>
                  </a:endParaRPr>
                </a:p>
              </p:txBody>
            </p:sp>
          </p:grpSp>
          <p:sp>
            <p:nvSpPr>
              <p:cNvPr id="83" name="Hộp Văn bản 82">
                <a:extLst>
                  <a:ext uri="{FF2B5EF4-FFF2-40B4-BE49-F238E27FC236}">
                    <a16:creationId xmlns:a16="http://schemas.microsoft.com/office/drawing/2014/main" id="{D27B8EBD-9857-E607-53AD-21C0E6F3FD7E}"/>
                  </a:ext>
                </a:extLst>
              </p:cNvPr>
              <p:cNvSpPr txBox="1"/>
              <p:nvPr/>
            </p:nvSpPr>
            <p:spPr>
              <a:xfrm flipH="1">
                <a:off x="4452344" y="2046922"/>
                <a:ext cx="57394" cy="43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iny"/>
                  <a:ea typeface="+mn-ea"/>
                  <a:cs typeface="Arial"/>
                  <a:sym typeface="Arial"/>
                </a:endParaRPr>
              </a:p>
            </p:txBody>
          </p:sp>
        </p:grpSp>
        <p:pic>
          <p:nvPicPr>
            <p:cNvPr id="81" name="Hình ảnh 80" descr="Ảnh có chứa đồng hồ, tối&#10;&#10;Mô tả được tạo tự động">
              <a:extLst>
                <a:ext uri="{FF2B5EF4-FFF2-40B4-BE49-F238E27FC236}">
                  <a16:creationId xmlns:a16="http://schemas.microsoft.com/office/drawing/2014/main" id="{04185671-519C-D70D-5CD7-F1D610E185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27390" r="49735" b="25821"/>
            <a:stretch/>
          </p:blipFill>
          <p:spPr>
            <a:xfrm>
              <a:off x="5596036" y="1935075"/>
              <a:ext cx="620586" cy="577676"/>
            </a:xfrm>
            <a:prstGeom prst="rect">
              <a:avLst/>
            </a:prstGeom>
          </p:spPr>
        </p:pic>
      </p:grpSp>
      <p:grpSp>
        <p:nvGrpSpPr>
          <p:cNvPr id="59" name="Nhóm 58">
            <a:extLst>
              <a:ext uri="{FF2B5EF4-FFF2-40B4-BE49-F238E27FC236}">
                <a16:creationId xmlns:a16="http://schemas.microsoft.com/office/drawing/2014/main" id="{D46E945F-B469-5F76-F13D-309E11231C1A}"/>
              </a:ext>
            </a:extLst>
          </p:cNvPr>
          <p:cNvGrpSpPr/>
          <p:nvPr/>
        </p:nvGrpSpPr>
        <p:grpSpPr>
          <a:xfrm>
            <a:off x="8170121" y="3263591"/>
            <a:ext cx="874944" cy="882554"/>
            <a:chOff x="5560414" y="1935075"/>
            <a:chExt cx="656208" cy="661916"/>
          </a:xfrm>
        </p:grpSpPr>
        <p:grpSp>
          <p:nvGrpSpPr>
            <p:cNvPr id="60" name="Nhóm 59">
              <a:extLst>
                <a:ext uri="{FF2B5EF4-FFF2-40B4-BE49-F238E27FC236}">
                  <a16:creationId xmlns:a16="http://schemas.microsoft.com/office/drawing/2014/main" id="{1D0DE042-BC1C-5B14-75EB-89E77A1AF9DB}"/>
                </a:ext>
              </a:extLst>
            </p:cNvPr>
            <p:cNvGrpSpPr/>
            <p:nvPr/>
          </p:nvGrpSpPr>
          <p:grpSpPr>
            <a:xfrm>
              <a:off x="5560414" y="2019442"/>
              <a:ext cx="607120" cy="577549"/>
              <a:chOff x="4234875" y="1979179"/>
              <a:chExt cx="607120" cy="577549"/>
            </a:xfrm>
          </p:grpSpPr>
          <p:grpSp>
            <p:nvGrpSpPr>
              <p:cNvPr id="62" name="Nhóm 61">
                <a:extLst>
                  <a:ext uri="{FF2B5EF4-FFF2-40B4-BE49-F238E27FC236}">
                    <a16:creationId xmlns:a16="http://schemas.microsoft.com/office/drawing/2014/main" id="{3F3A358F-6667-A439-364F-54E92B9B1AEA}"/>
                  </a:ext>
                </a:extLst>
              </p:cNvPr>
              <p:cNvGrpSpPr/>
              <p:nvPr/>
            </p:nvGrpSpPr>
            <p:grpSpPr>
              <a:xfrm>
                <a:off x="4234875" y="1979179"/>
                <a:ext cx="607120" cy="577549"/>
                <a:chOff x="4297137" y="1963045"/>
                <a:chExt cx="607120" cy="577549"/>
              </a:xfrm>
            </p:grpSpPr>
            <p:sp>
              <p:nvSpPr>
                <p:cNvPr id="76" name="Hình Bầu dục 75">
                  <a:extLst>
                    <a:ext uri="{FF2B5EF4-FFF2-40B4-BE49-F238E27FC236}">
                      <a16:creationId xmlns:a16="http://schemas.microsoft.com/office/drawing/2014/main" id="{9C10BE33-37EE-6251-F414-54779C8370CD}"/>
                    </a:ext>
                  </a:extLst>
                </p:cNvPr>
                <p:cNvSpPr/>
                <p:nvPr/>
              </p:nvSpPr>
              <p:spPr>
                <a:xfrm>
                  <a:off x="4297137" y="1982649"/>
                  <a:ext cx="549726" cy="55794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lang="en-US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77" name="Hình Bầu dục 76">
                  <a:extLst>
                    <a:ext uri="{FF2B5EF4-FFF2-40B4-BE49-F238E27FC236}">
                      <a16:creationId xmlns:a16="http://schemas.microsoft.com/office/drawing/2014/main" id="{F1AF206C-7B67-4A0E-55E3-1F2AA93CF605}"/>
                    </a:ext>
                  </a:extLst>
                </p:cNvPr>
                <p:cNvSpPr/>
                <p:nvPr/>
              </p:nvSpPr>
              <p:spPr>
                <a:xfrm>
                  <a:off x="4354531" y="1963045"/>
                  <a:ext cx="549726" cy="557945"/>
                </a:xfrm>
                <a:prstGeom prst="ellipse">
                  <a:avLst/>
                </a:prstGeom>
                <a:noFill/>
                <a:ln>
                  <a:solidFill>
                    <a:srgbClr val="221F1F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lang="en-US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  <a:sym typeface="Arial"/>
                  </a:endParaRPr>
                </a:p>
              </p:txBody>
            </p:sp>
          </p:grpSp>
          <p:sp>
            <p:nvSpPr>
              <p:cNvPr id="75" name="Hộp Văn bản 74">
                <a:extLst>
                  <a:ext uri="{FF2B5EF4-FFF2-40B4-BE49-F238E27FC236}">
                    <a16:creationId xmlns:a16="http://schemas.microsoft.com/office/drawing/2014/main" id="{0B8C9880-4784-790D-3CFD-A6654F4873CA}"/>
                  </a:ext>
                </a:extLst>
              </p:cNvPr>
              <p:cNvSpPr txBox="1"/>
              <p:nvPr/>
            </p:nvSpPr>
            <p:spPr>
              <a:xfrm flipH="1">
                <a:off x="4452344" y="2046922"/>
                <a:ext cx="57394" cy="43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iny"/>
                  <a:ea typeface="+mn-ea"/>
                  <a:cs typeface="Arial"/>
                  <a:sym typeface="Arial"/>
                </a:endParaRPr>
              </a:p>
            </p:txBody>
          </p:sp>
        </p:grpSp>
        <p:pic>
          <p:nvPicPr>
            <p:cNvPr id="61" name="Hình ảnh 60" descr="Ảnh có chứa đồng hồ, tối&#10;&#10;Mô tả được tạo tự động">
              <a:extLst>
                <a:ext uri="{FF2B5EF4-FFF2-40B4-BE49-F238E27FC236}">
                  <a16:creationId xmlns:a16="http://schemas.microsoft.com/office/drawing/2014/main" id="{5BEE9B0C-9A63-2481-36D0-2E49DE5C0D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27390" r="49735" b="25821"/>
            <a:stretch/>
          </p:blipFill>
          <p:spPr>
            <a:xfrm>
              <a:off x="5596036" y="1935075"/>
              <a:ext cx="620586" cy="577676"/>
            </a:xfrm>
            <a:prstGeom prst="rect">
              <a:avLst/>
            </a:prstGeom>
          </p:spPr>
        </p:pic>
      </p:grpSp>
      <p:grpSp>
        <p:nvGrpSpPr>
          <p:cNvPr id="78" name="Nhóm 77">
            <a:extLst>
              <a:ext uri="{FF2B5EF4-FFF2-40B4-BE49-F238E27FC236}">
                <a16:creationId xmlns:a16="http://schemas.microsoft.com/office/drawing/2014/main" id="{E705293F-CD37-9FE9-427B-434CD0C35532}"/>
              </a:ext>
            </a:extLst>
          </p:cNvPr>
          <p:cNvGrpSpPr/>
          <p:nvPr/>
        </p:nvGrpSpPr>
        <p:grpSpPr>
          <a:xfrm>
            <a:off x="8179123" y="3359436"/>
            <a:ext cx="809493" cy="770065"/>
            <a:chOff x="4234875" y="1979179"/>
            <a:chExt cx="607120" cy="577549"/>
          </a:xfrm>
        </p:grpSpPr>
        <p:grpSp>
          <p:nvGrpSpPr>
            <p:cNvPr id="79" name="Nhóm 78">
              <a:extLst>
                <a:ext uri="{FF2B5EF4-FFF2-40B4-BE49-F238E27FC236}">
                  <a16:creationId xmlns:a16="http://schemas.microsoft.com/office/drawing/2014/main" id="{6F2D3BA0-A8F2-D761-ED68-A139DD82CBBD}"/>
                </a:ext>
              </a:extLst>
            </p:cNvPr>
            <p:cNvGrpSpPr/>
            <p:nvPr/>
          </p:nvGrpSpPr>
          <p:grpSpPr>
            <a:xfrm>
              <a:off x="4234875" y="1979179"/>
              <a:ext cx="607120" cy="577549"/>
              <a:chOff x="4297137" y="1963045"/>
              <a:chExt cx="607120" cy="577549"/>
            </a:xfrm>
          </p:grpSpPr>
          <p:sp>
            <p:nvSpPr>
              <p:cNvPr id="92" name="Hình Bầu dục 91">
                <a:extLst>
                  <a:ext uri="{FF2B5EF4-FFF2-40B4-BE49-F238E27FC236}">
                    <a16:creationId xmlns:a16="http://schemas.microsoft.com/office/drawing/2014/main" id="{D3D41869-D9B2-EDDA-6B95-AA9912567D13}"/>
                  </a:ext>
                </a:extLst>
              </p:cNvPr>
              <p:cNvSpPr/>
              <p:nvPr/>
            </p:nvSpPr>
            <p:spPr>
              <a:xfrm>
                <a:off x="4297137" y="1982649"/>
                <a:ext cx="549726" cy="55794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93" name="Hình Bầu dục 92">
                <a:extLst>
                  <a:ext uri="{FF2B5EF4-FFF2-40B4-BE49-F238E27FC236}">
                    <a16:creationId xmlns:a16="http://schemas.microsoft.com/office/drawing/2014/main" id="{039A7CDB-C353-B836-47EE-D5EC71629CCA}"/>
                  </a:ext>
                </a:extLst>
              </p:cNvPr>
              <p:cNvSpPr/>
              <p:nvPr/>
            </p:nvSpPr>
            <p:spPr>
              <a:xfrm>
                <a:off x="4354531" y="1963045"/>
                <a:ext cx="549726" cy="557945"/>
              </a:xfrm>
              <a:prstGeom prst="ellipse">
                <a:avLst/>
              </a:prstGeom>
              <a:noFill/>
              <a:ln>
                <a:solidFill>
                  <a:srgbClr val="221F1F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</p:grpSp>
        <p:sp>
          <p:nvSpPr>
            <p:cNvPr id="91" name="Hộp Văn bản 90">
              <a:extLst>
                <a:ext uri="{FF2B5EF4-FFF2-40B4-BE49-F238E27FC236}">
                  <a16:creationId xmlns:a16="http://schemas.microsoft.com/office/drawing/2014/main" id="{7B19D421-2F1F-F7E3-4A99-2955C53083B6}"/>
                </a:ext>
              </a:extLst>
            </p:cNvPr>
            <p:cNvSpPr txBox="1"/>
            <p:nvPr/>
          </p:nvSpPr>
          <p:spPr>
            <a:xfrm flipH="1">
              <a:off x="4452344" y="2046922"/>
              <a:ext cx="57394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8DB4"/>
                  </a:solidFill>
                  <a:effectLst/>
                  <a:uLnTx/>
                  <a:uFillTx/>
                  <a:latin typeface="SVN-Poky's"/>
                  <a:ea typeface="+mn-ea"/>
                  <a:cs typeface="Arial"/>
                  <a:sym typeface="Arial"/>
                </a:rPr>
                <a:t>4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8DB4"/>
                </a:solidFill>
                <a:effectLst/>
                <a:uLnTx/>
                <a:uFillTx/>
                <a:latin typeface="Coiny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" name="Nhóm 93">
            <a:extLst>
              <a:ext uri="{FF2B5EF4-FFF2-40B4-BE49-F238E27FC236}">
                <a16:creationId xmlns:a16="http://schemas.microsoft.com/office/drawing/2014/main" id="{B168D926-4D75-2316-38A4-86DE9998B197}"/>
              </a:ext>
            </a:extLst>
          </p:cNvPr>
          <p:cNvGrpSpPr/>
          <p:nvPr/>
        </p:nvGrpSpPr>
        <p:grpSpPr>
          <a:xfrm>
            <a:off x="6866100" y="1421055"/>
            <a:ext cx="2843827" cy="1811935"/>
            <a:chOff x="5126861" y="1058966"/>
            <a:chExt cx="2132870" cy="1358951"/>
          </a:xfrm>
        </p:grpSpPr>
        <p:grpSp>
          <p:nvGrpSpPr>
            <p:cNvPr id="95" name="Nhóm 94">
              <a:extLst>
                <a:ext uri="{FF2B5EF4-FFF2-40B4-BE49-F238E27FC236}">
                  <a16:creationId xmlns:a16="http://schemas.microsoft.com/office/drawing/2014/main" id="{5F54F4F8-C797-71DC-854E-9DF7E44159C7}"/>
                </a:ext>
              </a:extLst>
            </p:cNvPr>
            <p:cNvGrpSpPr/>
            <p:nvPr/>
          </p:nvGrpSpPr>
          <p:grpSpPr>
            <a:xfrm>
              <a:off x="5157536" y="1058966"/>
              <a:ext cx="2102195" cy="1349464"/>
              <a:chOff x="-757433" y="2825505"/>
              <a:chExt cx="3212435" cy="1806994"/>
            </a:xfrm>
          </p:grpSpPr>
          <p:pic>
            <p:nvPicPr>
              <p:cNvPr id="97" name="Hình ảnh 96">
                <a:extLst>
                  <a:ext uri="{FF2B5EF4-FFF2-40B4-BE49-F238E27FC236}">
                    <a16:creationId xmlns:a16="http://schemas.microsoft.com/office/drawing/2014/main" id="{DF48CA03-5C6A-59A5-4780-689FC24CB3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757433" y="2825505"/>
                <a:ext cx="3212435" cy="1806994"/>
              </a:xfrm>
              <a:prstGeom prst="rect">
                <a:avLst/>
              </a:prstGeom>
            </p:spPr>
          </p:pic>
          <p:sp>
            <p:nvSpPr>
              <p:cNvPr id="98" name="Hộp Văn bản 97">
                <a:extLst>
                  <a:ext uri="{FF2B5EF4-FFF2-40B4-BE49-F238E27FC236}">
                    <a16:creationId xmlns:a16="http://schemas.microsoft.com/office/drawing/2014/main" id="{0D810810-C81C-760F-0D2C-F44BA0607E97}"/>
                  </a:ext>
                </a:extLst>
              </p:cNvPr>
              <p:cNvSpPr txBox="1"/>
              <p:nvPr/>
            </p:nvSpPr>
            <p:spPr>
              <a:xfrm rot="647062">
                <a:off x="523728" y="3598314"/>
                <a:ext cx="1135495" cy="2576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10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A5CA"/>
                    </a:solidFill>
                    <a:effectLst/>
                    <a:uLnTx/>
                    <a:uFillTx/>
                    <a:latin typeface="SVN-Poky's"/>
                    <a:ea typeface="+mn-ea"/>
                    <a:cs typeface="Arial"/>
                    <a:sym typeface="Arial"/>
                  </a:rPr>
                  <a:t>TRẠM 4</a:t>
                </a:r>
                <a:endParaRPr kumimoji="0" lang="vi-VN" sz="1067" b="1" i="0" u="none" strike="noStrike" kern="0" cap="none" spc="0" normalizeH="0" baseline="0" noProof="0" dirty="0">
                  <a:ln>
                    <a:noFill/>
                  </a:ln>
                  <a:solidFill>
                    <a:srgbClr val="00A5CA"/>
                  </a:solidFill>
                  <a:effectLst/>
                  <a:uLnTx/>
                  <a:uFillTx/>
                  <a:latin typeface="+mj-lt"/>
                  <a:ea typeface="+mn-ea"/>
                  <a:cs typeface="Arial"/>
                  <a:sym typeface="Arial"/>
                </a:endParaRPr>
              </a:p>
            </p:txBody>
          </p:sp>
        </p:grpSp>
        <p:sp>
          <p:nvSpPr>
            <p:cNvPr id="96" name="Hộp Văn bản 95">
              <a:extLst>
                <a:ext uri="{FF2B5EF4-FFF2-40B4-BE49-F238E27FC236}">
                  <a16:creationId xmlns:a16="http://schemas.microsoft.com/office/drawing/2014/main" id="{FFE25E4F-2624-6882-949C-764EB5DC2531}"/>
                </a:ext>
              </a:extLst>
            </p:cNvPr>
            <p:cNvSpPr txBox="1"/>
            <p:nvPr/>
          </p:nvSpPr>
          <p:spPr>
            <a:xfrm>
              <a:off x="5126861" y="2133175"/>
              <a:ext cx="1234645" cy="284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1867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SVN-Poky's"/>
                  <a:ea typeface="+mn-ea"/>
                  <a:cs typeface="Arial"/>
                  <a:sym typeface="Arial"/>
                </a:rPr>
                <a:t>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81329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: Góc Tròn 1">
            <a:extLst>
              <a:ext uri="{FF2B5EF4-FFF2-40B4-BE49-F238E27FC236}">
                <a16:creationId xmlns:a16="http://schemas.microsoft.com/office/drawing/2014/main" id="{03486E32-42DC-9113-6793-07422A404AC5}"/>
              </a:ext>
            </a:extLst>
          </p:cNvPr>
          <p:cNvSpPr/>
          <p:nvPr/>
        </p:nvSpPr>
        <p:spPr>
          <a:xfrm>
            <a:off x="445106" y="428625"/>
            <a:ext cx="11301789" cy="6061759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D6F4FF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grpSp>
        <p:nvGrpSpPr>
          <p:cNvPr id="8" name="Nhóm 6">
            <a:extLst>
              <a:ext uri="{FF2B5EF4-FFF2-40B4-BE49-F238E27FC236}">
                <a16:creationId xmlns:a16="http://schemas.microsoft.com/office/drawing/2014/main" id="{9CCBE2D8-82DF-25D2-EBC7-9603ADCC93FA}"/>
              </a:ext>
            </a:extLst>
          </p:cNvPr>
          <p:cNvGrpSpPr/>
          <p:nvPr/>
        </p:nvGrpSpPr>
        <p:grpSpPr>
          <a:xfrm>
            <a:off x="357813" y="328368"/>
            <a:ext cx="10900737" cy="1149197"/>
            <a:chOff x="1217446" y="521495"/>
            <a:chExt cx="8175554" cy="861897"/>
          </a:xfrm>
        </p:grpSpPr>
        <p:grpSp>
          <p:nvGrpSpPr>
            <p:cNvPr id="9" name="Nhóm 4">
              <a:extLst>
                <a:ext uri="{FF2B5EF4-FFF2-40B4-BE49-F238E27FC236}">
                  <a16:creationId xmlns:a16="http://schemas.microsoft.com/office/drawing/2014/main" id="{542A7952-541B-7AF0-BC02-16EAD8485C26}"/>
                </a:ext>
              </a:extLst>
            </p:cNvPr>
            <p:cNvGrpSpPr/>
            <p:nvPr/>
          </p:nvGrpSpPr>
          <p:grpSpPr>
            <a:xfrm>
              <a:off x="1217446" y="521495"/>
              <a:ext cx="1160391" cy="746406"/>
              <a:chOff x="1446439" y="517543"/>
              <a:chExt cx="1192328" cy="809738"/>
            </a:xfrm>
          </p:grpSpPr>
          <p:sp>
            <p:nvSpPr>
              <p:cNvPr id="12" name="Hình Bầu dục 2">
                <a:extLst>
                  <a:ext uri="{FF2B5EF4-FFF2-40B4-BE49-F238E27FC236}">
                    <a16:creationId xmlns:a16="http://schemas.microsoft.com/office/drawing/2014/main" id="{9F58319C-337C-D9D8-2865-40C7414A5293}"/>
                  </a:ext>
                </a:extLst>
              </p:cNvPr>
              <p:cNvSpPr/>
              <p:nvPr/>
            </p:nvSpPr>
            <p:spPr>
              <a:xfrm>
                <a:off x="1693803" y="613396"/>
                <a:ext cx="614647" cy="667711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0" cap="none" spc="0" normalizeH="0" baseline="0" noProof="0" dirty="0">
                  <a:ln>
                    <a:noFill/>
                  </a:ln>
                  <a:solidFill>
                    <a:srgbClr val="D6F4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3" name="Hộp Văn bản 3">
                <a:extLst>
                  <a:ext uri="{FF2B5EF4-FFF2-40B4-BE49-F238E27FC236}">
                    <a16:creationId xmlns:a16="http://schemas.microsoft.com/office/drawing/2014/main" id="{273EAE4D-4E9A-65EC-B3BA-0DE0B4C4910F}"/>
                  </a:ext>
                </a:extLst>
              </p:cNvPr>
              <p:cNvSpPr txBox="1"/>
              <p:nvPr/>
            </p:nvSpPr>
            <p:spPr>
              <a:xfrm>
                <a:off x="1446439" y="517543"/>
                <a:ext cx="1192328" cy="8097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58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Times New Roman" panose="02020603050405020304" pitchFamily="18" charset="0"/>
                    <a:sym typeface="Arial"/>
                  </a:rPr>
                  <a:t>7</a:t>
                </a:r>
              </a:p>
            </p:txBody>
          </p:sp>
        </p:grpSp>
        <p:sp>
          <p:nvSpPr>
            <p:cNvPr id="11" name="Hộp Văn bản 5">
              <a:extLst>
                <a:ext uri="{FF2B5EF4-FFF2-40B4-BE49-F238E27FC236}">
                  <a16:creationId xmlns:a16="http://schemas.microsoft.com/office/drawing/2014/main" id="{76793807-71ED-04AA-A0A3-BC10D6920584}"/>
                </a:ext>
              </a:extLst>
            </p:cNvPr>
            <p:cNvSpPr txBox="1"/>
            <p:nvPr/>
          </p:nvSpPr>
          <p:spPr>
            <a:xfrm>
              <a:off x="2077799" y="575479"/>
              <a:ext cx="7315201" cy="807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Em hãy tìm trên sách, báo, tạp chí các số có sáu chữ số và ghi lại những thông tin liên quan đến các số đó. 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D64555F-BA2A-2F32-865F-ED4818DC138F}"/>
              </a:ext>
            </a:extLst>
          </p:cNvPr>
          <p:cNvSpPr/>
          <p:nvPr/>
        </p:nvSpPr>
        <p:spPr>
          <a:xfrm>
            <a:off x="1352550" y="2057401"/>
            <a:ext cx="8953500" cy="288607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vi-VN" sz="3600" dirty="0">
                <a:solidFill>
                  <a:srgbClr val="FF0000"/>
                </a:solidFill>
              </a:rPr>
              <a:t>Ví dụ: Theo số liệu thống kê năm 2019, nước ta có khoảng 751 067 người dân tộc Dao sinh sống chủ yếu ở các tỉnh Hà Giang, Tuyên Quang, Lào Cai, Yên Bái, Quảng Ninh. 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9260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6BDC67C6-F55C-61E7-5D80-5EBCF828F5F4}"/>
              </a:ext>
            </a:extLst>
          </p:cNvPr>
          <p:cNvSpPr txBox="1"/>
          <p:nvPr/>
        </p:nvSpPr>
        <p:spPr>
          <a:xfrm>
            <a:off x="2933310" y="3632200"/>
            <a:ext cx="184731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" name="Nhóm 1">
            <a:extLst>
              <a:ext uri="{FF2B5EF4-FFF2-40B4-BE49-F238E27FC236}">
                <a16:creationId xmlns:a16="http://schemas.microsoft.com/office/drawing/2014/main" id="{B3108209-C48B-F90D-B203-B363336A4F07}"/>
              </a:ext>
            </a:extLst>
          </p:cNvPr>
          <p:cNvGrpSpPr/>
          <p:nvPr/>
        </p:nvGrpSpPr>
        <p:grpSpPr>
          <a:xfrm>
            <a:off x="885525" y="310357"/>
            <a:ext cx="10825539" cy="6410225"/>
            <a:chOff x="502332" y="167915"/>
            <a:chExt cx="8119154" cy="4807669"/>
          </a:xfrm>
        </p:grpSpPr>
        <p:pic>
          <p:nvPicPr>
            <p:cNvPr id="3" name="Hình ảnh 2" descr="Ảnh có chứa bản đồ&#10;&#10;Mô tả được tạo tự động">
              <a:extLst>
                <a:ext uri="{FF2B5EF4-FFF2-40B4-BE49-F238E27FC236}">
                  <a16:creationId xmlns:a16="http://schemas.microsoft.com/office/drawing/2014/main" id="{1D01C82B-5C52-B2AD-5B62-0813825E4B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0759" t="7812" r="11294" b="7812"/>
            <a:stretch/>
          </p:blipFill>
          <p:spPr>
            <a:xfrm>
              <a:off x="502332" y="167915"/>
              <a:ext cx="8119154" cy="4807669"/>
            </a:xfrm>
            <a:prstGeom prst="rect">
              <a:avLst/>
            </a:prstGeom>
          </p:spPr>
        </p:pic>
        <p:sp>
          <p:nvSpPr>
            <p:cNvPr id="18" name="Hình chữ nhật 17">
              <a:extLst>
                <a:ext uri="{FF2B5EF4-FFF2-40B4-BE49-F238E27FC236}">
                  <a16:creationId xmlns:a16="http://schemas.microsoft.com/office/drawing/2014/main" id="{59A20915-E44B-5522-EE1B-0F15FE0C2BE4}"/>
                </a:ext>
              </a:extLst>
            </p:cNvPr>
            <p:cNvSpPr/>
            <p:nvPr/>
          </p:nvSpPr>
          <p:spPr>
            <a:xfrm>
              <a:off x="5840191" y="2063048"/>
              <a:ext cx="379850" cy="356302"/>
            </a:xfrm>
            <a:prstGeom prst="rect">
              <a:avLst/>
            </a:prstGeom>
            <a:solidFill>
              <a:srgbClr val="CDAE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D6F4F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</p:grpSp>
      <p:pic>
        <p:nvPicPr>
          <p:cNvPr id="10" name="Hình ảnh 9" descr="Ảnh có chứa thiết bị điện tử&#10;&#10;Mô tả được tạo tự động">
            <a:extLst>
              <a:ext uri="{FF2B5EF4-FFF2-40B4-BE49-F238E27FC236}">
                <a16:creationId xmlns:a16="http://schemas.microsoft.com/office/drawing/2014/main" id="{6AE10A6B-A389-5B6A-DFDF-803D1E16CF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400" t="11589" r="19980" b="17582"/>
          <a:stretch/>
        </p:blipFill>
        <p:spPr>
          <a:xfrm>
            <a:off x="3432432" y="2768706"/>
            <a:ext cx="4835405" cy="3353049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8CA56D0C-A0C2-6213-53EB-3C58A34E454D}"/>
              </a:ext>
            </a:extLst>
          </p:cNvPr>
          <p:cNvSpPr txBox="1"/>
          <p:nvPr/>
        </p:nvSpPr>
        <p:spPr>
          <a:xfrm>
            <a:off x="2775531" y="1038769"/>
            <a:ext cx="656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Chúc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mừng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các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bạn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đã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chinh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phục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63" name="Hộp Văn bản 62">
            <a:extLst>
              <a:ext uri="{FF2B5EF4-FFF2-40B4-BE49-F238E27FC236}">
                <a16:creationId xmlns:a16="http://schemas.microsoft.com/office/drawing/2014/main" id="{27E5ADAB-9CA2-9625-09C3-D0B2F05E81DB}"/>
              </a:ext>
            </a:extLst>
          </p:cNvPr>
          <p:cNvSpPr txBox="1"/>
          <p:nvPr/>
        </p:nvSpPr>
        <p:spPr>
          <a:xfrm>
            <a:off x="2775531" y="1576683"/>
            <a:ext cx="656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được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các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thử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thách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.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Đây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chính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</p:txBody>
      </p:sp>
      <p:sp>
        <p:nvSpPr>
          <p:cNvPr id="64" name="Hộp Văn bản 63">
            <a:extLst>
              <a:ext uri="{FF2B5EF4-FFF2-40B4-BE49-F238E27FC236}">
                <a16:creationId xmlns:a16="http://schemas.microsoft.com/office/drawing/2014/main" id="{012D0BE2-D873-3523-4727-9C8655AD405B}"/>
              </a:ext>
            </a:extLst>
          </p:cNvPr>
          <p:cNvSpPr txBox="1"/>
          <p:nvPr/>
        </p:nvSpPr>
        <p:spPr>
          <a:xfrm>
            <a:off x="2863135" y="2143453"/>
            <a:ext cx="656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là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phần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thưởng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dành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cho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bạn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29634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3" grpId="0"/>
      <p:bldP spid="6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0" name="Google Shape;2240;p58"/>
          <p:cNvSpPr/>
          <p:nvPr/>
        </p:nvSpPr>
        <p:spPr>
          <a:xfrm>
            <a:off x="9139866" y="431824"/>
            <a:ext cx="3745076" cy="854419"/>
          </a:xfrm>
          <a:custGeom>
            <a:avLst/>
            <a:gdLst/>
            <a:ahLst/>
            <a:cxnLst/>
            <a:rect l="l" t="t" r="r" b="b"/>
            <a:pathLst>
              <a:path w="56942" h="12991" extrusionOk="0">
                <a:moveTo>
                  <a:pt x="21078" y="0"/>
                </a:moveTo>
                <a:cubicBezTo>
                  <a:pt x="17553" y="0"/>
                  <a:pt x="14604" y="2373"/>
                  <a:pt x="14061" y="5464"/>
                </a:cubicBezTo>
                <a:cubicBezTo>
                  <a:pt x="13593" y="5380"/>
                  <a:pt x="13125" y="5330"/>
                  <a:pt x="12649" y="5330"/>
                </a:cubicBezTo>
                <a:cubicBezTo>
                  <a:pt x="9165" y="5330"/>
                  <a:pt x="6266" y="7619"/>
                  <a:pt x="5648" y="10627"/>
                </a:cubicBezTo>
                <a:cubicBezTo>
                  <a:pt x="2165" y="11095"/>
                  <a:pt x="1" y="12991"/>
                  <a:pt x="1" y="12991"/>
                </a:cubicBezTo>
                <a:lnTo>
                  <a:pt x="19650" y="12991"/>
                </a:lnTo>
                <a:lnTo>
                  <a:pt x="19675" y="12866"/>
                </a:lnTo>
                <a:cubicBezTo>
                  <a:pt x="19733" y="12874"/>
                  <a:pt x="19800" y="12882"/>
                  <a:pt x="19858" y="12891"/>
                </a:cubicBezTo>
                <a:cubicBezTo>
                  <a:pt x="19867" y="12924"/>
                  <a:pt x="19875" y="12958"/>
                  <a:pt x="19883" y="12991"/>
                </a:cubicBezTo>
                <a:lnTo>
                  <a:pt x="56942" y="12991"/>
                </a:lnTo>
                <a:cubicBezTo>
                  <a:pt x="54026" y="11713"/>
                  <a:pt x="51977" y="11295"/>
                  <a:pt x="50544" y="11295"/>
                </a:cubicBezTo>
                <a:cubicBezTo>
                  <a:pt x="50515" y="11295"/>
                  <a:pt x="50487" y="11295"/>
                  <a:pt x="50459" y="11295"/>
                </a:cubicBezTo>
                <a:cubicBezTo>
                  <a:pt x="50159" y="6575"/>
                  <a:pt x="45865" y="2832"/>
                  <a:pt x="40627" y="2832"/>
                </a:cubicBezTo>
                <a:cubicBezTo>
                  <a:pt x="37201" y="2832"/>
                  <a:pt x="34194" y="4420"/>
                  <a:pt x="32423" y="6834"/>
                </a:cubicBezTo>
                <a:cubicBezTo>
                  <a:pt x="32181" y="5756"/>
                  <a:pt x="31136" y="4954"/>
                  <a:pt x="29883" y="4954"/>
                </a:cubicBezTo>
                <a:cubicBezTo>
                  <a:pt x="29870" y="4954"/>
                  <a:pt x="29857" y="4954"/>
                  <a:pt x="29844" y="4954"/>
                </a:cubicBezTo>
                <a:cubicBezTo>
                  <a:pt x="29282" y="4954"/>
                  <a:pt x="28745" y="5129"/>
                  <a:pt x="28288" y="5456"/>
                </a:cubicBezTo>
                <a:cubicBezTo>
                  <a:pt x="28229" y="5447"/>
                  <a:pt x="28162" y="5431"/>
                  <a:pt x="28104" y="5422"/>
                </a:cubicBezTo>
                <a:cubicBezTo>
                  <a:pt x="27544" y="2348"/>
                  <a:pt x="24612" y="0"/>
                  <a:pt x="21078" y="0"/>
                </a:cubicBezTo>
                <a:close/>
              </a:path>
            </a:pathLst>
          </a:custGeom>
          <a:solidFill>
            <a:srgbClr val="B3F5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258" name="Google Shape;2258;p58"/>
          <p:cNvGrpSpPr/>
          <p:nvPr/>
        </p:nvGrpSpPr>
        <p:grpSpPr>
          <a:xfrm flipH="1">
            <a:off x="4418718" y="713033"/>
            <a:ext cx="1307767" cy="693067"/>
            <a:chOff x="2468025" y="734125"/>
            <a:chExt cx="980825" cy="519800"/>
          </a:xfrm>
        </p:grpSpPr>
        <p:sp>
          <p:nvSpPr>
            <p:cNvPr id="2259" name="Google Shape;2259;p58"/>
            <p:cNvSpPr/>
            <p:nvPr/>
          </p:nvSpPr>
          <p:spPr>
            <a:xfrm>
              <a:off x="2831050" y="905000"/>
              <a:ext cx="617800" cy="140225"/>
            </a:xfrm>
            <a:custGeom>
              <a:avLst/>
              <a:gdLst/>
              <a:ahLst/>
              <a:cxnLst/>
              <a:rect l="l" t="t" r="r" b="b"/>
              <a:pathLst>
                <a:path w="24712" h="5609" extrusionOk="0">
                  <a:moveTo>
                    <a:pt x="18198" y="1"/>
                  </a:moveTo>
                  <a:cubicBezTo>
                    <a:pt x="15715" y="1"/>
                    <a:pt x="14485" y="2407"/>
                    <a:pt x="12052" y="2407"/>
                  </a:cubicBezTo>
                  <a:cubicBezTo>
                    <a:pt x="9710" y="2407"/>
                    <a:pt x="7709" y="668"/>
                    <a:pt x="5003" y="668"/>
                  </a:cubicBezTo>
                  <a:cubicBezTo>
                    <a:pt x="4711" y="668"/>
                    <a:pt x="4411" y="688"/>
                    <a:pt x="4101" y="733"/>
                  </a:cubicBezTo>
                  <a:cubicBezTo>
                    <a:pt x="1507" y="1131"/>
                    <a:pt x="0" y="5315"/>
                    <a:pt x="0" y="5315"/>
                  </a:cubicBezTo>
                  <a:cubicBezTo>
                    <a:pt x="0" y="5315"/>
                    <a:pt x="3060" y="2256"/>
                    <a:pt x="5465" y="2256"/>
                  </a:cubicBezTo>
                  <a:cubicBezTo>
                    <a:pt x="5520" y="2256"/>
                    <a:pt x="5574" y="2257"/>
                    <a:pt x="5629" y="2260"/>
                  </a:cubicBezTo>
                  <a:cubicBezTo>
                    <a:pt x="8077" y="2407"/>
                    <a:pt x="9918" y="5608"/>
                    <a:pt x="12199" y="5608"/>
                  </a:cubicBezTo>
                  <a:cubicBezTo>
                    <a:pt x="14398" y="5608"/>
                    <a:pt x="16189" y="1931"/>
                    <a:pt x="18903" y="1931"/>
                  </a:cubicBezTo>
                  <a:cubicBezTo>
                    <a:pt x="19003" y="1931"/>
                    <a:pt x="19105" y="1936"/>
                    <a:pt x="19208" y="1947"/>
                  </a:cubicBezTo>
                  <a:cubicBezTo>
                    <a:pt x="22116" y="2260"/>
                    <a:pt x="24711" y="4395"/>
                    <a:pt x="24711" y="4395"/>
                  </a:cubicBezTo>
                  <a:cubicBezTo>
                    <a:pt x="24711" y="4395"/>
                    <a:pt x="22409" y="880"/>
                    <a:pt x="19208" y="126"/>
                  </a:cubicBezTo>
                  <a:cubicBezTo>
                    <a:pt x="18848" y="39"/>
                    <a:pt x="18513" y="1"/>
                    <a:pt x="18198" y="1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60" name="Google Shape;2260;p58"/>
            <p:cNvSpPr/>
            <p:nvPr/>
          </p:nvSpPr>
          <p:spPr>
            <a:xfrm>
              <a:off x="2468025" y="1149000"/>
              <a:ext cx="463475" cy="104925"/>
            </a:xfrm>
            <a:custGeom>
              <a:avLst/>
              <a:gdLst/>
              <a:ahLst/>
              <a:cxnLst/>
              <a:rect l="l" t="t" r="r" b="b"/>
              <a:pathLst>
                <a:path w="18539" h="4197" extrusionOk="0">
                  <a:moveTo>
                    <a:pt x="13655" y="0"/>
                  </a:moveTo>
                  <a:cubicBezTo>
                    <a:pt x="11792" y="0"/>
                    <a:pt x="10877" y="1811"/>
                    <a:pt x="9039" y="1811"/>
                  </a:cubicBezTo>
                  <a:cubicBezTo>
                    <a:pt x="7276" y="1811"/>
                    <a:pt x="5771" y="489"/>
                    <a:pt x="3746" y="489"/>
                  </a:cubicBezTo>
                  <a:cubicBezTo>
                    <a:pt x="3535" y="489"/>
                    <a:pt x="3319" y="504"/>
                    <a:pt x="3097" y="535"/>
                  </a:cubicBezTo>
                  <a:cubicBezTo>
                    <a:pt x="1151" y="828"/>
                    <a:pt x="0" y="3967"/>
                    <a:pt x="0" y="3967"/>
                  </a:cubicBezTo>
                  <a:cubicBezTo>
                    <a:pt x="0" y="3967"/>
                    <a:pt x="2304" y="1683"/>
                    <a:pt x="4109" y="1683"/>
                  </a:cubicBezTo>
                  <a:cubicBezTo>
                    <a:pt x="4148" y="1683"/>
                    <a:pt x="4188" y="1684"/>
                    <a:pt x="4227" y="1686"/>
                  </a:cubicBezTo>
                  <a:cubicBezTo>
                    <a:pt x="6068" y="1811"/>
                    <a:pt x="7449" y="4197"/>
                    <a:pt x="9165" y="4197"/>
                  </a:cubicBezTo>
                  <a:cubicBezTo>
                    <a:pt x="10817" y="4197"/>
                    <a:pt x="12139" y="1443"/>
                    <a:pt x="14177" y="1443"/>
                  </a:cubicBezTo>
                  <a:cubicBezTo>
                    <a:pt x="14255" y="1443"/>
                    <a:pt x="14335" y="1447"/>
                    <a:pt x="14417" y="1456"/>
                  </a:cubicBezTo>
                  <a:cubicBezTo>
                    <a:pt x="16593" y="1686"/>
                    <a:pt x="18539" y="3297"/>
                    <a:pt x="18539" y="3297"/>
                  </a:cubicBezTo>
                  <a:cubicBezTo>
                    <a:pt x="18539" y="3297"/>
                    <a:pt x="16823" y="661"/>
                    <a:pt x="14417" y="96"/>
                  </a:cubicBezTo>
                  <a:cubicBezTo>
                    <a:pt x="14145" y="30"/>
                    <a:pt x="13892" y="0"/>
                    <a:pt x="1365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61" name="Google Shape;2261;p58"/>
            <p:cNvSpPr/>
            <p:nvPr/>
          </p:nvSpPr>
          <p:spPr>
            <a:xfrm>
              <a:off x="2565325" y="734125"/>
              <a:ext cx="290850" cy="66275"/>
            </a:xfrm>
            <a:custGeom>
              <a:avLst/>
              <a:gdLst/>
              <a:ahLst/>
              <a:cxnLst/>
              <a:rect l="l" t="t" r="r" b="b"/>
              <a:pathLst>
                <a:path w="11634" h="2651" extrusionOk="0">
                  <a:moveTo>
                    <a:pt x="8575" y="0"/>
                  </a:moveTo>
                  <a:cubicBezTo>
                    <a:pt x="7400" y="0"/>
                    <a:pt x="6825" y="1144"/>
                    <a:pt x="5670" y="1144"/>
                  </a:cubicBezTo>
                  <a:cubicBezTo>
                    <a:pt x="4579" y="1144"/>
                    <a:pt x="3640" y="316"/>
                    <a:pt x="2367" y="316"/>
                  </a:cubicBezTo>
                  <a:cubicBezTo>
                    <a:pt x="2224" y="316"/>
                    <a:pt x="2077" y="326"/>
                    <a:pt x="1925" y="349"/>
                  </a:cubicBezTo>
                  <a:cubicBezTo>
                    <a:pt x="711" y="538"/>
                    <a:pt x="0" y="2505"/>
                    <a:pt x="0" y="2505"/>
                  </a:cubicBezTo>
                  <a:cubicBezTo>
                    <a:pt x="0" y="2505"/>
                    <a:pt x="1445" y="1080"/>
                    <a:pt x="2585" y="1080"/>
                  </a:cubicBezTo>
                  <a:cubicBezTo>
                    <a:pt x="2610" y="1080"/>
                    <a:pt x="2634" y="1080"/>
                    <a:pt x="2657" y="1082"/>
                  </a:cubicBezTo>
                  <a:cubicBezTo>
                    <a:pt x="3808" y="1124"/>
                    <a:pt x="4666" y="2651"/>
                    <a:pt x="5733" y="2651"/>
                  </a:cubicBezTo>
                  <a:cubicBezTo>
                    <a:pt x="6780" y="2651"/>
                    <a:pt x="7614" y="906"/>
                    <a:pt x="8888" y="906"/>
                  </a:cubicBezTo>
                  <a:cubicBezTo>
                    <a:pt x="8938" y="906"/>
                    <a:pt x="8988" y="909"/>
                    <a:pt x="9039" y="914"/>
                  </a:cubicBezTo>
                  <a:cubicBezTo>
                    <a:pt x="10399" y="1061"/>
                    <a:pt x="11634" y="2065"/>
                    <a:pt x="11634" y="2065"/>
                  </a:cubicBezTo>
                  <a:cubicBezTo>
                    <a:pt x="11634" y="2065"/>
                    <a:pt x="10546" y="412"/>
                    <a:pt x="9039" y="56"/>
                  </a:cubicBezTo>
                  <a:cubicBezTo>
                    <a:pt x="8874" y="17"/>
                    <a:pt x="8720" y="0"/>
                    <a:pt x="857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6963406A-3EE3-48E8-F56B-276AA5B4EB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3296" y="188007"/>
            <a:ext cx="9559357" cy="47674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Hình ảnh 20" descr="Ảnh có chứa văn bản&#10;&#10;Mô tả được tạo tự động"/>
          <p:cNvPicPr>
            <a:picLocks noChangeAspect="1"/>
          </p:cNvPicPr>
          <p:nvPr/>
        </p:nvPicPr>
        <p:blipFill rotWithShape="1">
          <a:blip r:embed="rId3"/>
          <a:srcRect l="11025" t="14654" r="57070" b="37819"/>
          <a:stretch>
            <a:fillRect/>
          </a:stretch>
        </p:blipFill>
        <p:spPr>
          <a:xfrm rot="21015452">
            <a:off x="7268844" y="4085449"/>
            <a:ext cx="2214189" cy="1855328"/>
          </a:xfrm>
          <a:prstGeom prst="rect">
            <a:avLst/>
          </a:prstGeom>
        </p:spPr>
      </p:pic>
      <p:pic>
        <p:nvPicPr>
          <p:cNvPr id="22" name="Hình ảnh 21" descr="Ảnh có chứa văn bản&#10;&#10;Mô tả được tạo tự động"/>
          <p:cNvPicPr>
            <a:picLocks noChangeAspect="1"/>
          </p:cNvPicPr>
          <p:nvPr/>
        </p:nvPicPr>
        <p:blipFill rotWithShape="1">
          <a:blip r:embed="rId3"/>
          <a:srcRect l="40231" r="25483" b="40641"/>
          <a:stretch>
            <a:fillRect/>
          </a:stretch>
        </p:blipFill>
        <p:spPr>
          <a:xfrm flipH="1">
            <a:off x="7373956" y="-1477"/>
            <a:ext cx="3879625" cy="3252581"/>
          </a:xfrm>
          <a:prstGeom prst="rect">
            <a:avLst/>
          </a:prstGeom>
        </p:spPr>
      </p:pic>
      <p:pic>
        <p:nvPicPr>
          <p:cNvPr id="23" name="Hình ảnh 22" descr="Ảnh có chứa văn bản&#10;&#10;Mô tả được tạo tự động"/>
          <p:cNvPicPr>
            <a:picLocks noChangeAspect="1"/>
          </p:cNvPicPr>
          <p:nvPr/>
        </p:nvPicPr>
        <p:blipFill rotWithShape="1">
          <a:blip r:embed="rId3"/>
          <a:srcRect l="40231" r="25483" b="40641"/>
          <a:stretch>
            <a:fillRect/>
          </a:stretch>
        </p:blipFill>
        <p:spPr>
          <a:xfrm rot="301431">
            <a:off x="949393" y="65415"/>
            <a:ext cx="3733411" cy="3252581"/>
          </a:xfrm>
          <a:prstGeom prst="rect">
            <a:avLst/>
          </a:prstGeom>
        </p:spPr>
      </p:pic>
      <p:pic>
        <p:nvPicPr>
          <p:cNvPr id="24" name="Hình ảnh 23" descr="Ảnh có chứa văn bản&#10;&#10;Mô tả được tạo tự động"/>
          <p:cNvPicPr>
            <a:picLocks noChangeAspect="1"/>
          </p:cNvPicPr>
          <p:nvPr/>
        </p:nvPicPr>
        <p:blipFill rotWithShape="1">
          <a:blip r:embed="rId3"/>
          <a:srcRect l="11025" t="14654" r="57070" b="37819"/>
          <a:stretch>
            <a:fillRect/>
          </a:stretch>
        </p:blipFill>
        <p:spPr>
          <a:xfrm rot="15885739">
            <a:off x="8862025" y="4428033"/>
            <a:ext cx="2225100" cy="1864471"/>
          </a:xfrm>
          <a:prstGeom prst="rect">
            <a:avLst/>
          </a:prstGeom>
        </p:spPr>
      </p:pic>
      <p:pic>
        <p:nvPicPr>
          <p:cNvPr id="5" name="Hình ảnh 4"/>
          <p:cNvPicPr>
            <a:picLocks noChangeAspect="1"/>
          </p:cNvPicPr>
          <p:nvPr/>
        </p:nvPicPr>
        <p:blipFill rotWithShape="1">
          <a:blip r:embed="rId4"/>
          <a:srcRect t="54376" r="48989"/>
          <a:stretch>
            <a:fillRect/>
          </a:stretch>
        </p:blipFill>
        <p:spPr>
          <a:xfrm>
            <a:off x="5181690" y="4730385"/>
            <a:ext cx="1828621" cy="1635508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C3A88A9-7515-0B69-1E00-C9E63A5EED4C}"/>
              </a:ext>
            </a:extLst>
          </p:cNvPr>
          <p:cNvSpPr/>
          <p:nvPr/>
        </p:nvSpPr>
        <p:spPr>
          <a:xfrm>
            <a:off x="2228850" y="1095375"/>
            <a:ext cx="7696200" cy="2971800"/>
          </a:xfrm>
          <a:prstGeom prst="roundRect">
            <a:avLst/>
          </a:prstGeom>
          <a:solidFill>
            <a:srgbClr val="F5F9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5587A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Hình ảnh 7" descr="Ảnh có chứa văn bản&#10;&#10;Mô tả được tạo tự động">
            <a:extLst>
              <a:ext uri="{FF2B5EF4-FFF2-40B4-BE49-F238E27FC236}">
                <a16:creationId xmlns:a16="http://schemas.microsoft.com/office/drawing/2014/main" id="{F261960B-EA83-53F1-09F4-4D84552A52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5112" y="943535"/>
            <a:ext cx="6820197" cy="36945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555;p27">
            <a:extLst>
              <a:ext uri="{FF2B5EF4-FFF2-40B4-BE49-F238E27FC236}">
                <a16:creationId xmlns:a16="http://schemas.microsoft.com/office/drawing/2014/main" id="{A4BFE0D8-C3F3-4517-A26F-85AA7E4196CA}"/>
              </a:ext>
            </a:extLst>
          </p:cNvPr>
          <p:cNvSpPr/>
          <p:nvPr/>
        </p:nvSpPr>
        <p:spPr>
          <a:xfrm>
            <a:off x="1174800" y="579400"/>
            <a:ext cx="9842400" cy="5699200"/>
          </a:xfrm>
          <a:prstGeom prst="roundRect">
            <a:avLst>
              <a:gd name="adj" fmla="val 7687"/>
            </a:avLst>
          </a:prstGeom>
          <a:solidFill>
            <a:srgbClr val="FFFFFF"/>
          </a:solidFill>
          <a:ln w="762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8DC15B7F-D172-44DA-8E5F-B563BBA792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4376" r="48989"/>
          <a:stretch>
            <a:fillRect/>
          </a:stretch>
        </p:blipFill>
        <p:spPr>
          <a:xfrm>
            <a:off x="1502602" y="1848297"/>
            <a:ext cx="2264391" cy="2025257"/>
          </a:xfrm>
          <a:prstGeom prst="rect">
            <a:avLst/>
          </a:prstGeom>
        </p:spPr>
      </p:pic>
      <p:sp>
        <p:nvSpPr>
          <p:cNvPr id="6" name="Hộp Văn bản 9">
            <a:extLst>
              <a:ext uri="{FF2B5EF4-FFF2-40B4-BE49-F238E27FC236}">
                <a16:creationId xmlns:a16="http://schemas.microsoft.com/office/drawing/2014/main" id="{AD553A4A-5FC7-4969-950B-9F33D9C2702D}"/>
              </a:ext>
            </a:extLst>
          </p:cNvPr>
          <p:cNvSpPr txBox="1"/>
          <p:nvPr/>
        </p:nvSpPr>
        <p:spPr>
          <a:xfrm>
            <a:off x="3711212" y="4161717"/>
            <a:ext cx="6863509" cy="124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/>
                <a:sym typeface="Arial" panose="020B0604020202020204"/>
              </a:rPr>
              <a:t>Trả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/>
                <a:sym typeface="Arial" panose="020B0604020202020204"/>
              </a:rPr>
              <a:t>lời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D1D1"/>
                </a:highlight>
                <a:uLnTx/>
                <a:uFillTx/>
                <a:latin typeface="Calibri" panose="020F0502020204030204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D1D1"/>
                </a:highlight>
                <a:uLnTx/>
                <a:uFillTx/>
                <a:latin typeface="Calibri" panose="020F0502020204030204"/>
                <a:ea typeface="+mn-ea"/>
                <a:cs typeface="Arial" panose="020B0604020202020204"/>
                <a:sym typeface="Arial" panose="020B0604020202020204"/>
              </a:rPr>
              <a:t>sai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D1D1"/>
                </a:highlight>
                <a:uLnTx/>
                <a:uFillTx/>
                <a:latin typeface="Calibri" panose="020F0502020204030204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/>
                <a:sym typeface="Arial" panose="020B0604020202020204"/>
              </a:rPr>
              <a:t> sẽ </a:t>
            </a:r>
            <a:r>
              <a:rPr kumimoji="0" lang="vi-VN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/>
                <a:sym typeface="Arial" panose="020B0604020202020204"/>
              </a:rPr>
              <a:t>không </a:t>
            </a:r>
            <a:r>
              <a:rPr kumimoji="0" lang="vi-VN" sz="37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/>
                <a:sym typeface="Arial" panose="020B0604020202020204"/>
              </a:rPr>
              <a:t>được</a:t>
            </a:r>
            <a:r>
              <a:rPr kumimoji="0" lang="vi-VN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/>
                <a:sym typeface="Arial" panose="020B0604020202020204"/>
              </a:rPr>
              <a:t> 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37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/>
                <a:sym typeface="Arial" panose="020B0604020202020204"/>
              </a:rPr>
              <a:t>nhận</a:t>
            </a:r>
            <a:r>
              <a:rPr kumimoji="0" lang="vi-VN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/>
                <a:sym typeface="Arial" panose="020B0604020202020204"/>
              </a:rPr>
              <a:t> bông hoa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/>
                <a:sym typeface="Arial" panose="020B0604020202020204"/>
              </a:rPr>
              <a:t>.</a:t>
            </a:r>
            <a:endParaRPr kumimoji="0" lang="en-US" sz="3733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7" name="Nhóm 10">
            <a:extLst>
              <a:ext uri="{FF2B5EF4-FFF2-40B4-BE49-F238E27FC236}">
                <a16:creationId xmlns:a16="http://schemas.microsoft.com/office/drawing/2014/main" id="{E557467E-3E84-483B-AF40-4D9A91EFE6BE}"/>
              </a:ext>
            </a:extLst>
          </p:cNvPr>
          <p:cNvGrpSpPr/>
          <p:nvPr/>
        </p:nvGrpSpPr>
        <p:grpSpPr>
          <a:xfrm>
            <a:off x="4094052" y="916655"/>
            <a:ext cx="4003897" cy="804600"/>
            <a:chOff x="3173022" y="103136"/>
            <a:chExt cx="3306122" cy="603450"/>
          </a:xfrm>
        </p:grpSpPr>
        <p:grpSp>
          <p:nvGrpSpPr>
            <p:cNvPr id="8" name="Nhóm 11">
              <a:extLst>
                <a:ext uri="{FF2B5EF4-FFF2-40B4-BE49-F238E27FC236}">
                  <a16:creationId xmlns:a16="http://schemas.microsoft.com/office/drawing/2014/main" id="{77F0CA25-EC44-41F7-94AE-F6C22EBC347A}"/>
                </a:ext>
              </a:extLst>
            </p:cNvPr>
            <p:cNvGrpSpPr/>
            <p:nvPr/>
          </p:nvGrpSpPr>
          <p:grpSpPr>
            <a:xfrm>
              <a:off x="3173022" y="103136"/>
              <a:ext cx="3306122" cy="603450"/>
              <a:chOff x="3158836" y="1506009"/>
              <a:chExt cx="3306122" cy="603450"/>
            </a:xfrm>
          </p:grpSpPr>
          <p:sp>
            <p:nvSpPr>
              <p:cNvPr id="10" name="Hình chữ nhật: Góc Tròn 13">
                <a:extLst>
                  <a:ext uri="{FF2B5EF4-FFF2-40B4-BE49-F238E27FC236}">
                    <a16:creationId xmlns:a16="http://schemas.microsoft.com/office/drawing/2014/main" id="{3270208A-198A-4133-9F2F-7BC11F07B5B7}"/>
                  </a:ext>
                </a:extLst>
              </p:cNvPr>
              <p:cNvSpPr/>
              <p:nvPr/>
            </p:nvSpPr>
            <p:spPr>
              <a:xfrm>
                <a:off x="3158836" y="1506009"/>
                <a:ext cx="3306122" cy="603450"/>
              </a:xfrm>
              <a:prstGeom prst="roundRect">
                <a:avLst/>
              </a:prstGeom>
              <a:solidFill>
                <a:srgbClr val="FFF2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Arial" panose="020B0604020202020204"/>
                </a:endParaRPr>
              </a:p>
            </p:txBody>
          </p:sp>
          <p:sp>
            <p:nvSpPr>
              <p:cNvPr id="11" name="Hình chữ nhật: Góc Tròn 14">
                <a:extLst>
                  <a:ext uri="{FF2B5EF4-FFF2-40B4-BE49-F238E27FC236}">
                    <a16:creationId xmlns:a16="http://schemas.microsoft.com/office/drawing/2014/main" id="{CF5330A6-8989-4004-A2D6-645B61F6B7DB}"/>
                  </a:ext>
                </a:extLst>
              </p:cNvPr>
              <p:cNvSpPr/>
              <p:nvPr/>
            </p:nvSpPr>
            <p:spPr>
              <a:xfrm>
                <a:off x="3273054" y="1560991"/>
                <a:ext cx="3077687" cy="493486"/>
              </a:xfrm>
              <a:prstGeom prst="roundRect">
                <a:avLst/>
              </a:prstGeom>
              <a:noFill/>
              <a:ln w="28575">
                <a:solidFill>
                  <a:srgbClr val="8821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Arial" panose="020B0604020202020204"/>
                </a:endParaRPr>
              </a:p>
            </p:txBody>
          </p:sp>
        </p:grpSp>
        <p:sp>
          <p:nvSpPr>
            <p:cNvPr id="9" name="Hộp Văn bản 12">
              <a:extLst>
                <a:ext uri="{FF2B5EF4-FFF2-40B4-BE49-F238E27FC236}">
                  <a16:creationId xmlns:a16="http://schemas.microsoft.com/office/drawing/2014/main" id="{3CD139C9-A09B-40AD-8757-409CAF026358}"/>
                </a:ext>
              </a:extLst>
            </p:cNvPr>
            <p:cNvSpPr txBox="1"/>
            <p:nvPr/>
          </p:nvSpPr>
          <p:spPr>
            <a:xfrm>
              <a:off x="3555147" y="112473"/>
              <a:ext cx="2580382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267" b="1" i="0" u="none" strike="noStrike" kern="0" cap="none" spc="0" normalizeH="0" baseline="0" noProof="0" dirty="0">
                  <a:ln w="10160">
                    <a:solidFill>
                      <a:srgbClr val="C08974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Arial" panose="020B0604020202020204"/>
                </a:rPr>
                <a:t>Lu</a:t>
              </a:r>
              <a:r>
                <a:rPr kumimoji="0" lang="vi-VN" sz="4267" b="1" i="0" u="none" strike="noStrike" kern="0" cap="none" spc="0" normalizeH="0" baseline="0" noProof="0" dirty="0" err="1">
                  <a:ln w="10160">
                    <a:solidFill>
                      <a:srgbClr val="C08974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Arial" panose="020B0604020202020204"/>
                </a:rPr>
                <a:t>ật</a:t>
              </a:r>
              <a:r>
                <a:rPr kumimoji="0" lang="en-US" sz="4267" b="1" i="0" u="none" strike="noStrike" kern="0" cap="none" spc="0" normalizeH="0" baseline="0" noProof="0" dirty="0">
                  <a:ln w="10160">
                    <a:solidFill>
                      <a:srgbClr val="C08974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Arial" panose="020B0604020202020204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 w="10160">
                    <a:solidFill>
                      <a:srgbClr val="C08974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Arial" panose="020B0604020202020204"/>
                </a:rPr>
                <a:t>chơi</a:t>
              </a:r>
              <a:endParaRPr kumimoji="0" lang="en-US" sz="4267" b="1" i="0" u="none" strike="noStrike" kern="0" cap="none" spc="0" normalizeH="0" baseline="0" noProof="0" dirty="0">
                <a:ln w="10160">
                  <a:solidFill>
                    <a:srgbClr val="C0897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 panose="020B0604020202020204"/>
              </a:endParaRPr>
            </a:p>
          </p:txBody>
        </p:sp>
      </p:grpSp>
      <p:pic>
        <p:nvPicPr>
          <p:cNvPr id="12" name="Picture 5">
            <a:extLst>
              <a:ext uri="{FF2B5EF4-FFF2-40B4-BE49-F238E27FC236}">
                <a16:creationId xmlns:a16="http://schemas.microsoft.com/office/drawing/2014/main" id="{02554137-587B-4A88-A1E6-47500F491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829659" y="4605032"/>
            <a:ext cx="2264392" cy="1655064"/>
          </a:xfrm>
          <a:prstGeom prst="rect">
            <a:avLst/>
          </a:prstGeom>
        </p:spPr>
      </p:pic>
      <p:sp>
        <p:nvSpPr>
          <p:cNvPr id="13" name="Hộp Văn bản 1">
            <a:extLst>
              <a:ext uri="{FF2B5EF4-FFF2-40B4-BE49-F238E27FC236}">
                <a16:creationId xmlns:a16="http://schemas.microsoft.com/office/drawing/2014/main" id="{8C9C3C59-7493-49D9-A14C-45F6B2A3DA36}"/>
              </a:ext>
            </a:extLst>
          </p:cNvPr>
          <p:cNvSpPr txBox="1"/>
          <p:nvPr/>
        </p:nvSpPr>
        <p:spPr>
          <a:xfrm>
            <a:off x="3497220" y="2379327"/>
            <a:ext cx="7291493" cy="124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/>
                <a:sym typeface="Arial" panose="020B0604020202020204"/>
              </a:rPr>
              <a:t>Trả lời 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D1D1"/>
                </a:highlight>
                <a:uLnTx/>
                <a:uFillTx/>
                <a:latin typeface="Calibri" panose="020F0502020204030204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D1D1"/>
                </a:highlight>
                <a:uLnTx/>
                <a:uFillTx/>
                <a:latin typeface="Calibri" panose="020F0502020204030204"/>
                <a:ea typeface="+mn-ea"/>
                <a:cs typeface="Arial" panose="020B0604020202020204"/>
                <a:sym typeface="Arial" panose="020B0604020202020204"/>
              </a:rPr>
              <a:t>đúng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/>
                <a:sym typeface="Arial" panose="020B0604020202020204"/>
              </a:rPr>
              <a:t> sẽ nhận được 1 bông hoa khen thưởng.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 </a:t>
            </a:r>
          </a:p>
        </p:txBody>
      </p:sp>
      <p:pic>
        <p:nvPicPr>
          <p:cNvPr id="14" name="Picture 2" descr="Happy Flower Sticker by Elsa Isabella for iOS &amp; Android | GIPHY">
            <a:extLst>
              <a:ext uri="{FF2B5EF4-FFF2-40B4-BE49-F238E27FC236}">
                <a16:creationId xmlns:a16="http://schemas.microsoft.com/office/drawing/2014/main" id="{2D3059A7-4BF0-45E5-A044-85C37F0E75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280" y="1101184"/>
            <a:ext cx="2025257" cy="2025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9788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50"/>
                            </p:stCondLst>
                            <p:childTnLst>
                              <p:par>
                                <p:cTn id="2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50"/>
                            </p:stCondLst>
                            <p:childTnLst>
                              <p:par>
                                <p:cTn id="3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555;p27">
            <a:extLst>
              <a:ext uri="{FF2B5EF4-FFF2-40B4-BE49-F238E27FC236}">
                <a16:creationId xmlns:a16="http://schemas.microsoft.com/office/drawing/2014/main" id="{A4BFE0D8-C3F3-4517-A26F-85AA7E4196CA}"/>
              </a:ext>
            </a:extLst>
          </p:cNvPr>
          <p:cNvSpPr/>
          <p:nvPr/>
        </p:nvSpPr>
        <p:spPr>
          <a:xfrm>
            <a:off x="423334" y="389492"/>
            <a:ext cx="11294533" cy="6238019"/>
          </a:xfrm>
          <a:prstGeom prst="roundRect">
            <a:avLst>
              <a:gd name="adj" fmla="val 7687"/>
            </a:avLst>
          </a:prstGeom>
          <a:solidFill>
            <a:srgbClr val="FFFFFF"/>
          </a:solidFill>
          <a:ln w="762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6" name="Nhóm 31">
            <a:extLst>
              <a:ext uri="{FF2B5EF4-FFF2-40B4-BE49-F238E27FC236}">
                <a16:creationId xmlns:a16="http://schemas.microsoft.com/office/drawing/2014/main" id="{F92EB617-1277-46DB-AC3A-5B250A346E6A}"/>
              </a:ext>
            </a:extLst>
          </p:cNvPr>
          <p:cNvGrpSpPr/>
          <p:nvPr/>
        </p:nvGrpSpPr>
        <p:grpSpPr>
          <a:xfrm>
            <a:off x="7748260" y="2257688"/>
            <a:ext cx="3587321" cy="1035409"/>
            <a:chOff x="3610331" y="165100"/>
            <a:chExt cx="6516995" cy="776557"/>
          </a:xfrm>
        </p:grpSpPr>
        <p:sp>
          <p:nvSpPr>
            <p:cNvPr id="17" name="Hình chữ nhật: Góc Tròn 32">
              <a:extLst>
                <a:ext uri="{FF2B5EF4-FFF2-40B4-BE49-F238E27FC236}">
                  <a16:creationId xmlns:a16="http://schemas.microsoft.com/office/drawing/2014/main" id="{DCFFDF53-54C5-422E-BD21-F47A02D393EB}"/>
                </a:ext>
              </a:extLst>
            </p:cNvPr>
            <p:cNvSpPr/>
            <p:nvPr/>
          </p:nvSpPr>
          <p:spPr>
            <a:xfrm>
              <a:off x="3947612" y="165100"/>
              <a:ext cx="5842438" cy="776557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B4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18" name="Hộp Văn bản 33">
              <a:extLst>
                <a:ext uri="{FF2B5EF4-FFF2-40B4-BE49-F238E27FC236}">
                  <a16:creationId xmlns:a16="http://schemas.microsoft.com/office/drawing/2014/main" id="{D02BF0A8-AED6-446D-9781-2ED615DF2D0E}"/>
                </a:ext>
              </a:extLst>
            </p:cNvPr>
            <p:cNvSpPr txBox="1"/>
            <p:nvPr/>
          </p:nvSpPr>
          <p:spPr>
            <a:xfrm>
              <a:off x="3610331" y="290061"/>
              <a:ext cx="6516995" cy="4847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/>
                  <a:sym typeface="Arial" panose="020B0604020202020204"/>
                </a:rPr>
                <a:t>102 405</a:t>
              </a:r>
            </a:p>
          </p:txBody>
        </p:sp>
      </p:grpSp>
      <p:grpSp>
        <p:nvGrpSpPr>
          <p:cNvPr id="19" name="Nhóm 76">
            <a:extLst>
              <a:ext uri="{FF2B5EF4-FFF2-40B4-BE49-F238E27FC236}">
                <a16:creationId xmlns:a16="http://schemas.microsoft.com/office/drawing/2014/main" id="{10A08550-32EF-42ED-8DEB-F5B510833D6B}"/>
              </a:ext>
            </a:extLst>
          </p:cNvPr>
          <p:cNvGrpSpPr/>
          <p:nvPr/>
        </p:nvGrpSpPr>
        <p:grpSpPr>
          <a:xfrm>
            <a:off x="6799651" y="1923042"/>
            <a:ext cx="1001069" cy="1446550"/>
            <a:chOff x="2572485" y="1332862"/>
            <a:chExt cx="807234" cy="1084913"/>
          </a:xfrm>
        </p:grpSpPr>
        <p:sp>
          <p:nvSpPr>
            <p:cNvPr id="20" name="Hình Bầu dục 55">
              <a:extLst>
                <a:ext uri="{FF2B5EF4-FFF2-40B4-BE49-F238E27FC236}">
                  <a16:creationId xmlns:a16="http://schemas.microsoft.com/office/drawing/2014/main" id="{4FCB97B5-1615-4685-BAF8-4AB415E04DA4}"/>
                </a:ext>
              </a:extLst>
            </p:cNvPr>
            <p:cNvSpPr/>
            <p:nvPr/>
          </p:nvSpPr>
          <p:spPr>
            <a:xfrm>
              <a:off x="2572485" y="1588891"/>
              <a:ext cx="807234" cy="719457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21" name="Hộp Văn bản 51">
              <a:extLst>
                <a:ext uri="{FF2B5EF4-FFF2-40B4-BE49-F238E27FC236}">
                  <a16:creationId xmlns:a16="http://schemas.microsoft.com/office/drawing/2014/main" id="{8C52C43A-C1A7-44EA-BF07-52DDD4B6B096}"/>
                </a:ext>
              </a:extLst>
            </p:cNvPr>
            <p:cNvSpPr txBox="1"/>
            <p:nvPr/>
          </p:nvSpPr>
          <p:spPr>
            <a:xfrm>
              <a:off x="2658587" y="1332862"/>
              <a:ext cx="613650" cy="1084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vi-VN" sz="8800" b="1" i="0" u="none" strike="noStrike" kern="0" cap="none" spc="0" normalizeH="0" baseline="0" noProof="0" dirty="0">
                  <a:ln>
                    <a:noFill/>
                  </a:ln>
                  <a:solidFill>
                    <a:srgbClr val="FFB43F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/>
                  <a:sym typeface="Arial" panose="020B0604020202020204"/>
                </a:rPr>
                <a:t>c</a:t>
              </a:r>
              <a:endParaRPr kumimoji="0" lang="en-US" sz="8800" b="1" i="0" u="none" strike="noStrike" kern="0" cap="none" spc="0" normalizeH="0" baseline="0" noProof="0" dirty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2" name="Nhóm 58">
            <a:extLst>
              <a:ext uri="{FF2B5EF4-FFF2-40B4-BE49-F238E27FC236}">
                <a16:creationId xmlns:a16="http://schemas.microsoft.com/office/drawing/2014/main" id="{86C2382C-B57F-493B-8ABF-7F5F4689661E}"/>
              </a:ext>
            </a:extLst>
          </p:cNvPr>
          <p:cNvGrpSpPr/>
          <p:nvPr/>
        </p:nvGrpSpPr>
        <p:grpSpPr>
          <a:xfrm>
            <a:off x="2015099" y="3924450"/>
            <a:ext cx="3574276" cy="1036030"/>
            <a:chOff x="3579594" y="165100"/>
            <a:chExt cx="6516995" cy="1244167"/>
          </a:xfrm>
        </p:grpSpPr>
        <p:sp>
          <p:nvSpPr>
            <p:cNvPr id="23" name="Hình chữ nhật: Góc Tròn 61">
              <a:extLst>
                <a:ext uri="{FF2B5EF4-FFF2-40B4-BE49-F238E27FC236}">
                  <a16:creationId xmlns:a16="http://schemas.microsoft.com/office/drawing/2014/main" id="{9F7196F1-4DEF-4C32-AD62-AD0A25C6504D}"/>
                </a:ext>
              </a:extLst>
            </p:cNvPr>
            <p:cNvSpPr/>
            <p:nvPr/>
          </p:nvSpPr>
          <p:spPr>
            <a:xfrm>
              <a:off x="3947613" y="165100"/>
              <a:ext cx="5905542" cy="1244167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B4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24" name="Hộp Văn bản 62">
              <a:extLst>
                <a:ext uri="{FF2B5EF4-FFF2-40B4-BE49-F238E27FC236}">
                  <a16:creationId xmlns:a16="http://schemas.microsoft.com/office/drawing/2014/main" id="{8E02D569-1E00-4E84-AB07-5378C8DFC3A8}"/>
                </a:ext>
              </a:extLst>
            </p:cNvPr>
            <p:cNvSpPr txBox="1"/>
            <p:nvPr/>
          </p:nvSpPr>
          <p:spPr>
            <a:xfrm>
              <a:off x="3579594" y="207812"/>
              <a:ext cx="6516995" cy="7761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/>
                  <a:sym typeface="Arial" panose="020B0604020202020204"/>
                </a:rPr>
                <a:t>102 550</a:t>
              </a:r>
            </a:p>
          </p:txBody>
        </p:sp>
      </p:grpSp>
      <p:grpSp>
        <p:nvGrpSpPr>
          <p:cNvPr id="25" name="Nhóm 77">
            <a:extLst>
              <a:ext uri="{FF2B5EF4-FFF2-40B4-BE49-F238E27FC236}">
                <a16:creationId xmlns:a16="http://schemas.microsoft.com/office/drawing/2014/main" id="{8AB3E1A6-D8C1-4F32-B7FA-4127E743967C}"/>
              </a:ext>
            </a:extLst>
          </p:cNvPr>
          <p:cNvGrpSpPr/>
          <p:nvPr/>
        </p:nvGrpSpPr>
        <p:grpSpPr>
          <a:xfrm>
            <a:off x="957332" y="3911344"/>
            <a:ext cx="1046891" cy="1082048"/>
            <a:chOff x="2566598" y="2696688"/>
            <a:chExt cx="807234" cy="740465"/>
          </a:xfrm>
        </p:grpSpPr>
        <p:sp>
          <p:nvSpPr>
            <p:cNvPr id="26" name="Hình Bầu dục 59">
              <a:extLst>
                <a:ext uri="{FF2B5EF4-FFF2-40B4-BE49-F238E27FC236}">
                  <a16:creationId xmlns:a16="http://schemas.microsoft.com/office/drawing/2014/main" id="{24424465-A1CA-4A11-885C-1E2D65869743}"/>
                </a:ext>
              </a:extLst>
            </p:cNvPr>
            <p:cNvSpPr/>
            <p:nvPr/>
          </p:nvSpPr>
          <p:spPr>
            <a:xfrm>
              <a:off x="2566598" y="2726243"/>
              <a:ext cx="807234" cy="710910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27" name="Hộp Văn bản 60">
              <a:extLst>
                <a:ext uri="{FF2B5EF4-FFF2-40B4-BE49-F238E27FC236}">
                  <a16:creationId xmlns:a16="http://schemas.microsoft.com/office/drawing/2014/main" id="{F67D5E64-CBB3-45AC-8CE1-48EEDFCFE0B5}"/>
                </a:ext>
              </a:extLst>
            </p:cNvPr>
            <p:cNvSpPr txBox="1"/>
            <p:nvPr/>
          </p:nvSpPr>
          <p:spPr>
            <a:xfrm>
              <a:off x="2693203" y="2696688"/>
              <a:ext cx="613650" cy="737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6400" b="1" i="0" u="none" strike="noStrike" kern="0" cap="none" spc="0" normalizeH="0" baseline="0" noProof="0" dirty="0">
                  <a:ln>
                    <a:noFill/>
                  </a:ln>
                  <a:solidFill>
                    <a:srgbClr val="FFB43F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/>
                  <a:sym typeface="Arial" panose="020B0604020202020204"/>
                </a:rPr>
                <a:t>B</a:t>
              </a:r>
            </a:p>
          </p:txBody>
        </p:sp>
      </p:grpSp>
      <p:grpSp>
        <p:nvGrpSpPr>
          <p:cNvPr id="28" name="Nhóm 64">
            <a:extLst>
              <a:ext uri="{FF2B5EF4-FFF2-40B4-BE49-F238E27FC236}">
                <a16:creationId xmlns:a16="http://schemas.microsoft.com/office/drawing/2014/main" id="{9FAFF7DF-07D2-4C9E-99DA-683520C7F109}"/>
              </a:ext>
            </a:extLst>
          </p:cNvPr>
          <p:cNvGrpSpPr/>
          <p:nvPr/>
        </p:nvGrpSpPr>
        <p:grpSpPr>
          <a:xfrm>
            <a:off x="2004223" y="2197878"/>
            <a:ext cx="3529644" cy="1076312"/>
            <a:chOff x="3579594" y="165100"/>
            <a:chExt cx="6516995" cy="1244167"/>
          </a:xfrm>
        </p:grpSpPr>
        <p:sp>
          <p:nvSpPr>
            <p:cNvPr id="29" name="Hình chữ nhật: Góc Tròn 67">
              <a:extLst>
                <a:ext uri="{FF2B5EF4-FFF2-40B4-BE49-F238E27FC236}">
                  <a16:creationId xmlns:a16="http://schemas.microsoft.com/office/drawing/2014/main" id="{7A695571-5C51-411F-A65B-12E115CF0160}"/>
                </a:ext>
              </a:extLst>
            </p:cNvPr>
            <p:cNvSpPr/>
            <p:nvPr/>
          </p:nvSpPr>
          <p:spPr>
            <a:xfrm>
              <a:off x="3947613" y="165100"/>
              <a:ext cx="5905542" cy="1244167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B4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30" name="Hộp Văn bản 68">
              <a:extLst>
                <a:ext uri="{FF2B5EF4-FFF2-40B4-BE49-F238E27FC236}">
                  <a16:creationId xmlns:a16="http://schemas.microsoft.com/office/drawing/2014/main" id="{4FFBD9BC-A1DC-4C6A-9993-5D4CD70C1F35}"/>
                </a:ext>
              </a:extLst>
            </p:cNvPr>
            <p:cNvSpPr txBox="1"/>
            <p:nvPr/>
          </p:nvSpPr>
          <p:spPr>
            <a:xfrm>
              <a:off x="3579594" y="287329"/>
              <a:ext cx="6516995" cy="8182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/>
                  <a:sym typeface="Arial" panose="020B0604020202020204"/>
                </a:rPr>
                <a:t>102 450</a:t>
              </a:r>
            </a:p>
          </p:txBody>
        </p:sp>
      </p:grpSp>
      <p:grpSp>
        <p:nvGrpSpPr>
          <p:cNvPr id="31" name="Nhóm 78">
            <a:extLst>
              <a:ext uri="{FF2B5EF4-FFF2-40B4-BE49-F238E27FC236}">
                <a16:creationId xmlns:a16="http://schemas.microsoft.com/office/drawing/2014/main" id="{0ED91D15-4416-49C2-86B8-E18406CAF909}"/>
              </a:ext>
            </a:extLst>
          </p:cNvPr>
          <p:cNvGrpSpPr/>
          <p:nvPr/>
        </p:nvGrpSpPr>
        <p:grpSpPr>
          <a:xfrm>
            <a:off x="971820" y="2180085"/>
            <a:ext cx="1076312" cy="1108676"/>
            <a:chOff x="2550391" y="3987076"/>
            <a:chExt cx="807234" cy="758687"/>
          </a:xfrm>
        </p:grpSpPr>
        <p:sp>
          <p:nvSpPr>
            <p:cNvPr id="32" name="Hình Bầu dục 65">
              <a:extLst>
                <a:ext uri="{FF2B5EF4-FFF2-40B4-BE49-F238E27FC236}">
                  <a16:creationId xmlns:a16="http://schemas.microsoft.com/office/drawing/2014/main" id="{6C5E1CE8-8A5C-4C97-8FF0-1D62CCD62C8A}"/>
                </a:ext>
              </a:extLst>
            </p:cNvPr>
            <p:cNvSpPr/>
            <p:nvPr/>
          </p:nvSpPr>
          <p:spPr>
            <a:xfrm>
              <a:off x="2550391" y="4034853"/>
              <a:ext cx="807234" cy="710910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33" name="Hộp Văn bản 66">
              <a:extLst>
                <a:ext uri="{FF2B5EF4-FFF2-40B4-BE49-F238E27FC236}">
                  <a16:creationId xmlns:a16="http://schemas.microsoft.com/office/drawing/2014/main" id="{4552DC1C-270E-44AE-AB37-FABBCDB2E7DF}"/>
                </a:ext>
              </a:extLst>
            </p:cNvPr>
            <p:cNvSpPr txBox="1"/>
            <p:nvPr/>
          </p:nvSpPr>
          <p:spPr>
            <a:xfrm>
              <a:off x="2647183" y="3987076"/>
              <a:ext cx="613650" cy="737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vi-VN" sz="6400" b="1" i="0" u="none" strike="noStrike" kern="0" cap="none" spc="0" normalizeH="0" baseline="0" noProof="0" dirty="0">
                  <a:ln>
                    <a:noFill/>
                  </a:ln>
                  <a:solidFill>
                    <a:srgbClr val="FFB43F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/>
                  <a:sym typeface="Arial" panose="020B0604020202020204"/>
                </a:rPr>
                <a:t>A</a:t>
              </a:r>
              <a:endParaRPr kumimoji="0" lang="en-US" sz="6400" b="1" i="0" u="none" strike="noStrike" kern="0" cap="none" spc="0" normalizeH="0" baseline="0" noProof="0" dirty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pic>
        <p:nvPicPr>
          <p:cNvPr id="34" name="Picture 24">
            <a:extLst>
              <a:ext uri="{FF2B5EF4-FFF2-40B4-BE49-F238E27FC236}">
                <a16:creationId xmlns:a16="http://schemas.microsoft.com/office/drawing/2014/main" id="{3085ABB3-8F63-4E06-AC45-99ED0E6D9B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8075" y="2221409"/>
            <a:ext cx="1124288" cy="1076312"/>
          </a:xfrm>
          <a:prstGeom prst="rect">
            <a:avLst/>
          </a:prstGeom>
        </p:spPr>
      </p:pic>
      <p:pic>
        <p:nvPicPr>
          <p:cNvPr id="35" name="Picture 24">
            <a:extLst>
              <a:ext uri="{FF2B5EF4-FFF2-40B4-BE49-F238E27FC236}">
                <a16:creationId xmlns:a16="http://schemas.microsoft.com/office/drawing/2014/main" id="{8ABBC537-63C7-4F9E-9F3F-4491DFE9B7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890" y="3930533"/>
            <a:ext cx="1121909" cy="1076312"/>
          </a:xfrm>
          <a:prstGeom prst="rect">
            <a:avLst/>
          </a:prstGeom>
        </p:spPr>
      </p:pic>
      <p:pic>
        <p:nvPicPr>
          <p:cNvPr id="36" name="Picture 22">
            <a:extLst>
              <a:ext uri="{FF2B5EF4-FFF2-40B4-BE49-F238E27FC236}">
                <a16:creationId xmlns:a16="http://schemas.microsoft.com/office/drawing/2014/main" id="{36EEBD94-FE1F-4043-8B20-2BED7C5D46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3496" y="2201097"/>
            <a:ext cx="1141512" cy="1136472"/>
          </a:xfrm>
          <a:prstGeom prst="rect">
            <a:avLst/>
          </a:prstGeom>
        </p:spPr>
      </p:pic>
      <p:sp>
        <p:nvSpPr>
          <p:cNvPr id="37" name="Hình chữ nhật: Góc Tròn 71">
            <a:extLst>
              <a:ext uri="{FF2B5EF4-FFF2-40B4-BE49-F238E27FC236}">
                <a16:creationId xmlns:a16="http://schemas.microsoft.com/office/drawing/2014/main" id="{E4EFDB54-1694-46BF-8EA3-1EC66C1482CA}"/>
              </a:ext>
            </a:extLst>
          </p:cNvPr>
          <p:cNvSpPr/>
          <p:nvPr/>
        </p:nvSpPr>
        <p:spPr>
          <a:xfrm>
            <a:off x="2841433" y="437121"/>
            <a:ext cx="6536267" cy="140546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FFB43F"/>
              </a:solidFill>
              <a:effectLst/>
              <a:uLnTx/>
              <a:uFillTx/>
              <a:latin typeface="Calibri"/>
              <a:ea typeface="+mn-ea"/>
              <a:cs typeface="+mn-cs"/>
              <a:sym typeface="Arial" panose="020B0604020202020204"/>
            </a:endParaRPr>
          </a:p>
        </p:txBody>
      </p:sp>
      <p:grpSp>
        <p:nvGrpSpPr>
          <p:cNvPr id="38" name="Nhóm 72">
            <a:extLst>
              <a:ext uri="{FF2B5EF4-FFF2-40B4-BE49-F238E27FC236}">
                <a16:creationId xmlns:a16="http://schemas.microsoft.com/office/drawing/2014/main" id="{E44AEB7B-801D-465F-A612-9071AC62033F}"/>
              </a:ext>
            </a:extLst>
          </p:cNvPr>
          <p:cNvGrpSpPr/>
          <p:nvPr/>
        </p:nvGrpSpPr>
        <p:grpSpPr>
          <a:xfrm>
            <a:off x="2004223" y="486745"/>
            <a:ext cx="8680975" cy="1517379"/>
            <a:chOff x="355600" y="215900"/>
            <a:chExt cx="5511800" cy="797805"/>
          </a:xfrm>
        </p:grpSpPr>
        <p:sp>
          <p:nvSpPr>
            <p:cNvPr id="39" name="Hình chữ nhật: Góc Tròn 73">
              <a:extLst>
                <a:ext uri="{FF2B5EF4-FFF2-40B4-BE49-F238E27FC236}">
                  <a16:creationId xmlns:a16="http://schemas.microsoft.com/office/drawing/2014/main" id="{593AEA5F-2659-48D7-9B6B-0AA76E9D2126}"/>
                </a:ext>
              </a:extLst>
            </p:cNvPr>
            <p:cNvSpPr/>
            <p:nvPr/>
          </p:nvSpPr>
          <p:spPr>
            <a:xfrm>
              <a:off x="355600" y="215900"/>
              <a:ext cx="5511800" cy="79286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40" name="Hộp Văn bản 74">
              <a:extLst>
                <a:ext uri="{FF2B5EF4-FFF2-40B4-BE49-F238E27FC236}">
                  <a16:creationId xmlns:a16="http://schemas.microsoft.com/office/drawing/2014/main" id="{74909433-351A-48DF-9CB1-40D9F1452CE3}"/>
                </a:ext>
              </a:extLst>
            </p:cNvPr>
            <p:cNvSpPr txBox="1"/>
            <p:nvPr/>
          </p:nvSpPr>
          <p:spPr>
            <a:xfrm>
              <a:off x="456443" y="317870"/>
              <a:ext cx="5387942" cy="695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A5CA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1.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A5CA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Viết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A5CA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A5CA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số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A5CA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: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A5CA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Một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A5CA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A5CA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trăm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A5CA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A5CA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linh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A5CA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A5CA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hai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A5CA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A5CA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nghìn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A5CA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A5CA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bốn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A5CA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A5CA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trăm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A5CA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A5CA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năm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A5CA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A5CA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mươi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A5CA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</a:p>
          </p:txBody>
        </p:sp>
        <p:sp>
          <p:nvSpPr>
            <p:cNvPr id="41" name="Hình chữ nhật: Góc Tròn 75">
              <a:extLst>
                <a:ext uri="{FF2B5EF4-FFF2-40B4-BE49-F238E27FC236}">
                  <a16:creationId xmlns:a16="http://schemas.microsoft.com/office/drawing/2014/main" id="{1253E6CC-3AEA-48FC-8D04-0B7C8BAC10C4}"/>
                </a:ext>
              </a:extLst>
            </p:cNvPr>
            <p:cNvSpPr/>
            <p:nvPr/>
          </p:nvSpPr>
          <p:spPr>
            <a:xfrm>
              <a:off x="452808" y="294389"/>
              <a:ext cx="5317384" cy="643516"/>
            </a:xfrm>
            <a:prstGeom prst="roundRect">
              <a:avLst/>
            </a:prstGeom>
            <a:noFill/>
            <a:ln w="19050">
              <a:solidFill>
                <a:srgbClr val="FFFFFF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 dirty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 panose="020B0604020202020204"/>
              </a:endParaRPr>
            </a:p>
          </p:txBody>
        </p:sp>
      </p:grpSp>
      <p:pic>
        <p:nvPicPr>
          <p:cNvPr id="42" name="Picture 5">
            <a:extLst>
              <a:ext uri="{FF2B5EF4-FFF2-40B4-BE49-F238E27FC236}">
                <a16:creationId xmlns:a16="http://schemas.microsoft.com/office/drawing/2014/main" id="{606D94E1-D474-4043-A8CE-D9B8344DFFC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10651245" y="230490"/>
            <a:ext cx="1540756" cy="1126151"/>
          </a:xfrm>
          <a:prstGeom prst="rect">
            <a:avLst/>
          </a:prstGeom>
        </p:spPr>
      </p:pic>
      <p:grpSp>
        <p:nvGrpSpPr>
          <p:cNvPr id="43" name="Nhóm 41">
            <a:extLst>
              <a:ext uri="{FF2B5EF4-FFF2-40B4-BE49-F238E27FC236}">
                <a16:creationId xmlns:a16="http://schemas.microsoft.com/office/drawing/2014/main" id="{53611C37-75D9-4E86-9B39-F3111746C91A}"/>
              </a:ext>
            </a:extLst>
          </p:cNvPr>
          <p:cNvGrpSpPr/>
          <p:nvPr/>
        </p:nvGrpSpPr>
        <p:grpSpPr>
          <a:xfrm>
            <a:off x="7774011" y="4027431"/>
            <a:ext cx="3574276" cy="1036030"/>
            <a:chOff x="3579594" y="165100"/>
            <a:chExt cx="6516994" cy="1244167"/>
          </a:xfrm>
        </p:grpSpPr>
        <p:sp>
          <p:nvSpPr>
            <p:cNvPr id="44" name="Hình chữ nhật: Góc Tròn 42">
              <a:extLst>
                <a:ext uri="{FF2B5EF4-FFF2-40B4-BE49-F238E27FC236}">
                  <a16:creationId xmlns:a16="http://schemas.microsoft.com/office/drawing/2014/main" id="{91868DDD-C08C-46ED-975F-7C3F3CF431F8}"/>
                </a:ext>
              </a:extLst>
            </p:cNvPr>
            <p:cNvSpPr/>
            <p:nvPr/>
          </p:nvSpPr>
          <p:spPr>
            <a:xfrm>
              <a:off x="3947613" y="165100"/>
              <a:ext cx="5905542" cy="1244167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B4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45" name="Hộp Văn bản 45">
              <a:extLst>
                <a:ext uri="{FF2B5EF4-FFF2-40B4-BE49-F238E27FC236}">
                  <a16:creationId xmlns:a16="http://schemas.microsoft.com/office/drawing/2014/main" id="{B1D645AE-12FF-4D9B-A55B-AAC529DC9BB3}"/>
                </a:ext>
              </a:extLst>
            </p:cNvPr>
            <p:cNvSpPr txBox="1"/>
            <p:nvPr/>
          </p:nvSpPr>
          <p:spPr>
            <a:xfrm>
              <a:off x="3579594" y="207812"/>
              <a:ext cx="6516994" cy="7761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/>
                  <a:sym typeface="Arial" panose="020B0604020202020204"/>
                </a:rPr>
                <a:t>120 450</a:t>
              </a:r>
            </a:p>
          </p:txBody>
        </p:sp>
      </p:grpSp>
      <p:grpSp>
        <p:nvGrpSpPr>
          <p:cNvPr id="46" name="Nhóm 46">
            <a:extLst>
              <a:ext uri="{FF2B5EF4-FFF2-40B4-BE49-F238E27FC236}">
                <a16:creationId xmlns:a16="http://schemas.microsoft.com/office/drawing/2014/main" id="{B4866306-A977-4B91-98C8-A8E07034ABF7}"/>
              </a:ext>
            </a:extLst>
          </p:cNvPr>
          <p:cNvGrpSpPr/>
          <p:nvPr/>
        </p:nvGrpSpPr>
        <p:grpSpPr>
          <a:xfrm>
            <a:off x="6757093" y="3992140"/>
            <a:ext cx="1076312" cy="1085172"/>
            <a:chOff x="2566598" y="2694550"/>
            <a:chExt cx="807234" cy="742603"/>
          </a:xfrm>
        </p:grpSpPr>
        <p:sp>
          <p:nvSpPr>
            <p:cNvPr id="47" name="Hình Bầu dục 47">
              <a:extLst>
                <a:ext uri="{FF2B5EF4-FFF2-40B4-BE49-F238E27FC236}">
                  <a16:creationId xmlns:a16="http://schemas.microsoft.com/office/drawing/2014/main" id="{D3799E0C-BFCE-4D7B-94D3-5F41D3C89496}"/>
                </a:ext>
              </a:extLst>
            </p:cNvPr>
            <p:cNvSpPr/>
            <p:nvPr/>
          </p:nvSpPr>
          <p:spPr>
            <a:xfrm>
              <a:off x="2566598" y="2726243"/>
              <a:ext cx="807234" cy="710910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 dirty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48" name="Hộp Văn bản 48">
              <a:extLst>
                <a:ext uri="{FF2B5EF4-FFF2-40B4-BE49-F238E27FC236}">
                  <a16:creationId xmlns:a16="http://schemas.microsoft.com/office/drawing/2014/main" id="{BCA4D5FB-E282-4F35-B542-DFD8B82AFA47}"/>
                </a:ext>
              </a:extLst>
            </p:cNvPr>
            <p:cNvSpPr txBox="1"/>
            <p:nvPr/>
          </p:nvSpPr>
          <p:spPr>
            <a:xfrm>
              <a:off x="2696322" y="2694550"/>
              <a:ext cx="613650" cy="737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vi-VN" sz="6400" b="1" i="0" u="none" strike="noStrike" kern="0" cap="none" spc="0" normalizeH="0" baseline="0" noProof="0" dirty="0">
                  <a:ln>
                    <a:noFill/>
                  </a:ln>
                  <a:solidFill>
                    <a:srgbClr val="FFB43F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/>
                  <a:sym typeface="Arial" panose="020B0604020202020204"/>
                </a:rPr>
                <a:t>D</a:t>
              </a:r>
              <a:endParaRPr kumimoji="0" lang="en-US" sz="6400" b="1" i="0" u="none" strike="noStrike" kern="0" cap="none" spc="0" normalizeH="0" baseline="0" noProof="0" dirty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pic>
        <p:nvPicPr>
          <p:cNvPr id="49" name="Picture 24">
            <a:extLst>
              <a:ext uri="{FF2B5EF4-FFF2-40B4-BE49-F238E27FC236}">
                <a16:creationId xmlns:a16="http://schemas.microsoft.com/office/drawing/2014/main" id="{6EA186AF-6CAE-444E-A322-3B4EA7CFF7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1727" y="3991444"/>
            <a:ext cx="1121909" cy="1076312"/>
          </a:xfrm>
          <a:prstGeom prst="rect">
            <a:avLst/>
          </a:prstGeom>
        </p:spPr>
      </p:pic>
      <p:pic>
        <p:nvPicPr>
          <p:cNvPr id="50" name="Hình ảnh 50">
            <a:hlinkClick r:id="" action="ppaction://noaction"/>
            <a:extLst>
              <a:ext uri="{FF2B5EF4-FFF2-40B4-BE49-F238E27FC236}">
                <a16:creationId xmlns:a16="http://schemas.microsoft.com/office/drawing/2014/main" id="{0D05C042-AF1D-481A-B65A-C08FA8F849F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54376" r="48989"/>
          <a:stretch>
            <a:fillRect/>
          </a:stretch>
        </p:blipFill>
        <p:spPr>
          <a:xfrm>
            <a:off x="4481067" y="4453555"/>
            <a:ext cx="2982204" cy="2667264"/>
          </a:xfrm>
          <a:prstGeom prst="rect">
            <a:avLst/>
          </a:prstGeom>
        </p:spPr>
      </p:pic>
      <p:pic>
        <p:nvPicPr>
          <p:cNvPr id="51" name="Picture 5">
            <a:extLst>
              <a:ext uri="{FF2B5EF4-FFF2-40B4-BE49-F238E27FC236}">
                <a16:creationId xmlns:a16="http://schemas.microsoft.com/office/drawing/2014/main" id="{EBAB830E-6964-49E6-AF88-0E9403B31A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4611910" y="4685306"/>
            <a:ext cx="2675020" cy="1955193"/>
          </a:xfrm>
          <a:prstGeom prst="rect">
            <a:avLst/>
          </a:prstGeom>
        </p:spPr>
      </p:pic>
      <p:pic>
        <p:nvPicPr>
          <p:cNvPr id="52" name="Picture 5">
            <a:extLst>
              <a:ext uri="{FF2B5EF4-FFF2-40B4-BE49-F238E27FC236}">
                <a16:creationId xmlns:a16="http://schemas.microsoft.com/office/drawing/2014/main" id="{A8CC4284-B494-44A3-B402-89964B1E7A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4602297" y="4685305"/>
            <a:ext cx="2675020" cy="1955193"/>
          </a:xfrm>
          <a:prstGeom prst="rect">
            <a:avLst/>
          </a:prstGeom>
        </p:spPr>
      </p:pic>
      <p:pic>
        <p:nvPicPr>
          <p:cNvPr id="53" name="Picture 5">
            <a:extLst>
              <a:ext uri="{FF2B5EF4-FFF2-40B4-BE49-F238E27FC236}">
                <a16:creationId xmlns:a16="http://schemas.microsoft.com/office/drawing/2014/main" id="{FFFAC56C-0D06-415D-A892-245CA80834A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4603590" y="4686002"/>
            <a:ext cx="2675020" cy="1955193"/>
          </a:xfrm>
          <a:prstGeom prst="rect">
            <a:avLst/>
          </a:prstGeom>
        </p:spPr>
      </p:pic>
      <p:pic>
        <p:nvPicPr>
          <p:cNvPr id="54" name="Picture 2" descr="Happy Flower Sticker by Elsa Isabella for iOS &amp; Android | GIPHY">
            <a:extLst>
              <a:ext uri="{FF2B5EF4-FFF2-40B4-BE49-F238E27FC236}">
                <a16:creationId xmlns:a16="http://schemas.microsoft.com/office/drawing/2014/main" id="{201D2300-4B62-495C-8101-E9A074B1DE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633" y="1842588"/>
            <a:ext cx="1851592" cy="1851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9104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5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000"/>
                            </p:stCondLst>
                            <p:childTnLst>
                              <p:par>
                                <p:cTn id="10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5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000"/>
                            </p:stCondLst>
                            <p:childTnLst>
                              <p:par>
                                <p:cTn id="12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7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8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0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2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4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6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1" fill="hold">
                      <p:stCondLst>
                        <p:cond delay="0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5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2000"/>
                            </p:stCondLst>
                            <p:childTnLst>
                              <p:par>
                                <p:cTn id="16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555;p27">
            <a:extLst>
              <a:ext uri="{FF2B5EF4-FFF2-40B4-BE49-F238E27FC236}">
                <a16:creationId xmlns:a16="http://schemas.microsoft.com/office/drawing/2014/main" id="{A4BFE0D8-C3F3-4517-A26F-85AA7E4196CA}"/>
              </a:ext>
            </a:extLst>
          </p:cNvPr>
          <p:cNvSpPr/>
          <p:nvPr/>
        </p:nvSpPr>
        <p:spPr>
          <a:xfrm>
            <a:off x="423334" y="389492"/>
            <a:ext cx="11294533" cy="6238019"/>
          </a:xfrm>
          <a:prstGeom prst="roundRect">
            <a:avLst>
              <a:gd name="adj" fmla="val 7687"/>
            </a:avLst>
          </a:prstGeom>
          <a:solidFill>
            <a:srgbClr val="FFFFFF"/>
          </a:solidFill>
          <a:ln w="762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55" name="Nhóm 31">
            <a:extLst>
              <a:ext uri="{FF2B5EF4-FFF2-40B4-BE49-F238E27FC236}">
                <a16:creationId xmlns:a16="http://schemas.microsoft.com/office/drawing/2014/main" id="{65D63E59-6F0C-432E-B542-6F4447B709C4}"/>
              </a:ext>
            </a:extLst>
          </p:cNvPr>
          <p:cNvGrpSpPr/>
          <p:nvPr/>
        </p:nvGrpSpPr>
        <p:grpSpPr>
          <a:xfrm>
            <a:off x="2081824" y="2528574"/>
            <a:ext cx="3587321" cy="1035409"/>
            <a:chOff x="3610331" y="165100"/>
            <a:chExt cx="6516995" cy="776557"/>
          </a:xfrm>
        </p:grpSpPr>
        <p:sp>
          <p:nvSpPr>
            <p:cNvPr id="56" name="Hình chữ nhật: Góc Tròn 32">
              <a:extLst>
                <a:ext uri="{FF2B5EF4-FFF2-40B4-BE49-F238E27FC236}">
                  <a16:creationId xmlns:a16="http://schemas.microsoft.com/office/drawing/2014/main" id="{1D38BBE0-A7A4-4933-A265-2104FAC8F0A9}"/>
                </a:ext>
              </a:extLst>
            </p:cNvPr>
            <p:cNvSpPr/>
            <p:nvPr/>
          </p:nvSpPr>
          <p:spPr>
            <a:xfrm>
              <a:off x="3947612" y="165100"/>
              <a:ext cx="5842438" cy="776557"/>
            </a:xfrm>
            <a:prstGeom prst="roundRect">
              <a:avLst/>
            </a:prstGeom>
            <a:solidFill>
              <a:srgbClr val="FFFFFF"/>
            </a:solidFill>
            <a:ln w="25400" cap="flat" cmpd="sng" algn="ctr">
              <a:solidFill>
                <a:srgbClr val="FFB43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57" name="Hộp Văn bản 33">
              <a:extLst>
                <a:ext uri="{FF2B5EF4-FFF2-40B4-BE49-F238E27FC236}">
                  <a16:creationId xmlns:a16="http://schemas.microsoft.com/office/drawing/2014/main" id="{67D3D6E1-9A43-4FD9-B485-525AA9C7D384}"/>
                </a:ext>
              </a:extLst>
            </p:cNvPr>
            <p:cNvSpPr txBox="1"/>
            <p:nvPr/>
          </p:nvSpPr>
          <p:spPr>
            <a:xfrm>
              <a:off x="3610331" y="211479"/>
              <a:ext cx="6516995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406 290</a:t>
              </a:r>
            </a:p>
          </p:txBody>
        </p:sp>
      </p:grpSp>
      <p:grpSp>
        <p:nvGrpSpPr>
          <p:cNvPr id="58" name="Nhóm 76">
            <a:extLst>
              <a:ext uri="{FF2B5EF4-FFF2-40B4-BE49-F238E27FC236}">
                <a16:creationId xmlns:a16="http://schemas.microsoft.com/office/drawing/2014/main" id="{19FD60B1-A38E-49D0-A9CE-0A43706A283B}"/>
              </a:ext>
            </a:extLst>
          </p:cNvPr>
          <p:cNvGrpSpPr/>
          <p:nvPr/>
        </p:nvGrpSpPr>
        <p:grpSpPr>
          <a:xfrm>
            <a:off x="1105992" y="2599035"/>
            <a:ext cx="973533" cy="1018042"/>
            <a:chOff x="2572485" y="1544816"/>
            <a:chExt cx="807234" cy="763532"/>
          </a:xfrm>
        </p:grpSpPr>
        <p:sp>
          <p:nvSpPr>
            <p:cNvPr id="59" name="Hình Bầu dục 55">
              <a:extLst>
                <a:ext uri="{FF2B5EF4-FFF2-40B4-BE49-F238E27FC236}">
                  <a16:creationId xmlns:a16="http://schemas.microsoft.com/office/drawing/2014/main" id="{BF1B3676-02E3-419F-8B55-80346F66E05D}"/>
                </a:ext>
              </a:extLst>
            </p:cNvPr>
            <p:cNvSpPr/>
            <p:nvPr/>
          </p:nvSpPr>
          <p:spPr>
            <a:xfrm>
              <a:off x="2572485" y="1588891"/>
              <a:ext cx="807234" cy="719457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solidFill>
                <a:srgbClr val="FFB43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Hộp Văn bản 51">
              <a:extLst>
                <a:ext uri="{FF2B5EF4-FFF2-40B4-BE49-F238E27FC236}">
                  <a16:creationId xmlns:a16="http://schemas.microsoft.com/office/drawing/2014/main" id="{45D559E0-806D-4C21-B78A-EB947DD91015}"/>
                </a:ext>
              </a:extLst>
            </p:cNvPr>
            <p:cNvSpPr txBox="1"/>
            <p:nvPr/>
          </p:nvSpPr>
          <p:spPr>
            <a:xfrm>
              <a:off x="2672591" y="1544816"/>
              <a:ext cx="613650" cy="746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867" b="1" i="0" u="none" strike="noStrike" kern="0" cap="none" spc="0" normalizeH="0" baseline="0" noProof="0" dirty="0">
                  <a:ln>
                    <a:noFill/>
                  </a:ln>
                  <a:solidFill>
                    <a:srgbClr val="FFB43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A</a:t>
              </a:r>
            </a:p>
          </p:txBody>
        </p:sp>
      </p:grpSp>
      <p:grpSp>
        <p:nvGrpSpPr>
          <p:cNvPr id="61" name="Nhóm 58">
            <a:extLst>
              <a:ext uri="{FF2B5EF4-FFF2-40B4-BE49-F238E27FC236}">
                <a16:creationId xmlns:a16="http://schemas.microsoft.com/office/drawing/2014/main" id="{8CC7AAB8-C974-4EBA-82DC-D9414B36AC2C}"/>
              </a:ext>
            </a:extLst>
          </p:cNvPr>
          <p:cNvGrpSpPr/>
          <p:nvPr/>
        </p:nvGrpSpPr>
        <p:grpSpPr>
          <a:xfrm>
            <a:off x="7743726" y="2532328"/>
            <a:ext cx="3574276" cy="1036030"/>
            <a:chOff x="3579594" y="165100"/>
            <a:chExt cx="6516995" cy="1244167"/>
          </a:xfrm>
        </p:grpSpPr>
        <p:sp>
          <p:nvSpPr>
            <p:cNvPr id="62" name="Hình chữ nhật: Góc Tròn 61">
              <a:extLst>
                <a:ext uri="{FF2B5EF4-FFF2-40B4-BE49-F238E27FC236}">
                  <a16:creationId xmlns:a16="http://schemas.microsoft.com/office/drawing/2014/main" id="{F583B47F-5F8D-4A5D-8778-647BAAE2FF85}"/>
                </a:ext>
              </a:extLst>
            </p:cNvPr>
            <p:cNvSpPr/>
            <p:nvPr/>
          </p:nvSpPr>
          <p:spPr>
            <a:xfrm>
              <a:off x="3947613" y="165100"/>
              <a:ext cx="5905542" cy="1244167"/>
            </a:xfrm>
            <a:prstGeom prst="roundRect">
              <a:avLst/>
            </a:prstGeom>
            <a:solidFill>
              <a:srgbClr val="FFFFFF"/>
            </a:solidFill>
            <a:ln w="25400" cap="flat" cmpd="sng" algn="ctr">
              <a:solidFill>
                <a:srgbClr val="FFB43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Hộp Văn bản 62">
              <a:extLst>
                <a:ext uri="{FF2B5EF4-FFF2-40B4-BE49-F238E27FC236}">
                  <a16:creationId xmlns:a16="http://schemas.microsoft.com/office/drawing/2014/main" id="{8D5750FD-C8C0-4493-9C14-38BC3D200C04}"/>
                </a:ext>
              </a:extLst>
            </p:cNvPr>
            <p:cNvSpPr txBox="1"/>
            <p:nvPr/>
          </p:nvSpPr>
          <p:spPr>
            <a:xfrm>
              <a:off x="3579594" y="207812"/>
              <a:ext cx="6516995" cy="702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406 200</a:t>
              </a:r>
            </a:p>
          </p:txBody>
        </p:sp>
      </p:grpSp>
      <p:grpSp>
        <p:nvGrpSpPr>
          <p:cNvPr id="64" name="Nhóm 77">
            <a:extLst>
              <a:ext uri="{FF2B5EF4-FFF2-40B4-BE49-F238E27FC236}">
                <a16:creationId xmlns:a16="http://schemas.microsoft.com/office/drawing/2014/main" id="{BAF383A9-94C8-4D8F-BA4C-A0B04E925C32}"/>
              </a:ext>
            </a:extLst>
          </p:cNvPr>
          <p:cNvGrpSpPr/>
          <p:nvPr/>
        </p:nvGrpSpPr>
        <p:grpSpPr>
          <a:xfrm>
            <a:off x="6798256" y="2349689"/>
            <a:ext cx="1013797" cy="1446550"/>
            <a:chOff x="2566598" y="2506307"/>
            <a:chExt cx="807234" cy="989901"/>
          </a:xfrm>
        </p:grpSpPr>
        <p:sp>
          <p:nvSpPr>
            <p:cNvPr id="65" name="Hình Bầu dục 59">
              <a:extLst>
                <a:ext uri="{FF2B5EF4-FFF2-40B4-BE49-F238E27FC236}">
                  <a16:creationId xmlns:a16="http://schemas.microsoft.com/office/drawing/2014/main" id="{64113192-0858-433C-942C-F8E8D8062BBC}"/>
                </a:ext>
              </a:extLst>
            </p:cNvPr>
            <p:cNvSpPr/>
            <p:nvPr/>
          </p:nvSpPr>
          <p:spPr>
            <a:xfrm>
              <a:off x="2566598" y="2726243"/>
              <a:ext cx="807234" cy="710910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solidFill>
                <a:srgbClr val="FFB43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66" name="Hộp Văn bản 60">
              <a:extLst>
                <a:ext uri="{FF2B5EF4-FFF2-40B4-BE49-F238E27FC236}">
                  <a16:creationId xmlns:a16="http://schemas.microsoft.com/office/drawing/2014/main" id="{220DC068-1A44-455D-B3B3-61B98ADB82E9}"/>
                </a:ext>
              </a:extLst>
            </p:cNvPr>
            <p:cNvSpPr txBox="1"/>
            <p:nvPr/>
          </p:nvSpPr>
          <p:spPr>
            <a:xfrm>
              <a:off x="2662169" y="2506307"/>
              <a:ext cx="613650" cy="9899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8800" b="1" i="0" u="none" strike="noStrike" kern="0" cap="none" spc="0" normalizeH="0" baseline="0" noProof="0" dirty="0">
                  <a:ln>
                    <a:noFill/>
                  </a:ln>
                  <a:solidFill>
                    <a:srgbClr val="FFB43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c</a:t>
              </a:r>
              <a:endParaRPr kumimoji="0" lang="en-US" sz="8800" b="1" i="0" u="none" strike="noStrike" kern="0" cap="none" spc="0" normalizeH="0" baseline="0" noProof="0" dirty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7" name="Nhóm 64">
            <a:extLst>
              <a:ext uri="{FF2B5EF4-FFF2-40B4-BE49-F238E27FC236}">
                <a16:creationId xmlns:a16="http://schemas.microsoft.com/office/drawing/2014/main" id="{B793C795-B4EE-4C64-91EB-D68C2ABEEA4D}"/>
              </a:ext>
            </a:extLst>
          </p:cNvPr>
          <p:cNvGrpSpPr/>
          <p:nvPr/>
        </p:nvGrpSpPr>
        <p:grpSpPr>
          <a:xfrm>
            <a:off x="2083489" y="3969892"/>
            <a:ext cx="3529644" cy="1076312"/>
            <a:chOff x="3579594" y="165100"/>
            <a:chExt cx="6516995" cy="1244167"/>
          </a:xfrm>
        </p:grpSpPr>
        <p:sp>
          <p:nvSpPr>
            <p:cNvPr id="68" name="Hình chữ nhật: Góc Tròn 67">
              <a:extLst>
                <a:ext uri="{FF2B5EF4-FFF2-40B4-BE49-F238E27FC236}">
                  <a16:creationId xmlns:a16="http://schemas.microsoft.com/office/drawing/2014/main" id="{958E325B-6928-4503-B92B-E45858465A5F}"/>
                </a:ext>
              </a:extLst>
            </p:cNvPr>
            <p:cNvSpPr/>
            <p:nvPr/>
          </p:nvSpPr>
          <p:spPr>
            <a:xfrm>
              <a:off x="3947613" y="165100"/>
              <a:ext cx="5905542" cy="1244167"/>
            </a:xfrm>
            <a:prstGeom prst="roundRect">
              <a:avLst/>
            </a:prstGeom>
            <a:solidFill>
              <a:srgbClr val="FFFFFF"/>
            </a:solidFill>
            <a:ln w="25400" cap="flat" cmpd="sng" algn="ctr">
              <a:solidFill>
                <a:srgbClr val="FFB43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Hộp Văn bản 68">
              <a:extLst>
                <a:ext uri="{FF2B5EF4-FFF2-40B4-BE49-F238E27FC236}">
                  <a16:creationId xmlns:a16="http://schemas.microsoft.com/office/drawing/2014/main" id="{FDC90CF7-D44B-46E4-940C-2EEDFBA11A0D}"/>
                </a:ext>
              </a:extLst>
            </p:cNvPr>
            <p:cNvSpPr txBox="1"/>
            <p:nvPr/>
          </p:nvSpPr>
          <p:spPr>
            <a:xfrm>
              <a:off x="3579594" y="287329"/>
              <a:ext cx="6516995" cy="6759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406 209</a:t>
              </a:r>
            </a:p>
          </p:txBody>
        </p:sp>
      </p:grpSp>
      <p:grpSp>
        <p:nvGrpSpPr>
          <p:cNvPr id="70" name="Nhóm 78">
            <a:extLst>
              <a:ext uri="{FF2B5EF4-FFF2-40B4-BE49-F238E27FC236}">
                <a16:creationId xmlns:a16="http://schemas.microsoft.com/office/drawing/2014/main" id="{8441D04F-6CD6-4E05-B7F9-64B780241439}"/>
              </a:ext>
            </a:extLst>
          </p:cNvPr>
          <p:cNvGrpSpPr/>
          <p:nvPr/>
        </p:nvGrpSpPr>
        <p:grpSpPr>
          <a:xfrm>
            <a:off x="1074652" y="3938088"/>
            <a:ext cx="1076312" cy="1122373"/>
            <a:chOff x="2550391" y="3977702"/>
            <a:chExt cx="807234" cy="768061"/>
          </a:xfrm>
        </p:grpSpPr>
        <p:sp>
          <p:nvSpPr>
            <p:cNvPr id="71" name="Hình Bầu dục 65">
              <a:extLst>
                <a:ext uri="{FF2B5EF4-FFF2-40B4-BE49-F238E27FC236}">
                  <a16:creationId xmlns:a16="http://schemas.microsoft.com/office/drawing/2014/main" id="{4C302298-552A-467F-83D4-59601F8B5993}"/>
                </a:ext>
              </a:extLst>
            </p:cNvPr>
            <p:cNvSpPr/>
            <p:nvPr/>
          </p:nvSpPr>
          <p:spPr>
            <a:xfrm>
              <a:off x="2550391" y="4034853"/>
              <a:ext cx="807234" cy="710910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solidFill>
                <a:srgbClr val="FFB43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Hộp Văn bản 66">
              <a:extLst>
                <a:ext uri="{FF2B5EF4-FFF2-40B4-BE49-F238E27FC236}">
                  <a16:creationId xmlns:a16="http://schemas.microsoft.com/office/drawing/2014/main" id="{99AFA01C-C7E7-4920-A2E6-02A44F489F40}"/>
                </a:ext>
              </a:extLst>
            </p:cNvPr>
            <p:cNvSpPr txBox="1"/>
            <p:nvPr/>
          </p:nvSpPr>
          <p:spPr>
            <a:xfrm>
              <a:off x="2647183" y="3977702"/>
              <a:ext cx="613650" cy="737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6400" b="1" i="0" u="none" strike="noStrike" kern="0" cap="none" spc="0" normalizeH="0" baseline="0" noProof="0" dirty="0">
                  <a:ln>
                    <a:noFill/>
                  </a:ln>
                  <a:solidFill>
                    <a:srgbClr val="FFB43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B</a:t>
              </a:r>
              <a:endParaRPr kumimoji="0" lang="en-US" sz="6400" b="1" i="0" u="none" strike="noStrike" kern="0" cap="none" spc="0" normalizeH="0" baseline="0" noProof="0" dirty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73" name="Picture 24">
            <a:extLst>
              <a:ext uri="{FF2B5EF4-FFF2-40B4-BE49-F238E27FC236}">
                <a16:creationId xmlns:a16="http://schemas.microsoft.com/office/drawing/2014/main" id="{E916F90B-C891-4504-94C7-48DF2F8819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2937" y="2575557"/>
            <a:ext cx="1124288" cy="1076312"/>
          </a:xfrm>
          <a:prstGeom prst="rect">
            <a:avLst/>
          </a:prstGeom>
        </p:spPr>
      </p:pic>
      <p:pic>
        <p:nvPicPr>
          <p:cNvPr id="74" name="Picture 24">
            <a:extLst>
              <a:ext uri="{FF2B5EF4-FFF2-40B4-BE49-F238E27FC236}">
                <a16:creationId xmlns:a16="http://schemas.microsoft.com/office/drawing/2014/main" id="{4E9DEE7A-4B8E-4048-954C-AB9C8E1CB0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7090" y="2683711"/>
            <a:ext cx="1121909" cy="1076312"/>
          </a:xfrm>
          <a:prstGeom prst="rect">
            <a:avLst/>
          </a:prstGeom>
        </p:spPr>
      </p:pic>
      <p:pic>
        <p:nvPicPr>
          <p:cNvPr id="75" name="Picture 22">
            <a:extLst>
              <a:ext uri="{FF2B5EF4-FFF2-40B4-BE49-F238E27FC236}">
                <a16:creationId xmlns:a16="http://schemas.microsoft.com/office/drawing/2014/main" id="{4162922E-1A39-4D12-9923-A06A7A5A54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1323" y="4006830"/>
            <a:ext cx="1131036" cy="1068405"/>
          </a:xfrm>
          <a:prstGeom prst="rect">
            <a:avLst/>
          </a:prstGeom>
        </p:spPr>
      </p:pic>
      <p:sp>
        <p:nvSpPr>
          <p:cNvPr id="76" name="Hình chữ nhật: Góc Tròn 71">
            <a:extLst>
              <a:ext uri="{FF2B5EF4-FFF2-40B4-BE49-F238E27FC236}">
                <a16:creationId xmlns:a16="http://schemas.microsoft.com/office/drawing/2014/main" id="{CFD925A1-A429-4E6A-9C15-91C0E995EA46}"/>
              </a:ext>
            </a:extLst>
          </p:cNvPr>
          <p:cNvSpPr/>
          <p:nvPr/>
        </p:nvSpPr>
        <p:spPr>
          <a:xfrm>
            <a:off x="2841433" y="437121"/>
            <a:ext cx="6536267" cy="1405467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FFB43F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grpSp>
        <p:nvGrpSpPr>
          <p:cNvPr id="77" name="Nhóm 72">
            <a:extLst>
              <a:ext uri="{FF2B5EF4-FFF2-40B4-BE49-F238E27FC236}">
                <a16:creationId xmlns:a16="http://schemas.microsoft.com/office/drawing/2014/main" id="{8E177218-4334-43EE-B335-567BCD8EF696}"/>
              </a:ext>
            </a:extLst>
          </p:cNvPr>
          <p:cNvGrpSpPr/>
          <p:nvPr/>
        </p:nvGrpSpPr>
        <p:grpSpPr>
          <a:xfrm>
            <a:off x="1256978" y="505922"/>
            <a:ext cx="8444836" cy="1877984"/>
            <a:chOff x="355600" y="215900"/>
            <a:chExt cx="5511800" cy="792866"/>
          </a:xfrm>
        </p:grpSpPr>
        <p:sp>
          <p:nvSpPr>
            <p:cNvPr id="78" name="Hình chữ nhật: Góc Tròn 73">
              <a:extLst>
                <a:ext uri="{FF2B5EF4-FFF2-40B4-BE49-F238E27FC236}">
                  <a16:creationId xmlns:a16="http://schemas.microsoft.com/office/drawing/2014/main" id="{2F8D764D-0C1E-4ED9-B9F8-E0C58C0D6FFD}"/>
                </a:ext>
              </a:extLst>
            </p:cNvPr>
            <p:cNvSpPr/>
            <p:nvPr/>
          </p:nvSpPr>
          <p:spPr>
            <a:xfrm>
              <a:off x="355600" y="215900"/>
              <a:ext cx="5511800" cy="792866"/>
            </a:xfrm>
            <a:prstGeom prst="roundRect">
              <a:avLst/>
            </a:prstGeom>
            <a:solidFill>
              <a:srgbClr val="FFB43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79" name="Hộp Văn bản 74">
              <a:extLst>
                <a:ext uri="{FF2B5EF4-FFF2-40B4-BE49-F238E27FC236}">
                  <a16:creationId xmlns:a16="http://schemas.microsoft.com/office/drawing/2014/main" id="{047CF9F5-2429-416A-92B4-C8DED318489C}"/>
                </a:ext>
              </a:extLst>
            </p:cNvPr>
            <p:cNvSpPr txBox="1"/>
            <p:nvPr/>
          </p:nvSpPr>
          <p:spPr>
            <a:xfrm>
              <a:off x="561810" y="366513"/>
              <a:ext cx="5225446" cy="506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2.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Viết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số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: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Bốn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trăm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linh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sáu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nghìn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hai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trăm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linh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chín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  <p:sp>
          <p:nvSpPr>
            <p:cNvPr id="80" name="Hình chữ nhật: Góc Tròn 75">
              <a:extLst>
                <a:ext uri="{FF2B5EF4-FFF2-40B4-BE49-F238E27FC236}">
                  <a16:creationId xmlns:a16="http://schemas.microsoft.com/office/drawing/2014/main" id="{763953D6-0ECB-416A-BAD1-03BA75AF73CF}"/>
                </a:ext>
              </a:extLst>
            </p:cNvPr>
            <p:cNvSpPr/>
            <p:nvPr/>
          </p:nvSpPr>
          <p:spPr>
            <a:xfrm>
              <a:off x="452808" y="294389"/>
              <a:ext cx="5317384" cy="643516"/>
            </a:xfrm>
            <a:prstGeom prst="roundRect">
              <a:avLst/>
            </a:prstGeom>
            <a:noFill/>
            <a:ln w="19050" cap="flat" cmpd="sng" algn="ctr">
              <a:solidFill>
                <a:srgbClr val="FFFFFF"/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81" name="Hình ảnh 43">
            <a:hlinkClick r:id="rId7" action="ppaction://hlinksldjump"/>
            <a:extLst>
              <a:ext uri="{FF2B5EF4-FFF2-40B4-BE49-F238E27FC236}">
                <a16:creationId xmlns:a16="http://schemas.microsoft.com/office/drawing/2014/main" id="{D2379C2A-EA40-41DA-986D-DBB398B835A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54376" r="48989"/>
          <a:stretch>
            <a:fillRect/>
          </a:stretch>
        </p:blipFill>
        <p:spPr>
          <a:xfrm>
            <a:off x="9106727" y="173913"/>
            <a:ext cx="1704635" cy="1524615"/>
          </a:xfrm>
          <a:prstGeom prst="rect">
            <a:avLst/>
          </a:prstGeom>
        </p:spPr>
      </p:pic>
      <p:pic>
        <p:nvPicPr>
          <p:cNvPr id="82" name="Picture 5">
            <a:extLst>
              <a:ext uri="{FF2B5EF4-FFF2-40B4-BE49-F238E27FC236}">
                <a16:creationId xmlns:a16="http://schemas.microsoft.com/office/drawing/2014/main" id="{A3673B83-743A-4DC2-9572-CF04C9E3E5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H="1">
            <a:off x="10653159" y="283579"/>
            <a:ext cx="1540756" cy="1126151"/>
          </a:xfrm>
          <a:prstGeom prst="rect">
            <a:avLst/>
          </a:prstGeom>
        </p:spPr>
      </p:pic>
      <p:grpSp>
        <p:nvGrpSpPr>
          <p:cNvPr id="83" name="Nhóm 41">
            <a:extLst>
              <a:ext uri="{FF2B5EF4-FFF2-40B4-BE49-F238E27FC236}">
                <a16:creationId xmlns:a16="http://schemas.microsoft.com/office/drawing/2014/main" id="{37EC405E-39DB-4370-8DD2-BC5A9F8DDBBC}"/>
              </a:ext>
            </a:extLst>
          </p:cNvPr>
          <p:cNvGrpSpPr/>
          <p:nvPr/>
        </p:nvGrpSpPr>
        <p:grpSpPr>
          <a:xfrm>
            <a:off x="7753367" y="4050387"/>
            <a:ext cx="3574276" cy="1036030"/>
            <a:chOff x="3579594" y="165100"/>
            <a:chExt cx="6516995" cy="1244167"/>
          </a:xfrm>
        </p:grpSpPr>
        <p:sp>
          <p:nvSpPr>
            <p:cNvPr id="84" name="Hình chữ nhật: Góc Tròn 42">
              <a:extLst>
                <a:ext uri="{FF2B5EF4-FFF2-40B4-BE49-F238E27FC236}">
                  <a16:creationId xmlns:a16="http://schemas.microsoft.com/office/drawing/2014/main" id="{C9A6903B-7AF7-4E99-B67E-A0C20BF4AE92}"/>
                </a:ext>
              </a:extLst>
            </p:cNvPr>
            <p:cNvSpPr/>
            <p:nvPr/>
          </p:nvSpPr>
          <p:spPr>
            <a:xfrm>
              <a:off x="3947613" y="165100"/>
              <a:ext cx="5905542" cy="1244167"/>
            </a:xfrm>
            <a:prstGeom prst="roundRect">
              <a:avLst/>
            </a:prstGeom>
            <a:solidFill>
              <a:srgbClr val="FFFFFF"/>
            </a:solidFill>
            <a:ln w="25400" cap="flat" cmpd="sng" algn="ctr">
              <a:solidFill>
                <a:srgbClr val="FFB43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85" name="Hộp Văn bản 45">
              <a:extLst>
                <a:ext uri="{FF2B5EF4-FFF2-40B4-BE49-F238E27FC236}">
                  <a16:creationId xmlns:a16="http://schemas.microsoft.com/office/drawing/2014/main" id="{C319B56A-1025-4470-B753-195E2365BEE4}"/>
                </a:ext>
              </a:extLst>
            </p:cNvPr>
            <p:cNvSpPr txBox="1"/>
            <p:nvPr/>
          </p:nvSpPr>
          <p:spPr>
            <a:xfrm>
              <a:off x="3579594" y="207812"/>
              <a:ext cx="6516995" cy="702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409 209</a:t>
              </a:r>
            </a:p>
          </p:txBody>
        </p:sp>
      </p:grpSp>
      <p:grpSp>
        <p:nvGrpSpPr>
          <p:cNvPr id="86" name="Nhóm 46">
            <a:extLst>
              <a:ext uri="{FF2B5EF4-FFF2-40B4-BE49-F238E27FC236}">
                <a16:creationId xmlns:a16="http://schemas.microsoft.com/office/drawing/2014/main" id="{AF35FC22-4C90-4A96-AD1D-C2B7D2D4BCAE}"/>
              </a:ext>
            </a:extLst>
          </p:cNvPr>
          <p:cNvGrpSpPr/>
          <p:nvPr/>
        </p:nvGrpSpPr>
        <p:grpSpPr>
          <a:xfrm>
            <a:off x="6765465" y="4001370"/>
            <a:ext cx="1076312" cy="1084266"/>
            <a:chOff x="2566598" y="2695170"/>
            <a:chExt cx="807234" cy="741983"/>
          </a:xfrm>
        </p:grpSpPr>
        <p:sp>
          <p:nvSpPr>
            <p:cNvPr id="87" name="Hình Bầu dục 47">
              <a:extLst>
                <a:ext uri="{FF2B5EF4-FFF2-40B4-BE49-F238E27FC236}">
                  <a16:creationId xmlns:a16="http://schemas.microsoft.com/office/drawing/2014/main" id="{A1E8C610-CF9E-450E-B2C1-0B2857D1B769}"/>
                </a:ext>
              </a:extLst>
            </p:cNvPr>
            <p:cNvSpPr/>
            <p:nvPr/>
          </p:nvSpPr>
          <p:spPr>
            <a:xfrm>
              <a:off x="2566598" y="2726243"/>
              <a:ext cx="807234" cy="710910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solidFill>
                <a:srgbClr val="FFB43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88" name="Hộp Văn bản 48">
              <a:extLst>
                <a:ext uri="{FF2B5EF4-FFF2-40B4-BE49-F238E27FC236}">
                  <a16:creationId xmlns:a16="http://schemas.microsoft.com/office/drawing/2014/main" id="{2232817E-95C8-4346-97BA-5F4E31323402}"/>
                </a:ext>
              </a:extLst>
            </p:cNvPr>
            <p:cNvSpPr txBox="1"/>
            <p:nvPr/>
          </p:nvSpPr>
          <p:spPr>
            <a:xfrm>
              <a:off x="2690043" y="2695170"/>
              <a:ext cx="613650" cy="737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6400" b="1" i="0" u="none" strike="noStrike" kern="0" cap="none" spc="0" normalizeH="0" baseline="0" noProof="0" dirty="0">
                  <a:ln>
                    <a:noFill/>
                  </a:ln>
                  <a:solidFill>
                    <a:srgbClr val="FFB43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D</a:t>
              </a:r>
              <a:endParaRPr kumimoji="0" lang="en-US" sz="6400" b="1" i="0" u="none" strike="noStrike" kern="0" cap="none" spc="0" normalizeH="0" baseline="0" noProof="0" dirty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89" name="Picture 24">
            <a:extLst>
              <a:ext uri="{FF2B5EF4-FFF2-40B4-BE49-F238E27FC236}">
                <a16:creationId xmlns:a16="http://schemas.microsoft.com/office/drawing/2014/main" id="{A8135BA2-31D1-4940-B34B-D47DD998B0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2144" y="4028051"/>
            <a:ext cx="1121909" cy="1076312"/>
          </a:xfrm>
          <a:prstGeom prst="rect">
            <a:avLst/>
          </a:prstGeom>
        </p:spPr>
      </p:pic>
      <p:pic>
        <p:nvPicPr>
          <p:cNvPr id="90" name="Hình ảnh 50">
            <a:hlinkClick r:id="rId7" action="ppaction://hlinksldjump"/>
            <a:extLst>
              <a:ext uri="{FF2B5EF4-FFF2-40B4-BE49-F238E27FC236}">
                <a16:creationId xmlns:a16="http://schemas.microsoft.com/office/drawing/2014/main" id="{8EB3FD9D-8D78-458D-8B93-50701EC4AE9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54376" r="48989"/>
          <a:stretch>
            <a:fillRect/>
          </a:stretch>
        </p:blipFill>
        <p:spPr>
          <a:xfrm>
            <a:off x="4481067" y="4453555"/>
            <a:ext cx="2982204" cy="2667264"/>
          </a:xfrm>
          <a:prstGeom prst="rect">
            <a:avLst/>
          </a:prstGeom>
        </p:spPr>
      </p:pic>
      <p:pic>
        <p:nvPicPr>
          <p:cNvPr id="91" name="Picture 5">
            <a:extLst>
              <a:ext uri="{FF2B5EF4-FFF2-40B4-BE49-F238E27FC236}">
                <a16:creationId xmlns:a16="http://schemas.microsoft.com/office/drawing/2014/main" id="{69EECE5F-999D-4F79-AA06-69BA30202A1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H="1">
            <a:off x="4611910" y="4685306"/>
            <a:ext cx="2675020" cy="1955193"/>
          </a:xfrm>
          <a:prstGeom prst="rect">
            <a:avLst/>
          </a:prstGeom>
        </p:spPr>
      </p:pic>
      <p:pic>
        <p:nvPicPr>
          <p:cNvPr id="92" name="Picture 5">
            <a:extLst>
              <a:ext uri="{FF2B5EF4-FFF2-40B4-BE49-F238E27FC236}">
                <a16:creationId xmlns:a16="http://schemas.microsoft.com/office/drawing/2014/main" id="{B4D29B38-AD39-41AC-8649-5FF83052349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H="1">
            <a:off x="4602297" y="4685305"/>
            <a:ext cx="2675020" cy="1955193"/>
          </a:xfrm>
          <a:prstGeom prst="rect">
            <a:avLst/>
          </a:prstGeom>
        </p:spPr>
      </p:pic>
      <p:pic>
        <p:nvPicPr>
          <p:cNvPr id="93" name="Picture 5">
            <a:extLst>
              <a:ext uri="{FF2B5EF4-FFF2-40B4-BE49-F238E27FC236}">
                <a16:creationId xmlns:a16="http://schemas.microsoft.com/office/drawing/2014/main" id="{94C4572E-BF1C-40B5-B753-C47A9A58966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H="1">
            <a:off x="4603590" y="4686002"/>
            <a:ext cx="2675020" cy="1955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297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750"/>
                            </p:stCondLst>
                            <p:childTnLst>
                              <p:par>
                                <p:cTn id="4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9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7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7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7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5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1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7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1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000"/>
                            </p:stCondLst>
                            <p:childTnLst>
                              <p:par>
                                <p:cTn id="14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6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000"/>
                            </p:stCondLst>
                            <p:childTnLst>
                              <p:par>
                                <p:cTn id="17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7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7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7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555;p27">
            <a:extLst>
              <a:ext uri="{FF2B5EF4-FFF2-40B4-BE49-F238E27FC236}">
                <a16:creationId xmlns:a16="http://schemas.microsoft.com/office/drawing/2014/main" id="{A4BFE0D8-C3F3-4517-A26F-85AA7E4196CA}"/>
              </a:ext>
            </a:extLst>
          </p:cNvPr>
          <p:cNvSpPr/>
          <p:nvPr/>
        </p:nvSpPr>
        <p:spPr>
          <a:xfrm>
            <a:off x="423334" y="404007"/>
            <a:ext cx="11294533" cy="6238019"/>
          </a:xfrm>
          <a:prstGeom prst="roundRect">
            <a:avLst>
              <a:gd name="adj" fmla="val 7687"/>
            </a:avLst>
          </a:prstGeom>
          <a:solidFill>
            <a:srgbClr val="FFFFFF"/>
          </a:solidFill>
          <a:ln w="762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2" name="Nhóm 31">
            <a:extLst>
              <a:ext uri="{FF2B5EF4-FFF2-40B4-BE49-F238E27FC236}">
                <a16:creationId xmlns:a16="http://schemas.microsoft.com/office/drawing/2014/main" id="{8A376E01-C734-4B9D-968C-2A5D0158CF89}"/>
              </a:ext>
            </a:extLst>
          </p:cNvPr>
          <p:cNvGrpSpPr/>
          <p:nvPr/>
        </p:nvGrpSpPr>
        <p:grpSpPr>
          <a:xfrm>
            <a:off x="2004164" y="4425489"/>
            <a:ext cx="7051420" cy="838192"/>
            <a:chOff x="3947612" y="165101"/>
            <a:chExt cx="5842438" cy="628645"/>
          </a:xfrm>
        </p:grpSpPr>
        <p:sp>
          <p:nvSpPr>
            <p:cNvPr id="43" name="Hình chữ nhật: Góc Tròn 32">
              <a:extLst>
                <a:ext uri="{FF2B5EF4-FFF2-40B4-BE49-F238E27FC236}">
                  <a16:creationId xmlns:a16="http://schemas.microsoft.com/office/drawing/2014/main" id="{82F573F5-DDF1-48F3-BDBE-D31F10537C11}"/>
                </a:ext>
              </a:extLst>
            </p:cNvPr>
            <p:cNvSpPr/>
            <p:nvPr/>
          </p:nvSpPr>
          <p:spPr>
            <a:xfrm>
              <a:off x="3947612" y="165101"/>
              <a:ext cx="5842438" cy="628630"/>
            </a:xfrm>
            <a:prstGeom prst="roundRect">
              <a:avLst/>
            </a:prstGeom>
            <a:solidFill>
              <a:srgbClr val="FFFFFF"/>
            </a:solidFill>
            <a:ln w="25400" cap="flat" cmpd="sng" algn="ctr">
              <a:solidFill>
                <a:srgbClr val="FFB43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44" name="Hộp Văn bản 33">
              <a:extLst>
                <a:ext uri="{FF2B5EF4-FFF2-40B4-BE49-F238E27FC236}">
                  <a16:creationId xmlns:a16="http://schemas.microsoft.com/office/drawing/2014/main" id="{B6CF550F-8923-45F7-9112-E6122D7746E6}"/>
                </a:ext>
              </a:extLst>
            </p:cNvPr>
            <p:cNvSpPr txBox="1"/>
            <p:nvPr/>
          </p:nvSpPr>
          <p:spPr>
            <a:xfrm>
              <a:off x="4078533" y="170497"/>
              <a:ext cx="5666397" cy="623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b="1" dirty="0" err="1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Năm</a:t>
              </a:r>
              <a:r>
                <a:rPr lang="en-US" sz="2400" b="1" dirty="0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trăm</a:t>
              </a:r>
              <a:r>
                <a:rPr lang="en-US" sz="2400" b="1" dirty="0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hai</a:t>
              </a:r>
              <a:r>
                <a:rPr lang="en-US" sz="2400" b="1" dirty="0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mươi</a:t>
              </a:r>
              <a:r>
                <a:rPr lang="en-US" sz="2400" b="1" dirty="0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nghìn</a:t>
              </a:r>
              <a:r>
                <a:rPr lang="en-US" sz="2400" b="1" dirty="0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2400" b="1" dirty="0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trăm</a:t>
              </a:r>
              <a:r>
                <a:rPr lang="en-US" sz="2400" b="1" dirty="0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bảy</a:t>
              </a:r>
              <a:r>
                <a:rPr lang="en-US" sz="2400" b="1" dirty="0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mươi</a:t>
              </a:r>
              <a:r>
                <a:rPr lang="en-US" sz="2400" b="1" dirty="0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tám</a:t>
              </a:r>
              <a:r>
                <a:rPr lang="en-US" sz="2400" b="1" dirty="0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5" name="Nhóm 76">
            <a:extLst>
              <a:ext uri="{FF2B5EF4-FFF2-40B4-BE49-F238E27FC236}">
                <a16:creationId xmlns:a16="http://schemas.microsoft.com/office/drawing/2014/main" id="{6C4C4564-B3C2-42AD-9123-74C29CED182C}"/>
              </a:ext>
            </a:extLst>
          </p:cNvPr>
          <p:cNvGrpSpPr/>
          <p:nvPr/>
        </p:nvGrpSpPr>
        <p:grpSpPr>
          <a:xfrm>
            <a:off x="757015" y="4356133"/>
            <a:ext cx="1091333" cy="1081774"/>
            <a:chOff x="2572485" y="1588891"/>
            <a:chExt cx="807234" cy="719457"/>
          </a:xfrm>
        </p:grpSpPr>
        <p:sp>
          <p:nvSpPr>
            <p:cNvPr id="46" name="Hình Bầu dục 55">
              <a:extLst>
                <a:ext uri="{FF2B5EF4-FFF2-40B4-BE49-F238E27FC236}">
                  <a16:creationId xmlns:a16="http://schemas.microsoft.com/office/drawing/2014/main" id="{3D99E92B-5CBE-4DF5-A88A-1271AC6458F7}"/>
                </a:ext>
              </a:extLst>
            </p:cNvPr>
            <p:cNvSpPr/>
            <p:nvPr/>
          </p:nvSpPr>
          <p:spPr>
            <a:xfrm>
              <a:off x="2572485" y="1588891"/>
              <a:ext cx="807234" cy="719457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solidFill>
                <a:srgbClr val="FFB43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Hộp Văn bản 51">
              <a:extLst>
                <a:ext uri="{FF2B5EF4-FFF2-40B4-BE49-F238E27FC236}">
                  <a16:creationId xmlns:a16="http://schemas.microsoft.com/office/drawing/2014/main" id="{F6BB62A9-B929-4FED-AB9C-EC9A089901EB}"/>
                </a:ext>
              </a:extLst>
            </p:cNvPr>
            <p:cNvSpPr txBox="1"/>
            <p:nvPr/>
          </p:nvSpPr>
          <p:spPr>
            <a:xfrm>
              <a:off x="2652454" y="1600360"/>
              <a:ext cx="613650" cy="661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5867" b="1" i="0" u="none" strike="noStrike" kern="0" cap="none" spc="0" normalizeH="0" baseline="0" noProof="0" dirty="0">
                  <a:ln>
                    <a:noFill/>
                  </a:ln>
                  <a:solidFill>
                    <a:srgbClr val="FFB43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C</a:t>
              </a:r>
              <a:endParaRPr kumimoji="0" lang="en-US" sz="5867" b="1" i="0" u="none" strike="noStrike" kern="0" cap="none" spc="0" normalizeH="0" baseline="0" noProof="0" dirty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8" name="Nhóm 58">
            <a:extLst>
              <a:ext uri="{FF2B5EF4-FFF2-40B4-BE49-F238E27FC236}">
                <a16:creationId xmlns:a16="http://schemas.microsoft.com/office/drawing/2014/main" id="{9B72CBF4-ECD6-4A88-996E-A7DCCAA9FC0A}"/>
              </a:ext>
            </a:extLst>
          </p:cNvPr>
          <p:cNvGrpSpPr/>
          <p:nvPr/>
        </p:nvGrpSpPr>
        <p:grpSpPr>
          <a:xfrm>
            <a:off x="1951673" y="2206597"/>
            <a:ext cx="7038469" cy="801689"/>
            <a:chOff x="3947613" y="165100"/>
            <a:chExt cx="5905542" cy="1244167"/>
          </a:xfrm>
        </p:grpSpPr>
        <p:sp>
          <p:nvSpPr>
            <p:cNvPr id="49" name="Hình chữ nhật: Góc Tròn 61">
              <a:extLst>
                <a:ext uri="{FF2B5EF4-FFF2-40B4-BE49-F238E27FC236}">
                  <a16:creationId xmlns:a16="http://schemas.microsoft.com/office/drawing/2014/main" id="{E3EEB1E3-F073-4824-918B-61B0465D9E0E}"/>
                </a:ext>
              </a:extLst>
            </p:cNvPr>
            <p:cNvSpPr/>
            <p:nvPr/>
          </p:nvSpPr>
          <p:spPr>
            <a:xfrm>
              <a:off x="3947613" y="165100"/>
              <a:ext cx="5905542" cy="1244167"/>
            </a:xfrm>
            <a:prstGeom prst="roundRect">
              <a:avLst/>
            </a:prstGeom>
            <a:solidFill>
              <a:srgbClr val="FFFFFF"/>
            </a:solidFill>
            <a:ln w="25400" cap="flat" cmpd="sng" algn="ctr">
              <a:solidFill>
                <a:srgbClr val="FFB43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50" name="Hộp Văn bản 62">
              <a:extLst>
                <a:ext uri="{FF2B5EF4-FFF2-40B4-BE49-F238E27FC236}">
                  <a16:creationId xmlns:a16="http://schemas.microsoft.com/office/drawing/2014/main" id="{A576A048-6717-4B07-9E0E-DBF2E81015E4}"/>
                </a:ext>
              </a:extLst>
            </p:cNvPr>
            <p:cNvSpPr txBox="1"/>
            <p:nvPr/>
          </p:nvSpPr>
          <p:spPr>
            <a:xfrm>
              <a:off x="3996363" y="506129"/>
              <a:ext cx="5778098" cy="71647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b="1" dirty="0" err="1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Năm</a:t>
              </a:r>
              <a:r>
                <a:rPr lang="en-US" sz="2400" b="1" dirty="0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trăm</a:t>
              </a:r>
              <a:r>
                <a:rPr lang="en-US" sz="2400" b="1" dirty="0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hai</a:t>
              </a:r>
              <a:r>
                <a:rPr lang="en-US" sz="2400" b="1" dirty="0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mươi</a:t>
              </a:r>
              <a:r>
                <a:rPr lang="en-US" sz="2400" b="1" dirty="0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nghìn</a:t>
              </a:r>
              <a:r>
                <a:rPr lang="en-US" sz="2400" b="1" dirty="0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2400" b="1" dirty="0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trăm</a:t>
              </a:r>
              <a:r>
                <a:rPr lang="en-US" sz="2400" b="1" dirty="0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linh</a:t>
              </a:r>
              <a:r>
                <a:rPr lang="en-US" sz="2400" b="1" dirty="0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tám</a:t>
              </a:r>
              <a:r>
                <a:rPr lang="en-US" sz="2400" b="1" dirty="0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1" name="Nhóm 77">
            <a:extLst>
              <a:ext uri="{FF2B5EF4-FFF2-40B4-BE49-F238E27FC236}">
                <a16:creationId xmlns:a16="http://schemas.microsoft.com/office/drawing/2014/main" id="{FA079C00-6E15-4D4C-AF4F-B01BD5E82385}"/>
              </a:ext>
            </a:extLst>
          </p:cNvPr>
          <p:cNvGrpSpPr/>
          <p:nvPr/>
        </p:nvGrpSpPr>
        <p:grpSpPr>
          <a:xfrm>
            <a:off x="740194" y="1938132"/>
            <a:ext cx="1072191" cy="1085172"/>
            <a:chOff x="2566598" y="2694550"/>
            <a:chExt cx="807234" cy="742603"/>
          </a:xfrm>
        </p:grpSpPr>
        <p:sp>
          <p:nvSpPr>
            <p:cNvPr id="52" name="Hình Bầu dục 59">
              <a:extLst>
                <a:ext uri="{FF2B5EF4-FFF2-40B4-BE49-F238E27FC236}">
                  <a16:creationId xmlns:a16="http://schemas.microsoft.com/office/drawing/2014/main" id="{68A88D3A-30F5-4D82-B64A-94870BE87A61}"/>
                </a:ext>
              </a:extLst>
            </p:cNvPr>
            <p:cNvSpPr/>
            <p:nvPr/>
          </p:nvSpPr>
          <p:spPr>
            <a:xfrm>
              <a:off x="2566598" y="2726243"/>
              <a:ext cx="807234" cy="710910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solidFill>
                <a:srgbClr val="FFB43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53" name="Hộp Văn bản 60">
              <a:extLst>
                <a:ext uri="{FF2B5EF4-FFF2-40B4-BE49-F238E27FC236}">
                  <a16:creationId xmlns:a16="http://schemas.microsoft.com/office/drawing/2014/main" id="{99170847-C82B-46FC-842F-75FF82476910}"/>
                </a:ext>
              </a:extLst>
            </p:cNvPr>
            <p:cNvSpPr txBox="1"/>
            <p:nvPr/>
          </p:nvSpPr>
          <p:spPr>
            <a:xfrm>
              <a:off x="2662050" y="2694550"/>
              <a:ext cx="613650" cy="737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6400" b="1" i="0" u="none" strike="noStrike" kern="0" cap="none" spc="0" normalizeH="0" baseline="0" noProof="0" dirty="0">
                  <a:ln>
                    <a:noFill/>
                  </a:ln>
                  <a:solidFill>
                    <a:srgbClr val="FFB43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A</a:t>
              </a:r>
              <a:endParaRPr kumimoji="0" lang="en-US" sz="6400" b="1" i="0" u="none" strike="noStrike" kern="0" cap="none" spc="0" normalizeH="0" baseline="0" noProof="0" dirty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54" name="Nhóm 64">
            <a:extLst>
              <a:ext uri="{FF2B5EF4-FFF2-40B4-BE49-F238E27FC236}">
                <a16:creationId xmlns:a16="http://schemas.microsoft.com/office/drawing/2014/main" id="{6A7720EF-80D2-4723-BDC9-603C8A7ED208}"/>
              </a:ext>
            </a:extLst>
          </p:cNvPr>
          <p:cNvGrpSpPr/>
          <p:nvPr/>
        </p:nvGrpSpPr>
        <p:grpSpPr>
          <a:xfrm>
            <a:off x="1981224" y="3254400"/>
            <a:ext cx="7136119" cy="865450"/>
            <a:chOff x="3947612" y="165100"/>
            <a:chExt cx="6120887" cy="1244167"/>
          </a:xfrm>
        </p:grpSpPr>
        <p:sp>
          <p:nvSpPr>
            <p:cNvPr id="94" name="Hình chữ nhật: Góc Tròn 67">
              <a:extLst>
                <a:ext uri="{FF2B5EF4-FFF2-40B4-BE49-F238E27FC236}">
                  <a16:creationId xmlns:a16="http://schemas.microsoft.com/office/drawing/2014/main" id="{3A66B341-F62C-4185-9377-AF2809474868}"/>
                </a:ext>
              </a:extLst>
            </p:cNvPr>
            <p:cNvSpPr/>
            <p:nvPr/>
          </p:nvSpPr>
          <p:spPr>
            <a:xfrm>
              <a:off x="3947612" y="165100"/>
              <a:ext cx="6047544" cy="1244167"/>
            </a:xfrm>
            <a:prstGeom prst="roundRect">
              <a:avLst/>
            </a:prstGeom>
            <a:solidFill>
              <a:srgbClr val="FFFFFF"/>
            </a:solidFill>
            <a:ln w="25400" cap="flat" cmpd="sng" algn="ctr">
              <a:solidFill>
                <a:srgbClr val="FFB43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95" name="Hộp Văn bản 68">
              <a:extLst>
                <a:ext uri="{FF2B5EF4-FFF2-40B4-BE49-F238E27FC236}">
                  <a16:creationId xmlns:a16="http://schemas.microsoft.com/office/drawing/2014/main" id="{F02AB540-8BB1-445C-86A3-8CB60722BF98}"/>
                </a:ext>
              </a:extLst>
            </p:cNvPr>
            <p:cNvSpPr txBox="1"/>
            <p:nvPr/>
          </p:nvSpPr>
          <p:spPr>
            <a:xfrm>
              <a:off x="3972101" y="456123"/>
              <a:ext cx="6096398" cy="66368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b="1" dirty="0" err="1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Năm</a:t>
              </a:r>
              <a:r>
                <a:rPr lang="en-US" sz="2400" b="1" dirty="0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trăm</a:t>
              </a:r>
              <a:r>
                <a:rPr lang="en-US" sz="2400" b="1" dirty="0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hai</a:t>
              </a:r>
              <a:r>
                <a:rPr lang="en-US" sz="2400" b="1" dirty="0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mươi</a:t>
              </a:r>
              <a:r>
                <a:rPr lang="en-US" sz="2400" b="1" dirty="0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nghìn</a:t>
              </a:r>
              <a:r>
                <a:rPr lang="en-US" sz="2400" b="1" dirty="0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2400" b="1" dirty="0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trăm</a:t>
              </a:r>
              <a:r>
                <a:rPr lang="en-US" sz="2400" b="1" dirty="0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linh</a:t>
              </a:r>
              <a:r>
                <a:rPr lang="en-US" sz="2400" b="1" dirty="0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tám</a:t>
              </a:r>
              <a:r>
                <a:rPr lang="en-US" sz="2400" b="1" dirty="0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6" name="Nhóm 78">
            <a:extLst>
              <a:ext uri="{FF2B5EF4-FFF2-40B4-BE49-F238E27FC236}">
                <a16:creationId xmlns:a16="http://schemas.microsoft.com/office/drawing/2014/main" id="{9C9130DC-6C30-4426-9847-7518C2E467B0}"/>
              </a:ext>
            </a:extLst>
          </p:cNvPr>
          <p:cNvGrpSpPr/>
          <p:nvPr/>
        </p:nvGrpSpPr>
        <p:grpSpPr>
          <a:xfrm>
            <a:off x="736072" y="3135770"/>
            <a:ext cx="1076312" cy="1122373"/>
            <a:chOff x="2550391" y="3977702"/>
            <a:chExt cx="807234" cy="768061"/>
          </a:xfrm>
        </p:grpSpPr>
        <p:sp>
          <p:nvSpPr>
            <p:cNvPr id="97" name="Hình Bầu dục 65">
              <a:extLst>
                <a:ext uri="{FF2B5EF4-FFF2-40B4-BE49-F238E27FC236}">
                  <a16:creationId xmlns:a16="http://schemas.microsoft.com/office/drawing/2014/main" id="{1EA1C452-A655-4607-B5D0-0F1F6DB63D6E}"/>
                </a:ext>
              </a:extLst>
            </p:cNvPr>
            <p:cNvSpPr/>
            <p:nvPr/>
          </p:nvSpPr>
          <p:spPr>
            <a:xfrm>
              <a:off x="2550391" y="4034853"/>
              <a:ext cx="807234" cy="710910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solidFill>
                <a:srgbClr val="FFB43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98" name="Hộp Văn bản 66">
              <a:extLst>
                <a:ext uri="{FF2B5EF4-FFF2-40B4-BE49-F238E27FC236}">
                  <a16:creationId xmlns:a16="http://schemas.microsoft.com/office/drawing/2014/main" id="{12BC5BCD-6FA7-490D-ADC6-D1FA503ABEB8}"/>
                </a:ext>
              </a:extLst>
            </p:cNvPr>
            <p:cNvSpPr txBox="1"/>
            <p:nvPr/>
          </p:nvSpPr>
          <p:spPr>
            <a:xfrm>
              <a:off x="2647183" y="3977702"/>
              <a:ext cx="613650" cy="737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6400" b="1" i="0" u="none" strike="noStrike" kern="0" cap="none" spc="0" normalizeH="0" baseline="0" noProof="0" dirty="0">
                  <a:ln>
                    <a:noFill/>
                  </a:ln>
                  <a:solidFill>
                    <a:srgbClr val="FFB43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B</a:t>
              </a:r>
              <a:endParaRPr kumimoji="0" lang="en-US" sz="6400" b="1" i="0" u="none" strike="noStrike" kern="0" cap="none" spc="0" normalizeH="0" baseline="0" noProof="0" dirty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99" name="Picture 24">
            <a:extLst>
              <a:ext uri="{FF2B5EF4-FFF2-40B4-BE49-F238E27FC236}">
                <a16:creationId xmlns:a16="http://schemas.microsoft.com/office/drawing/2014/main" id="{2062FC08-8650-40D9-83D1-0FE6FB8B97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7060" y="4346977"/>
            <a:ext cx="1124288" cy="1076312"/>
          </a:xfrm>
          <a:prstGeom prst="rect">
            <a:avLst/>
          </a:prstGeom>
        </p:spPr>
      </p:pic>
      <p:pic>
        <p:nvPicPr>
          <p:cNvPr id="100" name="Picture 24">
            <a:extLst>
              <a:ext uri="{FF2B5EF4-FFF2-40B4-BE49-F238E27FC236}">
                <a16:creationId xmlns:a16="http://schemas.microsoft.com/office/drawing/2014/main" id="{C442125A-D6AF-4B52-BFB0-9C9DE8E508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342" y="1995283"/>
            <a:ext cx="1121909" cy="1076312"/>
          </a:xfrm>
          <a:prstGeom prst="rect">
            <a:avLst/>
          </a:prstGeom>
        </p:spPr>
      </p:pic>
      <p:pic>
        <p:nvPicPr>
          <p:cNvPr id="101" name="Picture 22">
            <a:extLst>
              <a:ext uri="{FF2B5EF4-FFF2-40B4-BE49-F238E27FC236}">
                <a16:creationId xmlns:a16="http://schemas.microsoft.com/office/drawing/2014/main" id="{F84038ED-D9E8-435C-ACFA-A662207AE2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687" y="3198892"/>
            <a:ext cx="1131036" cy="1068405"/>
          </a:xfrm>
          <a:prstGeom prst="rect">
            <a:avLst/>
          </a:prstGeom>
        </p:spPr>
      </p:pic>
      <p:sp>
        <p:nvSpPr>
          <p:cNvPr id="102" name="Hình chữ nhật: Góc Tròn 71">
            <a:extLst>
              <a:ext uri="{FF2B5EF4-FFF2-40B4-BE49-F238E27FC236}">
                <a16:creationId xmlns:a16="http://schemas.microsoft.com/office/drawing/2014/main" id="{123F30D1-FA3F-4173-867E-5DF9F10E9AE1}"/>
              </a:ext>
            </a:extLst>
          </p:cNvPr>
          <p:cNvSpPr/>
          <p:nvPr/>
        </p:nvSpPr>
        <p:spPr>
          <a:xfrm>
            <a:off x="2841433" y="437121"/>
            <a:ext cx="6536267" cy="1405467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FFB43F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grpSp>
        <p:nvGrpSpPr>
          <p:cNvPr id="103" name="Nhóm 72">
            <a:extLst>
              <a:ext uri="{FF2B5EF4-FFF2-40B4-BE49-F238E27FC236}">
                <a16:creationId xmlns:a16="http://schemas.microsoft.com/office/drawing/2014/main" id="{30927545-EEA9-4A76-8EDF-84C49FB03C81}"/>
              </a:ext>
            </a:extLst>
          </p:cNvPr>
          <p:cNvGrpSpPr/>
          <p:nvPr/>
        </p:nvGrpSpPr>
        <p:grpSpPr>
          <a:xfrm>
            <a:off x="2370154" y="549331"/>
            <a:ext cx="6503953" cy="1507986"/>
            <a:chOff x="355600" y="215900"/>
            <a:chExt cx="5682190" cy="792866"/>
          </a:xfrm>
        </p:grpSpPr>
        <p:sp>
          <p:nvSpPr>
            <p:cNvPr id="104" name="Hình chữ nhật: Góc Tròn 73">
              <a:extLst>
                <a:ext uri="{FF2B5EF4-FFF2-40B4-BE49-F238E27FC236}">
                  <a16:creationId xmlns:a16="http://schemas.microsoft.com/office/drawing/2014/main" id="{FBC5DD19-579E-420B-9D44-9AD3C1B14913}"/>
                </a:ext>
              </a:extLst>
            </p:cNvPr>
            <p:cNvSpPr/>
            <p:nvPr/>
          </p:nvSpPr>
          <p:spPr>
            <a:xfrm>
              <a:off x="355600" y="215900"/>
              <a:ext cx="5511800" cy="792866"/>
            </a:xfrm>
            <a:prstGeom prst="roundRect">
              <a:avLst/>
            </a:prstGeom>
            <a:solidFill>
              <a:srgbClr val="FFB43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" name="Hộp Văn bản 74">
              <a:extLst>
                <a:ext uri="{FF2B5EF4-FFF2-40B4-BE49-F238E27FC236}">
                  <a16:creationId xmlns:a16="http://schemas.microsoft.com/office/drawing/2014/main" id="{F83A9164-711F-4AFE-946B-9E489684956F}"/>
                </a:ext>
              </a:extLst>
            </p:cNvPr>
            <p:cNvSpPr txBox="1"/>
            <p:nvPr/>
          </p:nvSpPr>
          <p:spPr>
            <a:xfrm>
              <a:off x="669168" y="443868"/>
              <a:ext cx="5368622" cy="372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Câu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vi-VN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3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: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Đọc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số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520 008</a:t>
              </a:r>
            </a:p>
          </p:txBody>
        </p:sp>
        <p:sp>
          <p:nvSpPr>
            <p:cNvPr id="106" name="Hình chữ nhật: Góc Tròn 75">
              <a:extLst>
                <a:ext uri="{FF2B5EF4-FFF2-40B4-BE49-F238E27FC236}">
                  <a16:creationId xmlns:a16="http://schemas.microsoft.com/office/drawing/2014/main" id="{116E1FE3-5536-4E1E-BC6C-95432D98BCA2}"/>
                </a:ext>
              </a:extLst>
            </p:cNvPr>
            <p:cNvSpPr/>
            <p:nvPr/>
          </p:nvSpPr>
          <p:spPr>
            <a:xfrm>
              <a:off x="452808" y="294389"/>
              <a:ext cx="5317384" cy="643516"/>
            </a:xfrm>
            <a:prstGeom prst="roundRect">
              <a:avLst/>
            </a:prstGeom>
            <a:noFill/>
            <a:ln w="19050" cap="flat" cmpd="sng" algn="ctr">
              <a:solidFill>
                <a:srgbClr val="FFFFFF"/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07" name="Hình ảnh 43">
            <a:hlinkClick r:id="rId7" action="ppaction://hlinksldjump"/>
            <a:extLst>
              <a:ext uri="{FF2B5EF4-FFF2-40B4-BE49-F238E27FC236}">
                <a16:creationId xmlns:a16="http://schemas.microsoft.com/office/drawing/2014/main" id="{792D6272-2ED7-4DD2-BB67-F6DCFC727C3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54376" r="48989"/>
          <a:stretch>
            <a:fillRect/>
          </a:stretch>
        </p:blipFill>
        <p:spPr>
          <a:xfrm>
            <a:off x="9106727" y="173913"/>
            <a:ext cx="1704635" cy="1524615"/>
          </a:xfrm>
          <a:prstGeom prst="rect">
            <a:avLst/>
          </a:prstGeom>
        </p:spPr>
      </p:pic>
      <p:pic>
        <p:nvPicPr>
          <p:cNvPr id="108" name="Picture 5">
            <a:extLst>
              <a:ext uri="{FF2B5EF4-FFF2-40B4-BE49-F238E27FC236}">
                <a16:creationId xmlns:a16="http://schemas.microsoft.com/office/drawing/2014/main" id="{76D172D9-EF54-4517-B0AC-AC4AB38BD1C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H="1">
            <a:off x="10653159" y="283579"/>
            <a:ext cx="1540756" cy="1126151"/>
          </a:xfrm>
          <a:prstGeom prst="rect">
            <a:avLst/>
          </a:prstGeom>
        </p:spPr>
      </p:pic>
      <p:grpSp>
        <p:nvGrpSpPr>
          <p:cNvPr id="109" name="Nhóm 41">
            <a:extLst>
              <a:ext uri="{FF2B5EF4-FFF2-40B4-BE49-F238E27FC236}">
                <a16:creationId xmlns:a16="http://schemas.microsoft.com/office/drawing/2014/main" id="{A6D8E3CB-5A37-4568-8498-697111BAA572}"/>
              </a:ext>
            </a:extLst>
          </p:cNvPr>
          <p:cNvGrpSpPr/>
          <p:nvPr/>
        </p:nvGrpSpPr>
        <p:grpSpPr>
          <a:xfrm>
            <a:off x="1983803" y="5572504"/>
            <a:ext cx="7081628" cy="938891"/>
            <a:chOff x="3947613" y="165100"/>
            <a:chExt cx="5905542" cy="1244167"/>
          </a:xfrm>
        </p:grpSpPr>
        <p:sp>
          <p:nvSpPr>
            <p:cNvPr id="110" name="Hình chữ nhật: Góc Tròn 42">
              <a:extLst>
                <a:ext uri="{FF2B5EF4-FFF2-40B4-BE49-F238E27FC236}">
                  <a16:creationId xmlns:a16="http://schemas.microsoft.com/office/drawing/2014/main" id="{4AA3A416-83C4-4718-B125-8CF368927786}"/>
                </a:ext>
              </a:extLst>
            </p:cNvPr>
            <p:cNvSpPr/>
            <p:nvPr/>
          </p:nvSpPr>
          <p:spPr>
            <a:xfrm>
              <a:off x="3947613" y="165100"/>
              <a:ext cx="5905542" cy="1244167"/>
            </a:xfrm>
            <a:prstGeom prst="roundRect">
              <a:avLst/>
            </a:prstGeom>
            <a:solidFill>
              <a:srgbClr val="FFFFFF"/>
            </a:solidFill>
            <a:ln w="25400" cap="flat" cmpd="sng" algn="ctr">
              <a:solidFill>
                <a:srgbClr val="FFB43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" name="Hộp Văn bản 45">
              <a:extLst>
                <a:ext uri="{FF2B5EF4-FFF2-40B4-BE49-F238E27FC236}">
                  <a16:creationId xmlns:a16="http://schemas.microsoft.com/office/drawing/2014/main" id="{3DF4DFF7-408C-410D-8049-A9323EF1F432}"/>
                </a:ext>
              </a:extLst>
            </p:cNvPr>
            <p:cNvSpPr txBox="1"/>
            <p:nvPr/>
          </p:nvSpPr>
          <p:spPr>
            <a:xfrm>
              <a:off x="4064589" y="522558"/>
              <a:ext cx="5687280" cy="61177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b="1" dirty="0" err="1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Năm</a:t>
              </a:r>
              <a:r>
                <a:rPr lang="en-US" sz="2400" b="1" dirty="0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trăm</a:t>
              </a:r>
              <a:r>
                <a:rPr lang="en-US" sz="2400" b="1" dirty="0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ba</a:t>
              </a:r>
              <a:r>
                <a:rPr lang="en-US" sz="2400" b="1" dirty="0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mươi</a:t>
              </a:r>
              <a:r>
                <a:rPr lang="en-US" sz="2400" b="1" dirty="0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nghìn</a:t>
              </a:r>
              <a:r>
                <a:rPr lang="en-US" sz="2400" b="1" dirty="0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2400" b="1" dirty="0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trăm</a:t>
              </a:r>
              <a:r>
                <a:rPr lang="en-US" sz="2400" b="1" dirty="0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linh</a:t>
              </a:r>
              <a:r>
                <a:rPr lang="en-US" sz="2400" b="1" dirty="0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tám</a:t>
              </a:r>
              <a:r>
                <a:rPr lang="en-US" sz="2400" b="1" dirty="0">
                  <a:solidFill>
                    <a:srgbClr val="002060"/>
                  </a:solidFill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2" name="Nhóm 46">
            <a:extLst>
              <a:ext uri="{FF2B5EF4-FFF2-40B4-BE49-F238E27FC236}">
                <a16:creationId xmlns:a16="http://schemas.microsoft.com/office/drawing/2014/main" id="{34C53838-C6DF-4C64-93E6-64BDB87BB80D}"/>
              </a:ext>
            </a:extLst>
          </p:cNvPr>
          <p:cNvGrpSpPr/>
          <p:nvPr/>
        </p:nvGrpSpPr>
        <p:grpSpPr>
          <a:xfrm>
            <a:off x="736573" y="5483906"/>
            <a:ext cx="1076312" cy="1084266"/>
            <a:chOff x="2566598" y="2695170"/>
            <a:chExt cx="807234" cy="741983"/>
          </a:xfrm>
        </p:grpSpPr>
        <p:sp>
          <p:nvSpPr>
            <p:cNvPr id="113" name="Hình Bầu dục 47">
              <a:extLst>
                <a:ext uri="{FF2B5EF4-FFF2-40B4-BE49-F238E27FC236}">
                  <a16:creationId xmlns:a16="http://schemas.microsoft.com/office/drawing/2014/main" id="{CED6003E-BB4A-4337-A64B-3260808341F0}"/>
                </a:ext>
              </a:extLst>
            </p:cNvPr>
            <p:cNvSpPr/>
            <p:nvPr/>
          </p:nvSpPr>
          <p:spPr>
            <a:xfrm>
              <a:off x="2566598" y="2726243"/>
              <a:ext cx="807234" cy="710910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solidFill>
                <a:srgbClr val="FFB43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" name="Hộp Văn bản 48">
              <a:extLst>
                <a:ext uri="{FF2B5EF4-FFF2-40B4-BE49-F238E27FC236}">
                  <a16:creationId xmlns:a16="http://schemas.microsoft.com/office/drawing/2014/main" id="{9D628673-9D38-42C3-9C90-7ECA03F35735}"/>
                </a:ext>
              </a:extLst>
            </p:cNvPr>
            <p:cNvSpPr txBox="1"/>
            <p:nvPr/>
          </p:nvSpPr>
          <p:spPr>
            <a:xfrm>
              <a:off x="2690043" y="2695170"/>
              <a:ext cx="613650" cy="737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6400" b="1" i="0" u="none" strike="noStrike" kern="0" cap="none" spc="0" normalizeH="0" baseline="0" noProof="0" dirty="0">
                  <a:ln>
                    <a:noFill/>
                  </a:ln>
                  <a:solidFill>
                    <a:srgbClr val="FFB43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D</a:t>
              </a:r>
              <a:endParaRPr kumimoji="0" lang="en-US" sz="6400" b="1" i="0" u="none" strike="noStrike" kern="0" cap="none" spc="0" normalizeH="0" baseline="0" noProof="0" dirty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15" name="Picture 24">
            <a:extLst>
              <a:ext uri="{FF2B5EF4-FFF2-40B4-BE49-F238E27FC236}">
                <a16:creationId xmlns:a16="http://schemas.microsoft.com/office/drawing/2014/main" id="{FC287620-D4F7-4891-A3AA-9AD7EB3438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892" y="5493723"/>
            <a:ext cx="1121909" cy="1076312"/>
          </a:xfrm>
          <a:prstGeom prst="rect">
            <a:avLst/>
          </a:prstGeom>
        </p:spPr>
      </p:pic>
      <p:pic>
        <p:nvPicPr>
          <p:cNvPr id="116" name="Hình ảnh 50">
            <a:hlinkClick r:id="rId7" action="ppaction://hlinksldjump"/>
            <a:extLst>
              <a:ext uri="{FF2B5EF4-FFF2-40B4-BE49-F238E27FC236}">
                <a16:creationId xmlns:a16="http://schemas.microsoft.com/office/drawing/2014/main" id="{620403FD-342D-454B-A7D4-22E2A23F81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54376" r="48989"/>
          <a:stretch>
            <a:fillRect/>
          </a:stretch>
        </p:blipFill>
        <p:spPr>
          <a:xfrm>
            <a:off x="9377701" y="2750172"/>
            <a:ext cx="2982204" cy="2667264"/>
          </a:xfrm>
          <a:prstGeom prst="rect">
            <a:avLst/>
          </a:prstGeom>
        </p:spPr>
      </p:pic>
      <p:pic>
        <p:nvPicPr>
          <p:cNvPr id="117" name="Picture 5">
            <a:extLst>
              <a:ext uri="{FF2B5EF4-FFF2-40B4-BE49-F238E27FC236}">
                <a16:creationId xmlns:a16="http://schemas.microsoft.com/office/drawing/2014/main" id="{7BF91F70-1856-4675-8423-7773B752BB7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H="1">
            <a:off x="9569293" y="2900976"/>
            <a:ext cx="2675020" cy="1955193"/>
          </a:xfrm>
          <a:prstGeom prst="rect">
            <a:avLst/>
          </a:prstGeom>
        </p:spPr>
      </p:pic>
      <p:pic>
        <p:nvPicPr>
          <p:cNvPr id="118" name="Picture 5">
            <a:extLst>
              <a:ext uri="{FF2B5EF4-FFF2-40B4-BE49-F238E27FC236}">
                <a16:creationId xmlns:a16="http://schemas.microsoft.com/office/drawing/2014/main" id="{622AB421-9710-4C14-9313-0A891D8D2F2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H="1">
            <a:off x="9580606" y="2921721"/>
            <a:ext cx="2675020" cy="1955193"/>
          </a:xfrm>
          <a:prstGeom prst="rect">
            <a:avLst/>
          </a:prstGeom>
        </p:spPr>
      </p:pic>
      <p:pic>
        <p:nvPicPr>
          <p:cNvPr id="119" name="Picture 5">
            <a:extLst>
              <a:ext uri="{FF2B5EF4-FFF2-40B4-BE49-F238E27FC236}">
                <a16:creationId xmlns:a16="http://schemas.microsoft.com/office/drawing/2014/main" id="{896E8915-C2A2-4DBA-B220-7832EC8D818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H="1">
            <a:off x="9581907" y="2889733"/>
            <a:ext cx="2675020" cy="1955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84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750"/>
                            </p:stCondLst>
                            <p:childTnLst>
                              <p:par>
                                <p:cTn id="4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9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75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75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7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5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1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75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75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7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1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000"/>
                            </p:stCondLst>
                            <p:childTnLst>
                              <p:par>
                                <p:cTn id="14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6" dur="2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000"/>
                            </p:stCondLst>
                            <p:childTnLst>
                              <p:par>
                                <p:cTn id="17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75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75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7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4430786-E765-01D2-5472-35D53B86A4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5371" y="-304245"/>
            <a:ext cx="9559357" cy="4761389"/>
          </a:xfrm>
          <a:prstGeom prst="rect">
            <a:avLst/>
          </a:prstGeom>
        </p:spPr>
      </p:pic>
      <p:pic>
        <p:nvPicPr>
          <p:cNvPr id="2" name="Picture 1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F11CFA89-5E05-029B-9633-AEC994F658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71675" y="314325"/>
            <a:ext cx="1733550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081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 descr="Ảnh có chứa văn bản, bàn, bánh, cây&#10;&#10;Mô tả được tạo tự động">
            <a:extLst>
              <a:ext uri="{FF2B5EF4-FFF2-40B4-BE49-F238E27FC236}">
                <a16:creationId xmlns:a16="http://schemas.microsoft.com/office/drawing/2014/main" id="{87EDCF8E-03F0-1001-6523-AF9E9085B0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6A2AB3A1-F217-4ADF-98DA-2F344048EE1F}"/>
              </a:ext>
            </a:extLst>
          </p:cNvPr>
          <p:cNvSpPr txBox="1"/>
          <p:nvPr/>
        </p:nvSpPr>
        <p:spPr>
          <a:xfrm rot="21302698">
            <a:off x="4580021" y="2033843"/>
            <a:ext cx="303195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6400" b="1" i="0" u="none" strike="noStrike" kern="0" cap="none" spc="0" normalizeH="0" baseline="0" noProof="0" dirty="0">
                <a:ln w="6600">
                  <a:solidFill>
                    <a:srgbClr val="00587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5870"/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 pitchFamily="18" charset="0"/>
                <a:sym typeface="Arial"/>
              </a:rPr>
              <a:t>ĐI TÌM KHO BÁU</a:t>
            </a:r>
            <a:endParaRPr kumimoji="0" lang="en-US" sz="6400" b="1" i="0" u="none" strike="noStrike" kern="0" cap="none" spc="0" normalizeH="0" baseline="0" noProof="0" dirty="0">
              <a:ln w="6600">
                <a:solidFill>
                  <a:srgbClr val="005870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005870"/>
                </a:outerShdw>
              </a:effectLst>
              <a:uLnTx/>
              <a:uFillTx/>
              <a:latin typeface="Calibri"/>
              <a:ea typeface="+mn-ea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02932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theme/theme1.xml><?xml version="1.0" encoding="utf-8"?>
<a:theme xmlns:a="http://schemas.openxmlformats.org/drawingml/2006/main" name="Castaway in a Desert Island by Slidesgo">
  <a:themeElements>
    <a:clrScheme name="Simple Light">
      <a:dk1>
        <a:srgbClr val="FBE5BB"/>
      </a:dk1>
      <a:lt1>
        <a:srgbClr val="D6F4FF"/>
      </a:lt1>
      <a:dk2>
        <a:srgbClr val="94E9FB"/>
      </a:dk2>
      <a:lt2>
        <a:srgbClr val="00A5CA"/>
      </a:lt2>
      <a:accent1>
        <a:srgbClr val="008DB4"/>
      </a:accent1>
      <a:accent2>
        <a:srgbClr val="005870"/>
      </a:accent2>
      <a:accent3>
        <a:srgbClr val="78A201"/>
      </a:accent3>
      <a:accent4>
        <a:srgbClr val="027024"/>
      </a:accent4>
      <a:accent5>
        <a:srgbClr val="F7A923"/>
      </a:accent5>
      <a:accent6>
        <a:srgbClr val="754C24"/>
      </a:accent6>
      <a:hlink>
        <a:srgbClr val="754C24"/>
      </a:hlink>
      <a:folHlink>
        <a:srgbClr val="0097A7"/>
      </a:folHlink>
    </a:clrScheme>
    <a:fontScheme name="1 Tùy chỉnh">
      <a:majorFont>
        <a:latin typeface="SVN-Poky's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chool Bus Drivers Day by Slidesgo">
  <a:themeElements>
    <a:clrScheme name="Simple Light">
      <a:dk1>
        <a:srgbClr val="9EDADA"/>
      </a:dk1>
      <a:lt1>
        <a:srgbClr val="5587AC"/>
      </a:lt1>
      <a:dk2>
        <a:srgbClr val="708C30"/>
      </a:dk2>
      <a:lt2>
        <a:srgbClr val="7BA145"/>
      </a:lt2>
      <a:accent1>
        <a:srgbClr val="9ABC4B"/>
      </a:accent1>
      <a:accent2>
        <a:srgbClr val="E69E1A"/>
      </a:accent2>
      <a:accent3>
        <a:srgbClr val="D4852F"/>
      </a:accent3>
      <a:accent4>
        <a:srgbClr val="E15561"/>
      </a:accent4>
      <a:accent5>
        <a:srgbClr val="A8A8A8"/>
      </a:accent5>
      <a:accent6>
        <a:srgbClr val="3B3B3B"/>
      </a:accent6>
      <a:hlink>
        <a:srgbClr val="3B3B3B"/>
      </a:hlink>
      <a:folHlink>
        <a:srgbClr val="0097A7"/>
      </a:folHlink>
    </a:clrScheme>
    <a:fontScheme name="75 Tùy chỉnh">
      <a:majorFont>
        <a:latin typeface="Coiny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733</Words>
  <Application>Microsoft Office PowerPoint</Application>
  <PresentationFormat>Widescreen</PresentationFormat>
  <Paragraphs>130</Paragraphs>
  <Slides>27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42" baseType="lpstr">
      <vt:lpstr>Alfa Slab One</vt:lpstr>
      <vt:lpstr>Boogaloo</vt:lpstr>
      <vt:lpstr>Catamaran</vt:lpstr>
      <vt:lpstr>Euphoria Script</vt:lpstr>
      <vt:lpstr>Mouse Memoirs</vt:lpstr>
      <vt:lpstr>Public Sans</vt:lpstr>
      <vt:lpstr>Satisfy</vt:lpstr>
      <vt:lpstr>Arial</vt:lpstr>
      <vt:lpstr>Calibri</vt:lpstr>
      <vt:lpstr>Cambria</vt:lpstr>
      <vt:lpstr>Coiny</vt:lpstr>
      <vt:lpstr>SVN-Poky's</vt:lpstr>
      <vt:lpstr>Times New Roman</vt:lpstr>
      <vt:lpstr>Castaway in a Desert Island by Slidesgo</vt:lpstr>
      <vt:lpstr>School Bus Drivers Day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24</cp:revision>
  <dcterms:created xsi:type="dcterms:W3CDTF">2023-08-18T09:33:58Z</dcterms:created>
  <dcterms:modified xsi:type="dcterms:W3CDTF">2023-08-18T13:56:26Z</dcterms:modified>
</cp:coreProperties>
</file>