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3" r:id="rId3"/>
    <p:sldMasterId id="2147483685" r:id="rId4"/>
  </p:sldMasterIdLst>
  <p:notesMasterIdLst>
    <p:notesMasterId r:id="rId19"/>
  </p:notesMasterIdLst>
  <p:sldIdLst>
    <p:sldId id="304" r:id="rId5"/>
    <p:sldId id="305" r:id="rId6"/>
    <p:sldId id="306" r:id="rId7"/>
    <p:sldId id="307" r:id="rId8"/>
    <p:sldId id="308" r:id="rId9"/>
    <p:sldId id="309" r:id="rId10"/>
    <p:sldId id="310" r:id="rId11"/>
    <p:sldId id="298" r:id="rId12"/>
    <p:sldId id="294" r:id="rId13"/>
    <p:sldId id="295" r:id="rId14"/>
    <p:sldId id="291" r:id="rId15"/>
    <p:sldId id="299" r:id="rId16"/>
    <p:sldId id="293" r:id="rId17"/>
    <p:sldId id="311" r:id="rId18"/>
  </p:sldIdLst>
  <p:sldSz cx="9144000" cy="6858000" type="screen4x3"/>
  <p:notesSz cx="6858000" cy="9144000"/>
  <p:custDataLst>
    <p:tags r:id="rId20"/>
  </p:custDataLst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9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  <a:srgbClr val="B2B2B2"/>
    <a:srgbClr val="808080"/>
    <a:srgbClr val="3333FF"/>
    <a:srgbClr val="993300"/>
    <a:srgbClr val="009900"/>
    <a:srgbClr val="0000CC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7491"/>
  </p:normalViewPr>
  <p:slideViewPr>
    <p:cSldViewPr showGuides="1">
      <p:cViewPr varScale="1">
        <p:scale>
          <a:sx n="121" d="100"/>
          <a:sy n="121" d="100"/>
        </p:scale>
        <p:origin x="1314" y="102"/>
      </p:cViewPr>
      <p:guideLst>
        <p:guide orient="horz" pos="2139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F397D2-BEE2-4FC4-89EC-9E9882C93119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785C98-9982-443F-8FE8-6B4944E8EB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6652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785C98-9982-443F-8FE8-6B4944E8EB7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3071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2D211-8338-4D66-BDE9-C1CF608343AF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0F158-52CF-4787-B71F-51BC981862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2D211-8338-4D66-BDE9-C1CF608343AF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0F158-52CF-4787-B71F-51BC981862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2D211-8338-4D66-BDE9-C1CF608343AF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0F158-52CF-4787-B71F-51BC981862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2D211-8338-4D66-BDE9-C1CF608343AF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0F158-52CF-4787-B71F-51BC981862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2D211-8338-4D66-BDE9-C1CF608343AF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0F158-52CF-4787-B71F-51BC981862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2D211-8338-4D66-BDE9-C1CF608343AF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0F158-52CF-4787-B71F-51BC981862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2D211-8338-4D66-BDE9-C1CF608343AF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0F158-52CF-4787-B71F-51BC981862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2D211-8338-4D66-BDE9-C1CF608343AF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0F158-52CF-4787-B71F-51BC981862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2D211-8338-4D66-BDE9-C1CF608343AF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0F158-52CF-4787-B71F-51BC981862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2D211-8338-4D66-BDE9-C1CF608343AF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0F158-52CF-4787-B71F-51BC981862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2D211-8338-4D66-BDE9-C1CF608343AF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0F158-52CF-4787-B71F-51BC981862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dirty="0"/>
              <a:t>Click to edit Master title style</a:t>
            </a:r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dirty="0"/>
              <a:t>Click to edit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22D211-8338-4D66-BDE9-C1CF608343AF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F0F158-52CF-4787-B71F-51BC981862D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dirty="0"/>
              <a:t>Click to edit Master title style</a:t>
            </a:r>
          </a:p>
        </p:txBody>
      </p:sp>
      <p:sp>
        <p:nvSpPr>
          <p:cNvPr id="8195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dirty="0"/>
              <a:t>Click to edit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Arial" panose="020B0604020202020204" pitchFamily="34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.xml"/><Relationship Id="rId5" Type="http://schemas.openxmlformats.org/officeDocument/2006/relationships/image" Target="../media/image1.jpeg"/><Relationship Id="rId4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slideLayout" Target="../slideLayouts/slideLayout36.xml"/><Relationship Id="rId1" Type="http://schemas.openxmlformats.org/officeDocument/2006/relationships/tags" Target="../tags/tag15.xml"/><Relationship Id="rId4" Type="http://schemas.openxmlformats.org/officeDocument/2006/relationships/image" Target="../media/image15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image" Target="../media/image3.jpeg"/><Relationship Id="rId7" Type="http://schemas.openxmlformats.org/officeDocument/2006/relationships/slide" Target="slide5.xml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4.xml"/><Relationship Id="rId6" Type="http://schemas.openxmlformats.org/officeDocument/2006/relationships/slide" Target="slide4.xml"/><Relationship Id="rId5" Type="http://schemas.openxmlformats.org/officeDocument/2006/relationships/image" Target="../media/image4.jpeg"/><Relationship Id="rId4" Type="http://schemas.openxmlformats.org/officeDocument/2006/relationships/slide" Target="slide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5.xml"/><Relationship Id="rId4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6.xml"/><Relationship Id="rId4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7.xml"/><Relationship Id="rId4" Type="http://schemas.openxmlformats.org/officeDocument/2006/relationships/slide" Target="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8.xml"/><Relationship Id="rId4" Type="http://schemas.openxmlformats.org/officeDocument/2006/relationships/slide" Target="sl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ình nền đẹp cho bài giảng điện tử - Ảnh nền thiết kế bài giảng điện tử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"/>
            <a:ext cx="9144000" cy="6857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3"/>
          <p:cNvSpPr>
            <a:spLocks noGrp="1"/>
          </p:cNvSpPr>
          <p:nvPr>
            <p:ph type="ctrTitle"/>
          </p:nvPr>
        </p:nvSpPr>
        <p:spPr>
          <a:xfrm>
            <a:off x="685800" y="1282890"/>
            <a:ext cx="7772400" cy="297180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CHÀO MỪNG </a:t>
            </a:r>
            <a:b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QUÝ THẦY CÔ</a:t>
            </a:r>
            <a:b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VÀ CÁC EM </a:t>
            </a:r>
            <a:b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HỌC SINH!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7" descr="C:\Users\Admin\Downloads\Screenshot_2020-08-15 CloudBook(2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762000"/>
            <a:ext cx="8070850" cy="4953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Oval 5"/>
          <p:cNvSpPr/>
          <p:nvPr/>
        </p:nvSpPr>
        <p:spPr>
          <a:xfrm>
            <a:off x="6400800" y="1447800"/>
            <a:ext cx="2286000" cy="1066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4953000" y="2895600"/>
            <a:ext cx="2362200" cy="990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Oval 8"/>
          <p:cNvSpPr/>
          <p:nvPr/>
        </p:nvSpPr>
        <p:spPr>
          <a:xfrm>
            <a:off x="3352800" y="4419600"/>
            <a:ext cx="2209800" cy="990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315200" y="2667000"/>
            <a:ext cx="18288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10 -  5  =  5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257800" y="3962400"/>
            <a:ext cx="18288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10 -  4  =  6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657600" y="5410200"/>
            <a:ext cx="18288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7 -  2  =  5</a:t>
            </a:r>
          </a:p>
        </p:txBody>
      </p:sp>
    </p:spTree>
    <p:custDataLst>
      <p:tags r:id="rId1"/>
    </p:custDataLst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9" descr="C:\Users\Admin\Downloads\Screenshot_2020-08-15 CloudBook(3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425" y="762000"/>
            <a:ext cx="8418830" cy="464693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" name="TextBox 13"/>
          <p:cNvSpPr txBox="1"/>
          <p:nvPr/>
        </p:nvSpPr>
        <p:spPr>
          <a:xfrm>
            <a:off x="4114800" y="4648200"/>
            <a:ext cx="264541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7    -    2      5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3" descr="C:\Users\Admin\Downloads\Screenshot_2020-08-15 CloudBook(4).png"/>
          <p:cNvPicPr>
            <a:picLocks noChangeAspect="1"/>
          </p:cNvPicPr>
          <p:nvPr/>
        </p:nvPicPr>
        <p:blipFill>
          <a:blip r:embed="rId3"/>
          <a:srcRect b="-1888"/>
          <a:stretch>
            <a:fillRect/>
          </a:stretch>
        </p:blipFill>
        <p:spPr>
          <a:xfrm>
            <a:off x="838200" y="990600"/>
            <a:ext cx="7596188" cy="4114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5791200" y="2895600"/>
            <a:ext cx="25908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10    -     3        7</a:t>
            </a:r>
          </a:p>
        </p:txBody>
      </p:sp>
    </p:spTree>
    <p:custDataLst>
      <p:tags r:id="rId1"/>
    </p:custData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7" descr="C:\Users\Admin\Downloads\Screenshot_2020-08-15 CloudBook(5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609600"/>
            <a:ext cx="7294563" cy="3810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1143000" y="3048000"/>
            <a:ext cx="2590800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6    -    4      2</a:t>
            </a:r>
          </a:p>
        </p:txBody>
      </p:sp>
    </p:spTree>
    <p:custDataLst>
      <p:tags r:id="rId1"/>
    </p:custData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5" descr="BORE103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8113"/>
            <a:ext cx="9144000" cy="52720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8435" name="Picture 6" descr="TamBiet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400" y="3200400"/>
            <a:ext cx="8229600" cy="180340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ình nền đẹp cho bài giảng điện tử - Ảnh nền thiết kế bài giảng điện tử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68755" y="2494915"/>
            <a:ext cx="649414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Luyện tập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hlinkClick r:id="rId4" action="ppaction://hlinksldjump"/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00" t="513" r="15632" b="-513"/>
          <a:stretch>
            <a:fillRect/>
          </a:stretch>
        </p:blipFill>
        <p:spPr>
          <a:xfrm>
            <a:off x="2639187" y="1671638"/>
            <a:ext cx="3565017" cy="3565017"/>
          </a:xfrm>
          <a:prstGeom prst="rect">
            <a:avLst/>
          </a:prstGeom>
        </p:spPr>
      </p:pic>
      <p:sp>
        <p:nvSpPr>
          <p:cNvPr id="5" name="Rectangle 4">
            <a:hlinkClick r:id="rId6" action="ppaction://hlinksldjump"/>
          </p:cNvPr>
          <p:cNvSpPr/>
          <p:nvPr/>
        </p:nvSpPr>
        <p:spPr>
          <a:xfrm>
            <a:off x="2624328" y="1648111"/>
            <a:ext cx="1792224" cy="1792224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6" name="Heart 5"/>
          <p:cNvSpPr/>
          <p:nvPr/>
        </p:nvSpPr>
        <p:spPr>
          <a:xfrm>
            <a:off x="2706624" y="1735074"/>
            <a:ext cx="594360" cy="594360"/>
          </a:xfrm>
          <a:prstGeom prst="heart">
            <a:avLst/>
          </a:prstGeom>
          <a:solidFill>
            <a:srgbClr val="FF00FF"/>
          </a:solidFill>
          <a:ln>
            <a:solidFill>
              <a:srgbClr val="DA00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Rectangle 6">
            <a:hlinkClick r:id="rId7" action="ppaction://hlinksldjump"/>
          </p:cNvPr>
          <p:cNvSpPr/>
          <p:nvPr/>
        </p:nvSpPr>
        <p:spPr>
          <a:xfrm>
            <a:off x="4416552" y="1661922"/>
            <a:ext cx="1792224" cy="1792224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8" name="Heart 7"/>
          <p:cNvSpPr/>
          <p:nvPr/>
        </p:nvSpPr>
        <p:spPr>
          <a:xfrm>
            <a:off x="5532120" y="1735074"/>
            <a:ext cx="594360" cy="594360"/>
          </a:xfrm>
          <a:prstGeom prst="heart">
            <a:avLst/>
          </a:prstGeom>
          <a:solidFill>
            <a:srgbClr val="FF00FF"/>
          </a:solidFill>
          <a:ln>
            <a:solidFill>
              <a:srgbClr val="DA00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>
            <a:hlinkClick r:id="rId4" action="ppaction://hlinksldjump"/>
          </p:cNvPr>
          <p:cNvSpPr/>
          <p:nvPr/>
        </p:nvSpPr>
        <p:spPr>
          <a:xfrm>
            <a:off x="2624328" y="3440430"/>
            <a:ext cx="1792224" cy="1792224"/>
          </a:xfrm>
          <a:prstGeom prst="rect">
            <a:avLst/>
          </a:prstGeom>
          <a:solidFill>
            <a:srgbClr val="0070C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0" name="Heart 9"/>
          <p:cNvSpPr/>
          <p:nvPr/>
        </p:nvSpPr>
        <p:spPr>
          <a:xfrm>
            <a:off x="2715768" y="4565142"/>
            <a:ext cx="594360" cy="594360"/>
          </a:xfrm>
          <a:prstGeom prst="heart">
            <a:avLst/>
          </a:prstGeom>
          <a:solidFill>
            <a:srgbClr val="FF00FF"/>
          </a:solidFill>
          <a:ln>
            <a:solidFill>
              <a:srgbClr val="DA00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1" name="Rectangle 10">
            <a:hlinkClick r:id="rId8" action="ppaction://hlinksldjump"/>
          </p:cNvPr>
          <p:cNvSpPr/>
          <p:nvPr/>
        </p:nvSpPr>
        <p:spPr>
          <a:xfrm>
            <a:off x="4411980" y="3440430"/>
            <a:ext cx="1792224" cy="1792224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2" name="Heart 11"/>
          <p:cNvSpPr/>
          <p:nvPr/>
        </p:nvSpPr>
        <p:spPr>
          <a:xfrm>
            <a:off x="5518404" y="4565142"/>
            <a:ext cx="594360" cy="594360"/>
          </a:xfrm>
          <a:prstGeom prst="heart">
            <a:avLst/>
          </a:prstGeom>
          <a:solidFill>
            <a:srgbClr val="FF00FF"/>
          </a:solidFill>
          <a:ln>
            <a:solidFill>
              <a:srgbClr val="DA00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3" name="Rectangle 12"/>
          <p:cNvSpPr/>
          <p:nvPr/>
        </p:nvSpPr>
        <p:spPr>
          <a:xfrm>
            <a:off x="3689604" y="2750058"/>
            <a:ext cx="1453896" cy="1453896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Heart 13"/>
          <p:cNvSpPr/>
          <p:nvPr/>
        </p:nvSpPr>
        <p:spPr>
          <a:xfrm>
            <a:off x="3755898" y="2798064"/>
            <a:ext cx="594360" cy="594360"/>
          </a:xfrm>
          <a:prstGeom prst="heart">
            <a:avLst/>
          </a:prstGeom>
          <a:solidFill>
            <a:srgbClr val="FF00FF"/>
          </a:solidFill>
          <a:ln>
            <a:solidFill>
              <a:srgbClr val="DA00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5" name="Snip Diagonal Corner Rectangle 14"/>
          <p:cNvSpPr/>
          <p:nvPr/>
        </p:nvSpPr>
        <p:spPr>
          <a:xfrm>
            <a:off x="1325880" y="5314950"/>
            <a:ext cx="6464808" cy="649224"/>
          </a:xfrm>
          <a:prstGeom prst="snip2Diag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 số 5 : Câu hỏi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665708" y="955137"/>
            <a:ext cx="3744595" cy="691515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en-US" sz="4050" b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</a:rPr>
              <a:t>Ô CỬA BÍ MẬT</a:t>
            </a:r>
            <a:endParaRPr lang="en-US" sz="4050" b="1" cap="none" spc="0">
              <a:ln w="22225">
                <a:solidFill>
                  <a:srgbClr val="FF0000"/>
                </a:solidFill>
                <a:prstDash val="solid"/>
              </a:ln>
              <a:solidFill>
                <a:srgbClr val="FFFF00"/>
              </a:solidFill>
              <a:effectLst/>
            </a:endParaRPr>
          </a:p>
        </p:txBody>
      </p:sp>
    </p:spTree>
    <p:custDataLst>
      <p:tags r:id="rId1"/>
    </p:custData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5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8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0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1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4" fill="hold">
                      <p:stCondLst>
                        <p:cond delay="0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0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 bldLvl="0" animBg="1"/>
      <p:bldP spid="6" grpId="0" bldLvl="0" animBg="1"/>
      <p:bldP spid="6" grpId="1" bldLvl="0" animBg="1"/>
      <p:bldP spid="7" grpId="0" bldLvl="0" animBg="1"/>
      <p:bldP spid="8" grpId="0" bldLvl="0" animBg="1"/>
      <p:bldP spid="8" grpId="1" bldLvl="0" animBg="1"/>
      <p:bldP spid="9" grpId="0" bldLvl="0" animBg="1"/>
      <p:bldP spid="10" grpId="0" bldLvl="0" animBg="1"/>
      <p:bldP spid="10" grpId="1" bldLvl="0" animBg="1"/>
      <p:bldP spid="11" grpId="0" bldLvl="0" animBg="1"/>
      <p:bldP spid="12" grpId="0" bldLvl="0" animBg="1"/>
      <p:bldP spid="12" grpId="1" bldLvl="0" animBg="1"/>
      <p:bldP spid="13" grpId="0" bldLvl="0" animBg="1"/>
      <p:bldP spid="14" grpId="0" bldLvl="0" animBg="1"/>
      <p:bldP spid="14" grpId="1" bldLvl="0" animBg="1"/>
      <p:bldP spid="15" grpId="0" bldLvl="0" animBg="1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nip Diagonal Corner Rectangle 3"/>
          <p:cNvSpPr/>
          <p:nvPr/>
        </p:nvSpPr>
        <p:spPr>
          <a:xfrm>
            <a:off x="1316736" y="1012698"/>
            <a:ext cx="6464808" cy="1463040"/>
          </a:xfrm>
          <a:prstGeom prst="snip2Diag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 số 1 : 8 - 6 =</a:t>
            </a:r>
          </a:p>
        </p:txBody>
      </p:sp>
      <p:sp>
        <p:nvSpPr>
          <p:cNvPr id="5" name="Snip Diagonal Corner Rectangle 4"/>
          <p:cNvSpPr/>
          <p:nvPr/>
        </p:nvSpPr>
        <p:spPr>
          <a:xfrm>
            <a:off x="1440180" y="2608326"/>
            <a:ext cx="6217920" cy="1129284"/>
          </a:xfrm>
          <a:prstGeom prst="snip2DiagRect">
            <a:avLst/>
          </a:prstGeom>
          <a:solidFill>
            <a:srgbClr val="00206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 án: 2</a:t>
            </a:r>
          </a:p>
        </p:txBody>
      </p:sp>
      <p:sp>
        <p:nvSpPr>
          <p:cNvPr id="6" name="Pentagon 5">
            <a:hlinkClick r:id="rId4" action="ppaction://hlinksldjump"/>
          </p:cNvPr>
          <p:cNvSpPr/>
          <p:nvPr/>
        </p:nvSpPr>
        <p:spPr>
          <a:xfrm flipH="1">
            <a:off x="6281928" y="5328666"/>
            <a:ext cx="1499616" cy="566928"/>
          </a:xfrm>
          <a:prstGeom prst="homePlat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5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nip Diagonal Corner Rectangle 3"/>
          <p:cNvSpPr/>
          <p:nvPr/>
        </p:nvSpPr>
        <p:spPr>
          <a:xfrm>
            <a:off x="1316736" y="1012698"/>
            <a:ext cx="6464808" cy="1463040"/>
          </a:xfrm>
          <a:prstGeom prst="snip2Diag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Ô số 2 : 7 - 3 =</a:t>
            </a:r>
          </a:p>
        </p:txBody>
      </p:sp>
      <p:sp>
        <p:nvSpPr>
          <p:cNvPr id="5" name="Snip Diagonal Corner Rectangle 4"/>
          <p:cNvSpPr/>
          <p:nvPr/>
        </p:nvSpPr>
        <p:spPr>
          <a:xfrm>
            <a:off x="1440180" y="2608326"/>
            <a:ext cx="6217920" cy="1129284"/>
          </a:xfrm>
          <a:prstGeom prst="snip2DiagRect">
            <a:avLst/>
          </a:prstGeom>
          <a:solidFill>
            <a:srgbClr val="00206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Đáp án: 4</a:t>
            </a:r>
          </a:p>
        </p:txBody>
      </p:sp>
      <p:sp>
        <p:nvSpPr>
          <p:cNvPr id="2" name="Pentagon 1">
            <a:hlinkClick r:id="rId4" action="ppaction://hlinksldjump"/>
          </p:cNvPr>
          <p:cNvSpPr/>
          <p:nvPr/>
        </p:nvSpPr>
        <p:spPr>
          <a:xfrm flipH="1">
            <a:off x="6281928" y="5328666"/>
            <a:ext cx="1499616" cy="566928"/>
          </a:xfrm>
          <a:prstGeom prst="homePlat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5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nip Diagonal Corner Rectangle 3"/>
          <p:cNvSpPr/>
          <p:nvPr/>
        </p:nvSpPr>
        <p:spPr>
          <a:xfrm>
            <a:off x="1316736" y="1012698"/>
            <a:ext cx="6464808" cy="1463040"/>
          </a:xfrm>
          <a:prstGeom prst="snip2Diag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Ô số 3 : 9 - 6 =</a:t>
            </a:r>
          </a:p>
        </p:txBody>
      </p:sp>
      <p:sp>
        <p:nvSpPr>
          <p:cNvPr id="5" name="Snip Diagonal Corner Rectangle 4"/>
          <p:cNvSpPr/>
          <p:nvPr/>
        </p:nvSpPr>
        <p:spPr>
          <a:xfrm>
            <a:off x="1440180" y="2608326"/>
            <a:ext cx="6217920" cy="1129284"/>
          </a:xfrm>
          <a:prstGeom prst="snip2DiagRect">
            <a:avLst/>
          </a:prstGeom>
          <a:solidFill>
            <a:srgbClr val="00206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Đáp án: 3</a:t>
            </a:r>
          </a:p>
        </p:txBody>
      </p:sp>
      <p:sp>
        <p:nvSpPr>
          <p:cNvPr id="2" name="Pentagon 1">
            <a:hlinkClick r:id="rId4" action="ppaction://hlinksldjump"/>
          </p:cNvPr>
          <p:cNvSpPr/>
          <p:nvPr/>
        </p:nvSpPr>
        <p:spPr>
          <a:xfrm flipH="1">
            <a:off x="6281928" y="5328666"/>
            <a:ext cx="1499616" cy="566928"/>
          </a:xfrm>
          <a:prstGeom prst="homePlat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5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nip Diagonal Corner Rectangle 3"/>
          <p:cNvSpPr/>
          <p:nvPr/>
        </p:nvSpPr>
        <p:spPr>
          <a:xfrm>
            <a:off x="1316736" y="1012698"/>
            <a:ext cx="6464808" cy="1463040"/>
          </a:xfrm>
          <a:prstGeom prst="snip2Diag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Ô số 4 : 9 - 9 =</a:t>
            </a:r>
          </a:p>
        </p:txBody>
      </p:sp>
      <p:sp>
        <p:nvSpPr>
          <p:cNvPr id="5" name="Snip Diagonal Corner Rectangle 4"/>
          <p:cNvSpPr/>
          <p:nvPr/>
        </p:nvSpPr>
        <p:spPr>
          <a:xfrm>
            <a:off x="1440180" y="2608326"/>
            <a:ext cx="6217920" cy="1129284"/>
          </a:xfrm>
          <a:prstGeom prst="snip2DiagRect">
            <a:avLst/>
          </a:prstGeom>
          <a:solidFill>
            <a:srgbClr val="00206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Đáp án: 0</a:t>
            </a:r>
          </a:p>
        </p:txBody>
      </p:sp>
      <p:sp>
        <p:nvSpPr>
          <p:cNvPr id="2" name="Pentagon 1">
            <a:hlinkClick r:id="rId4" action="ppaction://hlinksldjump"/>
          </p:cNvPr>
          <p:cNvSpPr/>
          <p:nvPr/>
        </p:nvSpPr>
        <p:spPr>
          <a:xfrm flipH="1">
            <a:off x="6281928" y="5328666"/>
            <a:ext cx="1499616" cy="566928"/>
          </a:xfrm>
          <a:prstGeom prst="homePlat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5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3" descr="C:\Users\Admin\Downloads\Screenshot_2020-08-15 CloudBoo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0600" y="1143000"/>
            <a:ext cx="7632700" cy="304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2743200" y="2327275"/>
            <a:ext cx="4572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55900" y="3517900"/>
            <a:ext cx="4572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91400" y="2286000"/>
            <a:ext cx="4572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91400" y="3517900"/>
            <a:ext cx="4572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8</a:t>
            </a:r>
          </a:p>
        </p:txBody>
      </p:sp>
    </p:spTree>
    <p:custDataLst>
      <p:tags r:id="rId1"/>
    </p:custData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3" descr="C:\Users\Admin\Downloads\Screenshot_2020-08-15 CloudBook(1)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1219200"/>
            <a:ext cx="7467600" cy="2819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2286000" y="2098675"/>
            <a:ext cx="9144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= 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0" y="2632075"/>
            <a:ext cx="9144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=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0" y="3089275"/>
            <a:ext cx="9144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= 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0" y="2098675"/>
            <a:ext cx="9144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= 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0" y="2590800"/>
            <a:ext cx="9144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= 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0" y="3087688"/>
            <a:ext cx="9144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= 9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72400" y="2057400"/>
            <a:ext cx="9144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= 8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72400" y="2590800"/>
            <a:ext cx="9144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= 10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772400" y="3133725"/>
            <a:ext cx="9144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= 0</a:t>
            </a:r>
          </a:p>
        </p:txBody>
      </p:sp>
    </p:spTree>
    <p:custDataLst>
      <p:tags r:id="rId1"/>
    </p:custData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CE_TITLE" val="T_30. LT TR 66"/>
  <p:tag name="ISPRING_ULTRA_SCORM_COURSE_ID" val="DCB4B758-3F24-4AFC-A226-E2444083B933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 \uFFFD\uFFFD{6E28EE28-7C7A-4734-B5CE-3A8E3465FC03}&quot;,&quot;C:\\Users\\Admin\\Desktop\\lớp 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T_30. LT TR 66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96CDEC7-2090-4273-912F-87A8583FE1A7}:29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5ED3E91-AFAB-4C9E-8072-2020DDC2C0AF}:29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F29E7AF-87BB-46DA-9B74-39A9BC01109D}:29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562CB9C-6DDF-4251-AC9C-39DC4F2CC32D}:299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CB34048-8E75-44A5-B8F8-0BBFA5433C99}:29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2257637-F615-4F6D-B450-FE13D580FC4F}:31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FC076BA-2D72-4C4F-8FE3-424A5B54DA63}:30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B297844-8F7F-49C1-8454-AF523722D6BD}:30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5F971E0-A2FA-4724-8C4F-6F0EF5BD83AA}:30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7DDD356-6C9A-46EC-8189-9A4FF76901B4}:30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25CA115-534D-4F17-B192-8D38FFE3AD53}:30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C95A706-5D60-4207-B888-E9DDE561F1EC}:30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23AB987-DA49-4197-B4B9-EC485E10595F}:31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9D31052-9D33-4928-8624-620AB23C8B73}:298"/>
</p:tagLst>
</file>

<file path=ppt/theme/theme1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ind_0438_slide">
  <a:themeElements>
    <a:clrScheme name="Office Theme 1">
      <a:dk1>
        <a:srgbClr val="000000"/>
      </a:dk1>
      <a:lt1>
        <a:srgbClr val="C6E3FF"/>
      </a:lt1>
      <a:dk2>
        <a:srgbClr val="000000"/>
      </a:dk2>
      <a:lt2>
        <a:srgbClr val="B2B2B2"/>
      </a:lt2>
      <a:accent1>
        <a:srgbClr val="63B2FF"/>
      </a:accent1>
      <a:accent2>
        <a:srgbClr val="94B2D6"/>
      </a:accent2>
      <a:accent3>
        <a:srgbClr val="DFEFFF"/>
      </a:accent3>
      <a:accent4>
        <a:srgbClr val="000000"/>
      </a:accent4>
      <a:accent5>
        <a:srgbClr val="B7D5FF"/>
      </a:accent5>
      <a:accent6>
        <a:srgbClr val="86A1C2"/>
      </a:accent6>
      <a:hlink>
        <a:srgbClr val="508DC8"/>
      </a:hlink>
      <a:folHlink>
        <a:srgbClr val="4A6584"/>
      </a:folHlink>
    </a:clrScheme>
    <a:fontScheme name="Office Them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000000"/>
        </a:dk1>
        <a:lt1>
          <a:srgbClr val="C6E3FF"/>
        </a:lt1>
        <a:dk2>
          <a:srgbClr val="000000"/>
        </a:dk2>
        <a:lt2>
          <a:srgbClr val="B2B2B2"/>
        </a:lt2>
        <a:accent1>
          <a:srgbClr val="63B2FF"/>
        </a:accent1>
        <a:accent2>
          <a:srgbClr val="94B2D6"/>
        </a:accent2>
        <a:accent3>
          <a:srgbClr val="DFEFFF"/>
        </a:accent3>
        <a:accent4>
          <a:srgbClr val="000000"/>
        </a:accent4>
        <a:accent5>
          <a:srgbClr val="B7D5FF"/>
        </a:accent5>
        <a:accent6>
          <a:srgbClr val="86A1C2"/>
        </a:accent6>
        <a:hlink>
          <a:srgbClr val="508DC8"/>
        </a:hlink>
        <a:folHlink>
          <a:srgbClr val="4A658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C6E3FF"/>
        </a:lt1>
        <a:dk2>
          <a:srgbClr val="000000"/>
        </a:dk2>
        <a:lt2>
          <a:srgbClr val="B2B2B2"/>
        </a:lt2>
        <a:accent1>
          <a:srgbClr val="46A2FF"/>
        </a:accent1>
        <a:accent2>
          <a:srgbClr val="11DAFF"/>
        </a:accent2>
        <a:accent3>
          <a:srgbClr val="DFEFFF"/>
        </a:accent3>
        <a:accent4>
          <a:srgbClr val="000000"/>
        </a:accent4>
        <a:accent5>
          <a:srgbClr val="B0CEFF"/>
        </a:accent5>
        <a:accent6>
          <a:srgbClr val="0EC5E7"/>
        </a:accent6>
        <a:hlink>
          <a:srgbClr val="00A6C5"/>
        </a:hlink>
        <a:folHlink>
          <a:srgbClr val="0061C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C6E3FF"/>
        </a:lt1>
        <a:dk2>
          <a:srgbClr val="000000"/>
        </a:dk2>
        <a:lt2>
          <a:srgbClr val="B2B2B2"/>
        </a:lt2>
        <a:accent1>
          <a:srgbClr val="FF8B45"/>
        </a:accent1>
        <a:accent2>
          <a:srgbClr val="006DDE"/>
        </a:accent2>
        <a:accent3>
          <a:srgbClr val="DFEFFF"/>
        </a:accent3>
        <a:accent4>
          <a:srgbClr val="000000"/>
        </a:accent4>
        <a:accent5>
          <a:srgbClr val="FFC4B0"/>
        </a:accent5>
        <a:accent6>
          <a:srgbClr val="0062C9"/>
        </a:accent6>
        <a:hlink>
          <a:srgbClr val="C69E00"/>
        </a:hlink>
        <a:folHlink>
          <a:srgbClr val="DE5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C6E3FF"/>
        </a:lt1>
        <a:dk2>
          <a:srgbClr val="000000"/>
        </a:dk2>
        <a:lt2>
          <a:srgbClr val="B2B2B2"/>
        </a:lt2>
        <a:accent1>
          <a:srgbClr val="91AC00"/>
        </a:accent1>
        <a:accent2>
          <a:srgbClr val="DF7E00"/>
        </a:accent2>
        <a:accent3>
          <a:srgbClr val="DFEFFF"/>
        </a:accent3>
        <a:accent4>
          <a:srgbClr val="000000"/>
        </a:accent4>
        <a:accent5>
          <a:srgbClr val="C7D2AA"/>
        </a:accent5>
        <a:accent6>
          <a:srgbClr val="CA7200"/>
        </a:accent6>
        <a:hlink>
          <a:srgbClr val="006EDE"/>
        </a:hlink>
        <a:folHlink>
          <a:srgbClr val="AC00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63B2FF"/>
        </a:accent1>
        <a:accent2>
          <a:srgbClr val="94B2D6"/>
        </a:accent2>
        <a:accent3>
          <a:srgbClr val="FFFFFF"/>
        </a:accent3>
        <a:accent4>
          <a:srgbClr val="000000"/>
        </a:accent4>
        <a:accent5>
          <a:srgbClr val="B7D5FF"/>
        </a:accent5>
        <a:accent6>
          <a:srgbClr val="86A1C2"/>
        </a:accent6>
        <a:hlink>
          <a:srgbClr val="508DC8"/>
        </a:hlink>
        <a:folHlink>
          <a:srgbClr val="4A658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46A2FF"/>
        </a:accent1>
        <a:accent2>
          <a:srgbClr val="11DAFF"/>
        </a:accent2>
        <a:accent3>
          <a:srgbClr val="FFFFFF"/>
        </a:accent3>
        <a:accent4>
          <a:srgbClr val="000000"/>
        </a:accent4>
        <a:accent5>
          <a:srgbClr val="B0CEFF"/>
        </a:accent5>
        <a:accent6>
          <a:srgbClr val="0EC5E7"/>
        </a:accent6>
        <a:hlink>
          <a:srgbClr val="00A6C5"/>
        </a:hlink>
        <a:folHlink>
          <a:srgbClr val="0061C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FF8B45"/>
        </a:accent1>
        <a:accent2>
          <a:srgbClr val="006DDE"/>
        </a:accent2>
        <a:accent3>
          <a:srgbClr val="FFFFFF"/>
        </a:accent3>
        <a:accent4>
          <a:srgbClr val="000000"/>
        </a:accent4>
        <a:accent5>
          <a:srgbClr val="FFC4B0"/>
        </a:accent5>
        <a:accent6>
          <a:srgbClr val="0062C9"/>
        </a:accent6>
        <a:hlink>
          <a:srgbClr val="C69E00"/>
        </a:hlink>
        <a:folHlink>
          <a:srgbClr val="DE5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91AC00"/>
        </a:accent1>
        <a:accent2>
          <a:srgbClr val="DF7E00"/>
        </a:accent2>
        <a:accent3>
          <a:srgbClr val="FFFFFF"/>
        </a:accent3>
        <a:accent4>
          <a:srgbClr val="000000"/>
        </a:accent4>
        <a:accent5>
          <a:srgbClr val="C7D2AA"/>
        </a:accent5>
        <a:accent6>
          <a:srgbClr val="CA7200"/>
        </a:accent6>
        <a:hlink>
          <a:srgbClr val="006EDE"/>
        </a:hlink>
        <a:folHlink>
          <a:srgbClr val="AC00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128</Words>
  <Application>Microsoft Office PowerPoint</Application>
  <PresentationFormat>On-screen Show (4:3)</PresentationFormat>
  <Paragraphs>36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Arial</vt:lpstr>
      <vt:lpstr>Calibri</vt:lpstr>
      <vt:lpstr>Calibri Light</vt:lpstr>
      <vt:lpstr>Cambria</vt:lpstr>
      <vt:lpstr>Times New Roman</vt:lpstr>
      <vt:lpstr>1_Default Design</vt:lpstr>
      <vt:lpstr>Office Theme</vt:lpstr>
      <vt:lpstr>1_Office Theme</vt:lpstr>
      <vt:lpstr>ind_0438_slide</vt:lpstr>
      <vt:lpstr>CHÀO MỪNG  QUÝ THẦY CÔ VÀ CÁC EM  HỌC SINH!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T_30. LT TR 66</dc:title>
  <dc:creator>sir</dc:creator>
  <cp:lastModifiedBy>Administrator</cp:lastModifiedBy>
  <cp:revision>161</cp:revision>
  <dcterms:created xsi:type="dcterms:W3CDTF">2002-01-01T10:07:35Z</dcterms:created>
  <dcterms:modified xsi:type="dcterms:W3CDTF">2024-07-30T14:18:45Z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1033-11.2.0.9684</vt:lpwstr>
  </property>
</Properties>
</file>