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21"/>
  </p:notesMasterIdLst>
  <p:sldIdLst>
    <p:sldId id="304" r:id="rId6"/>
    <p:sldId id="305" r:id="rId7"/>
    <p:sldId id="306" r:id="rId8"/>
    <p:sldId id="311" r:id="rId9"/>
    <p:sldId id="307" r:id="rId10"/>
    <p:sldId id="308" r:id="rId11"/>
    <p:sldId id="309" r:id="rId12"/>
    <p:sldId id="310" r:id="rId13"/>
    <p:sldId id="298" r:id="rId14"/>
    <p:sldId id="294" r:id="rId15"/>
    <p:sldId id="295" r:id="rId16"/>
    <p:sldId id="291" r:id="rId17"/>
    <p:sldId id="299" r:id="rId18"/>
    <p:sldId id="293" r:id="rId19"/>
    <p:sldId id="312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9F08A-C763-4956-A6D3-DC96637BAAF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0ED62-9B35-4711-80C7-22997BBCC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8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0ED62-9B35-4711-80C7-22997BBCCC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30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5"/>
            </a:lvl1pPr>
            <a:lvl2pPr marL="193040" indent="0" algn="ctr">
              <a:buNone/>
              <a:defRPr sz="845"/>
            </a:lvl2pPr>
            <a:lvl3pPr marL="386080" indent="0" algn="ctr">
              <a:buNone/>
              <a:defRPr sz="760"/>
            </a:lvl3pPr>
            <a:lvl4pPr marL="578485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565" indent="0" algn="ctr">
              <a:buNone/>
              <a:defRPr sz="675"/>
            </a:lvl6pPr>
            <a:lvl7pPr marL="1157605" indent="0" algn="ctr">
              <a:buNone/>
              <a:defRPr sz="675"/>
            </a:lvl7pPr>
            <a:lvl8pPr marL="1350010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1pPr>
            <a:lvl2pPr marL="193040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08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48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56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60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1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0"/>
            </a:lvl2pPr>
            <a:lvl3pPr>
              <a:defRPr sz="1015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350"/>
            </a:lvl1pPr>
            <a:lvl2pPr marL="193040" indent="0">
              <a:buNone/>
              <a:defRPr sz="1180"/>
            </a:lvl2pPr>
            <a:lvl3pPr marL="386080" indent="0">
              <a:buNone/>
              <a:defRPr sz="1015"/>
            </a:lvl3pPr>
            <a:lvl4pPr marL="578485" indent="0">
              <a:buNone/>
              <a:defRPr sz="845"/>
            </a:lvl4pPr>
            <a:lvl5pPr marL="771525" indent="0">
              <a:buNone/>
              <a:defRPr sz="845"/>
            </a:lvl5pPr>
            <a:lvl6pPr marL="964565" indent="0">
              <a:buNone/>
              <a:defRPr sz="845"/>
            </a:lvl6pPr>
            <a:lvl7pPr marL="1157605" indent="0">
              <a:buNone/>
              <a:defRPr sz="845"/>
            </a:lvl7pPr>
            <a:lvl8pPr marL="1350010" indent="0">
              <a:buNone/>
              <a:defRPr sz="845"/>
            </a:lvl8pPr>
            <a:lvl9pPr marL="1543050" indent="0">
              <a:buNone/>
              <a:defRPr sz="84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790"/>
            </a:lvl1pPr>
          </a:lstStyle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790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790"/>
            </a:lvl1pPr>
          </a:lstStyle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split orient="vert"/>
  </p:transition>
  <p:hf sldNum="0" hdr="0" ftr="0" dt="0"/>
  <p:txStyles>
    <p:titleStyle>
      <a:lvl1pPr marL="0" lvl="0" indent="0" algn="ctr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7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3040" lvl="0" indent="-19304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18465" lvl="1" indent="-160655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5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3255" lvl="2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0430" lvl="3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57605" lvl="4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780" lvl="5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55" lvl="6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9130" lvl="7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86305" lvl="8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57175" lvl="1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14350" lvl="2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771525" lvl="3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028700" lvl="4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285875" lvl="5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1543050" lvl="6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1800225" lvl="7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057400" lvl="8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4.GIF"/><Relationship Id="rId5" Type="http://schemas.openxmlformats.org/officeDocument/2006/relationships/image" Target="../media/image3.wm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audio" Target="../media/media1.wav"/><Relationship Id="rId7" Type="http://schemas.openxmlformats.org/officeDocument/2006/relationships/image" Target="../media/image10.GIF"/><Relationship Id="rId2" Type="http://schemas.microsoft.com/office/2007/relationships/media" Target="../media/media1.wav"/><Relationship Id="rId1" Type="http://schemas.openxmlformats.org/officeDocument/2006/relationships/tags" Target="../tags/tag4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5.mp3"/><Relationship Id="rId13" Type="http://schemas.openxmlformats.org/officeDocument/2006/relationships/image" Target="../media/image9.GIF"/><Relationship Id="rId18" Type="http://schemas.openxmlformats.org/officeDocument/2006/relationships/image" Target="../media/image17.GIF"/><Relationship Id="rId3" Type="http://schemas.openxmlformats.org/officeDocument/2006/relationships/audio" Target="../media/media2.mp3"/><Relationship Id="rId7" Type="http://schemas.openxmlformats.org/officeDocument/2006/relationships/audio" Target="../media/media4.mp3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6.GIF"/><Relationship Id="rId2" Type="http://schemas.microsoft.com/office/2007/relationships/media" Target="../media/media2.mp3"/><Relationship Id="rId16" Type="http://schemas.openxmlformats.org/officeDocument/2006/relationships/image" Target="../media/image15.GIF"/><Relationship Id="rId20" Type="http://schemas.openxmlformats.org/officeDocument/2006/relationships/image" Target="../media/image13.png"/><Relationship Id="rId1" Type="http://schemas.openxmlformats.org/officeDocument/2006/relationships/tags" Target="../tags/tag6.xml"/><Relationship Id="rId6" Type="http://schemas.microsoft.com/office/2007/relationships/media" Target="../media/media4.mp3"/><Relationship Id="rId11" Type="http://schemas.openxmlformats.org/officeDocument/2006/relationships/audio" Target="../media/media6.mp3"/><Relationship Id="rId5" Type="http://schemas.openxmlformats.org/officeDocument/2006/relationships/audio" Target="../media/media3.mp3"/><Relationship Id="rId15" Type="http://schemas.openxmlformats.org/officeDocument/2006/relationships/image" Target="../media/image14.GIF"/><Relationship Id="rId10" Type="http://schemas.microsoft.com/office/2007/relationships/media" Target="../media/media6.mp3"/><Relationship Id="rId19" Type="http://schemas.openxmlformats.org/officeDocument/2006/relationships/image" Target="../media/image12.png"/><Relationship Id="rId4" Type="http://schemas.microsoft.com/office/2007/relationships/media" Target="../media/media3.mp3"/><Relationship Id="rId9" Type="http://schemas.openxmlformats.org/officeDocument/2006/relationships/audio" Target="../media/media5.mp3"/><Relationship Id="rId1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18.GIF"/><Relationship Id="rId12" Type="http://schemas.openxmlformats.org/officeDocument/2006/relationships/image" Target="../media/image20.GIF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22.GIF"/><Relationship Id="rId1" Type="http://schemas.openxmlformats.org/officeDocument/2006/relationships/tags" Target="../tags/tag7.xml"/><Relationship Id="rId6" Type="http://schemas.openxmlformats.org/officeDocument/2006/relationships/audio" Target="../media/audio4.wav"/><Relationship Id="rId11" Type="http://schemas.openxmlformats.org/officeDocument/2006/relationships/image" Target="../media/image17.GIF"/><Relationship Id="rId5" Type="http://schemas.openxmlformats.org/officeDocument/2006/relationships/audio" Target="../media/audio3.wav"/><Relationship Id="rId15" Type="http://schemas.openxmlformats.org/officeDocument/2006/relationships/image" Target="../media/image12.png"/><Relationship Id="rId10" Type="http://schemas.openxmlformats.org/officeDocument/2006/relationships/image" Target="../media/image19.GIF"/><Relationship Id="rId4" Type="http://schemas.openxmlformats.org/officeDocument/2006/relationships/audio" Target="../media/audio2.wav"/><Relationship Id="rId9" Type="http://schemas.openxmlformats.org/officeDocument/2006/relationships/image" Target="../media/image8.GIF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9.GIF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8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audio" Target="../media/audio4.wav"/><Relationship Id="rId15" Type="http://schemas.openxmlformats.org/officeDocument/2006/relationships/image" Target="../media/image23.GIF"/><Relationship Id="rId10" Type="http://schemas.openxmlformats.org/officeDocument/2006/relationships/image" Target="../media/image17.GIF"/><Relationship Id="rId4" Type="http://schemas.openxmlformats.org/officeDocument/2006/relationships/audio" Target="../media/audio3.wav"/><Relationship Id="rId9" Type="http://schemas.openxmlformats.org/officeDocument/2006/relationships/image" Target="../media/image19.GIF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9.xml"/><Relationship Id="rId6" Type="http://schemas.openxmlformats.org/officeDocument/2006/relationships/image" Target="../media/image18.GIF"/><Relationship Id="rId11" Type="http://schemas.openxmlformats.org/officeDocument/2006/relationships/image" Target="../media/image17.GIF"/><Relationship Id="rId5" Type="http://schemas.openxmlformats.org/officeDocument/2006/relationships/audio" Target="../media/audio4.wav"/><Relationship Id="rId15" Type="http://schemas.openxmlformats.org/officeDocument/2006/relationships/image" Target="../media/image24.GIF"/><Relationship Id="rId10" Type="http://schemas.openxmlformats.org/officeDocument/2006/relationships/image" Target="../media/image19.GIF"/><Relationship Id="rId4" Type="http://schemas.openxmlformats.org/officeDocument/2006/relationships/audio" Target="../media/audio3.wav"/><Relationship Id="rId9" Type="http://schemas.openxmlformats.org/officeDocument/2006/relationships/image" Target="../media/image8.GIF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655814"/>
            <a:ext cx="1600200" cy="825997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082528" y="4680050"/>
            <a:ext cx="2265045" cy="5772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1015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43650" y="4200526"/>
            <a:ext cx="1500188" cy="1030486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51336" y="4355902"/>
            <a:ext cx="1191815" cy="985838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43763" y="1454646"/>
            <a:ext cx="800100" cy="642938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1828800" y="1628775"/>
            <a:ext cx="5500688" cy="471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25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8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1943100" y="2411016"/>
            <a:ext cx="5257800" cy="71794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2025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bldLvl="0" animBg="1"/>
      <p:bldP spid="19469" grpId="0" animBg="1"/>
      <p:bldP spid="1947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C:\Users\Admin\Downloads\Screenshot_2020-08-16 CloudBook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914400"/>
            <a:ext cx="7686675" cy="388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2514600" y="263207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4600" y="41100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263048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41100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Users\Admin\Downloads\Screenshot_2020-08-16 CloudBook(2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50" y="990600"/>
            <a:ext cx="8299450" cy="396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3200400" y="32004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62800" y="32004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</p:spTree>
    <p:custDataLst>
      <p:tags r:id="rId1"/>
    </p:custData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:\Users\Admin\Downloads\Screenshot_2020-08-16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990600"/>
            <a:ext cx="8366125" cy="419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343400" y="2971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6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838200"/>
            <a:ext cx="7162800" cy="4675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010400" y="2389188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Users\Admin\Downloads\Screenshot_2020-08-16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43000"/>
            <a:ext cx="7361238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086600" y="32766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6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90500" y="171450"/>
            <a:ext cx="8877300" cy="6457950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chơi: 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chọn đáp án nào bạn hãy bấm vào củ cà rốt theo đáp án đó.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thỏ sẽ tự đi đến nhổ cà rốt và sẽ biết được đáp án đúng, sai.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cùng bấm vào bác nông dân sẽ ra đáp án đúng.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 vào màn hình qua slide chứa câu hỏi tiếp theo.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84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9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+ 5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7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8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81" grpId="0" build="allAtOnce"/>
      <p:bldP spid="82" grpId="0" build="allAtOnce"/>
      <p:bldP spid="8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+ 2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2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4555634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7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10 - 2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7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6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4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4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4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0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1" grpId="0" build="allAtOnce"/>
      <p:bldP spid="3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C:\Users\Admin\Downloads\Screenshot_2020-08-16 CloudBoo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609600"/>
            <a:ext cx="8742363" cy="396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895600" y="16764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95600" y="226218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6800" y="16764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6800" y="226218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67600" y="16764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67600" y="226218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3124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370998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26013" y="314325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26013" y="37290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67600" y="314325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7600" y="37290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3. LT TR 72 - 2T"/>
  <p:tag name="ISPRING_ULTRA_SCORM_COURSE_ID" val="D13B6AB2-403A-4E08-919A-3D047C0C275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3. LT TR 72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2212B0-C98A-424B-BB3D-B40EE6AB5E3A}:29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141117-F298-42E8-8D03-60B35DF93862}:2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833889-8005-4C07-933C-1C3CB4039186}:29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21D8A2-7B19-42B2-BC45-EE0C00BF2BA7}:29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756DE8-59DB-4DA1-A174-7BE1A213CF20}:29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90DFBE-DEE0-4E6B-8A62-64DC6E3BAEFB}:29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4A3186-BA59-43F4-807A-592D1F676B72}: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EE6A64-F22D-402D-A379-B0A22F81B01D}:3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15DDB6-A315-49DB-85C5-AAF4AED0AD96}:30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7CE13E-D445-4712-8A3C-5CC0350FCCC0}:30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69C60E-623B-4866-99C5-C6C17F0D5146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12B9B2-3056-4140-92D1-EA1D1EC109BB}:3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5C96D6-79CF-44FE-8551-02A60F5030CB}:30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F73711-7D37-4C97-9142-907B6201C8DC}:3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247D4B-20AA-4207-93B0-3B6A621692A3}:310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On-screen Show (4:3)</PresentationFormat>
  <Paragraphs>59</Paragraphs>
  <Slides>15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1_Default Design</vt:lpstr>
      <vt:lpstr>2_Default Design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T_33. LT TR 72 - 2T</dc:title>
  <dc:creator>sir</dc:creator>
  <cp:lastModifiedBy>Administrator</cp:lastModifiedBy>
  <cp:revision>166</cp:revision>
  <dcterms:created xsi:type="dcterms:W3CDTF">2002-01-01T10:07:35Z</dcterms:created>
  <dcterms:modified xsi:type="dcterms:W3CDTF">2024-07-30T14:20:59Z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