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18"/>
  </p:notesMasterIdLst>
  <p:sldIdLst>
    <p:sldId id="309" r:id="rId6"/>
    <p:sldId id="310" r:id="rId7"/>
    <p:sldId id="311" r:id="rId8"/>
    <p:sldId id="312" r:id="rId9"/>
    <p:sldId id="313" r:id="rId10"/>
    <p:sldId id="304" r:id="rId11"/>
    <p:sldId id="305" r:id="rId12"/>
    <p:sldId id="303" r:id="rId13"/>
    <p:sldId id="315" r:id="rId14"/>
    <p:sldId id="301" r:id="rId15"/>
    <p:sldId id="306" r:id="rId16"/>
    <p:sldId id="314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333FF"/>
    <a:srgbClr val="0000CC"/>
    <a:srgbClr val="B2B2B2"/>
    <a:srgbClr val="808080"/>
    <a:srgbClr val="993300"/>
    <a:srgbClr val="0099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43E52F-F9A8-4B2A-9F02-199127B3F0EB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B63BF-445D-41DF-945D-6FBD66CF3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087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FB63BF-445D-41DF-945D-6FBD66CF336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68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015"/>
            </a:lvl1pPr>
            <a:lvl2pPr marL="193040" indent="0" algn="ctr">
              <a:buNone/>
              <a:defRPr sz="845"/>
            </a:lvl2pPr>
            <a:lvl3pPr marL="386080" indent="0" algn="ctr">
              <a:buNone/>
              <a:defRPr sz="760"/>
            </a:lvl3pPr>
            <a:lvl4pPr marL="578485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565" indent="0" algn="ctr">
              <a:buNone/>
              <a:defRPr sz="675"/>
            </a:lvl6pPr>
            <a:lvl7pPr marL="1157605" indent="0" algn="ctr">
              <a:buNone/>
              <a:defRPr sz="675"/>
            </a:lvl7pPr>
            <a:lvl8pPr marL="1350010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25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1pPr>
            <a:lvl2pPr marL="193040" indent="0">
              <a:buNone/>
              <a:defRPr sz="845">
                <a:solidFill>
                  <a:schemeClr val="tx1">
                    <a:tint val="75000"/>
                  </a:schemeClr>
                </a:solidFill>
              </a:defRPr>
            </a:lvl2pPr>
            <a:lvl3pPr marL="386080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48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56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60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1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015" b="1"/>
            </a:lvl1pPr>
            <a:lvl2pPr marL="193040" indent="0">
              <a:buNone/>
              <a:defRPr sz="845" b="1"/>
            </a:lvl2pPr>
            <a:lvl3pPr marL="386080" indent="0">
              <a:buNone/>
              <a:defRPr sz="760" b="1"/>
            </a:lvl3pPr>
            <a:lvl4pPr marL="578485" indent="0">
              <a:buNone/>
              <a:defRPr sz="675" b="1"/>
            </a:lvl4pPr>
            <a:lvl5pPr marL="771525" indent="0">
              <a:buNone/>
              <a:defRPr sz="675" b="1"/>
            </a:lvl5pPr>
            <a:lvl6pPr marL="964565" indent="0">
              <a:buNone/>
              <a:defRPr sz="675" b="1"/>
            </a:lvl6pPr>
            <a:lvl7pPr marL="1157605" indent="0">
              <a:buNone/>
              <a:defRPr sz="675" b="1"/>
            </a:lvl7pPr>
            <a:lvl8pPr marL="1350010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350"/>
            </a:lvl1pPr>
            <a:lvl2pPr>
              <a:defRPr sz="1180"/>
            </a:lvl2pPr>
            <a:lvl3pPr>
              <a:defRPr sz="1015"/>
            </a:lvl3pPr>
            <a:lvl4pPr>
              <a:defRPr sz="845"/>
            </a:lvl4pPr>
            <a:lvl5pPr>
              <a:defRPr sz="845"/>
            </a:lvl5pPr>
            <a:lvl6pPr>
              <a:defRPr sz="845"/>
            </a:lvl6pPr>
            <a:lvl7pPr>
              <a:defRPr sz="845"/>
            </a:lvl7pPr>
            <a:lvl8pPr>
              <a:defRPr sz="845"/>
            </a:lvl8pPr>
            <a:lvl9pPr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350"/>
            </a:lvl1pPr>
            <a:lvl2pPr marL="193040" indent="0">
              <a:buNone/>
              <a:defRPr sz="1180"/>
            </a:lvl2pPr>
            <a:lvl3pPr marL="386080" indent="0">
              <a:buNone/>
              <a:defRPr sz="1015"/>
            </a:lvl3pPr>
            <a:lvl4pPr marL="578485" indent="0">
              <a:buNone/>
              <a:defRPr sz="845"/>
            </a:lvl4pPr>
            <a:lvl5pPr marL="771525" indent="0">
              <a:buNone/>
              <a:defRPr sz="845"/>
            </a:lvl5pPr>
            <a:lvl6pPr marL="964565" indent="0">
              <a:buNone/>
              <a:defRPr sz="845"/>
            </a:lvl6pPr>
            <a:lvl7pPr marL="1157605" indent="0">
              <a:buNone/>
              <a:defRPr sz="845"/>
            </a:lvl7pPr>
            <a:lvl8pPr marL="1350010" indent="0">
              <a:buNone/>
              <a:defRPr sz="845"/>
            </a:lvl8pPr>
            <a:lvl9pPr marL="1543050" indent="0">
              <a:buNone/>
              <a:defRPr sz="84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675"/>
            </a:lvl1pPr>
            <a:lvl2pPr marL="193040" indent="0">
              <a:buNone/>
              <a:defRPr sz="595"/>
            </a:lvl2pPr>
            <a:lvl3pPr marL="386080" indent="0">
              <a:buNone/>
              <a:defRPr sz="505"/>
            </a:lvl3pPr>
            <a:lvl4pPr marL="578485" indent="0">
              <a:buNone/>
              <a:defRPr sz="425"/>
            </a:lvl4pPr>
            <a:lvl5pPr marL="771525" indent="0">
              <a:buNone/>
              <a:defRPr sz="425"/>
            </a:lvl5pPr>
            <a:lvl6pPr marL="964565" indent="0">
              <a:buNone/>
              <a:defRPr sz="425"/>
            </a:lvl6pPr>
            <a:lvl7pPr marL="1157605" indent="0">
              <a:buNone/>
              <a:defRPr sz="425"/>
            </a:lvl7pPr>
            <a:lvl8pPr marL="1350010" indent="0">
              <a:buNone/>
              <a:defRPr sz="425"/>
            </a:lvl8pPr>
            <a:lvl9pPr marL="1543050" indent="0">
              <a:buNone/>
              <a:defRPr sz="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split orient="vert"/>
  </p:transition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790"/>
            </a:lvl1pPr>
          </a:lstStyle>
          <a:p>
            <a:fld id="{FEB63806-EC37-4CF8-B2D1-3B3FBF492CD5}" type="datetimeFigureOut">
              <a:rPr lang="en-US" smtClean="0"/>
              <a:t>7/30/2024</a:t>
            </a:fld>
            <a:endParaRPr lang="en-US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790"/>
            </a:lvl1pPr>
          </a:lstStyle>
          <a:p>
            <a:endParaRPr lang="en-US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790"/>
            </a:lvl1pPr>
          </a:lstStyle>
          <a:p>
            <a:fld id="{6823AC09-7490-4C5C-9DA6-5F3A959D650A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 spd="slow">
    <p:split orient="vert"/>
  </p:transition>
  <p:hf sldNum="0" hdr="0" ftr="0" dt="0"/>
  <p:txStyles>
    <p:titleStyle>
      <a:lvl1pPr marL="0" lvl="0" indent="0" algn="ctr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2475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93040" lvl="0" indent="-19304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18465" lvl="1" indent="-160655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57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43255" lvl="2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•"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00430" lvl="3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–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157605" lvl="4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780" lvl="5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71955" lvl="6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9130" lvl="7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86305" lvl="8" indent="-128270" algn="l" defTabSz="514350" eaLnBrk="1" fontAlgn="base" latinLnBrk="0" hangingPunct="1">
        <a:lnSpc>
          <a:spcPct val="100000"/>
        </a:lnSpc>
        <a:spcBef>
          <a:spcPct val="11000"/>
        </a:spcBef>
        <a:spcAft>
          <a:spcPct val="0"/>
        </a:spcAft>
        <a:buChar char="»"/>
        <a:defRPr sz="112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015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57175" lvl="1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14350" lvl="2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771525" lvl="3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028700" lvl="4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285875" lvl="5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1543050" lvl="6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1800225" lvl="7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2057400" lvl="8" indent="0" algn="l" defTabSz="51435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F4DEF-6A8D-4985-9BF4-40FA395CBAD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E2DF2-5A7E-480C-8605-457E30FFD5A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Relationship Id="rId6" Type="http://schemas.openxmlformats.org/officeDocument/2006/relationships/image" Target="../media/image4.GIF"/><Relationship Id="rId5" Type="http://schemas.openxmlformats.org/officeDocument/2006/relationships/image" Target="../media/image3.wm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.mp3"/><Relationship Id="rId7" Type="http://schemas.microsoft.com/office/2007/relationships/hdphoto" Target="../media/hdphoto1.wdp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5.xml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GIF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5.xml"/><Relationship Id="rId6" Type="http://schemas.openxmlformats.org/officeDocument/2006/relationships/image" Target="../media/image12.GIF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0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GIF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6.xml"/><Relationship Id="rId6" Type="http://schemas.openxmlformats.org/officeDocument/2006/relationships/image" Target="../media/image12.GIF"/><Relationship Id="rId11" Type="http://schemas.microsoft.com/office/2007/relationships/hdphoto" Target="../media/hdphoto2.wdp"/><Relationship Id="rId5" Type="http://schemas.openxmlformats.org/officeDocument/2006/relationships/audio" Target="../media/audio3.wav"/><Relationship Id="rId10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0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ani_book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3655814"/>
            <a:ext cx="1600200" cy="825997"/>
          </a:xfrm>
          <a:prstGeom prst="rect">
            <a:avLst/>
          </a:prstGeom>
          <a:noFill/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3082528" y="4680050"/>
            <a:ext cx="2265045" cy="5772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Giáo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viên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</a:t>
            </a:r>
          </a:p>
          <a:p>
            <a:pPr eaLnBrk="0" hangingPunct="0"/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Đơn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vị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: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Trường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Tiểu</a:t>
            </a:r>
            <a:r>
              <a:rPr lang="en-US" sz="15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sz="1575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học</a:t>
            </a:r>
            <a:endParaRPr lang="en-US" sz="1015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9464" name="Picture 8" descr="POINSET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43650" y="4200526"/>
            <a:ext cx="1500188" cy="1030486"/>
          </a:xfrm>
          <a:prstGeom prst="rect">
            <a:avLst/>
          </a:prstGeom>
          <a:noFill/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9467" name="Picture 11" descr="blumen-pflanzen14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51336" y="4355902"/>
            <a:ext cx="1191815" cy="985838"/>
          </a:xfrm>
          <a:prstGeom prst="rect">
            <a:avLst/>
          </a:prstGeom>
          <a:noFill/>
        </p:spPr>
      </p:pic>
      <p:pic>
        <p:nvPicPr>
          <p:cNvPr id="19468" name="Picture 12" descr="HongDo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43763" y="1454646"/>
            <a:ext cx="800100" cy="642938"/>
          </a:xfrm>
          <a:prstGeom prst="rect">
            <a:avLst/>
          </a:prstGeom>
          <a:noFill/>
        </p:spPr>
      </p:pic>
      <p:sp>
        <p:nvSpPr>
          <p:cNvPr id="19469" name="WordArt 13" descr="19[1]"/>
          <p:cNvSpPr>
            <a:spLocks noChangeArrowheads="1" noChangeShapeType="1" noTextEdit="1"/>
          </p:cNvSpPr>
          <p:nvPr/>
        </p:nvSpPr>
        <p:spPr bwMode="auto">
          <a:xfrm>
            <a:off x="1828800" y="1628775"/>
            <a:ext cx="5500688" cy="471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25" b="1" kern="10">
                <a:ln w="12700">
                  <a:solidFill>
                    <a:srgbClr val="0000FF"/>
                  </a:solidFill>
                  <a:round/>
                </a:ln>
                <a:blipFill dpi="0" rotWithShape="1">
                  <a:blip r:embed="rId8">
                    <a:alphaModFix amt="68000"/>
                  </a:blip>
                  <a:srcRect/>
                  <a:stretch>
                    <a:fillRect/>
                  </a:stretch>
                </a:blipFill>
                <a:effectLst>
                  <a:prstShdw prst="shdw17" dist="17961" dir="2700000">
                    <a:srgbClr val="0000FF">
                      <a:gamma/>
                      <a:shade val="60000"/>
                      <a:invGamma/>
                    </a:srgbClr>
                  </a:prstShdw>
                </a:effectLst>
                <a:latin typeface="Times New Roman" panose="02020603050405020304"/>
                <a:cs typeface="Times New Roman" panose="02020603050405020304"/>
              </a:rPr>
              <a:t>CHÀO MỪNG CÁC THẦY CÔ GIÁO</a:t>
            </a:r>
          </a:p>
        </p:txBody>
      </p:sp>
      <p:sp>
        <p:nvSpPr>
          <p:cNvPr id="19470" name="WordArt 14"/>
          <p:cNvSpPr>
            <a:spLocks noChangeArrowheads="1" noChangeShapeType="1" noTextEdit="1"/>
          </p:cNvSpPr>
          <p:nvPr/>
        </p:nvSpPr>
        <p:spPr bwMode="auto">
          <a:xfrm>
            <a:off x="1943100" y="2411016"/>
            <a:ext cx="5257800" cy="71794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Đến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dự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giờ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025" b="1" kern="10" dirty="0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025" b="1" kern="10" dirty="0" err="1">
                <a:ln w="9525">
                  <a:solidFill>
                    <a:srgbClr val="0000FF"/>
                  </a:solidFill>
                  <a:round/>
                </a:ln>
                <a:solidFill>
                  <a:srgbClr val="0000CC">
                    <a:alpha val="83000"/>
                  </a:srgbClr>
                </a:solidFill>
                <a:effectLst>
                  <a:outerShdw dist="107763" dir="13500000" sx="125000" sy="125000" algn="b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Toán</a:t>
            </a:r>
            <a:endParaRPr lang="en-US" sz="2025" b="1" kern="10" dirty="0">
              <a:ln w="9525">
                <a:solidFill>
                  <a:srgbClr val="0000FF"/>
                </a:solidFill>
                <a:round/>
              </a:ln>
              <a:solidFill>
                <a:srgbClr val="0000CC">
                  <a:alpha val="83000"/>
                </a:srgbClr>
              </a:solidFill>
              <a:effectLst>
                <a:outerShdw dist="107763" dir="13500000" sx="125000" sy="125000" algn="br" rotWithShape="0">
                  <a:srgbClr val="B2B2B2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bldLvl="0" animBg="1"/>
      <p:bldP spid="19469" grpId="0" animBg="1"/>
      <p:bldP spid="1947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Admin\Downloads\Screenshot_2020-08-16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47800"/>
            <a:ext cx="7600950" cy="4206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3962400" y="5038725"/>
            <a:ext cx="2514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3      3      10</a:t>
            </a:r>
          </a:p>
        </p:txBody>
      </p:sp>
      <p:sp>
        <p:nvSpPr>
          <p:cNvPr id="7172" name="TextBox 5"/>
          <p:cNvSpPr txBox="1"/>
          <p:nvPr/>
        </p:nvSpPr>
        <p:spPr>
          <a:xfrm>
            <a:off x="2895600" y="685800"/>
            <a:ext cx="2743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dmin\Downloads\Screenshot_2020-08-16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488" y="1600200"/>
            <a:ext cx="7554912" cy="419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3962400" y="5038725"/>
            <a:ext cx="2514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4       2      3</a:t>
            </a:r>
          </a:p>
        </p:txBody>
      </p:sp>
      <p:sp>
        <p:nvSpPr>
          <p:cNvPr id="8196" name="TextBox 5"/>
          <p:cNvSpPr txBox="1"/>
          <p:nvPr/>
        </p:nvSpPr>
        <p:spPr>
          <a:xfrm>
            <a:off x="2895600" y="685800"/>
            <a:ext cx="27432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Xem video</a:t>
            </a:r>
            <a:endParaRPr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755" y="2494915"/>
            <a:ext cx="64941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loud Callout 16"/>
          <p:cNvSpPr/>
          <p:nvPr/>
        </p:nvSpPr>
        <p:spPr>
          <a:xfrm>
            <a:off x="0" y="334297"/>
            <a:ext cx="4673600" cy="2525019"/>
          </a:xfrm>
          <a:prstGeom prst="cloudCallout">
            <a:avLst>
              <a:gd name="adj1" fmla="val 55270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thật</a:t>
            </a:r>
          </a:p>
          <a:p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 Không giả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430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7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5072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sz="36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3" name="Tay-Du-Ky-Main-Theme-Hoa-Ta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0000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17462" y="1596805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45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176" y="908296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440607" y="3841390"/>
            <a:ext cx="62628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 flipH="1">
            <a:off x="430789" y="5091612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7542" y="3337162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5072281" y="5110994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24" y="3372238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8 - 4 = 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99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99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C -0.05104 -0.06064 0.21233 -0.15162 0.16215 -0.2111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63083"/>
            <a:ext cx="9144000" cy="513183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440607" y="3841390"/>
            <a:ext cx="626280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CHỌN SAI RỒI BỌN TA ĐI ĐÁNH TIẾP ĐÂY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5059216" y="5101099"/>
            <a:ext cx="3630168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2709" y="3361163"/>
            <a:ext cx="1780006" cy="2286000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 flipH="1">
            <a:off x="439989" y="5099919"/>
            <a:ext cx="3625983" cy="1737360"/>
          </a:xfrm>
          <a:prstGeom prst="cloudCallout">
            <a:avLst>
              <a:gd name="adj1" fmla="val 60673"/>
              <a:gd name="adj2" fmla="val 5921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88092" y="3332135"/>
            <a:ext cx="1780008" cy="2286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43538" y1="8615" x2="35538" y2="31538"/>
                        <a14:foregroundMark x1="33231" y1="65538" x2="37538" y2="66615"/>
                        <a14:foregroundMark x1="35385" y1="73231" x2="30769" y2="77538"/>
                        <a14:foregroundMark x1="25385" y1="88462" x2="75231" y2="86615"/>
                        <a14:foregroundMark x1="25231" y1="83077" x2="26308" y2="92923"/>
                        <a14:foregroundMark x1="11846" y1="84923" x2="14462" y2="90154"/>
                        <a14:foregroundMark x1="35846" y1="90308" x2="36615" y2="95538"/>
                        <a14:foregroundMark x1="41692" y1="90000" x2="42000" y2="96308"/>
                        <a14:foregroundMark x1="55692" y1="90000" x2="52769" y2="96462"/>
                        <a14:foregroundMark x1="69385" y1="90154" x2="66000" y2="97846"/>
                        <a14:foregroundMark x1="76923" y1="81077" x2="73538" y2="9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92" r="93538">
                        <a14:foregroundMark x1="27538" y1="8615" x2="25077" y2="28923"/>
                        <a14:foregroundMark x1="31077" y1="73077" x2="34154" y2="80000"/>
                        <a14:foregroundMark x1="36462" y1="85077" x2="33538" y2="91692"/>
                        <a14:foregroundMark x1="10615" y1="84308" x2="13231" y2="89077"/>
                        <a14:foregroundMark x1="61692" y1="65692" x2="56615" y2="71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91" y="598775"/>
            <a:ext cx="2468880" cy="24688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006" y="638155"/>
            <a:ext cx="2274521" cy="246888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2" y="334297"/>
            <a:ext cx="4451533" cy="2182087"/>
          </a:xfrm>
          <a:prstGeom prst="cloudCallout">
            <a:avLst>
              <a:gd name="adj1" fmla="val 59307"/>
              <a:gd name="adj2" fmla="val 5640"/>
            </a:avLst>
          </a:prstGeom>
          <a:solidFill>
            <a:schemeClr val="bg1">
              <a:alpha val="7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+ 5 = 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99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99"/>
                            </p:stCondLst>
                            <p:childTnLst>
                              <p:par>
                                <p:cTn id="3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7037E-6 C -0.05104 -0.06065 -0.10034 -0.11274 -0.15069 -0.1724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-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6" grpId="0" bldLvl="0" animBg="1"/>
      <p:bldP spid="7" grpId="0" bldLvl="0" animBg="1"/>
      <p:bldP spid="1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6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81000"/>
            <a:ext cx="8153400" cy="533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876675" y="4038600"/>
            <a:ext cx="609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72075" y="3429000"/>
            <a:ext cx="609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2855913" y="5257800"/>
            <a:ext cx="609600" cy="676275"/>
            <a:chOff x="2286000" y="5791200"/>
            <a:chExt cx="609600" cy="675620"/>
          </a:xfrm>
        </p:grpSpPr>
        <p:sp>
          <p:nvSpPr>
            <p:cNvPr id="6" name="Left Brace 5"/>
            <p:cNvSpPr/>
            <p:nvPr/>
          </p:nvSpPr>
          <p:spPr>
            <a:xfrm rot="16200000">
              <a:off x="2514600" y="5562600"/>
              <a:ext cx="152400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08" name="TextBox 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5867400" y="5257800"/>
            <a:ext cx="533400" cy="676275"/>
            <a:chOff x="2362200" y="5791200"/>
            <a:chExt cx="533400" cy="675620"/>
          </a:xfrm>
        </p:grpSpPr>
        <p:sp>
          <p:nvSpPr>
            <p:cNvPr id="11" name="Left Brace 10"/>
            <p:cNvSpPr/>
            <p:nvPr/>
          </p:nvSpPr>
          <p:spPr>
            <a:xfrm rot="16200000">
              <a:off x="2552700" y="5600700"/>
              <a:ext cx="152400" cy="533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06" name="TextBox 11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886200" y="4876800"/>
            <a:ext cx="838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84988" y="4864100"/>
            <a:ext cx="838200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Admin\Downloads\Screenshot_2020-08-16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04800"/>
            <a:ext cx="8382000" cy="5510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6324600" y="2066925"/>
            <a:ext cx="609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48600" y="1295400"/>
            <a:ext cx="609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grpSp>
        <p:nvGrpSpPr>
          <p:cNvPr id="2" name="Group 8"/>
          <p:cNvGrpSpPr/>
          <p:nvPr/>
        </p:nvGrpSpPr>
        <p:grpSpPr>
          <a:xfrm>
            <a:off x="2743200" y="5495925"/>
            <a:ext cx="609600" cy="676275"/>
            <a:chOff x="2286000" y="5791200"/>
            <a:chExt cx="609600" cy="675620"/>
          </a:xfrm>
        </p:grpSpPr>
        <p:sp>
          <p:nvSpPr>
            <p:cNvPr id="10" name="Left Brace 9"/>
            <p:cNvSpPr/>
            <p:nvPr/>
          </p:nvSpPr>
          <p:spPr>
            <a:xfrm rot="16200000">
              <a:off x="2514600" y="5562600"/>
              <a:ext cx="152400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32" name="TextBox 10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3" name="Group 11"/>
          <p:cNvGrpSpPr/>
          <p:nvPr/>
        </p:nvGrpSpPr>
        <p:grpSpPr>
          <a:xfrm>
            <a:off x="6248400" y="5495925"/>
            <a:ext cx="533400" cy="676275"/>
            <a:chOff x="2362200" y="5791200"/>
            <a:chExt cx="533400" cy="675620"/>
          </a:xfrm>
        </p:grpSpPr>
        <p:sp>
          <p:nvSpPr>
            <p:cNvPr id="13" name="Left Brace 12"/>
            <p:cNvSpPr/>
            <p:nvPr/>
          </p:nvSpPr>
          <p:spPr>
            <a:xfrm rot="16200000">
              <a:off x="2552700" y="5600700"/>
              <a:ext cx="152400" cy="533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30" name="TextBox 13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6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962400" y="5114925"/>
            <a:ext cx="838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67600" y="5102225"/>
            <a:ext cx="838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4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2" descr="C:\Users\Admin\Downloads\Screenshot_2020-08-16 CloudBook(2).png"/>
          <p:cNvPicPr>
            <a:picLocks noChangeAspect="1"/>
          </p:cNvPicPr>
          <p:nvPr/>
        </p:nvPicPr>
        <p:blipFill>
          <a:blip r:embed="rId3"/>
          <a:srcRect l="27509" t="62962"/>
          <a:stretch>
            <a:fillRect/>
          </a:stretch>
        </p:blipFill>
        <p:spPr>
          <a:xfrm>
            <a:off x="1066800" y="3352800"/>
            <a:ext cx="582295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12" descr="C:\Users\Admin\Downloads\Screenshot_2020-08-16 CloudBook(2).png"/>
          <p:cNvPicPr>
            <a:picLocks noChangeAspect="1"/>
          </p:cNvPicPr>
          <p:nvPr/>
        </p:nvPicPr>
        <p:blipFill>
          <a:blip r:embed="rId3"/>
          <a:srcRect b="29630"/>
          <a:stretch>
            <a:fillRect/>
          </a:stretch>
        </p:blipFill>
        <p:spPr>
          <a:xfrm>
            <a:off x="228600" y="762000"/>
            <a:ext cx="8337550" cy="1447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18"/>
          <p:cNvGrpSpPr/>
          <p:nvPr/>
        </p:nvGrpSpPr>
        <p:grpSpPr>
          <a:xfrm>
            <a:off x="6831013" y="2054225"/>
            <a:ext cx="533400" cy="676275"/>
            <a:chOff x="2362200" y="5791200"/>
            <a:chExt cx="533400" cy="675620"/>
          </a:xfrm>
        </p:grpSpPr>
        <p:sp>
          <p:nvSpPr>
            <p:cNvPr id="21" name="Left Brace 20"/>
            <p:cNvSpPr/>
            <p:nvPr/>
          </p:nvSpPr>
          <p:spPr>
            <a:xfrm rot="16200000">
              <a:off x="2552700" y="5600700"/>
              <a:ext cx="152400" cy="533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63" name="TextBox 22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343400" y="1600200"/>
            <a:ext cx="838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0" y="1600200"/>
            <a:ext cx="838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9</a:t>
            </a:r>
          </a:p>
        </p:txBody>
      </p:sp>
      <p:grpSp>
        <p:nvGrpSpPr>
          <p:cNvPr id="3" name="Group 27"/>
          <p:cNvGrpSpPr/>
          <p:nvPr/>
        </p:nvGrpSpPr>
        <p:grpSpPr>
          <a:xfrm>
            <a:off x="1511300" y="3846513"/>
            <a:ext cx="609600" cy="674687"/>
            <a:chOff x="2286000" y="5791200"/>
            <a:chExt cx="609600" cy="675620"/>
          </a:xfrm>
        </p:grpSpPr>
        <p:sp>
          <p:nvSpPr>
            <p:cNvPr id="29" name="Left Brace 28"/>
            <p:cNvSpPr/>
            <p:nvPr/>
          </p:nvSpPr>
          <p:spPr>
            <a:xfrm rot="16200000">
              <a:off x="2514600" y="5562600"/>
              <a:ext cx="152400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61" name="TextBox 29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4" name="Group 30"/>
          <p:cNvGrpSpPr/>
          <p:nvPr/>
        </p:nvGrpSpPr>
        <p:grpSpPr>
          <a:xfrm>
            <a:off x="5248275" y="3787775"/>
            <a:ext cx="533400" cy="674688"/>
            <a:chOff x="2362200" y="5791200"/>
            <a:chExt cx="533400" cy="675620"/>
          </a:xfrm>
        </p:grpSpPr>
        <p:sp>
          <p:nvSpPr>
            <p:cNvPr id="32" name="Left Brace 31"/>
            <p:cNvSpPr/>
            <p:nvPr/>
          </p:nvSpPr>
          <p:spPr>
            <a:xfrm rot="16200000">
              <a:off x="2552700" y="5600700"/>
              <a:ext cx="152400" cy="533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59" name="TextBox 32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7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819400" y="3352800"/>
            <a:ext cx="838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16688" y="3389313"/>
            <a:ext cx="8382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4</a:t>
            </a:r>
          </a:p>
        </p:txBody>
      </p:sp>
      <p:grpSp>
        <p:nvGrpSpPr>
          <p:cNvPr id="5" name="Group 11"/>
          <p:cNvGrpSpPr/>
          <p:nvPr/>
        </p:nvGrpSpPr>
        <p:grpSpPr>
          <a:xfrm>
            <a:off x="2981325" y="2066925"/>
            <a:ext cx="609600" cy="676275"/>
            <a:chOff x="2286000" y="5791200"/>
            <a:chExt cx="609600" cy="675620"/>
          </a:xfrm>
        </p:grpSpPr>
        <p:sp>
          <p:nvSpPr>
            <p:cNvPr id="15" name="Left Brace 14"/>
            <p:cNvSpPr/>
            <p:nvPr/>
          </p:nvSpPr>
          <p:spPr>
            <a:xfrm rot="16200000">
              <a:off x="2514600" y="5562600"/>
              <a:ext cx="152400" cy="6096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157" name="TextBox 16"/>
            <p:cNvSpPr txBox="1"/>
            <p:nvPr/>
          </p:nvSpPr>
          <p:spPr>
            <a:xfrm>
              <a:off x="2362200" y="5943600"/>
              <a:ext cx="533400" cy="52322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9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4. LT TR 74 - 2T"/>
  <p:tag name="ISPRING_ULTRA_SCORM_COURSE_ID" val="D1DB4660-1083-40FD-A9DD-E70775EE933F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4. LT TR 74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71E950-0C53-4D9F-A5BE-F53C05E70BB1}:3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469B34-BB39-4E72-8193-B1A1A77AF41B}:30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4732D3-1966-416F-AECA-03FA3BEF9B09}:30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9D3622-6EFD-45BF-A06E-D8478913569F}:3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80CB43-678C-41B5-80E3-4AC4C7683EDA}:3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82BE26-9B06-433B-8EF5-01DEF40566DF}:3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D14AD0-EFD9-4DB9-8B80-BF00C176DC44}:3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3876B2-678E-4C6B-BA1F-5C1DB66DAC7A}:31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6405F8-8846-4823-BD24-CF4609177E17}:3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2AE1FF-B398-40A9-9562-8B521BAE23CC}:30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7B31B9-4298-4BEF-A646-4FFA929C39CD}:30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2EDC68-92E5-4697-8692-71A13C02670C}:303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On-screen Show (4:3)</PresentationFormat>
  <Paragraphs>40</Paragraphs>
  <Slides>12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1_Default Design</vt:lpstr>
      <vt:lpstr>2_Default Design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T_34. LT TR 74 - 2T</dc:title>
  <dc:creator>sir</dc:creator>
  <cp:lastModifiedBy>Administrator</cp:lastModifiedBy>
  <cp:revision>184</cp:revision>
  <dcterms:created xsi:type="dcterms:W3CDTF">2002-01-01T10:07:35Z</dcterms:created>
  <dcterms:modified xsi:type="dcterms:W3CDTF">2024-07-30T14:23:11Z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