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22"/>
  </p:notesMasterIdLst>
  <p:sldIdLst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06" r:id="rId14"/>
    <p:sldId id="307" r:id="rId15"/>
    <p:sldId id="301" r:id="rId16"/>
    <p:sldId id="287" r:id="rId17"/>
    <p:sldId id="308" r:id="rId18"/>
    <p:sldId id="309" r:id="rId19"/>
    <p:sldId id="310" r:id="rId20"/>
    <p:sldId id="321" r:id="rId21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666BF-B666-44F7-85EE-606CCB5B7630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066E1-E620-4AC9-A345-3855A2B6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2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066E1-E620-4AC9-A345-3855A2B66A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47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5"/>
            </a:lvl1pPr>
            <a:lvl2pPr marL="193040" indent="0" algn="ctr">
              <a:buNone/>
              <a:defRPr sz="845"/>
            </a:lvl2pPr>
            <a:lvl3pPr marL="386080" indent="0" algn="ctr">
              <a:buNone/>
              <a:defRPr sz="760"/>
            </a:lvl3pPr>
            <a:lvl4pPr marL="578485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565" indent="0" algn="ctr">
              <a:buNone/>
              <a:defRPr sz="675"/>
            </a:lvl6pPr>
            <a:lvl7pPr marL="1157605" indent="0" algn="ctr">
              <a:buNone/>
              <a:defRPr sz="675"/>
            </a:lvl7pPr>
            <a:lvl8pPr marL="1350010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1pPr>
            <a:lvl2pPr marL="193040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08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48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56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60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1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0"/>
            </a:lvl2pPr>
            <a:lvl3pPr>
              <a:defRPr sz="1015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350"/>
            </a:lvl1pPr>
            <a:lvl2pPr marL="193040" indent="0">
              <a:buNone/>
              <a:defRPr sz="1180"/>
            </a:lvl2pPr>
            <a:lvl3pPr marL="386080" indent="0">
              <a:buNone/>
              <a:defRPr sz="1015"/>
            </a:lvl3pPr>
            <a:lvl4pPr marL="578485" indent="0">
              <a:buNone/>
              <a:defRPr sz="845"/>
            </a:lvl4pPr>
            <a:lvl5pPr marL="771525" indent="0">
              <a:buNone/>
              <a:defRPr sz="845"/>
            </a:lvl5pPr>
            <a:lvl6pPr marL="964565" indent="0">
              <a:buNone/>
              <a:defRPr sz="845"/>
            </a:lvl6pPr>
            <a:lvl7pPr marL="1157605" indent="0">
              <a:buNone/>
              <a:defRPr sz="845"/>
            </a:lvl7pPr>
            <a:lvl8pPr marL="1350010" indent="0">
              <a:buNone/>
              <a:defRPr sz="845"/>
            </a:lvl8pPr>
            <a:lvl9pPr marL="1543050" indent="0">
              <a:buNone/>
              <a:defRPr sz="84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790"/>
            </a:lvl1pPr>
          </a:lstStyle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790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790"/>
            </a:lvl1pPr>
          </a:lstStyle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split orient="vert"/>
  </p:transition>
  <p:hf sldNum="0" hdr="0" ftr="0" dt="0"/>
  <p:txStyles>
    <p:titleStyle>
      <a:lvl1pPr marL="0" lvl="0" indent="0" algn="ctr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7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3040" lvl="0" indent="-19304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18465" lvl="1" indent="-160655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5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3255" lvl="2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0430" lvl="3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57605" lvl="4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780" lvl="5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55" lvl="6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9130" lvl="7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86305" lvl="8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57175" lvl="1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14350" lvl="2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771525" lvl="3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028700" lvl="4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285875" lvl="5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1543050" lvl="6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1800225" lvl="7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057400" lvl="8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4.GIF"/><Relationship Id="rId5" Type="http://schemas.openxmlformats.org/officeDocument/2006/relationships/image" Target="../media/image3.wm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audio" Target="../media/media1.wav"/><Relationship Id="rId7" Type="http://schemas.openxmlformats.org/officeDocument/2006/relationships/image" Target="../media/image10.GIF"/><Relationship Id="rId2" Type="http://schemas.microsoft.com/office/2007/relationships/media" Target="../media/media1.wav"/><Relationship Id="rId1" Type="http://schemas.openxmlformats.org/officeDocument/2006/relationships/tags" Target="../tags/tag4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5.mp3"/><Relationship Id="rId13" Type="http://schemas.openxmlformats.org/officeDocument/2006/relationships/image" Target="../media/image9.GIF"/><Relationship Id="rId18" Type="http://schemas.openxmlformats.org/officeDocument/2006/relationships/image" Target="../media/image17.GIF"/><Relationship Id="rId3" Type="http://schemas.openxmlformats.org/officeDocument/2006/relationships/audio" Target="../media/media2.mp3"/><Relationship Id="rId7" Type="http://schemas.openxmlformats.org/officeDocument/2006/relationships/audio" Target="../media/media4.mp3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6.GIF"/><Relationship Id="rId2" Type="http://schemas.microsoft.com/office/2007/relationships/media" Target="../media/media2.mp3"/><Relationship Id="rId16" Type="http://schemas.openxmlformats.org/officeDocument/2006/relationships/image" Target="../media/image15.GIF"/><Relationship Id="rId20" Type="http://schemas.openxmlformats.org/officeDocument/2006/relationships/image" Target="../media/image13.png"/><Relationship Id="rId1" Type="http://schemas.openxmlformats.org/officeDocument/2006/relationships/tags" Target="../tags/tag6.xml"/><Relationship Id="rId6" Type="http://schemas.microsoft.com/office/2007/relationships/media" Target="../media/media4.mp3"/><Relationship Id="rId11" Type="http://schemas.openxmlformats.org/officeDocument/2006/relationships/audio" Target="../media/media6.mp3"/><Relationship Id="rId5" Type="http://schemas.openxmlformats.org/officeDocument/2006/relationships/audio" Target="../media/media3.mp3"/><Relationship Id="rId15" Type="http://schemas.openxmlformats.org/officeDocument/2006/relationships/image" Target="../media/image14.GIF"/><Relationship Id="rId10" Type="http://schemas.microsoft.com/office/2007/relationships/media" Target="../media/media6.mp3"/><Relationship Id="rId19" Type="http://schemas.openxmlformats.org/officeDocument/2006/relationships/image" Target="../media/image12.png"/><Relationship Id="rId4" Type="http://schemas.microsoft.com/office/2007/relationships/media" Target="../media/media3.mp3"/><Relationship Id="rId9" Type="http://schemas.openxmlformats.org/officeDocument/2006/relationships/audio" Target="../media/media5.mp3"/><Relationship Id="rId1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18.GIF"/><Relationship Id="rId12" Type="http://schemas.openxmlformats.org/officeDocument/2006/relationships/image" Target="../media/image20.GIF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22.GIF"/><Relationship Id="rId1" Type="http://schemas.openxmlformats.org/officeDocument/2006/relationships/tags" Target="../tags/tag7.xml"/><Relationship Id="rId6" Type="http://schemas.openxmlformats.org/officeDocument/2006/relationships/audio" Target="../media/audio4.wav"/><Relationship Id="rId11" Type="http://schemas.openxmlformats.org/officeDocument/2006/relationships/image" Target="../media/image17.GIF"/><Relationship Id="rId5" Type="http://schemas.openxmlformats.org/officeDocument/2006/relationships/audio" Target="../media/audio3.wav"/><Relationship Id="rId15" Type="http://schemas.openxmlformats.org/officeDocument/2006/relationships/image" Target="../media/image12.png"/><Relationship Id="rId10" Type="http://schemas.openxmlformats.org/officeDocument/2006/relationships/image" Target="../media/image19.GIF"/><Relationship Id="rId4" Type="http://schemas.openxmlformats.org/officeDocument/2006/relationships/audio" Target="../media/audio2.wav"/><Relationship Id="rId9" Type="http://schemas.openxmlformats.org/officeDocument/2006/relationships/image" Target="../media/image8.GIF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9.GIF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8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audio" Target="../media/audio4.wav"/><Relationship Id="rId15" Type="http://schemas.openxmlformats.org/officeDocument/2006/relationships/image" Target="../media/image23.GIF"/><Relationship Id="rId10" Type="http://schemas.openxmlformats.org/officeDocument/2006/relationships/image" Target="../media/image17.GIF"/><Relationship Id="rId4" Type="http://schemas.openxmlformats.org/officeDocument/2006/relationships/audio" Target="../media/audio3.wav"/><Relationship Id="rId9" Type="http://schemas.openxmlformats.org/officeDocument/2006/relationships/image" Target="../media/image19.GIF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9.xml"/><Relationship Id="rId6" Type="http://schemas.openxmlformats.org/officeDocument/2006/relationships/image" Target="../media/image18.GIF"/><Relationship Id="rId11" Type="http://schemas.openxmlformats.org/officeDocument/2006/relationships/image" Target="../media/image17.GIF"/><Relationship Id="rId5" Type="http://schemas.openxmlformats.org/officeDocument/2006/relationships/audio" Target="../media/audio4.wav"/><Relationship Id="rId15" Type="http://schemas.openxmlformats.org/officeDocument/2006/relationships/image" Target="../media/image24.GIF"/><Relationship Id="rId10" Type="http://schemas.openxmlformats.org/officeDocument/2006/relationships/image" Target="../media/image19.GIF"/><Relationship Id="rId4" Type="http://schemas.openxmlformats.org/officeDocument/2006/relationships/audio" Target="../media/audio3.wav"/><Relationship Id="rId9" Type="http://schemas.openxmlformats.org/officeDocument/2006/relationships/image" Target="../media/image8.GIF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655814"/>
            <a:ext cx="1600200" cy="825997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082528" y="4680050"/>
            <a:ext cx="2265045" cy="5772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1015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43650" y="4200526"/>
            <a:ext cx="1500188" cy="1030486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51336" y="4355902"/>
            <a:ext cx="1191815" cy="985838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43763" y="1454646"/>
            <a:ext cx="800100" cy="642938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1828800" y="1628775"/>
            <a:ext cx="5500688" cy="471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25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8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1943100" y="2411016"/>
            <a:ext cx="5257800" cy="71794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2025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bldLvl="0" animBg="1"/>
      <p:bldP spid="19469" grpId="0" animBg="1"/>
      <p:bldP spid="1947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5" descr="C:\Users\Admin\Downloads\Screenshot_2020-08-16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609600"/>
            <a:ext cx="6248400" cy="281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2209800" y="3411538"/>
            <a:ext cx="2362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 +   4   =   8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09800" y="3962400"/>
            <a:ext cx="2209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   +   0   =   8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09800" y="4554538"/>
            <a:ext cx="22098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7   +   1   =   8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09800" y="5100638"/>
            <a:ext cx="22098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6   +   2   =   8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09800" y="5715000"/>
            <a:ext cx="2209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   +   3   =   8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34000" y="3957638"/>
            <a:ext cx="22098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0   +   8   =   8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34000" y="4549775"/>
            <a:ext cx="2209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   +   7   =   8 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34000" y="5095875"/>
            <a:ext cx="2209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   +   6   =   8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34000" y="5710238"/>
            <a:ext cx="22098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   +   5   =   8 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2" descr="C:\Users\Admin\Downloads\Screenshot_2020-08-16 CloudBook(2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914400"/>
            <a:ext cx="7812088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487488" y="18288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0500" y="22860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98913" y="18288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98913" y="22860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53200" y="18288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22860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C:\Users\Admin\Downloads\Screenshot_2020-08-16 CloudBook(3).png"/>
          <p:cNvPicPr>
            <a:picLocks noChangeAspect="1"/>
          </p:cNvPicPr>
          <p:nvPr/>
        </p:nvPicPr>
        <p:blipFill>
          <a:blip r:embed="rId4"/>
          <a:srcRect b="26923"/>
          <a:stretch>
            <a:fillRect/>
          </a:stretch>
        </p:blipFill>
        <p:spPr>
          <a:xfrm>
            <a:off x="685800" y="685800"/>
            <a:ext cx="7208838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7" descr="C:\Users\Admin\Downloads\Screenshot_2020-08-16 CloudBook(3).png"/>
          <p:cNvPicPr>
            <a:picLocks noChangeAspect="1"/>
          </p:cNvPicPr>
          <p:nvPr/>
        </p:nvPicPr>
        <p:blipFill>
          <a:blip r:embed="rId4"/>
          <a:srcRect t="73077"/>
          <a:stretch>
            <a:fillRect/>
          </a:stretch>
        </p:blipFill>
        <p:spPr>
          <a:xfrm>
            <a:off x="685800" y="3581400"/>
            <a:ext cx="7010400" cy="6286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7"/>
          <p:cNvGrpSpPr/>
          <p:nvPr/>
        </p:nvGrpSpPr>
        <p:grpSpPr>
          <a:xfrm>
            <a:off x="1411288" y="2362200"/>
            <a:ext cx="609600" cy="676275"/>
            <a:chOff x="2326341" y="5791200"/>
            <a:chExt cx="609600" cy="675620"/>
          </a:xfrm>
        </p:grpSpPr>
        <p:sp>
          <p:nvSpPr>
            <p:cNvPr id="14" name="Left Brace 13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95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8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133600" y="1981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grpSp>
        <p:nvGrpSpPr>
          <p:cNvPr id="3" name="Group 7"/>
          <p:cNvGrpSpPr/>
          <p:nvPr/>
        </p:nvGrpSpPr>
        <p:grpSpPr>
          <a:xfrm>
            <a:off x="3836988" y="2362200"/>
            <a:ext cx="609600" cy="676275"/>
            <a:chOff x="2326341" y="5791200"/>
            <a:chExt cx="609600" cy="675620"/>
          </a:xfrm>
        </p:grpSpPr>
        <p:sp>
          <p:nvSpPr>
            <p:cNvPr id="19" name="Left Brace 18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93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559300" y="1981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grpSp>
        <p:nvGrpSpPr>
          <p:cNvPr id="4" name="Group 7"/>
          <p:cNvGrpSpPr/>
          <p:nvPr/>
        </p:nvGrpSpPr>
        <p:grpSpPr>
          <a:xfrm>
            <a:off x="6172200" y="2362200"/>
            <a:ext cx="762000" cy="676275"/>
            <a:chOff x="2326341" y="5791200"/>
            <a:chExt cx="761999" cy="675112"/>
          </a:xfrm>
        </p:grpSpPr>
        <p:sp>
          <p:nvSpPr>
            <p:cNvPr id="24" name="Left Brace 23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91" name="TextBox 6"/>
            <p:cNvSpPr txBox="1"/>
            <p:nvPr/>
          </p:nvSpPr>
          <p:spPr>
            <a:xfrm>
              <a:off x="2362199" y="5943599"/>
              <a:ext cx="726141" cy="52271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894513" y="1981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  <p:grpSp>
        <p:nvGrpSpPr>
          <p:cNvPr id="5" name="Group 7"/>
          <p:cNvGrpSpPr/>
          <p:nvPr/>
        </p:nvGrpSpPr>
        <p:grpSpPr>
          <a:xfrm>
            <a:off x="1371600" y="3935413"/>
            <a:ext cx="609600" cy="676275"/>
            <a:chOff x="2326341" y="5791200"/>
            <a:chExt cx="609600" cy="675620"/>
          </a:xfrm>
        </p:grpSpPr>
        <p:sp>
          <p:nvSpPr>
            <p:cNvPr id="32" name="Left Brace 31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89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93913" y="3554413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  <p:grpSp>
        <p:nvGrpSpPr>
          <p:cNvPr id="6" name="Group 7"/>
          <p:cNvGrpSpPr/>
          <p:nvPr/>
        </p:nvGrpSpPr>
        <p:grpSpPr>
          <a:xfrm>
            <a:off x="3733800" y="3971925"/>
            <a:ext cx="609600" cy="676275"/>
            <a:chOff x="2326341" y="5791200"/>
            <a:chExt cx="609600" cy="675620"/>
          </a:xfrm>
        </p:grpSpPr>
        <p:sp>
          <p:nvSpPr>
            <p:cNvPr id="36" name="Left Brace 35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87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8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456113" y="3590925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961063" y="3962400"/>
            <a:ext cx="609600" cy="676275"/>
            <a:chOff x="2326341" y="5791200"/>
            <a:chExt cx="609600" cy="675620"/>
          </a:xfrm>
        </p:grpSpPr>
        <p:sp>
          <p:nvSpPr>
            <p:cNvPr id="40" name="Left Brace 39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85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683375" y="35814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C:\Users\Admin\Downloads\Screenshot_2020-08-16 CloudBook(4).png"/>
          <p:cNvPicPr>
            <a:picLocks noChangeAspect="1"/>
          </p:cNvPicPr>
          <p:nvPr/>
        </p:nvPicPr>
        <p:blipFill>
          <a:blip r:embed="rId4"/>
          <a:srcRect l="18379" t="57143"/>
          <a:stretch>
            <a:fillRect/>
          </a:stretch>
        </p:blipFill>
        <p:spPr>
          <a:xfrm>
            <a:off x="1828800" y="2895600"/>
            <a:ext cx="6324600" cy="801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7" descr="C:\Users\Admin\Downloads\Screenshot_2020-08-16 CloudBook(4).png"/>
          <p:cNvPicPr>
            <a:picLocks noChangeAspect="1"/>
          </p:cNvPicPr>
          <p:nvPr/>
        </p:nvPicPr>
        <p:blipFill>
          <a:blip r:embed="rId4"/>
          <a:srcRect b="38095"/>
          <a:stretch>
            <a:fillRect/>
          </a:stretch>
        </p:blipFill>
        <p:spPr>
          <a:xfrm>
            <a:off x="457200" y="609600"/>
            <a:ext cx="7653338" cy="1143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7"/>
          <p:cNvGrpSpPr/>
          <p:nvPr/>
        </p:nvGrpSpPr>
        <p:grpSpPr>
          <a:xfrm>
            <a:off x="2927350" y="1676400"/>
            <a:ext cx="609600" cy="676275"/>
            <a:chOff x="2326341" y="5791200"/>
            <a:chExt cx="609600" cy="675620"/>
          </a:xfrm>
        </p:grpSpPr>
        <p:sp>
          <p:nvSpPr>
            <p:cNvPr id="8" name="Left Brace 7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11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81475" y="1219200"/>
            <a:ext cx="10763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grpSp>
        <p:nvGrpSpPr>
          <p:cNvPr id="3" name="Group 7"/>
          <p:cNvGrpSpPr/>
          <p:nvPr/>
        </p:nvGrpSpPr>
        <p:grpSpPr>
          <a:xfrm>
            <a:off x="6584950" y="1676400"/>
            <a:ext cx="609600" cy="676275"/>
            <a:chOff x="2326341" y="5791200"/>
            <a:chExt cx="609600" cy="675620"/>
          </a:xfrm>
        </p:grpSpPr>
        <p:sp>
          <p:nvSpPr>
            <p:cNvPr id="14" name="Left Brace 13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09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839075" y="1219200"/>
            <a:ext cx="10763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</a:t>
            </a:r>
          </a:p>
        </p:txBody>
      </p:sp>
      <p:grpSp>
        <p:nvGrpSpPr>
          <p:cNvPr id="4" name="Group 7"/>
          <p:cNvGrpSpPr/>
          <p:nvPr/>
        </p:nvGrpSpPr>
        <p:grpSpPr>
          <a:xfrm>
            <a:off x="2959100" y="3362325"/>
            <a:ext cx="609600" cy="676275"/>
            <a:chOff x="2326341" y="5791200"/>
            <a:chExt cx="609600" cy="675620"/>
          </a:xfrm>
        </p:grpSpPr>
        <p:sp>
          <p:nvSpPr>
            <p:cNvPr id="18" name="Left Brace 17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07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8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213225" y="2905125"/>
            <a:ext cx="10763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grpSp>
        <p:nvGrpSpPr>
          <p:cNvPr id="5" name="Group 7"/>
          <p:cNvGrpSpPr/>
          <p:nvPr/>
        </p:nvGrpSpPr>
        <p:grpSpPr>
          <a:xfrm>
            <a:off x="6584950" y="3352800"/>
            <a:ext cx="609600" cy="676275"/>
            <a:chOff x="2326341" y="5791200"/>
            <a:chExt cx="609600" cy="675620"/>
          </a:xfrm>
        </p:grpSpPr>
        <p:sp>
          <p:nvSpPr>
            <p:cNvPr id="22" name="Left Brace 21"/>
            <p:cNvSpPr/>
            <p:nvPr/>
          </p:nvSpPr>
          <p:spPr>
            <a:xfrm rot="16200000">
              <a:off x="2555015" y="5562526"/>
              <a:ext cx="152252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05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839075" y="2895600"/>
            <a:ext cx="10763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ownloads\Screenshot_2020-08-16 CloudBook(5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13" y="1295400"/>
            <a:ext cx="7405687" cy="350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TextBox 2"/>
          <p:cNvSpPr txBox="1"/>
          <p:nvPr/>
        </p:nvSpPr>
        <p:spPr>
          <a:xfrm>
            <a:off x="838200" y="381000"/>
            <a:ext cx="22860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Arial" panose="020B0604020202020204" pitchFamily="34" charset="0"/>
              </a:rPr>
              <a:t>6. Số?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9800" y="2630488"/>
            <a:ext cx="1295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6      3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5600" y="3151188"/>
            <a:ext cx="1295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6      3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3810000"/>
            <a:ext cx="1905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9  -  3   =  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ownloads\Screenshot_2020-08-16 CloudBook(6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295400"/>
            <a:ext cx="8108950" cy="2667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019800" y="2630488"/>
            <a:ext cx="1295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8      2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05600" y="3151188"/>
            <a:ext cx="1295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2      8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0" y="3810000"/>
            <a:ext cx="2362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10  -  8   =  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 chung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6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90500" y="171450"/>
            <a:ext cx="8877300" cy="6457950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chơi: 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chọn đáp án nào bạn hãy bấm vào củ cà rốt theo đáp án đó.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thỏ sẽ tự đi đến nhổ cà rốt và sẽ biết được đáp án đúng, sai.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cùng bấm vào bác nông dân sẽ ra đáp án đúng.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 vào màn hình qua slide chứa câu hỏi tiếp theo.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84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8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+ 5 - 1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7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5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81" grpId="0" build="allAtOnce"/>
      <p:bldP spid="82" grpId="0" build="allAtOnce"/>
      <p:bldP spid="8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10 - 2 - 1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6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7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8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4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4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4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4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2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4555634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7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10 - 2 - 5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3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4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4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4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4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0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1" grpId="0" build="allAtOnce"/>
      <p:bldP spid="3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6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57200"/>
            <a:ext cx="8080375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467610" y="3768090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467610" y="4136390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467610" y="4504690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467610" y="4872990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4359275" y="3768090"/>
            <a:ext cx="800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458970" y="4136390"/>
            <a:ext cx="8470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458970" y="4504690"/>
            <a:ext cx="8470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4458970" y="4872990"/>
            <a:ext cx="7004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334375" y="3768090"/>
            <a:ext cx="810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8334375" y="4136390"/>
            <a:ext cx="810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8214360" y="4504690"/>
            <a:ext cx="929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8334375" y="4872990"/>
            <a:ext cx="808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6430010" y="3676015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430010" y="4136390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6430010" y="4504690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430010" y="4965065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5. LTC TR 76 - 2T"/>
  <p:tag name="ISPRING_ULTRA_SCORM_COURSE_ID" val="ED12A9CD-DD69-47BE-A1B4-0C9FA240AD60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5. LTC TR 76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18A1E5-F6FA-452F-8294-067B20E735A7}:30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D74785-7CA9-4BDE-A4E9-DDFE0352F734}:30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7EC715-2B98-4F9C-867E-A05A8970A7AF}:30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521774-BE38-4610-BA62-49947C4635A1}:28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57CECA-AB57-4C48-88A0-D674B7F007F4}:30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FAEF99-CEF9-4381-99B3-30F8249FC92C}:30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AD8E02-C3A5-46FF-999C-A3D0250E8A80}:3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18A97B-F098-4195-AAC5-DC292BE32B1A}:3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039DFB-EF2D-4EC8-A5AF-DC26DAF48189}:31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C1A251-78FD-4F3E-8A43-756C15F396D5}:3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EBF264-DB5E-494A-B78F-A373662FD4B0}:3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D8D7F4-F1B1-4446-A2CB-7B46221566F9}:3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E1A52A-DACF-4F60-ACDB-507D08874C32}:3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F18570-2F08-460F-9551-9081B638A762}:31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DA40D8-8CC3-4BC6-8E46-9E450E647750}:3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5D90B8-F608-4277-BFF6-9C8D55D16165}:320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</Words>
  <Application>Microsoft Office PowerPoint</Application>
  <PresentationFormat>On-screen Show (4:3)</PresentationFormat>
  <Paragraphs>96</Paragraphs>
  <Slides>16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1_Default Design</vt:lpstr>
      <vt:lpstr>2_Default Design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T_35. LTC TR 76 - 2T</dc:title>
  <dc:creator>sir</dc:creator>
  <cp:lastModifiedBy>Administrator</cp:lastModifiedBy>
  <cp:revision>174</cp:revision>
  <dcterms:created xsi:type="dcterms:W3CDTF">2002-01-01T10:07:00Z</dcterms:created>
  <dcterms:modified xsi:type="dcterms:W3CDTF">2024-07-30T14:24:10Z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