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18"/>
  </p:notesMasterIdLst>
  <p:sldIdLst>
    <p:sldId id="299" r:id="rId5"/>
    <p:sldId id="297" r:id="rId6"/>
    <p:sldId id="300" r:id="rId7"/>
    <p:sldId id="287" r:id="rId8"/>
    <p:sldId id="288" r:id="rId9"/>
    <p:sldId id="301" r:id="rId10"/>
    <p:sldId id="302" r:id="rId11"/>
    <p:sldId id="303" r:id="rId12"/>
    <p:sldId id="286" r:id="rId13"/>
    <p:sldId id="291" r:id="rId14"/>
    <p:sldId id="290" r:id="rId15"/>
    <p:sldId id="292" r:id="rId16"/>
    <p:sldId id="304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59"/>
        <p:guide pos="28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4.xml"/><Relationship Id="rId6" Type="http://schemas.openxmlformats.org/officeDocument/2006/relationships/image" Target="../media/image19.png"/><Relationship Id="rId11" Type="http://schemas.openxmlformats.org/officeDocument/2006/relationships/image" Target="../media/image6.png"/><Relationship Id="rId5" Type="http://schemas.openxmlformats.org/officeDocument/2006/relationships/image" Target="../media/image18.pn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8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9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00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915" y="1271905"/>
            <a:ext cx="9648825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8095"/>
            <a:ext cx="9145905" cy="296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8882" y="3207904"/>
            <a:ext cx="4617066" cy="28895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595634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2" y="4365105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êu đề 1"/>
          <p:cNvSpPr>
            <a:spLocks noGrp="1"/>
          </p:cNvSpPr>
          <p:nvPr/>
        </p:nvSpPr>
        <p:spPr>
          <a:xfrm>
            <a:off x="-335915" y="3208020"/>
            <a:ext cx="9546590" cy="166497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ArchUp">
              <a:avLst/>
            </a:prstTxWarp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4400" kern="1200">
                <a:solidFill>
                  <a:srgbClr val="40404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14400" b="1" kern="1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圆角矩形 1"/>
          <p:cNvSpPr/>
          <p:nvPr/>
        </p:nvSpPr>
        <p:spPr>
          <a:xfrm>
            <a:off x="738872" y="3313109"/>
            <a:ext cx="7228953" cy="14552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268" tIns="81133" rIns="162268" bIns="81133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622425">
              <a:defRPr/>
            </a:pPr>
            <a:r>
              <a:rPr lang="en-US" altLang="zh-C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1266825"/>
            <a:ext cx="8915400" cy="23955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2"/>
          <p:cNvGrpSpPr/>
          <p:nvPr/>
        </p:nvGrpSpPr>
        <p:grpSpPr>
          <a:xfrm>
            <a:off x="3810000" y="2057400"/>
            <a:ext cx="685800" cy="838200"/>
            <a:chOff x="7162800" y="1066800"/>
            <a:chExt cx="609600" cy="990600"/>
          </a:xfrm>
        </p:grpSpPr>
        <p:sp>
          <p:nvSpPr>
            <p:cNvPr id="6" name="Isosceles Triangle 5"/>
            <p:cNvSpPr/>
            <p:nvPr/>
          </p:nvSpPr>
          <p:spPr>
            <a:xfrm>
              <a:off x="7162800" y="1066800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7391400" y="1066800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Isosceles Triangle 7"/>
            <p:cNvSpPr/>
            <p:nvPr/>
          </p:nvSpPr>
          <p:spPr>
            <a:xfrm>
              <a:off x="7620000" y="1066800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>
              <a:off x="7162800" y="1447656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7401278" y="1447656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>
              <a:off x="7620000" y="1447656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7391400" y="1828511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" name="Group 23"/>
          <p:cNvGrpSpPr/>
          <p:nvPr/>
        </p:nvGrpSpPr>
        <p:grpSpPr>
          <a:xfrm>
            <a:off x="5876925" y="2073275"/>
            <a:ext cx="609600" cy="838200"/>
            <a:chOff x="4800600" y="2743200"/>
            <a:chExt cx="609600" cy="990600"/>
          </a:xfrm>
        </p:grpSpPr>
        <p:grpSp>
          <p:nvGrpSpPr>
            <p:cNvPr id="7183" name="Group 13"/>
            <p:cNvGrpSpPr/>
            <p:nvPr/>
          </p:nvGrpSpPr>
          <p:grpSpPr>
            <a:xfrm>
              <a:off x="4800600" y="2743200"/>
              <a:ext cx="609600" cy="990600"/>
              <a:chOff x="7162800" y="1066800"/>
              <a:chExt cx="609600" cy="990600"/>
            </a:xfrm>
          </p:grpSpPr>
          <p:sp>
            <p:nvSpPr>
              <p:cNvPr id="15" name="Isosceles Triangle 14"/>
              <p:cNvSpPr/>
              <p:nvPr/>
            </p:nvSpPr>
            <p:spPr>
              <a:xfrm>
                <a:off x="7162800" y="1066800"/>
                <a:ext cx="152400" cy="228889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>
                <a:off x="7391400" y="1066800"/>
                <a:ext cx="152400" cy="228889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Isosceles Triangle 16"/>
              <p:cNvSpPr/>
              <p:nvPr/>
            </p:nvSpPr>
            <p:spPr>
              <a:xfrm>
                <a:off x="7620000" y="1066800"/>
                <a:ext cx="152400" cy="228889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>
                <a:off x="7162800" y="1447656"/>
                <a:ext cx="152400" cy="228889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Isosceles Triangle 18"/>
              <p:cNvSpPr/>
              <p:nvPr/>
            </p:nvSpPr>
            <p:spPr>
              <a:xfrm>
                <a:off x="7400925" y="1447656"/>
                <a:ext cx="152400" cy="228889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Isosceles Triangle 19"/>
              <p:cNvSpPr/>
              <p:nvPr/>
            </p:nvSpPr>
            <p:spPr>
              <a:xfrm>
                <a:off x="7620000" y="1447656"/>
                <a:ext cx="152400" cy="228889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Isosceles Triangle 20"/>
              <p:cNvSpPr/>
              <p:nvPr/>
            </p:nvSpPr>
            <p:spPr>
              <a:xfrm>
                <a:off x="7162800" y="1828511"/>
                <a:ext cx="152400" cy="228889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2" name="Isosceles Triangle 21"/>
            <p:cNvSpPr/>
            <p:nvPr/>
          </p:nvSpPr>
          <p:spPr>
            <a:xfrm>
              <a:off x="5029200" y="3504911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5257800" y="3504911"/>
              <a:ext cx="152400" cy="22888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" name="Group 25"/>
          <p:cNvGrpSpPr/>
          <p:nvPr/>
        </p:nvGrpSpPr>
        <p:grpSpPr>
          <a:xfrm>
            <a:off x="7970838" y="2047875"/>
            <a:ext cx="609600" cy="914400"/>
            <a:chOff x="4800600" y="2743200"/>
            <a:chExt cx="609600" cy="990600"/>
          </a:xfrm>
        </p:grpSpPr>
        <p:grpSp>
          <p:nvGrpSpPr>
            <p:cNvPr id="7174" name="Group 13"/>
            <p:cNvGrpSpPr/>
            <p:nvPr/>
          </p:nvGrpSpPr>
          <p:grpSpPr>
            <a:xfrm>
              <a:off x="4800600" y="2743200"/>
              <a:ext cx="609600" cy="990600"/>
              <a:chOff x="7162800" y="1066800"/>
              <a:chExt cx="609600" cy="990600"/>
            </a:xfrm>
          </p:grpSpPr>
          <p:sp>
            <p:nvSpPr>
              <p:cNvPr id="30" name="Isosceles Triangle 29"/>
              <p:cNvSpPr/>
              <p:nvPr/>
            </p:nvSpPr>
            <p:spPr>
              <a:xfrm>
                <a:off x="7162800" y="1066800"/>
                <a:ext cx="152400" cy="2287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1" name="Isosceles Triangle 30"/>
              <p:cNvSpPr/>
              <p:nvPr/>
            </p:nvSpPr>
            <p:spPr>
              <a:xfrm>
                <a:off x="7391400" y="1066800"/>
                <a:ext cx="152400" cy="2287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2" name="Isosceles Triangle 31"/>
              <p:cNvSpPr/>
              <p:nvPr/>
            </p:nvSpPr>
            <p:spPr>
              <a:xfrm>
                <a:off x="7620000" y="1066800"/>
                <a:ext cx="152400" cy="228733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3" name="Isosceles Triangle 32"/>
              <p:cNvSpPr/>
              <p:nvPr/>
            </p:nvSpPr>
            <p:spPr>
              <a:xfrm>
                <a:off x="7162800" y="1448594"/>
                <a:ext cx="152400" cy="22701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4" name="Isosceles Triangle 33"/>
              <p:cNvSpPr/>
              <p:nvPr/>
            </p:nvSpPr>
            <p:spPr>
              <a:xfrm>
                <a:off x="7400925" y="1448594"/>
                <a:ext cx="152400" cy="22701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5" name="Isosceles Triangle 34"/>
              <p:cNvSpPr/>
              <p:nvPr/>
            </p:nvSpPr>
            <p:spPr>
              <a:xfrm>
                <a:off x="7620000" y="1448594"/>
                <a:ext cx="152400" cy="22701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6" name="Isosceles Triangle 35"/>
              <p:cNvSpPr/>
              <p:nvPr/>
            </p:nvSpPr>
            <p:spPr>
              <a:xfrm>
                <a:off x="7162800" y="1828668"/>
                <a:ext cx="152400" cy="228732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Isosceles Triangle 27"/>
            <p:cNvSpPr/>
            <p:nvPr/>
          </p:nvSpPr>
          <p:spPr>
            <a:xfrm>
              <a:off x="5029200" y="3505068"/>
              <a:ext cx="152400" cy="228732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76400"/>
            <a:ext cx="8094663" cy="156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733800" y="21336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800" y="24384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1200" y="1981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2800" y="2362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38" y="1274763"/>
            <a:ext cx="7446962" cy="4046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209800" y="22860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7100" y="33528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73288" y="4535488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0342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0" y="112474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2" y="466274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91581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74183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104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8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ná»n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71221" y="1350638"/>
            <a:ext cx="381254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TOÁN LỚP 1</a:t>
            </a:r>
          </a:p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vi-VN" sz="4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6660" y="2900825"/>
            <a:ext cx="4849495" cy="1337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5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sz="5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 số</a:t>
            </a:r>
            <a:r>
              <a:rPr sz="5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7 , 8 , 9</a:t>
            </a:r>
            <a:endParaRPr lang="vi-VN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24815" y="346710"/>
            <a:ext cx="81857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Cả lớp cùng nghe bài Bé tập đếm</a:t>
            </a:r>
          </a:p>
        </p:txBody>
      </p:sp>
      <p:pic>
        <p:nvPicPr>
          <p:cNvPr id="3" name="Bài hát thiếu nhi cho bé - Bé tập đếm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255" y="1289050"/>
            <a:ext cx="7092315" cy="49745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13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38200"/>
            <a:ext cx="6858000" cy="5232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35" y="1517650"/>
            <a:ext cx="8736013" cy="3429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5_ số 7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" y="145415"/>
            <a:ext cx="6858000" cy="67125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0" y="303530"/>
            <a:ext cx="7620000" cy="59829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41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0" y="313690"/>
            <a:ext cx="7620000" cy="59728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91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55" y="1187450"/>
            <a:ext cx="7731125" cy="3555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230120" y="400050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0890" y="4000500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98640" y="3890645"/>
            <a:ext cx="45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5. CAC SO 7 8 9"/>
  <p:tag name="ISPRING_ULTRA_SCORM_COURSE_ID" val="CE900C89-F6A1-4F53-9DAD-3481CA01097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5. CAC SO 7 8 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6111B0-4689-4D88-9F2A-FA193B478ECA}:28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0DBA73-8FEA-4CA5-A57F-28CE806C0DA7}:29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DD9E1B-243A-42DC-98A6-4BAF8E1F395E}:29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994201-6ED0-4AB7-914F-085163DB918A}:2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C72CE2-E6E1-4136-B5A1-A29355492E0F}:30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D33214-34E6-4C7C-8959-E44D0688F1CF}:29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3F01D8-9C8C-494F-99D9-BB5A72AF501A}:29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41538A-8EC7-4714-91CA-F4D905531733}:3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A38476-2EDC-40FF-9B4F-9C018B7222AD}:28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1F3935-3A99-40F4-AD4E-EB5DE71D28A2}:28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7F8616-6B18-4D86-88A7-4DAF5C6178C9}:3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280BD8-BEA2-4D69-8B6A-CD02148BC88E}:30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B08DF4-D79A-4854-A0A3-8F706FBBFC52}:303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On-screen Show (4:3)</PresentationFormat>
  <Paragraphs>22</Paragraphs>
  <Slides>13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1_Default Design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T_5. CAC SO 7 8 9</dc:title>
  <dc:creator>sir</dc:creator>
  <cp:lastModifiedBy>Administrator</cp:lastModifiedBy>
  <cp:revision>119</cp:revision>
  <dcterms:created xsi:type="dcterms:W3CDTF">2002-01-01T10:07:35Z</dcterms:created>
  <dcterms:modified xsi:type="dcterms:W3CDTF">2024-07-30T14:01:10Z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