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5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3" r:id="rId3"/>
    <p:sldMasterId id="2147483685" r:id="rId4"/>
    <p:sldMasterId id="2147483698" r:id="rId5"/>
    <p:sldMasterId id="2147483711" r:id="rId6"/>
  </p:sldMasterIdLst>
  <p:notesMasterIdLst>
    <p:notesMasterId r:id="rId22"/>
  </p:notesMasterIdLst>
  <p:sldIdLst>
    <p:sldId id="297" r:id="rId7"/>
    <p:sldId id="299" r:id="rId8"/>
    <p:sldId id="302" r:id="rId9"/>
    <p:sldId id="303" r:id="rId10"/>
    <p:sldId id="304" r:id="rId11"/>
    <p:sldId id="305" r:id="rId12"/>
    <p:sldId id="306" r:id="rId13"/>
    <p:sldId id="307" r:id="rId14"/>
    <p:sldId id="287" r:id="rId15"/>
    <p:sldId id="289" r:id="rId16"/>
    <p:sldId id="300" r:id="rId17"/>
    <p:sldId id="286" r:id="rId18"/>
    <p:sldId id="274" r:id="rId19"/>
    <p:sldId id="290" r:id="rId20"/>
    <p:sldId id="301" r:id="rId21"/>
  </p:sldIdLst>
  <p:sldSz cx="9144000" cy="6858000" type="screen4x3"/>
  <p:notesSz cx="6858000" cy="9144000"/>
  <p:custDataLst>
    <p:tags r:id="rId23"/>
  </p:custDataLst>
  <p:defaultTextStyle>
    <a:defPPr>
      <a:defRPr lang="en-US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  <a:srgbClr val="B2B2B2"/>
    <a:srgbClr val="808080"/>
    <a:srgbClr val="3333FF"/>
    <a:srgbClr val="993300"/>
    <a:srgbClr val="009900"/>
    <a:srgbClr val="0000CC"/>
    <a:srgbClr val="8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491"/>
  </p:normalViewPr>
  <p:slideViewPr>
    <p:cSldViewPr showGuides="1">
      <p:cViewPr varScale="1">
        <p:scale>
          <a:sx n="121" d="100"/>
          <a:sy n="121" d="100"/>
        </p:scale>
        <p:origin x="131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ags" Target="tags/tag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271AD9-BB67-40C7-8A36-6292A9008BE4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395536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CF8F6668-2E51-422E-B119-8531E00EBE05}" type="datetime1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434198" y="6501342"/>
            <a:ext cx="364147" cy="365125"/>
          </a:xfrm>
          <a:prstGeom prst="rect">
            <a:avLst/>
          </a:prstGeom>
        </p:spPr>
        <p:txBody>
          <a:bodyPr/>
          <a:lstStyle/>
          <a:p>
            <a:fld id="{FB851DA4-9CCF-4E60-BC8E-8CAEAF5A4C6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>
        <p:sndAc>
          <p:stSnd>
            <p:snd r:embed="rId1" name="当我们同在一起.wav"/>
          </p:stSnd>
        </p:sndAc>
      </p:transition>
    </mc:Choice>
    <mc:Fallback xmlns="">
      <p:transition spd="slow" advTm="3000">
        <p:sndAc>
          <p:stSnd>
            <p:snd r:embed="rId3" name="当我们同在一起.wav"/>
          </p:stSnd>
        </p:sndAc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3375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5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3375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5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5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9144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18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5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slideLayout" Target="../slideLayouts/slideLayout58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3" Type="http://schemas.openxmlformats.org/officeDocument/2006/relationships/slideLayout" Target="../slideLayouts/slideLayout61.xml"/><Relationship Id="rId7" Type="http://schemas.openxmlformats.org/officeDocument/2006/relationships/slideLayout" Target="../slideLayouts/slideLayout6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60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0" Type="http://schemas.openxmlformats.org/officeDocument/2006/relationships/slideLayout" Target="../slideLayouts/slideLayout68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pPr lvl="0" eaLnBrk="1" hangingPunct="1">
              <a:buNone/>
            </a:pPr>
            <a:fld id="{9A0DB2DC-4C9A-4742-B13C-FB6460FD3503}" type="slidenum">
              <a:rPr lang="en-US" dirty="0">
                <a:latin typeface="Arial" panose="020B0604020202020204" pitchFamily="34" charset="0"/>
              </a:rPr>
              <a:t>‹#›</a:t>
            </a:fld>
            <a:endParaRPr lang="en-US" dirty="0">
              <a:latin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507CB7-5F54-4807-B881-CC163DA4271A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04B7B-9A41-4650-9A2E-93ED7D2478D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B4B9D0-6165-40B9-B105-CC4117B8A034}" type="datetimeFigureOut">
              <a:rPr lang="vi-VN" smtClean="0"/>
              <a:t>30/07/2024</a:t>
            </a:fld>
            <a:endParaRPr lang="vi-V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vi-V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F73529-AC0A-4548-BF92-ECB208B2FB36}" type="slidenum">
              <a:rPr lang="vi-VN" smtClean="0"/>
              <a:t>‹#›</a:t>
            </a:fld>
            <a:endParaRPr lang="vi-V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084BB6-B2DE-437E-9D9D-EB5352C0EC36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05F18B-C4B8-46B5-8C68-56B73CF91C1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  <a:t>2024/7/30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774D76-CE67-480B-8CEB-6CA6D67AA68C}" type="datetimeFigureOut">
              <a:rPr lang="en-US" smtClean="0"/>
              <a:t>7/30/2024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E36050-B62D-4A9D-BFA6-D528D7451E7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notesSlide" Target="../notesSlides/notesSlide1.xml"/><Relationship Id="rId7" Type="http://schemas.openxmlformats.org/officeDocument/2006/relationships/image" Target="../media/image5.png"/><Relationship Id="rId2" Type="http://schemas.openxmlformats.org/officeDocument/2006/relationships/slideLayout" Target="../slideLayouts/slideLayout19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video" Target="../media/media15.mp4"/><Relationship Id="rId2" Type="http://schemas.microsoft.com/office/2007/relationships/media" Target="../media/media15.mp4"/><Relationship Id="rId1" Type="http://schemas.openxmlformats.org/officeDocument/2006/relationships/tags" Target="../tags/tag12.xml"/><Relationship Id="rId5" Type="http://schemas.openxmlformats.org/officeDocument/2006/relationships/image" Target="../media/image21.png"/><Relationship Id="rId4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notesSlide" Target="../notesSlides/notesSlide4.xml"/><Relationship Id="rId7" Type="http://schemas.microsoft.com/office/2007/relationships/hdphoto" Target="../media/hdphoto1.wdp"/><Relationship Id="rId2" Type="http://schemas.openxmlformats.org/officeDocument/2006/relationships/slideLayout" Target="../slideLayouts/slideLayout46.xml"/><Relationship Id="rId1" Type="http://schemas.openxmlformats.org/officeDocument/2006/relationships/tags" Target="../tags/tag16.xml"/><Relationship Id="rId6" Type="http://schemas.openxmlformats.org/officeDocument/2006/relationships/image" Target="../media/image29.png"/><Relationship Id="rId11" Type="http://schemas.openxmlformats.org/officeDocument/2006/relationships/image" Target="../media/image7.png"/><Relationship Id="rId5" Type="http://schemas.openxmlformats.org/officeDocument/2006/relationships/image" Target="../media/image28.png"/><Relationship Id="rId10" Type="http://schemas.openxmlformats.org/officeDocument/2006/relationships/image" Target="../media/image6.png"/><Relationship Id="rId4" Type="http://schemas.openxmlformats.org/officeDocument/2006/relationships/image" Target="../media/image2.png"/><Relationship Id="rId9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30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2.emf"/><Relationship Id="rId2" Type="http://schemas.openxmlformats.org/officeDocument/2006/relationships/slideLayout" Target="../slideLayouts/slideLayout54.xml"/><Relationship Id="rId1" Type="http://schemas.openxmlformats.org/officeDocument/2006/relationships/tags" Target="../tags/tag5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2.emf"/><Relationship Id="rId2" Type="http://schemas.openxmlformats.org/officeDocument/2006/relationships/slideLayout" Target="../slideLayouts/slideLayout54.xml"/><Relationship Id="rId1" Type="http://schemas.openxmlformats.org/officeDocument/2006/relationships/tags" Target="../tags/tag6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8" Type="http://schemas.microsoft.com/office/2007/relationships/media" Target="../media/media4.mp3"/><Relationship Id="rId13" Type="http://schemas.openxmlformats.org/officeDocument/2006/relationships/audio" Target="../media/audio2.wav"/><Relationship Id="rId3" Type="http://schemas.openxmlformats.org/officeDocument/2006/relationships/audio" Target="../media/media1.mp3"/><Relationship Id="rId7" Type="http://schemas.openxmlformats.org/officeDocument/2006/relationships/audio" Target="../media/media3.mp3"/><Relationship Id="rId12" Type="http://schemas.openxmlformats.org/officeDocument/2006/relationships/slideLayout" Target="../slideLayouts/slideLayout59.xml"/><Relationship Id="rId2" Type="http://schemas.microsoft.com/office/2007/relationships/media" Target="../media/media1.mp3"/><Relationship Id="rId16" Type="http://schemas.openxmlformats.org/officeDocument/2006/relationships/image" Target="../media/image16.jpeg"/><Relationship Id="rId1" Type="http://schemas.openxmlformats.org/officeDocument/2006/relationships/tags" Target="../tags/tag7.xml"/><Relationship Id="rId6" Type="http://schemas.microsoft.com/office/2007/relationships/media" Target="../media/media3.mp3"/><Relationship Id="rId11" Type="http://schemas.openxmlformats.org/officeDocument/2006/relationships/audio" Target="../media/media5.mp3"/><Relationship Id="rId5" Type="http://schemas.openxmlformats.org/officeDocument/2006/relationships/audio" Target="../media/media2.mp3"/><Relationship Id="rId15" Type="http://schemas.openxmlformats.org/officeDocument/2006/relationships/image" Target="../media/image15.png"/><Relationship Id="rId10" Type="http://schemas.microsoft.com/office/2007/relationships/media" Target="../media/media5.mp3"/><Relationship Id="rId4" Type="http://schemas.microsoft.com/office/2007/relationships/media" Target="../media/media2.mp3"/><Relationship Id="rId9" Type="http://schemas.openxmlformats.org/officeDocument/2006/relationships/audio" Target="../media/media4.mp3"/><Relationship Id="rId1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media" Target="../media/media9.mp3"/><Relationship Id="rId13" Type="http://schemas.openxmlformats.org/officeDocument/2006/relationships/audio" Target="../media/audio2.wav"/><Relationship Id="rId3" Type="http://schemas.openxmlformats.org/officeDocument/2006/relationships/audio" Target="../media/media6.mp3"/><Relationship Id="rId7" Type="http://schemas.openxmlformats.org/officeDocument/2006/relationships/audio" Target="../media/media8.mp3"/><Relationship Id="rId12" Type="http://schemas.openxmlformats.org/officeDocument/2006/relationships/slideLayout" Target="../slideLayouts/slideLayout59.xml"/><Relationship Id="rId2" Type="http://schemas.microsoft.com/office/2007/relationships/media" Target="../media/media6.mp3"/><Relationship Id="rId16" Type="http://schemas.openxmlformats.org/officeDocument/2006/relationships/image" Target="../media/image17.jpeg"/><Relationship Id="rId1" Type="http://schemas.openxmlformats.org/officeDocument/2006/relationships/tags" Target="../tags/tag8.xml"/><Relationship Id="rId6" Type="http://schemas.microsoft.com/office/2007/relationships/media" Target="../media/media8.mp3"/><Relationship Id="rId11" Type="http://schemas.openxmlformats.org/officeDocument/2006/relationships/audio" Target="../media/media10.mp3"/><Relationship Id="rId5" Type="http://schemas.openxmlformats.org/officeDocument/2006/relationships/audio" Target="../media/media7.mp3"/><Relationship Id="rId15" Type="http://schemas.openxmlformats.org/officeDocument/2006/relationships/image" Target="../media/image15.png"/><Relationship Id="rId10" Type="http://schemas.microsoft.com/office/2007/relationships/media" Target="../media/media10.mp3"/><Relationship Id="rId4" Type="http://schemas.microsoft.com/office/2007/relationships/media" Target="../media/media7.mp3"/><Relationship Id="rId9" Type="http://schemas.openxmlformats.org/officeDocument/2006/relationships/audio" Target="../media/media9.mp3"/><Relationship Id="rId1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media" Target="../media/media13.mp3"/><Relationship Id="rId13" Type="http://schemas.openxmlformats.org/officeDocument/2006/relationships/audio" Target="../media/audio2.wav"/><Relationship Id="rId3" Type="http://schemas.openxmlformats.org/officeDocument/2006/relationships/audio" Target="../media/media11.mp3"/><Relationship Id="rId7" Type="http://schemas.openxmlformats.org/officeDocument/2006/relationships/audio" Target="../media/media12.mp3"/><Relationship Id="rId12" Type="http://schemas.openxmlformats.org/officeDocument/2006/relationships/slideLayout" Target="../slideLayouts/slideLayout59.xml"/><Relationship Id="rId2" Type="http://schemas.microsoft.com/office/2007/relationships/media" Target="../media/media11.mp3"/><Relationship Id="rId16" Type="http://schemas.openxmlformats.org/officeDocument/2006/relationships/image" Target="../media/image18.jpeg"/><Relationship Id="rId1" Type="http://schemas.openxmlformats.org/officeDocument/2006/relationships/tags" Target="../tags/tag9.xml"/><Relationship Id="rId6" Type="http://schemas.microsoft.com/office/2007/relationships/media" Target="../media/media12.mp3"/><Relationship Id="rId11" Type="http://schemas.openxmlformats.org/officeDocument/2006/relationships/audio" Target="../media/media14.mp3"/><Relationship Id="rId5" Type="http://schemas.openxmlformats.org/officeDocument/2006/relationships/audio" Target="../media/media8.mp3"/><Relationship Id="rId15" Type="http://schemas.openxmlformats.org/officeDocument/2006/relationships/image" Target="../media/image15.png"/><Relationship Id="rId10" Type="http://schemas.microsoft.com/office/2007/relationships/media" Target="../media/media14.mp3"/><Relationship Id="rId4" Type="http://schemas.microsoft.com/office/2007/relationships/media" Target="../media/media8.mp3"/><Relationship Id="rId9" Type="http://schemas.openxmlformats.org/officeDocument/2006/relationships/audio" Target="../media/media13.mp3"/><Relationship Id="rId1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"/>
            <a:ext cx="9145905" cy="6003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4" descr="E:\0000000我图PPT\03.20\亲子乐园\r6t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5915" y="1271905"/>
            <a:ext cx="9648825" cy="439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808095"/>
            <a:ext cx="9145905" cy="2967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E:\0000000我图PPT\00001PNG素材\儿童卡通\4543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98882" y="3207904"/>
            <a:ext cx="4617066" cy="2889597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129482" y="595634"/>
            <a:ext cx="2076400" cy="234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482" y="4365105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iêu đề 1"/>
          <p:cNvSpPr>
            <a:spLocks noGrp="1"/>
          </p:cNvSpPr>
          <p:nvPr/>
        </p:nvSpPr>
        <p:spPr>
          <a:xfrm>
            <a:off x="-335915" y="3208020"/>
            <a:ext cx="9546590" cy="1664970"/>
          </a:xfrm>
          <a:prstGeom prst="rect">
            <a:avLst/>
          </a:prstGeom>
        </p:spPr>
        <p:txBody>
          <a:bodyPr vert="horz" lIns="91440" tIns="45720" rIns="91440" bIns="45720" rtlCol="0" anchor="b">
            <a:prstTxWarp prst="textArchUp">
              <a:avLst/>
            </a:prstTxWarp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vi-VN" sz="4400" kern="1200">
                <a:solidFill>
                  <a:srgbClr val="404040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algn="ctr"/>
            <a:br>
              <a:rPr lang="en-US" sz="14400" b="1" kern="1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14400" b="1" kern="1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14400" b="1" kern="1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br>
              <a:rPr lang="en-US" sz="14400" b="1" kern="1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</a:br>
            <a:r>
              <a:rPr lang="en-US" sz="14400" b="1" kern="1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/>
                <a:cs typeface="Times New Roman" panose="02020603050405020304"/>
                <a:sym typeface="+mn-ea"/>
              </a:rPr>
              <a:t>CHÀO MỪNG CÁC EM ĐẾN VỚI TIẾT</a:t>
            </a:r>
            <a:br>
              <a:rPr lang="en-US" sz="14400" b="1" kern="1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/>
                <a:cs typeface="Times New Roman" panose="02020603050405020304"/>
              </a:rPr>
            </a:br>
            <a:endParaRPr lang="en-US" altLang="vi-VN" sz="14400" b="1" kern="1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/>
              <a:cs typeface="Times New Roman" panose="02020603050405020304"/>
            </a:endParaRPr>
          </a:p>
        </p:txBody>
      </p:sp>
      <p:sp>
        <p:nvSpPr>
          <p:cNvPr id="13" name="圆角矩形 1"/>
          <p:cNvSpPr/>
          <p:nvPr/>
        </p:nvSpPr>
        <p:spPr>
          <a:xfrm>
            <a:off x="738872" y="3313109"/>
            <a:ext cx="7228953" cy="1455231"/>
          </a:xfrm>
          <a:prstGeom prst="roundRect">
            <a:avLst>
              <a:gd name="adj" fmla="val 5000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62268" tIns="81133" rIns="162268" bIns="81133" anchor="ctr"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 defTabSz="1622425">
              <a:defRPr/>
            </a:pPr>
            <a:r>
              <a:rPr lang="en-US" altLang="zh-CN" sz="32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Toán lớp 1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ldLvl="0" animBg="1"/>
      <p:bldP spid="13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" y="1528445"/>
            <a:ext cx="9059863" cy="35814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0">
            <a:hlinkClick r:id="" action="ppaction://media"/>
          </p:cNvPr>
          <p:cNvPicPr/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2000" y="504190"/>
            <a:ext cx="7620000" cy="578231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 additive="base">
                                        <p:cTn id="6" dur="24427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11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14" descr="C:\Users\Admin\Downloads\Screenshot_2020-08-15 CloudBook(2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381000"/>
            <a:ext cx="7974013" cy="2514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1447800" y="2667000"/>
            <a:ext cx="457200" cy="461963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76600" y="2667000"/>
            <a:ext cx="457200" cy="461963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410200" y="2667000"/>
            <a:ext cx="457200" cy="461963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467600" y="2590800"/>
            <a:ext cx="457200" cy="461963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752600" y="6096000"/>
            <a:ext cx="457200" cy="461963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581400" y="6096000"/>
            <a:ext cx="457200" cy="461963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638800" y="6096000"/>
            <a:ext cx="457200" cy="461963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543800" y="6096000"/>
            <a:ext cx="457200" cy="461963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>
            <a:spAutoFit/>
          </a:bodyPr>
          <a:lstStyle/>
          <a:p>
            <a:r>
              <a:rPr sz="2400" b="1" dirty="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</a:p>
        </p:txBody>
      </p:sp>
      <p:pic>
        <p:nvPicPr>
          <p:cNvPr id="5135" name="Picture 15" descr="C:\Users\Admin\Downloads\Screenshot_2020-08-15 CloudBook(3)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2000" y="3581400"/>
            <a:ext cx="7823200" cy="2438400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Box 5"/>
          <p:cNvSpPr txBox="1"/>
          <p:nvPr/>
        </p:nvSpPr>
        <p:spPr>
          <a:xfrm>
            <a:off x="533400" y="914400"/>
            <a:ext cx="14478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Số?</a:t>
            </a:r>
            <a:endParaRPr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171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879600"/>
            <a:ext cx="9086850" cy="2921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3932238" y="2819400"/>
            <a:ext cx="481012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4000" b="1" dirty="0">
                <a:solidFill>
                  <a:srgbClr val="FF0000"/>
                </a:solidFill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589463" y="2800350"/>
            <a:ext cx="481012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4000" b="1" dirty="0">
                <a:solidFill>
                  <a:srgbClr val="FF0000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007100" y="2800350"/>
            <a:ext cx="481013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4000" b="1" dirty="0">
                <a:solidFill>
                  <a:srgbClr val="FF0000"/>
                </a:solidFill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31000" y="2808288"/>
            <a:ext cx="481013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4000" b="1" dirty="0">
                <a:solidFill>
                  <a:srgbClr val="FF0000"/>
                </a:solidFill>
                <a:latin typeface="Arial" panose="020B0604020202020204" pitchFamily="34" charset="0"/>
              </a:rPr>
              <a:t>7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077200" y="2819400"/>
            <a:ext cx="481013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4000" b="1" dirty="0">
                <a:solidFill>
                  <a:srgbClr val="FF0000"/>
                </a:solidFill>
                <a:latin typeface="Arial" panose="020B0604020202020204" pitchFamily="34" charset="0"/>
              </a:rPr>
              <a:t>9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00400" y="3713163"/>
            <a:ext cx="481013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4000" b="1" dirty="0">
                <a:solidFill>
                  <a:srgbClr val="FF0000"/>
                </a:solidFill>
                <a:latin typeface="Arial" panose="020B0604020202020204" pitchFamily="34" charset="0"/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589463" y="3713163"/>
            <a:ext cx="481012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4000" b="1" dirty="0">
                <a:solidFill>
                  <a:srgbClr val="FF0000"/>
                </a:solidFill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34000" y="3722688"/>
            <a:ext cx="481013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4000" b="1" dirty="0">
                <a:solidFill>
                  <a:srgbClr val="FF0000"/>
                </a:solidFill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29413" y="3706813"/>
            <a:ext cx="481012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4000" b="1" dirty="0">
                <a:solidFill>
                  <a:srgbClr val="FF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102600" y="3706813"/>
            <a:ext cx="481013" cy="70802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4000" b="1" dirty="0">
                <a:solidFill>
                  <a:srgbClr val="FF0000"/>
                </a:solidFill>
                <a:latin typeface="Arial" panose="020B0604020202020204" pitchFamily="34" charset="0"/>
              </a:rPr>
              <a:t>0</a:t>
            </a:r>
          </a:p>
        </p:txBody>
      </p:sp>
    </p:spTree>
    <p:custDataLst>
      <p:tags r:id="rId1"/>
    </p:custDataLst>
  </p:cSld>
  <p:clrMapOvr>
    <a:masterClrMapping/>
  </p:clrMapOvr>
  <p:transition>
    <p:pull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7" name="Picture 9" descr="C:\Users\Admin\Downloads\Screenshot_2020-08-15 CloudBook(7)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4063" y="3427413"/>
            <a:ext cx="3060700" cy="289718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6" name="Picture 8" descr="C:\Users\Admin\Downloads\Screenshot_2020-08-15 CloudBook(6)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33950" y="628650"/>
            <a:ext cx="3803650" cy="2895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175" name="Picture 7" descr="C:\Users\Admin\Downloads\Screenshot_2020-08-15 CloudBook(5)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0363" y="742950"/>
            <a:ext cx="4016375" cy="27781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7" name="TextBox 5"/>
          <p:cNvSpPr txBox="1"/>
          <p:nvPr/>
        </p:nvSpPr>
        <p:spPr>
          <a:xfrm>
            <a:off x="17463" y="76200"/>
            <a:ext cx="6553200" cy="5842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Tìm số 0 trên mỗi đồ vật sau:</a:t>
            </a:r>
            <a:endParaRPr sz="32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2038350" y="788988"/>
            <a:ext cx="555625" cy="584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V="1">
            <a:off x="6602413" y="2984500"/>
            <a:ext cx="423863" cy="36195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 flipV="1">
            <a:off x="3482975" y="5719763"/>
            <a:ext cx="457200" cy="3810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E:\0000000我图PPT\03.20\亲子乐园\亲子乐园副本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635"/>
            <a:ext cx="9145905" cy="6858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5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003422"/>
            <a:ext cx="5688632" cy="39785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4" descr="E:\我图PPT\00001PNG素材\扁平化png\2222.png"/>
          <p:cNvPicPr>
            <a:picLocks noChangeAspect="1" noChangeArrowheads="1"/>
          </p:cNvPicPr>
          <p:nvPr/>
        </p:nvPicPr>
        <p:blipFill>
          <a:blip r:embed="rId6" cstate="print">
            <a:biLevel thresh="25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0780" y="1124744"/>
            <a:ext cx="5905557" cy="2757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E:\0000000我图PPT\03.20\亲子乐园\34.pn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2" y="4662742"/>
            <a:ext cx="9145588" cy="2195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E:\0000000我图PPT\00001PNG素材\儿童卡通\64651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51" y="1915814"/>
            <a:ext cx="2353535" cy="4224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E:\0000000我图PPT\00001PNG素材\儿童卡通\卡通人物.png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84" t="-2572" r="59431" b="58435"/>
          <a:stretch>
            <a:fillRect/>
          </a:stretch>
        </p:blipFill>
        <p:spPr bwMode="auto">
          <a:xfrm flipH="1">
            <a:off x="129482" y="741830"/>
            <a:ext cx="2076400" cy="23479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9" descr="E:\0000000我图PPT\00001PNG素材\儿童卡通\tr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51046"/>
            <a:ext cx="2354982" cy="1582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3085365" y="1462867"/>
            <a:ext cx="3045278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altLang="en-US" sz="3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4"/>
          <p:cNvSpPr txBox="1">
            <a:spLocks noChangeArrowheads="1"/>
          </p:cNvSpPr>
          <p:nvPr/>
        </p:nvSpPr>
        <p:spPr bwMode="auto">
          <a:xfrm>
            <a:off x="2931518" y="2198366"/>
            <a:ext cx="3282553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4"/>
          <p:cNvSpPr txBox="1">
            <a:spLocks noChangeArrowheads="1"/>
          </p:cNvSpPr>
          <p:nvPr/>
        </p:nvSpPr>
        <p:spPr bwMode="auto">
          <a:xfrm>
            <a:off x="2896717" y="2893420"/>
            <a:ext cx="3864768" cy="101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FontTx/>
              <a:buChar char="-"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9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nodeType="withEffect">
                                  <p:stCondLst>
                                    <p:cond delay="8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2" fill="hold" nodeType="withEffect">
                                  <p:stCondLst>
                                    <p:cond delay="11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áº¿t quáº£ hÃ¬nh áº£nh cho hÃ¬nh ná»n powerpoi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71221" y="1350638"/>
            <a:ext cx="3812540" cy="1476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>
                <a:latin typeface="Times New Roman" panose="02020603050405020304" pitchFamily="18" charset="0"/>
                <a:cs typeface="Times New Roman" panose="02020603050405020304" pitchFamily="18" charset="0"/>
              </a:rPr>
              <a:t>  TOÁN LỚP 1</a:t>
            </a:r>
          </a:p>
          <a:p>
            <a:r>
              <a:rPr lang="en-US" sz="45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vi-VN" sz="45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60525" y="2900825"/>
            <a:ext cx="1421765" cy="13379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  <a:spcBef>
                <a:spcPct val="50000"/>
              </a:spcBef>
              <a:buClr>
                <a:schemeClr val="accent1"/>
              </a:buClr>
            </a:pPr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Số 0</a:t>
            </a: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áº¿t quáº£ hÃ¬nh áº£nh cho hÃ¬nh ná»n powerpoin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2271221" y="1350638"/>
            <a:ext cx="3812540" cy="14763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500" b="1">
                <a:latin typeface="Times New Roman" panose="02020603050405020304" pitchFamily="18" charset="0"/>
                <a:cs typeface="Times New Roman" panose="02020603050405020304" pitchFamily="18" charset="0"/>
              </a:rPr>
              <a:t>  TOÁN LỚP 1</a:t>
            </a:r>
          </a:p>
          <a:p>
            <a:r>
              <a:rPr lang="en-US" sz="4500" b="1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vi-VN" sz="45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45857" y="2743980"/>
            <a:ext cx="3136265" cy="922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>
                <a:latin typeface="Times New Roman" panose="02020603050405020304" pitchFamily="18" charset="0"/>
                <a:cs typeface="Times New Roman" panose="02020603050405020304" pitchFamily="18" charset="0"/>
              </a:rPr>
              <a:t>Số 4, 5, 6  </a:t>
            </a:r>
            <a:endParaRPr lang="vi-VN" sz="5400" b="1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3000" y="1318022"/>
            <a:ext cx="6858000" cy="5363034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2637" y="1989534"/>
            <a:ext cx="5956876" cy="298608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8098" y="1603772"/>
            <a:ext cx="1433272" cy="154695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2040" y="1536676"/>
            <a:ext cx="1111871" cy="137314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20265" y="4019074"/>
            <a:ext cx="4613791" cy="1132999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5914500" y="3045827"/>
            <a:ext cx="950506" cy="649205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7" rIns="51435" bIns="25717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7" rIns="51435" bIns="25717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7" rIns="51435" bIns="25717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7" rIns="51435" bIns="25717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 dirty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7" rIns="51435" bIns="25717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7" rIns="51435" bIns="25717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7" rIns="51435" bIns="25717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7" rIns="51435" bIns="25717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7" rIns="51435" bIns="25717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51435" tIns="25717" rIns="51435" bIns="25717" numCol="1" anchor="t" anchorCtr="0" compatLnSpc="1"/>
            <a:lstStyle/>
            <a:p>
              <a:pPr marL="0" marR="0" lvl="0" indent="0" algn="l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350" b="0" i="0" u="none" strike="noStrike" kern="1200" cap="none" spc="0" normalizeH="0" baseline="0" noProof="0">
                <a:ln>
                  <a:noFill/>
                </a:ln>
                <a:solidFill>
                  <a:srgbClr val="5FA080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2574125" y="2806029"/>
            <a:ext cx="3519818" cy="5892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lvl="0" algn="ctr">
              <a:defRPr/>
            </a:pPr>
            <a:r>
              <a:rPr kumimoji="0" lang="en-US" altLang="zh-CN" sz="2700" b="1" i="0" u="none" strike="noStrike" kern="1200" normalizeH="0" baseline="0" noProof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TRÒ CHƠI: Đoán số</a:t>
            </a:r>
            <a:endParaRPr kumimoji="0" lang="en-US" altLang="zh-CN" sz="2700" b="1" i="0" u="none" strike="noStrike" kern="120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845" y="342900"/>
            <a:ext cx="9042400" cy="594614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2637" y="1989534"/>
            <a:ext cx="5956876" cy="298608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38098" y="1603772"/>
            <a:ext cx="1433272" cy="1546957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82040" y="1536676"/>
            <a:ext cx="1111871" cy="137314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120265" y="4019074"/>
            <a:ext cx="4613791" cy="1132999"/>
          </a:xfrm>
          <a:prstGeom prst="rect">
            <a:avLst/>
          </a:prstGeom>
        </p:spPr>
      </p:pic>
      <p:sp>
        <p:nvSpPr>
          <p:cNvPr id="33" name="文本框 32"/>
          <p:cNvSpPr txBox="1"/>
          <p:nvPr/>
        </p:nvSpPr>
        <p:spPr>
          <a:xfrm>
            <a:off x="2574131" y="2806065"/>
            <a:ext cx="4481513" cy="1585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lvl="0" algn="ctr">
              <a:defRPr/>
            </a:pPr>
            <a:r>
              <a:rPr kumimoji="0" lang="en-US" altLang="zh-CN" sz="2700" b="1" i="0" u="none" strike="noStrike" kern="1200" normalizeH="0" baseline="0" noProof="0" dirty="0" err="1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Các em cùng đoán xem có bao nhiêu con vật trong hình nhé</a:t>
            </a:r>
            <a:endParaRPr kumimoji="0" lang="en-US" altLang="zh-CN" sz="2700" b="1" i="0" u="none" strike="noStrike" kern="1200" normalizeH="0" baseline="0" noProof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uLnTx/>
              <a:uFillTx/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740425" y="426706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prstClr val="white"/>
                </a:solidFill>
              </a:rPr>
              <a:t>6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945919" y="426706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prstClr val="white"/>
                </a:solidFill>
              </a:rPr>
              <a:t>5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40425" y="5143273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prstClr val="white"/>
                </a:solidFill>
              </a:rPr>
              <a:t>4</a:t>
            </a:r>
          </a:p>
        </p:txBody>
      </p:sp>
      <p:pic>
        <p:nvPicPr>
          <p:cNvPr id="7" name="moose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10359" y="315311"/>
            <a:ext cx="457200" cy="457200"/>
          </a:xfrm>
          <a:prstGeom prst="rect">
            <a:avLst/>
          </a:prstGeom>
        </p:spPr>
      </p:pic>
      <p:pic>
        <p:nvPicPr>
          <p:cNvPr id="8" name="leopard2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740425" y="315311"/>
            <a:ext cx="457200" cy="457200"/>
          </a:xfrm>
          <a:prstGeom prst="rect">
            <a:avLst/>
          </a:prstGeom>
        </p:spPr>
      </p:pic>
      <p:pic>
        <p:nvPicPr>
          <p:cNvPr id="10" name="alpaca2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370491" y="315311"/>
            <a:ext cx="457200" cy="457200"/>
          </a:xfrm>
          <a:prstGeom prst="rect">
            <a:avLst/>
          </a:prstGeom>
        </p:spPr>
      </p:pic>
      <p:pic>
        <p:nvPicPr>
          <p:cNvPr id="17" name="alpaca">
            <a:hlinkClick r:id="" action="ppaction://media"/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000557" y="315311"/>
            <a:ext cx="457200" cy="457200"/>
          </a:xfrm>
          <a:prstGeom prst="rect">
            <a:avLst/>
          </a:prstGeom>
        </p:spPr>
      </p:pic>
      <p:pic>
        <p:nvPicPr>
          <p:cNvPr id="18" name="sheep2">
            <a:hlinkClick r:id="" action="ppaction://media"/>
          </p:cNvPr>
          <p:cNvPicPr>
            <a:picLocks noChangeAspect="1"/>
          </p:cNvPicPr>
          <p:nvPr>
            <a:audioFile r:link="rId11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630623" y="315311"/>
            <a:ext cx="457200" cy="457200"/>
          </a:xfrm>
          <a:prstGeom prst="rect">
            <a:avLst/>
          </a:prstGeom>
        </p:spPr>
      </p:pic>
      <p:sp>
        <p:nvSpPr>
          <p:cNvPr id="19" name="Pentagon 18">
            <a:hlinkClick r:id="" action="ppaction://hlinkshowjump?jump=nextslide"/>
          </p:cNvPr>
          <p:cNvSpPr/>
          <p:nvPr/>
        </p:nvSpPr>
        <p:spPr>
          <a:xfrm>
            <a:off x="7234084" y="943034"/>
            <a:ext cx="1814052" cy="6858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>
                <a:solidFill>
                  <a:srgbClr val="7030A0"/>
                </a:solidFill>
              </a:rPr>
              <a:t>NEXT</a:t>
            </a:r>
          </a:p>
        </p:txBody>
      </p:sp>
      <p:sp>
        <p:nvSpPr>
          <p:cNvPr id="20" name="Pentagon 19">
            <a:hlinkClick r:id="" action="ppaction://hlinkshowjump?jump=previousslide"/>
          </p:cNvPr>
          <p:cNvSpPr/>
          <p:nvPr/>
        </p:nvSpPr>
        <p:spPr>
          <a:xfrm flipH="1">
            <a:off x="82546" y="943034"/>
            <a:ext cx="1814052" cy="6858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>
                <a:solidFill>
                  <a:srgbClr val="7030A0"/>
                </a:solidFill>
              </a:rPr>
              <a:t>PRE</a:t>
            </a:r>
            <a:endParaRPr lang="en-US" sz="12450" b="1">
              <a:solidFill>
                <a:srgbClr val="7030A0"/>
              </a:solidFill>
            </a:endParaRPr>
          </a:p>
        </p:txBody>
      </p:sp>
      <p:pic>
        <p:nvPicPr>
          <p:cNvPr id="3" name="Picture 2" descr="ga-1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258060" y="1474470"/>
            <a:ext cx="4762500" cy="229552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6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768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768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912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4032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740425" y="426706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4</a:t>
            </a:r>
          </a:p>
        </p:txBody>
      </p:sp>
      <p:pic>
        <p:nvPicPr>
          <p:cNvPr id="7" name="african-grey-parrot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0" y="315310"/>
            <a:ext cx="457200" cy="457200"/>
          </a:xfrm>
          <a:prstGeom prst="rect">
            <a:avLst/>
          </a:prstGeom>
        </p:spPr>
      </p:pic>
      <p:pic>
        <p:nvPicPr>
          <p:cNvPr id="8" name="african-grey-parrot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507176" y="356694"/>
            <a:ext cx="457200" cy="45720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4945919" y="426706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3</a:t>
            </a:r>
          </a:p>
        </p:txBody>
      </p:sp>
      <p:pic>
        <p:nvPicPr>
          <p:cNvPr id="10" name="alligator2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014351" y="356694"/>
            <a:ext cx="457200" cy="457200"/>
          </a:xfrm>
          <a:prstGeom prst="rect">
            <a:avLst/>
          </a:prstGeom>
        </p:spPr>
      </p:pic>
      <p:sp>
        <p:nvSpPr>
          <p:cNvPr id="12" name="Rounded Rectangle 11"/>
          <p:cNvSpPr/>
          <p:nvPr/>
        </p:nvSpPr>
        <p:spPr>
          <a:xfrm>
            <a:off x="740425" y="5143273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5</a:t>
            </a:r>
          </a:p>
        </p:txBody>
      </p:sp>
      <p:pic>
        <p:nvPicPr>
          <p:cNvPr id="15" name="duck2">
            <a:hlinkClick r:id="" action="ppaction://media"/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521527" y="356694"/>
            <a:ext cx="457200" cy="457200"/>
          </a:xfrm>
          <a:prstGeom prst="rect">
            <a:avLst/>
          </a:prstGeom>
        </p:spPr>
      </p:pic>
      <p:pic>
        <p:nvPicPr>
          <p:cNvPr id="17" name="rooster2">
            <a:hlinkClick r:id="" action="ppaction://media"/>
          </p:cNvPr>
          <p:cNvPicPr>
            <a:picLocks noChangeAspect="1"/>
          </p:cNvPicPr>
          <p:nvPr>
            <a:audioFile r:link="rId11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081577" y="315310"/>
            <a:ext cx="457200" cy="457200"/>
          </a:xfrm>
          <a:prstGeom prst="rect">
            <a:avLst/>
          </a:prstGeom>
        </p:spPr>
      </p:pic>
      <p:sp>
        <p:nvSpPr>
          <p:cNvPr id="19" name="Pentagon 18">
            <a:hlinkClick r:id="" action="ppaction://hlinkshowjump?jump=nextslide"/>
          </p:cNvPr>
          <p:cNvSpPr/>
          <p:nvPr/>
        </p:nvSpPr>
        <p:spPr>
          <a:xfrm>
            <a:off x="7234084" y="943034"/>
            <a:ext cx="1814052" cy="6858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>
                <a:solidFill>
                  <a:srgbClr val="7030A0"/>
                </a:solidFill>
              </a:rPr>
              <a:t>NEXT</a:t>
            </a:r>
          </a:p>
        </p:txBody>
      </p:sp>
      <p:sp>
        <p:nvSpPr>
          <p:cNvPr id="20" name="Pentagon 19">
            <a:hlinkClick r:id="" action="ppaction://hlinkshowjump?jump=previousslide"/>
          </p:cNvPr>
          <p:cNvSpPr/>
          <p:nvPr/>
        </p:nvSpPr>
        <p:spPr>
          <a:xfrm flipH="1">
            <a:off x="82546" y="943034"/>
            <a:ext cx="1814052" cy="6858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>
                <a:solidFill>
                  <a:srgbClr val="7030A0"/>
                </a:solidFill>
              </a:rPr>
              <a:t>PRE</a:t>
            </a:r>
            <a:endParaRPr lang="en-US" sz="12450" b="1">
              <a:solidFill>
                <a:srgbClr val="7030A0"/>
              </a:solidFill>
            </a:endParaRPr>
          </a:p>
        </p:txBody>
      </p:sp>
      <p:pic>
        <p:nvPicPr>
          <p:cNvPr id="3" name="Picture 2" descr="ta-con-ca-va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319020" y="1274445"/>
            <a:ext cx="4914900" cy="2872105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4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56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36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audio>
              <p:cMediaNode vol="80000">
                <p:cTn id="2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96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64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740425" y="426706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prstClr val="white"/>
                </a:solidFill>
              </a:rPr>
              <a:t>5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945919" y="4267067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prstClr val="white"/>
                </a:solidFill>
              </a:rPr>
              <a:t>6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740425" y="5143273"/>
            <a:ext cx="3448319" cy="705924"/>
          </a:xfrm>
          <a:prstGeom prst="roundRect">
            <a:avLst/>
          </a:prstGeom>
          <a:solidFill>
            <a:srgbClr val="00B0F0"/>
          </a:solidFill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en-US" sz="2400">
                <a:solidFill>
                  <a:prstClr val="white"/>
                </a:solidFill>
              </a:rPr>
              <a:t>4</a:t>
            </a:r>
          </a:p>
        </p:txBody>
      </p:sp>
      <p:pic>
        <p:nvPicPr>
          <p:cNvPr id="2" name="lizard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69479" y="291662"/>
            <a:ext cx="457200" cy="457200"/>
          </a:xfrm>
          <a:prstGeom prst="rect">
            <a:avLst/>
          </a:prstGeom>
        </p:spPr>
      </p:pic>
      <p:pic>
        <p:nvPicPr>
          <p:cNvPr id="3" name="alligator2">
            <a:hlinkClick r:id="" action="ppaction://media"/>
          </p:cNvPr>
          <p:cNvPicPr>
            <a:picLocks noChangeAspect="1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4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740425" y="291662"/>
            <a:ext cx="457200" cy="457200"/>
          </a:xfrm>
          <a:prstGeom prst="rect">
            <a:avLst/>
          </a:prstGeom>
        </p:spPr>
      </p:pic>
      <p:pic>
        <p:nvPicPr>
          <p:cNvPr id="11" name="alligator">
            <a:hlinkClick r:id="" action="ppaction://media"/>
          </p:cNvPr>
          <p:cNvPicPr>
            <a:picLocks noChangeAspect="1"/>
          </p:cNvPicPr>
          <p:nvPr>
            <a:audioFile r:link="rId7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311371" y="291662"/>
            <a:ext cx="457200" cy="457200"/>
          </a:xfrm>
          <a:prstGeom prst="rect">
            <a:avLst/>
          </a:prstGeom>
        </p:spPr>
      </p:pic>
      <p:pic>
        <p:nvPicPr>
          <p:cNvPr id="13" name="anteater2">
            <a:hlinkClick r:id="" action="ppaction://media"/>
          </p:cNvPr>
          <p:cNvPicPr>
            <a:picLocks noChangeAspect="1"/>
          </p:cNvPicPr>
          <p:nvPr>
            <a:audioFile r:link="rId9"/>
            <p:extLst>
              <p:ext uri="{DAA4B4D4-6D71-4841-9C94-3DE7FCFB9230}">
                <p14:media xmlns:p14="http://schemas.microsoft.com/office/powerpoint/2010/main" r:embed="rId8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1882316" y="291662"/>
            <a:ext cx="457200" cy="457200"/>
          </a:xfrm>
          <a:prstGeom prst="rect">
            <a:avLst/>
          </a:prstGeom>
        </p:spPr>
      </p:pic>
      <p:pic>
        <p:nvPicPr>
          <p:cNvPr id="14" name="humpback-whale2">
            <a:hlinkClick r:id="" action="ppaction://media"/>
          </p:cNvPr>
          <p:cNvPicPr>
            <a:picLocks noChangeAspect="1"/>
          </p:cNvPicPr>
          <p:nvPr>
            <a:audioFile r:link="rId11"/>
            <p:extLst>
              <p:ext uri="{DAA4B4D4-6D71-4841-9C94-3DE7FCFB9230}">
                <p14:media xmlns:p14="http://schemas.microsoft.com/office/powerpoint/2010/main" r:embed="rId10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2538777" y="291662"/>
            <a:ext cx="457200" cy="457200"/>
          </a:xfrm>
          <a:prstGeom prst="rect">
            <a:avLst/>
          </a:prstGeom>
        </p:spPr>
      </p:pic>
      <p:sp>
        <p:nvSpPr>
          <p:cNvPr id="7" name="Pentagon 6">
            <a:hlinkClick r:id="" action="ppaction://hlinkshowjump?jump=nextslide"/>
          </p:cNvPr>
          <p:cNvSpPr/>
          <p:nvPr/>
        </p:nvSpPr>
        <p:spPr>
          <a:xfrm>
            <a:off x="7234084" y="943034"/>
            <a:ext cx="1814052" cy="6858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>
                <a:solidFill>
                  <a:srgbClr val="7030A0"/>
                </a:solidFill>
              </a:rPr>
              <a:t>NEXT</a:t>
            </a:r>
          </a:p>
        </p:txBody>
      </p:sp>
      <p:sp>
        <p:nvSpPr>
          <p:cNvPr id="17" name="Pentagon 16">
            <a:hlinkClick r:id="" action="ppaction://hlinkshowjump?jump=previousslide"/>
          </p:cNvPr>
          <p:cNvSpPr/>
          <p:nvPr/>
        </p:nvSpPr>
        <p:spPr>
          <a:xfrm flipH="1">
            <a:off x="82546" y="943034"/>
            <a:ext cx="1814052" cy="685800"/>
          </a:xfrm>
          <a:prstGeom prst="homePlate">
            <a:avLst/>
          </a:prstGeom>
          <a:solidFill>
            <a:schemeClr val="bg1">
              <a:lumMod val="95000"/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50" b="1">
                <a:solidFill>
                  <a:srgbClr val="7030A0"/>
                </a:solidFill>
              </a:rPr>
              <a:t>PRE</a:t>
            </a:r>
            <a:endParaRPr lang="en-US" sz="12450" b="1">
              <a:solidFill>
                <a:srgbClr val="7030A0"/>
              </a:solidFill>
            </a:endParaRPr>
          </a:p>
        </p:txBody>
      </p:sp>
      <p:pic>
        <p:nvPicPr>
          <p:cNvPr id="4" name="Picture 3" descr="maxresdefault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339340" y="1056640"/>
            <a:ext cx="4602480" cy="290322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92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8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B050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96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8" dur="1872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912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C:\Users\Admin\Downloads\Screenshot_2020-08-15 CloudBoo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5400" y="522605"/>
            <a:ext cx="7162800" cy="5464175"/>
          </a:xfrm>
          <a:prstGeom prst="rect">
            <a:avLst/>
          </a:prstGeom>
          <a:noFill/>
          <a:ln w="9525">
            <a:noFill/>
          </a:ln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LMS_API_VERSION" val="SCORM 2004 (4th edition)"/>
  <p:tag name="ISPRING_ULTRA_SCORM_COURCE_TITLE" val="T_6. SO 0"/>
  <p:tag name="ISPRING_ULTRA_SCORM_COURSE_ID" val="F9A5DF35-ED0D-4DE7-A7ED-2A3FACC0017E"/>
  <p:tag name="ISPRING_CMI5_LAUNCH_METHOD" val="any window"/>
  <p:tag name="ISPRING_SCORM_ENDPOINT" val="&lt;endpoint&gt;&lt;enable&gt;0&lt;/enable&gt;&lt;lrs&gt;https://&lt;/lrs&gt;&lt;auth&gt;0&lt;/auth&gt;&lt;login&gt;&lt;/login&gt;&lt;password&gt;&lt;/password&gt;&lt;key&gt;&lt;/key&gt;&lt;name&gt;&lt;/name&gt;&lt;email&gt;&lt;/email&gt;&lt;/endpoint&gt;&#10;"/>
  <p:tag name="ISPRING_SCORM_RATE_SLIDES" val="1"/>
  <p:tag name="ISPRINGCLOUDFOLDERID" val="1"/>
  <p:tag name="ISPRINGONLINEFOLDERID" val="1"/>
  <p:tag name="ISPRING_OUTPUT_FOLDER" val="[[&quot; \uFFFD\uFFFD{6E28EE28-7C7A-4734-B5CE-3A8E3465FC03}&quot;,&quot;C:\\Users\\Admin\\Desktop\\lớp 1&quot;]]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free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SCALE&quot;},&quot;accessibilitySettings&quot;:{&quot;enabled&quot;:&quot;T_FALSE&quot;},&quot;compressionSettings&quot;:{&quot;imageSettings&quot;:{&quot;jpegQuality&quot;:70,&quot;optimizeImageForResolution&quot;:&quot;T_FALSE&quot;},&quot;audioQuality&quot;:70,&quot;videoQuality&quot;:65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,&quot;uploadSources&quot;:true}}"/>
  <p:tag name="ISPRING_SCORM_RATE_QUIZZES" val="0"/>
  <p:tag name="ISPRING_SCORM_PASSING_SCORE" val="100.000000"/>
  <p:tag name="ISPRING_PRESENTATION_TITLE" val="T_6. SO 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F678E03-D2BF-4B6B-B3CD-8376FAFE4103}:287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392B083-94C4-480B-84FD-2408BD9F1275}:28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12642A1-7ADA-4FBE-9B21-1E38042161FB}:30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92A1087-7F4E-4473-8DD6-8F61294CBC7C}:28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B25915C-3677-4379-91AB-AD85FA204428}:27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FB33BCF-B515-4B14-8F34-1EAE252AD48B}:29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50F1480-8C6E-4701-8CE5-FDB826746062}:30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9B68D6C-DB56-43A9-800F-AF9F4A2C1305}:29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1B8A86E-A851-48F8-9428-5BB2557D8A32}:29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079AE31-346D-491F-9DA0-7CA4EFA0BBFC}:30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827BA2B-9DF7-45EA-8EFB-0A5C1A68F6A1}:30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E43A490-FD7D-4429-B38B-9029FF5327CA}:30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9F7B1D6C-EFB1-4701-8F39-4D15703FD118}:30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1DDA32A-991E-4AFD-8B3B-12EE7F8BBE18}:30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CEF4653D-81B7-4291-985B-5609B164C877}:307"/>
</p:tagLst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120</Words>
  <Application>Microsoft Office PowerPoint</Application>
  <PresentationFormat>On-screen Show (4:3)</PresentationFormat>
  <Paragraphs>53</Paragraphs>
  <Slides>15</Slides>
  <Notes>4</Notes>
  <HiddenSlides>0</HiddenSlides>
  <MMClips>16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15</vt:i4>
      </vt:variant>
    </vt:vector>
  </HeadingPairs>
  <TitlesOfParts>
    <vt:vector size="26" baseType="lpstr">
      <vt:lpstr>等线</vt:lpstr>
      <vt:lpstr>Arial</vt:lpstr>
      <vt:lpstr>Calibri</vt:lpstr>
      <vt:lpstr>Calibri Light</vt:lpstr>
      <vt:lpstr>Times New Roman</vt:lpstr>
      <vt:lpstr>1_Default Design</vt:lpstr>
      <vt:lpstr>1_Office Theme</vt:lpstr>
      <vt:lpstr>3_Office Theme</vt:lpstr>
      <vt:lpstr>2_Office Theme</vt:lpstr>
      <vt:lpstr>1_Office 主题​​</vt:lpstr>
      <vt:lpstr>4_Office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T_6. SO 0</dc:title>
  <dc:creator>sir</dc:creator>
  <cp:lastModifiedBy>Administrator</cp:lastModifiedBy>
  <cp:revision>121</cp:revision>
  <dcterms:created xsi:type="dcterms:W3CDTF">2002-01-01T10:07:35Z</dcterms:created>
  <dcterms:modified xsi:type="dcterms:W3CDTF">2024-07-30T14:01:54Z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1033-11.2.0.9684</vt:lpwstr>
  </property>
</Properties>
</file>