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6" r:id="rId4"/>
  </p:sldMasterIdLst>
  <p:notesMasterIdLst>
    <p:notesMasterId r:id="rId13"/>
  </p:notesMasterIdLst>
  <p:sldIdLst>
    <p:sldId id="299" r:id="rId5"/>
    <p:sldId id="300" r:id="rId6"/>
    <p:sldId id="287" r:id="rId7"/>
    <p:sldId id="295" r:id="rId8"/>
    <p:sldId id="294" r:id="rId9"/>
    <p:sldId id="293" r:id="rId10"/>
    <p:sldId id="296" r:id="rId11"/>
    <p:sldId id="301" r:id="rId12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BD5303"/>
    <a:srgbClr val="003300"/>
    <a:srgbClr val="B2B2B2"/>
    <a:srgbClr val="808080"/>
    <a:srgbClr val="3333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0E0C2-0D4A-4881-ADBA-8A3F58F5279E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6501342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2.xml"/><Relationship Id="rId7" Type="http://schemas.microsoft.com/office/2007/relationships/hdphoto" Target="../media/hdphoto1.wdp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9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849" y="1509712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0131" y="995363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2053" y="905901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03020" y="4215765"/>
            <a:ext cx="6151721" cy="15106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5900" y="3495824"/>
            <a:ext cx="7366438" cy="88582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6362000" y="2918102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1908167" y="2598372"/>
            <a:ext cx="4693090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Luyện Tập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24815" y="346710"/>
            <a:ext cx="81857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Cả lớp cùng nghe bài Bé tập đếm</a:t>
            </a:r>
          </a:p>
        </p:txBody>
      </p:sp>
      <p:pic>
        <p:nvPicPr>
          <p:cNvPr id="3" name="Bài hát thiếu nhi cho bé - Bé tập đếm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255" y="1289050"/>
            <a:ext cx="7092315" cy="49745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13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5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90600"/>
            <a:ext cx="7985125" cy="388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981200" y="4724400"/>
            <a:ext cx="609600" cy="5238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0600" y="4648200"/>
            <a:ext cx="609600" cy="5238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43800" y="4648200"/>
            <a:ext cx="609600" cy="5238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Users\Admin\Downloads\Screenshot_2020-08-15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762000"/>
            <a:ext cx="7162800" cy="49244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 descr="C:\Users\Admin\Downloads\Screenshot_2020-08-15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" y="990600"/>
            <a:ext cx="8864600" cy="3124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429000" y="2066925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0" y="20574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0" y="2066925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0" y="28956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19800" y="28956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62800" y="28956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53400" y="2895600"/>
            <a:ext cx="533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3" grpId="0"/>
      <p:bldP spid="14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 descr="C:\Users\Admin\Downloads\Screenshot_2020-08-15 CloudBook(6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1066800"/>
            <a:ext cx="1295400" cy="21510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Picture 9" descr="C:\Users\Admin\Downloads\Screenshot_2020-08-15 CloudBook(3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1447800"/>
            <a:ext cx="1752600" cy="19256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2" name="TextBox 5"/>
          <p:cNvSpPr txBox="1"/>
          <p:nvPr/>
        </p:nvSpPr>
        <p:spPr>
          <a:xfrm>
            <a:off x="533400" y="609600"/>
            <a:ext cx="80010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Đếm số chân của mỗi con vật sau: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3352800"/>
            <a:ext cx="457200" cy="461963"/>
          </a:xfrm>
          <a:prstGeom prst="rect">
            <a:avLst/>
          </a:prstGeom>
          <a:noFill/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67600" y="31242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9200" y="51816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4724400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7000" y="5876925"/>
            <a:ext cx="457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8</a:t>
            </a:r>
          </a:p>
        </p:txBody>
      </p:sp>
      <p:pic>
        <p:nvPicPr>
          <p:cNvPr id="7178" name="Picture 10" descr="C:\Users\Admin\Downloads\Screenshot_2020-08-15 CloudBook(4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0"/>
            <a:ext cx="2281238" cy="132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9" name="Picture 11" descr="C:\Users\Admin\Downloads\Screenshot_2020-08-15 CloudBook(5)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5200" y="2743200"/>
            <a:ext cx="1900238" cy="1914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80" name="Picture 13" descr="C:\Users\Admin\Downloads\Screenshot_2020-08-15 CloudBook(7)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9800" y="3733800"/>
            <a:ext cx="1914525" cy="22415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0" name="Picture 8" descr="C:\Users\Admin\Downloads\Screenshot_2020-08-15 CloudBook(9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3962400"/>
            <a:ext cx="7177088" cy="1447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Picture 7" descr="C:\Users\Admin\Downloads\Screenshot_2020-08-15 CloudBook(8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676400"/>
            <a:ext cx="6781800" cy="175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6" name="TextBox 5"/>
          <p:cNvSpPr txBox="1"/>
          <p:nvPr/>
        </p:nvSpPr>
        <p:spPr>
          <a:xfrm>
            <a:off x="533400" y="609600"/>
            <a:ext cx="41148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Tìm hình phù hợp: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7096125" y="2286000"/>
            <a:ext cx="533400" cy="6096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05600" y="4343400"/>
            <a:ext cx="228600" cy="685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543800" y="4343400"/>
            <a:ext cx="228600" cy="68580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726"/>
            <a:ext cx="9144000" cy="5084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766" y="1609817"/>
            <a:ext cx="4266474" cy="29839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085" y="1700808"/>
            <a:ext cx="4429168" cy="206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2" y="3713274"/>
            <a:ext cx="6859191" cy="16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188" y="2294111"/>
            <a:ext cx="1765151" cy="316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40112" y="1413623"/>
            <a:ext cx="1557300" cy="176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34" y="3970535"/>
            <a:ext cx="1766237" cy="118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457024" y="1954400"/>
            <a:ext cx="2283959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22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22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225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225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341639" y="2506024"/>
            <a:ext cx="2461915" cy="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22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315538" y="3027315"/>
            <a:ext cx="2898576" cy="78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5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25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8. LUYEN TAP TRANG 20"/>
  <p:tag name="ISPRING_ULTRA_SCORM_COURSE_ID" val="D31868A6-9404-4234-BF3F-86DFA9A5F29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8. LUYEN TAP TRANG 2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E2DF65-07E5-4C35-A7A3-03100D38A196}:29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47ECDD-0CB3-4C96-AE4A-2262B10C1725}:30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697B2E-F6CB-47B0-817F-1182D0883A50}:28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8B5E909-34A7-4EAF-B182-4B794EB59C44}:29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A924F5-BF39-4DEE-803F-C7F473374855}:29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149D5B-F3B8-4749-B717-14AD5D567AB0}:29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9AB3BC-53FD-403C-BEC5-545FCD175C16}:29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9B41D3-E094-4E5E-B747-378D9978B21D}:301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</Words>
  <Application>Microsoft Office PowerPoint</Application>
  <PresentationFormat>On-screen Show (4:3)</PresentationFormat>
  <Paragraphs>25</Paragraphs>
  <Slides>8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等线</vt:lpstr>
      <vt:lpstr>Arial</vt:lpstr>
      <vt:lpstr>Calibri</vt:lpstr>
      <vt:lpstr>Calibri Light</vt:lpstr>
      <vt:lpstr>Times New Roman</vt:lpstr>
      <vt:lpstr>1_Default Design</vt:lpstr>
      <vt:lpstr>Office 主题​​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T_8. LUYEN TAP TRANG 20</dc:title>
  <dc:creator>sir</dc:creator>
  <cp:lastModifiedBy>Administrator</cp:lastModifiedBy>
  <cp:revision>124</cp:revision>
  <dcterms:created xsi:type="dcterms:W3CDTF">2002-01-01T10:07:35Z</dcterms:created>
  <dcterms:modified xsi:type="dcterms:W3CDTF">2024-07-30T14:02:57Z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