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x-wav"/>
  <Default Extension="wdp" ContentType="image/vnd.ms-photo"/>
  <Default Extension="GIF" ContentType="image/gif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5"/>
  </p:notesMasterIdLst>
  <p:sldIdLst>
    <p:sldId id="283" r:id="rId2"/>
    <p:sldId id="284" r:id="rId3"/>
    <p:sldId id="286" r:id="rId4"/>
    <p:sldId id="321" r:id="rId5"/>
    <p:sldId id="294" r:id="rId6"/>
    <p:sldId id="320" r:id="rId7"/>
    <p:sldId id="319" r:id="rId8"/>
    <p:sldId id="295" r:id="rId9"/>
    <p:sldId id="323" r:id="rId10"/>
    <p:sldId id="304" r:id="rId11"/>
    <p:sldId id="305" r:id="rId12"/>
    <p:sldId id="306" r:id="rId13"/>
    <p:sldId id="309" r:id="rId14"/>
  </p:sldIdLst>
  <p:sldSz cx="12192000" cy="6858000"/>
  <p:notesSz cx="6858000" cy="9144000"/>
  <p:embeddedFontLst>
    <p:embeddedFont>
      <p:font typeface="UTM Avo" panose="02040603050506020204" pitchFamily="18" charset="0"/>
      <p:regular r:id="rId16"/>
      <p:bold r:id="rId17"/>
      <p:italic r:id="rId18"/>
      <p:boldItalic r:id="rId19"/>
    </p:embeddedFont>
    <p:embeddedFont>
      <p:font typeface="等线" panose="02010600030101010101" pitchFamily="2" charset="-122"/>
      <p:regular r:id="rId20"/>
      <p:bold r:id="rId21"/>
    </p:embeddedFont>
    <p:embeddedFont>
      <p:font typeface="HP001 4 hàng" panose="020B0603050302020204" pitchFamily="34" charset="0"/>
      <p:regular r:id="rId22"/>
      <p:bold r:id="rId23"/>
    </p:embeddedFont>
    <p:embeddedFont>
      <p:font typeface="字魂7号-温暖童稚体" panose="00000500000000000000" charset="-122"/>
      <p:regular r:id="rId24"/>
    </p:embeddedFont>
    <p:embeddedFont>
      <p:font typeface="小白" panose="020B0604020202020204" charset="-122"/>
      <p:regular r:id="rId25"/>
    </p:embeddedFont>
    <p:embeddedFont>
      <p:font typeface=".VnAvant" panose="020B7200000000000000" pitchFamily="34" charset="0"/>
      <p:regular r:id="rId26"/>
      <p:bold r:id="rId27"/>
      <p:italic r:id="rId28"/>
      <p:boldItalic r:id="rId29"/>
    </p:embeddedFont>
    <p:embeddedFont>
      <p:font typeface="Calibri" panose="020F0502020204030204" pitchFamily="34" charset="0"/>
      <p:regular r:id="rId30"/>
      <p:bold r:id="rId31"/>
      <p:italic r:id="rId32"/>
      <p:boldItalic r:id="rId33"/>
    </p:embeddedFont>
  </p:embeddedFontLst>
  <p:custDataLst>
    <p:tags r:id="rId34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EC9D2"/>
    <a:srgbClr val="CDBF97"/>
    <a:srgbClr val="8D7545"/>
    <a:srgbClr val="ECE8E5"/>
    <a:srgbClr val="E4CBCB"/>
    <a:srgbClr val="A88755"/>
    <a:srgbClr val="1F2020"/>
    <a:srgbClr val="263B45"/>
    <a:srgbClr val="193B3C"/>
    <a:srgbClr val="4E6C5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13" autoAdjust="0"/>
    <p:restoredTop sz="94660"/>
  </p:normalViewPr>
  <p:slideViewPr>
    <p:cSldViewPr snapToGrid="0">
      <p:cViewPr varScale="1">
        <p:scale>
          <a:sx n="69" d="100"/>
          <a:sy n="69" d="100"/>
        </p:scale>
        <p:origin x="90" y="82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26" Type="http://schemas.openxmlformats.org/officeDocument/2006/relationships/font" Target="fonts/font11.fntdata"/><Relationship Id="rId3" Type="http://schemas.openxmlformats.org/officeDocument/2006/relationships/slide" Target="slides/slide2.xml"/><Relationship Id="rId21" Type="http://schemas.openxmlformats.org/officeDocument/2006/relationships/font" Target="fonts/font6.fntdata"/><Relationship Id="rId34" Type="http://schemas.openxmlformats.org/officeDocument/2006/relationships/tags" Target="tags/tag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5" Type="http://schemas.openxmlformats.org/officeDocument/2006/relationships/font" Target="fonts/font10.fntdata"/><Relationship Id="rId33" Type="http://schemas.openxmlformats.org/officeDocument/2006/relationships/font" Target="fonts/font18.fntdata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29" Type="http://schemas.openxmlformats.org/officeDocument/2006/relationships/font" Target="fonts/font1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9.fntdata"/><Relationship Id="rId32" Type="http://schemas.openxmlformats.org/officeDocument/2006/relationships/font" Target="fonts/font17.fntdata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font" Target="fonts/font8.fntdata"/><Relationship Id="rId28" Type="http://schemas.openxmlformats.org/officeDocument/2006/relationships/font" Target="fonts/font13.fntdata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31" Type="http://schemas.openxmlformats.org/officeDocument/2006/relationships/font" Target="fonts/font1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7.fntdata"/><Relationship Id="rId27" Type="http://schemas.openxmlformats.org/officeDocument/2006/relationships/font" Target="fonts/font12.fntdata"/><Relationship Id="rId30" Type="http://schemas.openxmlformats.org/officeDocument/2006/relationships/font" Target="fonts/font15.fntdata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577D22-AD28-43FC-8EB4-B134A7D334C3}" type="datetimeFigureOut">
              <a:rPr lang="zh-CN" altLang="en-US" smtClean="0"/>
              <a:pPr/>
              <a:t>2020/8/11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8C8EFA-96ED-4A18-B46D-8BDC030E3AF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163643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EC9D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4.jpg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AE66C64F-C3C6-4CE6-B1CE-E46CF101410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44" b="10434"/>
          <a:stretch/>
        </p:blipFill>
        <p:spPr>
          <a:xfrm>
            <a:off x="0" y="0"/>
            <a:ext cx="12199620" cy="6858000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A404DB79-D484-49A0-B29B-151C3CD7C2F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313" b="20813"/>
          <a:stretch/>
        </p:blipFill>
        <p:spPr>
          <a:xfrm>
            <a:off x="-7620" y="-137160"/>
            <a:ext cx="12207240" cy="3810000"/>
          </a:xfrm>
          <a:prstGeom prst="rect">
            <a:avLst/>
          </a:prstGeom>
          <a:ln>
            <a:noFill/>
          </a:ln>
        </p:spPr>
      </p:pic>
      <p:sp>
        <p:nvSpPr>
          <p:cNvPr id="2" name="文本框 1">
            <a:extLst>
              <a:ext uri="{FF2B5EF4-FFF2-40B4-BE49-F238E27FC236}">
                <a16:creationId xmlns:a16="http://schemas.microsoft.com/office/drawing/2014/main" id="{A9E5B72C-2A32-4EE6-A3FE-14C26B420730}"/>
              </a:ext>
            </a:extLst>
          </p:cNvPr>
          <p:cNvSpPr txBox="1"/>
          <p:nvPr/>
        </p:nvSpPr>
        <p:spPr>
          <a:xfrm>
            <a:off x="526312" y="4214648"/>
            <a:ext cx="106041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ctr"/>
            <a:r>
              <a:rPr lang="en-US" altLang="zh-CN" sz="7200" b="1" dirty="0" smtClean="0">
                <a:latin typeface="HP001 4 hàng" panose="020B0603050302020204" pitchFamily="34" charset="0"/>
                <a:ea typeface="字魂17号-萌趣果冻体" panose="02000000000000000000" pitchFamily="2" charset="-122"/>
                <a:cs typeface="Times New Roman" panose="02020603050405020304" pitchFamily="18" charset="0"/>
              </a:rPr>
              <a:t>Xin </a:t>
            </a:r>
            <a:r>
              <a:rPr lang="en-US" altLang="zh-CN" sz="7200" b="1" dirty="0" err="1" smtClean="0">
                <a:latin typeface="HP001 4 hàng" panose="020B0603050302020204" pitchFamily="34" charset="0"/>
                <a:ea typeface="字魂17号-萌趣果冻体" panose="02000000000000000000" pitchFamily="2" charset="-122"/>
                <a:cs typeface="Times New Roman" panose="02020603050405020304" pitchFamily="18" charset="0"/>
              </a:rPr>
              <a:t>chào</a:t>
            </a:r>
            <a:r>
              <a:rPr lang="en-US" altLang="zh-CN" sz="7200" b="1" dirty="0" smtClean="0">
                <a:latin typeface="HP001 4 hàng" panose="020B0603050302020204" pitchFamily="34" charset="0"/>
                <a:ea typeface="字魂17号-萌趣果冻体" panose="020000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7200" b="1" dirty="0" err="1" smtClean="0">
                <a:latin typeface="HP001 4 hàng" panose="020B0603050302020204" pitchFamily="34" charset="0"/>
                <a:ea typeface="字魂17号-萌趣果冻体" panose="02000000000000000000" pitchFamily="2" charset="-122"/>
                <a:cs typeface="Times New Roman" panose="02020603050405020304" pitchFamily="18" charset="0"/>
              </a:rPr>
              <a:t>tất</a:t>
            </a:r>
            <a:r>
              <a:rPr lang="en-US" altLang="zh-CN" sz="7200" b="1" dirty="0" smtClean="0">
                <a:latin typeface="HP001 4 hàng" panose="020B0603050302020204" pitchFamily="34" charset="0"/>
                <a:ea typeface="字魂17号-萌趣果冻体" panose="020000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7200" b="1" dirty="0" err="1" smtClean="0">
                <a:latin typeface="HP001 4 hàng" panose="020B0603050302020204" pitchFamily="34" charset="0"/>
                <a:ea typeface="字魂17号-萌趣果冻体" panose="02000000000000000000" pitchFamily="2" charset="-122"/>
                <a:cs typeface="Times New Roman" panose="02020603050405020304" pitchFamily="18" charset="0"/>
              </a:rPr>
              <a:t>cả</a:t>
            </a:r>
            <a:r>
              <a:rPr lang="en-US" altLang="zh-CN" sz="7200" b="1" dirty="0" smtClean="0">
                <a:latin typeface="HP001 4 hàng" panose="020B0603050302020204" pitchFamily="34" charset="0"/>
                <a:ea typeface="字魂17号-萌趣果冻体" panose="020000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7200" b="1" dirty="0" err="1" smtClean="0">
                <a:latin typeface="HP001 4 hàng" panose="020B0603050302020204" pitchFamily="34" charset="0"/>
                <a:ea typeface="字魂17号-萌趣果冻体" panose="02000000000000000000" pitchFamily="2" charset="-122"/>
                <a:cs typeface="Times New Roman" panose="02020603050405020304" pitchFamily="18" charset="0"/>
              </a:rPr>
              <a:t>các</a:t>
            </a:r>
            <a:r>
              <a:rPr lang="en-US" altLang="zh-CN" sz="7200" b="1" dirty="0" smtClean="0">
                <a:latin typeface="HP001 4 hàng" panose="020B0603050302020204" pitchFamily="34" charset="0"/>
                <a:ea typeface="字魂17号-萌趣果冻体" panose="02000000000000000000" pitchFamily="2" charset="-122"/>
                <a:cs typeface="Times New Roman" panose="02020603050405020304" pitchFamily="18" charset="0"/>
              </a:rPr>
              <a:t> con!</a:t>
            </a:r>
            <a:endParaRPr lang="zh-CN" altLang="en-US" sz="7200" b="1" dirty="0">
              <a:latin typeface="HP001 4 hàng" panose="020B0603050302020204" pitchFamily="34" charset="0"/>
              <a:ea typeface="字魂17号-萌趣果冻体" panose="02000000000000000000" pitchFamily="2" charset="-122"/>
              <a:cs typeface="Times New Roman" panose="02020603050405020304" pitchFamily="18" charset="0"/>
            </a:endParaRPr>
          </a:p>
        </p:txBody>
      </p:sp>
      <p:pic>
        <p:nvPicPr>
          <p:cNvPr id="4" name="5cd2f624bc9c0">
            <a:hlinkClick r:id="" action="ppaction://media"/>
            <a:extLst>
              <a:ext uri="{FF2B5EF4-FFF2-40B4-BE49-F238E27FC236}">
                <a16:creationId xmlns:a16="http://schemas.microsoft.com/office/drawing/2014/main" id="{D58F9198-396A-4FAE-9119-C3CFD608705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-1353666" y="3551237"/>
            <a:ext cx="487363" cy="48736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331" y="294287"/>
            <a:ext cx="2291255" cy="3226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0584816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24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66952" y="4375990"/>
            <a:ext cx="999533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err="1">
                <a:latin typeface="UTM Avo" panose="02040603050506020204" pitchFamily="18" charset="0"/>
              </a:rPr>
              <a:t>Trưa</a:t>
            </a:r>
            <a:r>
              <a:rPr lang="en-US" sz="4000" dirty="0">
                <a:latin typeface="UTM Avo" panose="02040603050506020204" pitchFamily="18" charset="0"/>
              </a:rPr>
              <a:t> </a:t>
            </a:r>
            <a:r>
              <a:rPr lang="en-US" sz="4000" dirty="0" err="1">
                <a:latin typeface="UTM Avo" panose="02040603050506020204" pitchFamily="18" charset="0"/>
              </a:rPr>
              <a:t>hè</a:t>
            </a:r>
            <a:r>
              <a:rPr lang="en-US" sz="4000" dirty="0">
                <a:latin typeface="UTM Avo" panose="02040603050506020204" pitchFamily="18" charset="0"/>
              </a:rPr>
              <a:t>, </a:t>
            </a:r>
            <a:r>
              <a:rPr lang="en-US" sz="4000" dirty="0" err="1">
                <a:latin typeface="UTM Avo" panose="02040603050506020204" pitchFamily="18" charset="0"/>
              </a:rPr>
              <a:t>gà</a:t>
            </a:r>
            <a:r>
              <a:rPr lang="en-US" sz="4000" dirty="0">
                <a:latin typeface="UTM Avo" panose="02040603050506020204" pitchFamily="18" charset="0"/>
              </a:rPr>
              <a:t> </a:t>
            </a:r>
            <a:r>
              <a:rPr lang="en-US" sz="4000" dirty="0" err="1">
                <a:latin typeface="UTM Avo" panose="02040603050506020204" pitchFamily="18" charset="0"/>
              </a:rPr>
              <a:t>nhí</a:t>
            </a:r>
            <a:r>
              <a:rPr lang="en-US" sz="4000" dirty="0">
                <a:latin typeface="UTM Avo" panose="02040603050506020204" pitchFamily="18" charset="0"/>
              </a:rPr>
              <a:t> </a:t>
            </a:r>
            <a:r>
              <a:rPr lang="en-US" sz="4000" dirty="0" err="1">
                <a:latin typeface="UTM Avo" panose="02040603050506020204" pitchFamily="18" charset="0"/>
              </a:rPr>
              <a:t>nằm</a:t>
            </a:r>
            <a:r>
              <a:rPr lang="en-US" sz="4000" dirty="0">
                <a:latin typeface="UTM Avo" panose="02040603050506020204" pitchFamily="18" charset="0"/>
              </a:rPr>
              <a:t> </a:t>
            </a:r>
            <a:r>
              <a:rPr lang="en-US" sz="4000" dirty="0" err="1">
                <a:latin typeface="UTM Avo" panose="02040603050506020204" pitchFamily="18" charset="0"/>
              </a:rPr>
              <a:t>mơ</a:t>
            </a:r>
            <a:r>
              <a:rPr lang="en-US" sz="4000" dirty="0">
                <a:latin typeface="UTM Avo" panose="02040603050506020204" pitchFamily="18" charset="0"/>
              </a:rPr>
              <a:t> </a:t>
            </a:r>
            <a:r>
              <a:rPr lang="en-US" sz="4000" dirty="0" err="1">
                <a:latin typeface="UTM Avo" panose="02040603050506020204" pitchFamily="18" charset="0"/>
              </a:rPr>
              <a:t>bị</a:t>
            </a:r>
            <a:r>
              <a:rPr lang="en-US" sz="4000" dirty="0">
                <a:latin typeface="UTM Avo" panose="02040603050506020204" pitchFamily="18" charset="0"/>
              </a:rPr>
              <a:t> </a:t>
            </a:r>
            <a:r>
              <a:rPr lang="en-US" sz="4000" dirty="0" err="1">
                <a:latin typeface="UTM Avo" panose="02040603050506020204" pitchFamily="18" charset="0"/>
              </a:rPr>
              <a:t>quạ</a:t>
            </a:r>
            <a:r>
              <a:rPr lang="en-US" sz="4000" dirty="0">
                <a:latin typeface="UTM Avo" panose="02040603050506020204" pitchFamily="18" charset="0"/>
              </a:rPr>
              <a:t> </a:t>
            </a:r>
            <a:r>
              <a:rPr lang="en-US" sz="4000" dirty="0" err="1">
                <a:latin typeface="UTM Avo" panose="02040603050506020204" pitchFamily="18" charset="0"/>
              </a:rPr>
              <a:t>cắp</a:t>
            </a:r>
            <a:r>
              <a:rPr lang="en-US" sz="4000" dirty="0">
                <a:latin typeface="UTM Avo" panose="02040603050506020204" pitchFamily="18" charset="0"/>
              </a:rPr>
              <a:t> </a:t>
            </a:r>
            <a:r>
              <a:rPr lang="en-US" sz="4000" dirty="0" err="1">
                <a:latin typeface="UTM Avo" panose="02040603050506020204" pitchFamily="18" charset="0"/>
              </a:rPr>
              <a:t>đi</a:t>
            </a:r>
            <a:r>
              <a:rPr lang="en-US" sz="4000" dirty="0">
                <a:latin typeface="UTM Avo" panose="02040603050506020204" pitchFamily="18" charset="0"/>
              </a:rPr>
              <a:t>.</a:t>
            </a:r>
          </a:p>
          <a:p>
            <a:r>
              <a:rPr lang="en-US" sz="4000" dirty="0" err="1">
                <a:latin typeface="UTM Avo" panose="02040603050506020204" pitchFamily="18" charset="0"/>
              </a:rPr>
              <a:t>Gà</a:t>
            </a:r>
            <a:r>
              <a:rPr lang="en-US" sz="4000" dirty="0">
                <a:latin typeface="UTM Avo" panose="02040603050506020204" pitchFamily="18" charset="0"/>
              </a:rPr>
              <a:t> </a:t>
            </a:r>
            <a:r>
              <a:rPr lang="en-US" sz="4000" dirty="0" err="1">
                <a:latin typeface="UTM Avo" panose="02040603050506020204" pitchFamily="18" charset="0"/>
              </a:rPr>
              <a:t>nhí</a:t>
            </a:r>
            <a:r>
              <a:rPr lang="en-US" sz="4000" dirty="0">
                <a:latin typeface="UTM Avo" panose="02040603050506020204" pitchFamily="18" charset="0"/>
              </a:rPr>
              <a:t> </a:t>
            </a:r>
            <a:r>
              <a:rPr lang="en-US" sz="4000" dirty="0" err="1">
                <a:latin typeface="UTM Avo" panose="02040603050506020204" pitchFamily="18" charset="0"/>
              </a:rPr>
              <a:t>sợ</a:t>
            </a:r>
            <a:r>
              <a:rPr lang="en-US" sz="4000" dirty="0">
                <a:latin typeface="UTM Avo" panose="02040603050506020204" pitchFamily="18" charset="0"/>
              </a:rPr>
              <a:t> </a:t>
            </a:r>
            <a:r>
              <a:rPr lang="en-US" sz="4000" dirty="0" err="1">
                <a:latin typeface="UTM Avo" panose="02040603050506020204" pitchFamily="18" charset="0"/>
              </a:rPr>
              <a:t>quá</a:t>
            </a:r>
            <a:r>
              <a:rPr lang="en-US" sz="4000" dirty="0">
                <a:latin typeface="UTM Avo" panose="02040603050506020204" pitchFamily="18" charset="0"/>
              </a:rPr>
              <a:t>. </a:t>
            </a:r>
            <a:r>
              <a:rPr lang="en-US" sz="4000" dirty="0" err="1">
                <a:latin typeface="UTM Avo" panose="02040603050506020204" pitchFamily="18" charset="0"/>
              </a:rPr>
              <a:t>Nó</a:t>
            </a:r>
            <a:r>
              <a:rPr lang="en-US" sz="4000" dirty="0">
                <a:latin typeface="UTM Avo" panose="02040603050506020204" pitchFamily="18" charset="0"/>
              </a:rPr>
              <a:t> “</a:t>
            </a:r>
            <a:r>
              <a:rPr lang="en-US" sz="4000" dirty="0" err="1">
                <a:latin typeface="UTM Avo" panose="02040603050506020204" pitchFamily="18" charset="0"/>
              </a:rPr>
              <a:t>chiêm</a:t>
            </a:r>
            <a:r>
              <a:rPr lang="en-US" sz="4000" dirty="0">
                <a:latin typeface="UTM Avo" panose="02040603050506020204" pitchFamily="18" charset="0"/>
              </a:rPr>
              <a:t> </a:t>
            </a:r>
            <a:r>
              <a:rPr lang="en-US" sz="4000" dirty="0" err="1">
                <a:latin typeface="UTM Avo" panose="02040603050506020204" pitchFamily="18" charset="0"/>
              </a:rPr>
              <a:t>chiếp</a:t>
            </a:r>
            <a:r>
              <a:rPr lang="en-US" sz="4000" dirty="0">
                <a:latin typeface="UTM Avo" panose="02040603050506020204" pitchFamily="18" charset="0"/>
              </a:rPr>
              <a:t>” </a:t>
            </a:r>
            <a:r>
              <a:rPr lang="en-US" sz="4000" dirty="0" err="1">
                <a:latin typeface="UTM Avo" panose="02040603050506020204" pitchFamily="18" charset="0"/>
              </a:rPr>
              <a:t>ầm</a:t>
            </a:r>
            <a:r>
              <a:rPr lang="en-US" sz="4000" dirty="0">
                <a:latin typeface="UTM Avo" panose="02040603050506020204" pitchFamily="18" charset="0"/>
              </a:rPr>
              <a:t> ĩ.</a:t>
            </a:r>
          </a:p>
          <a:p>
            <a:r>
              <a:rPr lang="en-US" sz="4000" dirty="0" err="1">
                <a:latin typeface="UTM Avo" panose="02040603050506020204" pitchFamily="18" charset="0"/>
              </a:rPr>
              <a:t>Gà</a:t>
            </a:r>
            <a:r>
              <a:rPr lang="en-US" sz="4000" dirty="0">
                <a:latin typeface="UTM Avo" panose="02040603050506020204" pitchFamily="18" charset="0"/>
              </a:rPr>
              <a:t> </a:t>
            </a:r>
            <a:r>
              <a:rPr lang="en-US" sz="4000" dirty="0" err="1">
                <a:latin typeface="UTM Avo" panose="02040603050506020204" pitchFamily="18" charset="0"/>
              </a:rPr>
              <a:t>mẹ</a:t>
            </a:r>
            <a:r>
              <a:rPr lang="en-US" sz="4000" dirty="0">
                <a:latin typeface="UTM Avo" panose="02040603050506020204" pitchFamily="18" charset="0"/>
              </a:rPr>
              <a:t> </a:t>
            </a:r>
            <a:r>
              <a:rPr lang="en-US" sz="4000" dirty="0" err="1">
                <a:latin typeface="UTM Avo" panose="02040603050506020204" pitchFamily="18" charset="0"/>
              </a:rPr>
              <a:t>khe</a:t>
            </a:r>
            <a:r>
              <a:rPr lang="en-US" sz="4000" dirty="0">
                <a:latin typeface="UTM Avo" panose="02040603050506020204" pitchFamily="18" charset="0"/>
              </a:rPr>
              <a:t> </a:t>
            </a:r>
            <a:r>
              <a:rPr lang="en-US" sz="4000" dirty="0" err="1">
                <a:latin typeface="UTM Avo" panose="02040603050506020204" pitchFamily="18" charset="0"/>
              </a:rPr>
              <a:t>khẽ</a:t>
            </a:r>
            <a:r>
              <a:rPr lang="en-US" sz="4000" dirty="0">
                <a:latin typeface="UTM Avo" panose="02040603050506020204" pitchFamily="18" charset="0"/>
              </a:rPr>
              <a:t> </a:t>
            </a:r>
            <a:r>
              <a:rPr lang="en-US" sz="4000" dirty="0" err="1">
                <a:latin typeface="UTM Avo" panose="02040603050506020204" pitchFamily="18" charset="0"/>
              </a:rPr>
              <a:t>ru</a:t>
            </a:r>
            <a:r>
              <a:rPr lang="en-US" sz="4000" dirty="0">
                <a:latin typeface="UTM Avo" panose="02040603050506020204" pitchFamily="18" charset="0"/>
              </a:rPr>
              <a:t>. </a:t>
            </a:r>
            <a:r>
              <a:rPr lang="en-US" sz="4000" dirty="0" err="1">
                <a:latin typeface="UTM Avo" panose="02040603050506020204" pitchFamily="18" charset="0"/>
              </a:rPr>
              <a:t>Mẹ</a:t>
            </a:r>
            <a:r>
              <a:rPr lang="en-US" sz="4000" dirty="0">
                <a:latin typeface="UTM Avo" panose="02040603050506020204" pitchFamily="18" charset="0"/>
              </a:rPr>
              <a:t> </a:t>
            </a:r>
            <a:r>
              <a:rPr lang="en-US" sz="4000" dirty="0" err="1">
                <a:latin typeface="UTM Avo" panose="02040603050506020204" pitchFamily="18" charset="0"/>
              </a:rPr>
              <a:t>ru</a:t>
            </a:r>
            <a:r>
              <a:rPr lang="en-US" sz="4000" dirty="0">
                <a:latin typeface="UTM Avo" panose="02040603050506020204" pitchFamily="18" charset="0"/>
              </a:rPr>
              <a:t> </a:t>
            </a:r>
            <a:r>
              <a:rPr lang="en-US" sz="4000" dirty="0" err="1">
                <a:latin typeface="UTM Avo" panose="02040603050506020204" pitchFamily="18" charset="0"/>
              </a:rPr>
              <a:t>êm</a:t>
            </a:r>
            <a:r>
              <a:rPr lang="en-US" sz="4000" dirty="0">
                <a:latin typeface="UTM Avo" panose="02040603050506020204" pitchFamily="18" charset="0"/>
              </a:rPr>
              <a:t> </a:t>
            </a:r>
            <a:r>
              <a:rPr lang="en-US" sz="4000" dirty="0" err="1">
                <a:latin typeface="UTM Avo" panose="02040603050506020204" pitchFamily="18" charset="0"/>
              </a:rPr>
              <a:t>quá</a:t>
            </a:r>
            <a:r>
              <a:rPr lang="en-US" sz="4000" dirty="0">
                <a:latin typeface="UTM Avo" panose="02040603050506020204" pitchFamily="18" charset="0"/>
              </a:rPr>
              <a:t>. </a:t>
            </a:r>
            <a:r>
              <a:rPr lang="en-US" sz="4000" dirty="0" err="1">
                <a:latin typeface="UTM Avo" panose="02040603050506020204" pitchFamily="18" charset="0"/>
              </a:rPr>
              <a:t>Gà</a:t>
            </a:r>
            <a:r>
              <a:rPr lang="en-US" sz="4000" dirty="0">
                <a:latin typeface="UTM Avo" panose="02040603050506020204" pitchFamily="18" charset="0"/>
              </a:rPr>
              <a:t> </a:t>
            </a:r>
            <a:r>
              <a:rPr lang="en-US" sz="4000" dirty="0" err="1">
                <a:latin typeface="UTM Avo" panose="02040603050506020204" pitchFamily="18" charset="0"/>
              </a:rPr>
              <a:t>nhí</a:t>
            </a:r>
            <a:r>
              <a:rPr lang="en-US" sz="4000" dirty="0">
                <a:latin typeface="UTM Avo" panose="02040603050506020204" pitchFamily="18" charset="0"/>
              </a:rPr>
              <a:t> </a:t>
            </a:r>
            <a:r>
              <a:rPr lang="en-US" sz="4000" dirty="0" err="1">
                <a:latin typeface="UTM Avo" panose="02040603050506020204" pitchFamily="18" charset="0"/>
              </a:rPr>
              <a:t>ngủ</a:t>
            </a:r>
            <a:r>
              <a:rPr lang="en-US" sz="4000" dirty="0">
                <a:latin typeface="UTM Avo" panose="02040603050506020204" pitchFamily="18" charset="0"/>
              </a:rPr>
              <a:t> </a:t>
            </a:r>
            <a:r>
              <a:rPr lang="en-US" sz="4000" dirty="0" err="1">
                <a:latin typeface="UTM Avo" panose="02040603050506020204" pitchFamily="18" charset="0"/>
              </a:rPr>
              <a:t>thiếp</a:t>
            </a:r>
            <a:r>
              <a:rPr lang="en-US" sz="4000" dirty="0">
                <a:latin typeface="UTM Avo" panose="02040603050506020204" pitchFamily="18" charset="0"/>
              </a:rPr>
              <a:t> </a:t>
            </a:r>
            <a:r>
              <a:rPr lang="en-US" sz="4000" dirty="0" err="1">
                <a:latin typeface="UTM Avo" panose="02040603050506020204" pitchFamily="18" charset="0"/>
              </a:rPr>
              <a:t>đi</a:t>
            </a:r>
            <a:r>
              <a:rPr lang="en-US" sz="4000" dirty="0">
                <a:latin typeface="UTM Avo" panose="02040603050506020204" pitchFamily="18" charset="0"/>
              </a:rPr>
              <a:t>.</a:t>
            </a: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21026" y="1"/>
            <a:ext cx="2448932" cy="609599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dirty="0" smtClean="0">
                <a:latin typeface="UTM Avo" panose="02040603050506020204" pitchFamily="18" charset="0"/>
              </a:rPr>
              <a:t>2. </a:t>
            </a:r>
            <a:r>
              <a:rPr lang="en-US" sz="3200" dirty="0" err="1" smtClean="0">
                <a:latin typeface="UTM Avo" panose="02040603050506020204" pitchFamily="18" charset="0"/>
              </a:rPr>
              <a:t>Tập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đọc</a:t>
            </a:r>
            <a:endParaRPr lang="en-US" sz="3200" dirty="0">
              <a:latin typeface="UTM Avo" panose="020406030505060202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195147" y="3731165"/>
            <a:ext cx="461404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Gà</a:t>
            </a:r>
            <a:r>
              <a:rPr lang="en-US" sz="40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nhí</a:t>
            </a:r>
            <a:r>
              <a:rPr lang="en-US" sz="40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nằm</a:t>
            </a:r>
            <a:r>
              <a:rPr lang="en-US" sz="40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mơ</a:t>
            </a:r>
            <a:endParaRPr lang="en-US" sz="4000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8620" y="205058"/>
            <a:ext cx="6651666" cy="3431521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4992405" y="3720656"/>
            <a:ext cx="228780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err="1">
                <a:solidFill>
                  <a:srgbClr val="FFFF00"/>
                </a:solidFill>
                <a:latin typeface="UTM Avo" panose="02040603050506020204" pitchFamily="18" charset="0"/>
              </a:rPr>
              <a:t>n</a:t>
            </a:r>
            <a:r>
              <a:rPr lang="en-US" sz="4000" dirty="0" err="1" smtClean="0">
                <a:solidFill>
                  <a:srgbClr val="FFFF00"/>
                </a:solidFill>
                <a:latin typeface="UTM Avo" panose="02040603050506020204" pitchFamily="18" charset="0"/>
              </a:rPr>
              <a:t>ằm</a:t>
            </a:r>
            <a:r>
              <a:rPr lang="en-US" sz="4000" dirty="0" smtClean="0">
                <a:solidFill>
                  <a:srgbClr val="FFFF00"/>
                </a:solidFill>
                <a:latin typeface="UTM Avo" panose="02040603050506020204" pitchFamily="18" charset="0"/>
              </a:rPr>
              <a:t> </a:t>
            </a:r>
            <a:r>
              <a:rPr lang="en-US" sz="4000" dirty="0" err="1" smtClean="0">
                <a:solidFill>
                  <a:srgbClr val="FFFF00"/>
                </a:solidFill>
                <a:latin typeface="UTM Avo" panose="02040603050506020204" pitchFamily="18" charset="0"/>
              </a:rPr>
              <a:t>mơ</a:t>
            </a:r>
            <a:endParaRPr lang="en-US" sz="4000" dirty="0">
              <a:solidFill>
                <a:srgbClr val="FFFF00"/>
              </a:solidFill>
              <a:latin typeface="UTM Avo" panose="020406030505060202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963092" y="4367039"/>
            <a:ext cx="296427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err="1">
                <a:solidFill>
                  <a:srgbClr val="FF0000"/>
                </a:solidFill>
                <a:latin typeface="UTM Avo" panose="02040603050506020204" pitchFamily="18" charset="0"/>
              </a:rPr>
              <a:t>b</a:t>
            </a:r>
            <a:r>
              <a:rPr lang="en-US" sz="40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ị</a:t>
            </a:r>
            <a:r>
              <a:rPr lang="en-US" sz="4000" dirty="0" smtClean="0">
                <a:solidFill>
                  <a:srgbClr val="FFFF00"/>
                </a:solidFill>
                <a:latin typeface="UTM Avo" panose="02040603050506020204" pitchFamily="18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quạ</a:t>
            </a:r>
            <a:r>
              <a:rPr lang="en-US" sz="40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cắp</a:t>
            </a:r>
            <a:endParaRPr lang="en-US" sz="4000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827974" y="4987151"/>
            <a:ext cx="331853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err="1">
                <a:solidFill>
                  <a:srgbClr val="FF0000"/>
                </a:solidFill>
                <a:latin typeface="UTM Avo" panose="02040603050506020204" pitchFamily="18" charset="0"/>
              </a:rPr>
              <a:t>c</a:t>
            </a:r>
            <a:r>
              <a:rPr lang="en-US" sz="40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hiêm</a:t>
            </a:r>
            <a:r>
              <a:rPr lang="en-US" sz="40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chiếp</a:t>
            </a:r>
            <a:endParaRPr lang="en-US" sz="4000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843046" y="5596742"/>
            <a:ext cx="213552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err="1">
                <a:solidFill>
                  <a:srgbClr val="FF0000"/>
                </a:solidFill>
                <a:latin typeface="UTM Avo" panose="02040603050506020204" pitchFamily="18" charset="0"/>
              </a:rPr>
              <a:t>k</a:t>
            </a:r>
            <a:r>
              <a:rPr lang="en-US" sz="40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he</a:t>
            </a:r>
            <a:r>
              <a:rPr lang="en-US" sz="40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khẽ</a:t>
            </a:r>
            <a:endParaRPr lang="en-US" sz="4000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834054" y="6206349"/>
            <a:ext cx="256833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err="1">
                <a:solidFill>
                  <a:srgbClr val="FF0000"/>
                </a:solidFill>
                <a:latin typeface="UTM Avo" panose="02040603050506020204" pitchFamily="18" charset="0"/>
              </a:rPr>
              <a:t>n</a:t>
            </a:r>
            <a:r>
              <a:rPr lang="en-US" sz="40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gủ</a:t>
            </a:r>
            <a:r>
              <a:rPr lang="en-US" sz="40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thiếp</a:t>
            </a:r>
            <a:endParaRPr lang="en-US" sz="4000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210085" y="5623028"/>
            <a:ext cx="215315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êm</a:t>
            </a:r>
            <a:r>
              <a:rPr lang="en-US" sz="40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quá</a:t>
            </a:r>
            <a:endParaRPr lang="en-US" sz="4000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cxnSp>
        <p:nvCxnSpPr>
          <p:cNvPr id="24" name="Straight Connector 23"/>
          <p:cNvCxnSpPr/>
          <p:nvPr/>
        </p:nvCxnSpPr>
        <p:spPr>
          <a:xfrm flipH="1">
            <a:off x="10520821" y="4508939"/>
            <a:ext cx="73572" cy="441434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 flipH="1">
            <a:off x="10599651" y="4545746"/>
            <a:ext cx="68314" cy="409886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 flipH="1">
            <a:off x="10604909" y="5111013"/>
            <a:ext cx="74823" cy="44895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 flipH="1">
            <a:off x="10664947" y="5111013"/>
            <a:ext cx="73572" cy="441434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 flipH="1">
            <a:off x="4703372" y="5165832"/>
            <a:ext cx="73572" cy="441434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 flipH="1">
            <a:off x="4647796" y="5116270"/>
            <a:ext cx="73572" cy="441434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 flipH="1">
            <a:off x="5607596" y="5713429"/>
            <a:ext cx="74823" cy="44895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 flipH="1">
            <a:off x="5689521" y="5729968"/>
            <a:ext cx="73572" cy="441434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 flipH="1">
            <a:off x="9404940" y="5800765"/>
            <a:ext cx="74823" cy="44895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 flipH="1">
            <a:off x="9451746" y="5804871"/>
            <a:ext cx="73572" cy="441434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 flipH="1">
            <a:off x="5024597" y="6323397"/>
            <a:ext cx="74823" cy="44895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 flipH="1">
            <a:off x="5073444" y="6330914"/>
            <a:ext cx="73572" cy="441434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51778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2" grpId="0" animBg="1"/>
      <p:bldP spid="13" grpId="0"/>
      <p:bldP spid="15" grpId="0"/>
      <p:bldP spid="17" grpId="0"/>
      <p:bldP spid="18" grpId="0"/>
      <p:bldP spid="19" grpId="0"/>
      <p:bldP spid="20" grpId="0"/>
      <p:bldP spid="2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F4F05641-4A96-4EDD-8E5B-25B18DEFD75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93" y="4792701"/>
            <a:ext cx="2291255" cy="2238703"/>
          </a:xfrm>
          <a:prstGeom prst="rect">
            <a:avLst/>
          </a:prstGeom>
        </p:spPr>
      </p:pic>
      <p:sp>
        <p:nvSpPr>
          <p:cNvPr id="9" name="Title 1"/>
          <p:cNvSpPr txBox="1">
            <a:spLocks/>
          </p:cNvSpPr>
          <p:nvPr/>
        </p:nvSpPr>
        <p:spPr>
          <a:xfrm>
            <a:off x="52563" y="525516"/>
            <a:ext cx="4487907" cy="893384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800" dirty="0" smtClean="0">
                <a:latin typeface="UTM Avo" panose="02040603050506020204" pitchFamily="18" charset="0"/>
              </a:rPr>
              <a:t>? </a:t>
            </a:r>
            <a:r>
              <a:rPr lang="en-US" sz="4800" dirty="0" err="1" smtClean="0">
                <a:latin typeface="UTM Avo" panose="02040603050506020204" pitchFamily="18" charset="0"/>
              </a:rPr>
              <a:t>Ghép</a:t>
            </a:r>
            <a:r>
              <a:rPr lang="en-US" sz="4800" dirty="0" smtClean="0">
                <a:latin typeface="UTM Avo" panose="02040603050506020204" pitchFamily="18" charset="0"/>
              </a:rPr>
              <a:t> </a:t>
            </a:r>
            <a:r>
              <a:rPr lang="en-US" sz="4800" dirty="0" err="1" smtClean="0">
                <a:latin typeface="UTM Avo" panose="02040603050506020204" pitchFamily="18" charset="0"/>
              </a:rPr>
              <a:t>đúng</a:t>
            </a:r>
            <a:endParaRPr lang="en-US" sz="4800" dirty="0">
              <a:latin typeface="UTM Avo" panose="02040603050506020204" pitchFamily="18" charset="0"/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204964" y="2596049"/>
            <a:ext cx="4524692" cy="84608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8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a) </a:t>
            </a:r>
            <a:r>
              <a:rPr lang="en-US" sz="48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Nhà</a:t>
            </a:r>
            <a:r>
              <a:rPr lang="en-US" sz="48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48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dì</a:t>
            </a:r>
            <a:r>
              <a:rPr lang="en-US" sz="48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48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Nga</a:t>
            </a:r>
            <a:endParaRPr lang="en-US" sz="4800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231230" y="3699627"/>
            <a:ext cx="4498425" cy="83557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8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b)</a:t>
            </a:r>
            <a:r>
              <a:rPr lang="en-US" sz="48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Cả</a:t>
            </a:r>
            <a:r>
              <a:rPr lang="en-US" sz="48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48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nhà</a:t>
            </a:r>
            <a:r>
              <a:rPr lang="en-US" sz="48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Bi</a:t>
            </a:r>
            <a:endParaRPr lang="en-US" sz="4800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2" name="Rounded Rectangle 1"/>
          <p:cNvSpPr/>
          <p:nvPr/>
        </p:nvSpPr>
        <p:spPr>
          <a:xfrm>
            <a:off x="6222125" y="2596049"/>
            <a:ext cx="5644054" cy="91440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latin typeface="UTM Avo" panose="02040603050506020204" pitchFamily="18" charset="0"/>
              </a:rPr>
              <a:t>1) </a:t>
            </a:r>
            <a:r>
              <a:rPr lang="en-US" sz="4000" dirty="0" err="1" smtClean="0">
                <a:latin typeface="UTM Avo" panose="02040603050506020204" pitchFamily="18" charset="0"/>
              </a:rPr>
              <a:t>đi</a:t>
            </a:r>
            <a:r>
              <a:rPr lang="en-US" sz="4000" dirty="0" smtClean="0">
                <a:latin typeface="UTM Avo" panose="02040603050506020204" pitchFamily="18" charset="0"/>
              </a:rPr>
              <a:t> </a:t>
            </a:r>
            <a:r>
              <a:rPr lang="en-US" sz="4000" dirty="0" err="1" smtClean="0">
                <a:latin typeface="UTM Avo" panose="02040603050506020204" pitchFamily="18" charset="0"/>
              </a:rPr>
              <a:t>phố</a:t>
            </a:r>
            <a:r>
              <a:rPr lang="en-US" sz="4000" dirty="0" smtClean="0">
                <a:latin typeface="UTM Avo" panose="02040603050506020204" pitchFamily="18" charset="0"/>
              </a:rPr>
              <a:t>, </a:t>
            </a:r>
            <a:r>
              <a:rPr lang="en-US" sz="4000" dirty="0" err="1" smtClean="0">
                <a:latin typeface="UTM Avo" panose="02040603050506020204" pitchFamily="18" charset="0"/>
              </a:rPr>
              <a:t>ghé</a:t>
            </a:r>
            <a:r>
              <a:rPr lang="en-US" sz="4000" dirty="0" smtClean="0">
                <a:latin typeface="UTM Avo" panose="02040603050506020204" pitchFamily="18" charset="0"/>
              </a:rPr>
              <a:t> </a:t>
            </a:r>
            <a:r>
              <a:rPr lang="en-US" sz="4000" dirty="0" err="1" smtClean="0">
                <a:latin typeface="UTM Avo" panose="02040603050506020204" pitchFamily="18" charset="0"/>
              </a:rPr>
              <a:t>nhà</a:t>
            </a:r>
            <a:r>
              <a:rPr lang="en-US" sz="4000" dirty="0" smtClean="0">
                <a:latin typeface="UTM Avo" panose="02040603050506020204" pitchFamily="18" charset="0"/>
              </a:rPr>
              <a:t> </a:t>
            </a:r>
            <a:r>
              <a:rPr lang="en-US" sz="4000" dirty="0" err="1" smtClean="0">
                <a:latin typeface="UTM Avo" panose="02040603050506020204" pitchFamily="18" charset="0"/>
              </a:rPr>
              <a:t>dì</a:t>
            </a:r>
            <a:r>
              <a:rPr lang="en-US" sz="4000" dirty="0" smtClean="0">
                <a:latin typeface="UTM Avo" panose="02040603050506020204" pitchFamily="18" charset="0"/>
              </a:rPr>
              <a:t>.</a:t>
            </a:r>
            <a:endParaRPr lang="en-US" sz="4000" dirty="0">
              <a:latin typeface="UTM Avo" panose="02040603050506020204" pitchFamily="18" charset="0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6222125" y="3699627"/>
            <a:ext cx="5644054" cy="919655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latin typeface="UTM Avo" panose="02040603050506020204" pitchFamily="18" charset="0"/>
              </a:rPr>
              <a:t>2) </a:t>
            </a:r>
            <a:r>
              <a:rPr lang="en-US" sz="4000" dirty="0" err="1" smtClean="0">
                <a:latin typeface="UTM Avo" panose="02040603050506020204" pitchFamily="18" charset="0"/>
              </a:rPr>
              <a:t>Có</a:t>
            </a:r>
            <a:r>
              <a:rPr lang="en-US" sz="4000" dirty="0" smtClean="0">
                <a:latin typeface="UTM Avo" panose="02040603050506020204" pitchFamily="18" charset="0"/>
              </a:rPr>
              <a:t> pi a </a:t>
            </a:r>
            <a:r>
              <a:rPr lang="en-US" sz="4000" dirty="0" err="1" smtClean="0">
                <a:latin typeface="UTM Avo" panose="02040603050506020204" pitchFamily="18" charset="0"/>
              </a:rPr>
              <a:t>nô</a:t>
            </a:r>
            <a:endParaRPr lang="en-US" sz="4000" dirty="0">
              <a:latin typeface="UTM Avo" panose="02040603050506020204" pitchFamily="18" charset="0"/>
            </a:endParaRPr>
          </a:p>
        </p:txBody>
      </p:sp>
      <p:cxnSp>
        <p:nvCxnSpPr>
          <p:cNvPr id="5" name="Straight Connector 4"/>
          <p:cNvCxnSpPr>
            <a:stCxn id="10" idx="3"/>
          </p:cNvCxnSpPr>
          <p:nvPr/>
        </p:nvCxnSpPr>
        <p:spPr>
          <a:xfrm>
            <a:off x="4729656" y="3019093"/>
            <a:ext cx="1492469" cy="929452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" name="Straight Connector 6"/>
          <p:cNvCxnSpPr>
            <a:stCxn id="11" idx="3"/>
          </p:cNvCxnSpPr>
          <p:nvPr/>
        </p:nvCxnSpPr>
        <p:spPr>
          <a:xfrm flipV="1">
            <a:off x="4729655" y="3019092"/>
            <a:ext cx="1492469" cy="1098324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859128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 txBox="1">
            <a:spLocks/>
          </p:cNvSpPr>
          <p:nvPr/>
        </p:nvSpPr>
        <p:spPr>
          <a:xfrm>
            <a:off x="52563" y="525516"/>
            <a:ext cx="4487907" cy="893384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800" dirty="0" smtClean="0">
                <a:latin typeface="UTM Avo" panose="02040603050506020204" pitchFamily="18" charset="0"/>
              </a:rPr>
              <a:t>4. </a:t>
            </a:r>
            <a:r>
              <a:rPr lang="en-US" sz="4800" dirty="0" err="1" smtClean="0">
                <a:latin typeface="UTM Avo" panose="02040603050506020204" pitchFamily="18" charset="0"/>
              </a:rPr>
              <a:t>Tập</a:t>
            </a:r>
            <a:r>
              <a:rPr lang="en-US" sz="4800" dirty="0" smtClean="0">
                <a:latin typeface="UTM Avo" panose="02040603050506020204" pitchFamily="18" charset="0"/>
              </a:rPr>
              <a:t> </a:t>
            </a:r>
            <a:r>
              <a:rPr lang="en-US" sz="4800" dirty="0" err="1" smtClean="0">
                <a:latin typeface="UTM Avo" panose="02040603050506020204" pitchFamily="18" charset="0"/>
              </a:rPr>
              <a:t>viết</a:t>
            </a:r>
            <a:endParaRPr lang="en-US" sz="4800" dirty="0">
              <a:latin typeface="UTM Avo" panose="020406030505060202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5324" y="1692166"/>
            <a:ext cx="10205545" cy="1608082"/>
          </a:xfrm>
          <a:prstGeom prst="rect">
            <a:avLst/>
          </a:prstGeom>
        </p:spPr>
      </p:pic>
      <p:pic>
        <p:nvPicPr>
          <p:cNvPr id="3" name="52e7dca9-ec8e-43ef-9bfa-1105a87f1aad (1)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20436" y="3643739"/>
            <a:ext cx="11083637" cy="2424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1609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4FB554DA-F872-4FAB-9DFF-EABC40F49E0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62" b="1205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6717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椭圆 7">
            <a:extLst>
              <a:ext uri="{FF2B5EF4-FFF2-40B4-BE49-F238E27FC236}">
                <a16:creationId xmlns:a16="http://schemas.microsoft.com/office/drawing/2014/main" id="{55AFD542-B6EA-471C-B6A5-3565E23FE932}"/>
              </a:ext>
            </a:extLst>
          </p:cNvPr>
          <p:cNvSpPr/>
          <p:nvPr/>
        </p:nvSpPr>
        <p:spPr>
          <a:xfrm>
            <a:off x="1123615" y="1010673"/>
            <a:ext cx="4972385" cy="497238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F99F1168-3839-4FB5-A9F6-3E4B1B7FCFD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511" y="1012586"/>
            <a:ext cx="4972385" cy="4972385"/>
          </a:xfrm>
          <a:prstGeom prst="rect">
            <a:avLst/>
          </a:prstGeom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id="{A59927DB-7D76-424F-B41F-D4838C7A6438}"/>
              </a:ext>
            </a:extLst>
          </p:cNvPr>
          <p:cNvSpPr txBox="1"/>
          <p:nvPr/>
        </p:nvSpPr>
        <p:spPr>
          <a:xfrm>
            <a:off x="7808071" y="999536"/>
            <a:ext cx="261767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dirty="0" err="1">
                <a:solidFill>
                  <a:schemeClr val="bg1"/>
                </a:solidFill>
                <a:latin typeface="UTM Avo" pitchFamily="18" charset="0"/>
                <a:ea typeface="字魂17号-萌趣果冻体" panose="02000000000000000000" pitchFamily="2" charset="-122"/>
              </a:rPr>
              <a:t>t</a:t>
            </a:r>
            <a:r>
              <a:rPr lang="en-US" altLang="zh-CN" sz="4400" dirty="0" err="1" smtClean="0">
                <a:solidFill>
                  <a:schemeClr val="bg1"/>
                </a:solidFill>
                <a:latin typeface="UTM Avo" pitchFamily="18" charset="0"/>
                <a:ea typeface="字魂17号-萌趣果冻体" panose="02000000000000000000" pitchFamily="2" charset="-122"/>
              </a:rPr>
              <a:t>ăm</a:t>
            </a:r>
            <a:r>
              <a:rPr lang="en-US" altLang="zh-CN" sz="4400" dirty="0" smtClean="0">
                <a:solidFill>
                  <a:schemeClr val="bg1"/>
                </a:solidFill>
                <a:latin typeface="UTM Avo" pitchFamily="18" charset="0"/>
                <a:ea typeface="字魂17号-萌趣果冻体" panose="02000000000000000000" pitchFamily="2" charset="-122"/>
              </a:rPr>
              <a:t> </a:t>
            </a:r>
            <a:r>
              <a:rPr lang="en-US" altLang="zh-CN" sz="4400" dirty="0" err="1" smtClean="0">
                <a:solidFill>
                  <a:schemeClr val="bg1"/>
                </a:solidFill>
                <a:latin typeface="UTM Avo" pitchFamily="18" charset="0"/>
                <a:ea typeface="字魂17号-萌趣果冻体" panose="02000000000000000000" pitchFamily="2" charset="-122"/>
              </a:rPr>
              <a:t>tắp</a:t>
            </a:r>
            <a:endParaRPr lang="zh-CN" altLang="en-US" sz="4400" dirty="0">
              <a:solidFill>
                <a:schemeClr val="bg1"/>
              </a:solidFill>
              <a:latin typeface="UTM Avo" pitchFamily="18" charset="0"/>
              <a:ea typeface="字魂17号-萌趣果冻体" panose="02000000000000000000" pitchFamily="2" charset="-122"/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42A75259-2CE7-4ACC-B46E-DDE826DB019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978" b="31203"/>
          <a:stretch/>
        </p:blipFill>
        <p:spPr>
          <a:xfrm>
            <a:off x="6708123" y="1155320"/>
            <a:ext cx="4259484" cy="890643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7B3745BA-1D42-4CD8-9A35-934887B42D7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978" b="31203"/>
          <a:stretch/>
        </p:blipFill>
        <p:spPr>
          <a:xfrm>
            <a:off x="6808901" y="2361376"/>
            <a:ext cx="4259484" cy="890643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8F3A335A-4540-4649-B398-FC102282866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978" b="31203"/>
          <a:stretch/>
        </p:blipFill>
        <p:spPr>
          <a:xfrm>
            <a:off x="6808901" y="3834207"/>
            <a:ext cx="4259484" cy="890643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D1D034BC-3C80-4037-8EE1-26A12C56E7F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978" b="31203"/>
          <a:stretch/>
        </p:blipFill>
        <p:spPr>
          <a:xfrm>
            <a:off x="6808901" y="5211044"/>
            <a:ext cx="4259484" cy="890643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 rot="870465">
            <a:off x="2117565" y="1708502"/>
            <a:ext cx="3799438" cy="187692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prstTxWarp prst="textArchUp">
              <a:avLst/>
            </a:prstTxWarp>
            <a:spAutoFit/>
          </a:bodyPr>
          <a:lstStyle/>
          <a:p>
            <a:r>
              <a:rPr lang="en-US" sz="4800" b="1" dirty="0" smtClean="0">
                <a:latin typeface="UTM Avo" pitchFamily="18" charset="0"/>
              </a:rPr>
              <a:t>KHỞI ĐỘNG</a:t>
            </a:r>
            <a:endParaRPr lang="en-US" sz="4800" b="1" dirty="0">
              <a:latin typeface="UTM Avo" pitchFamily="18" charset="0"/>
            </a:endParaRPr>
          </a:p>
        </p:txBody>
      </p:sp>
      <p:sp>
        <p:nvSpPr>
          <p:cNvPr id="15" name="文本框 3">
            <a:extLst>
              <a:ext uri="{FF2B5EF4-FFF2-40B4-BE49-F238E27FC236}">
                <a16:creationId xmlns:a16="http://schemas.microsoft.com/office/drawing/2014/main" id="{A59927DB-7D76-424F-B41F-D4838C7A6438}"/>
              </a:ext>
            </a:extLst>
          </p:cNvPr>
          <p:cNvSpPr txBox="1"/>
          <p:nvPr/>
        </p:nvSpPr>
        <p:spPr>
          <a:xfrm>
            <a:off x="7836145" y="2207202"/>
            <a:ext cx="261767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dirty="0" err="1">
                <a:solidFill>
                  <a:schemeClr val="bg1"/>
                </a:solidFill>
                <a:latin typeface="UTM Avo" pitchFamily="18" charset="0"/>
                <a:ea typeface="字魂17号-萌趣果冻体" panose="02000000000000000000" pitchFamily="2" charset="-122"/>
              </a:rPr>
              <a:t>l</a:t>
            </a:r>
            <a:r>
              <a:rPr lang="en-US" altLang="zh-CN" sz="4400" dirty="0" err="1" smtClean="0">
                <a:solidFill>
                  <a:schemeClr val="bg1"/>
                </a:solidFill>
                <a:latin typeface="UTM Avo" pitchFamily="18" charset="0"/>
                <a:ea typeface="字魂17号-萌趣果冻体" panose="02000000000000000000" pitchFamily="2" charset="-122"/>
              </a:rPr>
              <a:t>im</a:t>
            </a:r>
            <a:r>
              <a:rPr lang="en-US" altLang="zh-CN" sz="4400" dirty="0" smtClean="0">
                <a:solidFill>
                  <a:schemeClr val="bg1"/>
                </a:solidFill>
                <a:latin typeface="UTM Avo" pitchFamily="18" charset="0"/>
                <a:ea typeface="字魂17号-萌趣果冻体" panose="02000000000000000000" pitchFamily="2" charset="-122"/>
              </a:rPr>
              <a:t> dim</a:t>
            </a:r>
            <a:endParaRPr lang="zh-CN" altLang="en-US" sz="4400" dirty="0">
              <a:solidFill>
                <a:schemeClr val="bg1"/>
              </a:solidFill>
              <a:latin typeface="UTM Avo" pitchFamily="18" charset="0"/>
              <a:ea typeface="字魂17号-萌趣果冻体" panose="02000000000000000000" pitchFamily="2" charset="-122"/>
            </a:endParaRPr>
          </a:p>
        </p:txBody>
      </p:sp>
      <p:sp>
        <p:nvSpPr>
          <p:cNvPr id="20" name="文本框 3">
            <a:extLst>
              <a:ext uri="{FF2B5EF4-FFF2-40B4-BE49-F238E27FC236}">
                <a16:creationId xmlns:a16="http://schemas.microsoft.com/office/drawing/2014/main" id="{A59927DB-7D76-424F-B41F-D4838C7A6438}"/>
              </a:ext>
            </a:extLst>
          </p:cNvPr>
          <p:cNvSpPr txBox="1"/>
          <p:nvPr/>
        </p:nvSpPr>
        <p:spPr>
          <a:xfrm>
            <a:off x="7808072" y="3803397"/>
            <a:ext cx="261767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dirty="0" err="1">
                <a:solidFill>
                  <a:schemeClr val="bg1"/>
                </a:solidFill>
                <a:latin typeface="UTM Avo" pitchFamily="18" charset="0"/>
                <a:ea typeface="字魂17号-萌趣果冻体" panose="02000000000000000000" pitchFamily="2" charset="-122"/>
              </a:rPr>
              <a:t>r</a:t>
            </a:r>
            <a:r>
              <a:rPr lang="en-US" altLang="zh-CN" sz="4400" dirty="0" err="1" smtClean="0">
                <a:solidFill>
                  <a:schemeClr val="bg1"/>
                </a:solidFill>
                <a:latin typeface="UTM Avo" pitchFamily="18" charset="0"/>
                <a:ea typeface="字魂17号-萌趣果冻体" panose="02000000000000000000" pitchFamily="2" charset="-122"/>
              </a:rPr>
              <a:t>ì</a:t>
            </a:r>
            <a:r>
              <a:rPr lang="en-US" altLang="zh-CN" sz="4400" dirty="0" smtClean="0">
                <a:solidFill>
                  <a:schemeClr val="bg1"/>
                </a:solidFill>
                <a:latin typeface="UTM Avo" pitchFamily="18" charset="0"/>
                <a:ea typeface="字魂17号-萌趣果冻体" panose="02000000000000000000" pitchFamily="2" charset="-122"/>
              </a:rPr>
              <a:t> </a:t>
            </a:r>
            <a:r>
              <a:rPr lang="en-US" altLang="zh-CN" sz="4400" dirty="0" err="1" smtClean="0">
                <a:solidFill>
                  <a:schemeClr val="bg1"/>
                </a:solidFill>
                <a:latin typeface="UTM Avo" pitchFamily="18" charset="0"/>
                <a:ea typeface="字魂17号-萌趣果冻体" panose="02000000000000000000" pitchFamily="2" charset="-122"/>
              </a:rPr>
              <a:t>rầm</a:t>
            </a:r>
            <a:endParaRPr lang="zh-CN" altLang="en-US" sz="4400" dirty="0">
              <a:solidFill>
                <a:schemeClr val="bg1"/>
              </a:solidFill>
              <a:latin typeface="UTM Avo" pitchFamily="18" charset="0"/>
              <a:ea typeface="字魂17号-萌趣果冻体" panose="02000000000000000000" pitchFamily="2" charset="-122"/>
            </a:endParaRPr>
          </a:p>
        </p:txBody>
      </p:sp>
      <p:sp>
        <p:nvSpPr>
          <p:cNvPr id="21" name="文本框 3">
            <a:extLst>
              <a:ext uri="{FF2B5EF4-FFF2-40B4-BE49-F238E27FC236}">
                <a16:creationId xmlns:a16="http://schemas.microsoft.com/office/drawing/2014/main" id="{A59927DB-7D76-424F-B41F-D4838C7A6438}"/>
              </a:ext>
            </a:extLst>
          </p:cNvPr>
          <p:cNvSpPr txBox="1"/>
          <p:nvPr/>
        </p:nvSpPr>
        <p:spPr>
          <a:xfrm>
            <a:off x="7840157" y="5086766"/>
            <a:ext cx="28488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dirty="0" err="1">
                <a:solidFill>
                  <a:schemeClr val="bg1"/>
                </a:solidFill>
                <a:latin typeface="UTM Avo" pitchFamily="18" charset="0"/>
                <a:ea typeface="字魂17号-萌趣果冻体" panose="02000000000000000000" pitchFamily="2" charset="-122"/>
              </a:rPr>
              <a:t>g</a:t>
            </a:r>
            <a:r>
              <a:rPr lang="en-US" altLang="zh-CN" sz="4400" dirty="0" err="1" smtClean="0">
                <a:solidFill>
                  <a:schemeClr val="bg1"/>
                </a:solidFill>
                <a:latin typeface="UTM Avo" pitchFamily="18" charset="0"/>
                <a:ea typeface="字魂17号-萌趣果冻体" panose="02000000000000000000" pitchFamily="2" charset="-122"/>
              </a:rPr>
              <a:t>hế</a:t>
            </a:r>
            <a:r>
              <a:rPr lang="en-US" altLang="zh-CN" sz="4400" dirty="0" smtClean="0">
                <a:solidFill>
                  <a:schemeClr val="bg1"/>
                </a:solidFill>
                <a:latin typeface="UTM Avo" pitchFamily="18" charset="0"/>
                <a:ea typeface="字魂17号-萌趣果冻体" panose="02000000000000000000" pitchFamily="2" charset="-122"/>
              </a:rPr>
              <a:t> </a:t>
            </a:r>
            <a:r>
              <a:rPr lang="en-US" altLang="zh-CN" sz="4400" dirty="0" err="1" smtClean="0">
                <a:solidFill>
                  <a:schemeClr val="bg1"/>
                </a:solidFill>
                <a:latin typeface="UTM Avo" pitchFamily="18" charset="0"/>
                <a:ea typeface="字魂17号-萌趣果冻体" panose="02000000000000000000" pitchFamily="2" charset="-122"/>
              </a:rPr>
              <a:t>nệm</a:t>
            </a:r>
            <a:endParaRPr lang="zh-CN" altLang="en-US" sz="4400" dirty="0">
              <a:solidFill>
                <a:schemeClr val="bg1"/>
              </a:solidFill>
              <a:latin typeface="UTM Avo" pitchFamily="18" charset="0"/>
              <a:ea typeface="字魂17号-萌趣果冻体" panose="020000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154424993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5" grpId="0"/>
      <p:bldP spid="20" grpId="0"/>
      <p:bldP spid="2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4FB554DA-F872-4FAB-9DFF-EABC40F49E0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62" b="12058"/>
          <a:stretch/>
        </p:blipFill>
        <p:spPr>
          <a:xfrm>
            <a:off x="442745" y="430924"/>
            <a:ext cx="11377447" cy="6096000"/>
          </a:xfrm>
          <a:prstGeom prst="rect">
            <a:avLst/>
          </a:prstGeom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id="{D009703F-CDC2-4D89-A7D9-F89F7F643354}"/>
              </a:ext>
            </a:extLst>
          </p:cNvPr>
          <p:cNvSpPr txBox="1"/>
          <p:nvPr/>
        </p:nvSpPr>
        <p:spPr>
          <a:xfrm>
            <a:off x="0" y="1416803"/>
            <a:ext cx="1196077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5400" dirty="0" err="1" smtClean="0">
                <a:solidFill>
                  <a:srgbClr val="FF0000"/>
                </a:solidFill>
                <a:latin typeface="UTM Avo" pitchFamily="18" charset="0"/>
                <a:ea typeface="字魂17号-萌趣果冻体" panose="02000000000000000000" pitchFamily="2" charset="-122"/>
              </a:rPr>
              <a:t>Bài</a:t>
            </a:r>
            <a:r>
              <a:rPr lang="en-US" altLang="zh-CN" sz="5400" dirty="0" smtClean="0">
                <a:solidFill>
                  <a:srgbClr val="FF0000"/>
                </a:solidFill>
                <a:latin typeface="UTM Avo" pitchFamily="18" charset="0"/>
                <a:ea typeface="字魂17号-萌趣果冻体" panose="02000000000000000000" pitchFamily="2" charset="-122"/>
              </a:rPr>
              <a:t> 46: </a:t>
            </a:r>
            <a:r>
              <a:rPr lang="en-US" altLang="zh-CN" sz="5400" b="1" dirty="0" err="1" smtClean="0">
                <a:solidFill>
                  <a:srgbClr val="FF0000"/>
                </a:solidFill>
                <a:latin typeface="UTM Avo" pitchFamily="18" charset="0"/>
                <a:ea typeface="字魂17号-萌趣果冻体" panose="02000000000000000000" pitchFamily="2" charset="-122"/>
              </a:rPr>
              <a:t>iêm</a:t>
            </a:r>
            <a:r>
              <a:rPr lang="en-US" altLang="zh-CN" sz="5400" b="1" dirty="0" smtClean="0">
                <a:solidFill>
                  <a:srgbClr val="FF0000"/>
                </a:solidFill>
                <a:latin typeface="UTM Avo" pitchFamily="18" charset="0"/>
                <a:ea typeface="字魂17号-萌趣果冻体" panose="02000000000000000000" pitchFamily="2" charset="-122"/>
              </a:rPr>
              <a:t> - </a:t>
            </a:r>
            <a:r>
              <a:rPr lang="en-US" altLang="zh-CN" sz="5400" b="1" dirty="0" err="1" smtClean="0">
                <a:solidFill>
                  <a:srgbClr val="FF0000"/>
                </a:solidFill>
                <a:latin typeface="UTM Avo" pitchFamily="18" charset="0"/>
                <a:ea typeface="字魂17号-萌趣果冻体" panose="02000000000000000000" pitchFamily="2" charset="-122"/>
              </a:rPr>
              <a:t>yêm</a:t>
            </a:r>
            <a:r>
              <a:rPr lang="en-US" altLang="zh-CN" sz="5400" b="1" dirty="0" smtClean="0">
                <a:solidFill>
                  <a:srgbClr val="FF0000"/>
                </a:solidFill>
                <a:latin typeface="UTM Avo" pitchFamily="18" charset="0"/>
                <a:ea typeface="字魂17号-萌趣果冻体" panose="02000000000000000000" pitchFamily="2" charset="-122"/>
              </a:rPr>
              <a:t> - </a:t>
            </a:r>
            <a:r>
              <a:rPr lang="en-US" altLang="zh-CN" sz="5400" b="1" dirty="0" err="1" smtClean="0">
                <a:solidFill>
                  <a:srgbClr val="FF0000"/>
                </a:solidFill>
                <a:latin typeface="UTM Avo" pitchFamily="18" charset="0"/>
                <a:ea typeface="字魂17号-萌趣果冻体" panose="02000000000000000000" pitchFamily="2" charset="-122"/>
              </a:rPr>
              <a:t>iêp</a:t>
            </a:r>
            <a:endParaRPr lang="zh-CN" altLang="en-US" sz="5400" b="1" dirty="0">
              <a:solidFill>
                <a:srgbClr val="FF0000"/>
              </a:solidFill>
              <a:latin typeface="UTM Avo" pitchFamily="18" charset="0"/>
              <a:ea typeface="小白" panose="02010601030101010101" pitchFamily="2" charset="-122"/>
            </a:endParaRPr>
          </a:p>
        </p:txBody>
      </p:sp>
      <p:sp>
        <p:nvSpPr>
          <p:cNvPr id="6" name="Oval 5"/>
          <p:cNvSpPr/>
          <p:nvPr/>
        </p:nvSpPr>
        <p:spPr>
          <a:xfrm>
            <a:off x="442745" y="2699346"/>
            <a:ext cx="3288431" cy="3197302"/>
          </a:xfrm>
          <a:prstGeom prst="ellipse">
            <a:avLst/>
          </a:prstGeom>
          <a:solidFill>
            <a:srgbClr val="FFFF6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US" sz="72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iêm</a:t>
            </a:r>
            <a:endParaRPr lang="en-US" sz="72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283369" y="19849"/>
            <a:ext cx="7696200" cy="1569652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200" b="1" dirty="0" err="1">
                <a:latin typeface="HP001 4 hàng" pitchFamily="34" charset="0"/>
                <a:cs typeface="Times New Roman" pitchFamily="18" charset="0"/>
              </a:rPr>
              <a:t>Thứ</a:t>
            </a:r>
            <a:r>
              <a:rPr lang="en-US" sz="3200" b="1" dirty="0"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3200" b="1" dirty="0"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HP001 4 hàng" pitchFamily="34" charset="0"/>
                <a:cs typeface="Times New Roman" pitchFamily="18" charset="0"/>
              </a:rPr>
              <a:t>  </a:t>
            </a:r>
            <a:r>
              <a:rPr lang="en-US" sz="3200" b="1" dirty="0" smtClean="0"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HP001 4 hàng" pitchFamily="34" charset="0"/>
                <a:cs typeface="Times New Roman" pitchFamily="18" charset="0"/>
              </a:rPr>
              <a:t>ngày</a:t>
            </a:r>
            <a:r>
              <a:rPr lang="en-US" sz="3200" b="1" dirty="0"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3200" b="1" dirty="0"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HP001 4 hàng" pitchFamily="34" charset="0"/>
                <a:cs typeface="Times New Roman" pitchFamily="18" charset="0"/>
              </a:rPr>
              <a:t>  </a:t>
            </a:r>
            <a:r>
              <a:rPr lang="en-US" sz="3200" b="1" dirty="0" smtClean="0"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HP001 4 hàng" pitchFamily="34" charset="0"/>
                <a:cs typeface="Times New Roman" pitchFamily="18" charset="0"/>
              </a:rPr>
              <a:t>tháng</a:t>
            </a:r>
            <a:r>
              <a:rPr lang="en-US" sz="3200" b="1" dirty="0"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3200" b="1" dirty="0"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HP001 4 hàng" pitchFamily="34" charset="0"/>
                <a:cs typeface="Times New Roman" pitchFamily="18" charset="0"/>
              </a:rPr>
              <a:t>năm</a:t>
            </a:r>
            <a:r>
              <a:rPr lang="en-US" sz="3200" b="1" dirty="0">
                <a:latin typeface="HP001 4 hàng" pitchFamily="34" charset="0"/>
                <a:cs typeface="Times New Roman" pitchFamily="18" charset="0"/>
              </a:rPr>
              <a:t> 2020</a:t>
            </a:r>
          </a:p>
          <a:p>
            <a:pPr algn="ctr">
              <a:lnSpc>
                <a:spcPct val="150000"/>
              </a:lnSpc>
            </a:pPr>
            <a:r>
              <a:rPr lang="en-US" sz="3200" b="1" dirty="0" err="1">
                <a:latin typeface="HP001 4 hàng" pitchFamily="34" charset="0"/>
                <a:cs typeface="Times New Roman" pitchFamily="18" charset="0"/>
              </a:rPr>
              <a:t>Tiếng</a:t>
            </a:r>
            <a:r>
              <a:rPr lang="en-US" sz="3200" b="1" dirty="0"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HP001 4 hàng" pitchFamily="34" charset="0"/>
                <a:cs typeface="Times New Roman" pitchFamily="18" charset="0"/>
              </a:rPr>
              <a:t>Việt</a:t>
            </a:r>
            <a:endParaRPr lang="en-US" sz="3200" b="1" dirty="0">
              <a:latin typeface="HP001 4 hàng" pitchFamily="34" charset="0"/>
              <a:cs typeface="Times New Roman" pitchFamily="18" charset="0"/>
            </a:endParaRPr>
          </a:p>
        </p:txBody>
      </p:sp>
      <p:sp>
        <p:nvSpPr>
          <p:cNvPr id="18" name="Oval 17"/>
          <p:cNvSpPr/>
          <p:nvPr/>
        </p:nvSpPr>
        <p:spPr>
          <a:xfrm>
            <a:off x="4130566" y="2575380"/>
            <a:ext cx="3279227" cy="3247695"/>
          </a:xfrm>
          <a:prstGeom prst="ellipse">
            <a:avLst/>
          </a:prstGeom>
          <a:solidFill>
            <a:srgbClr val="FFFF6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US" sz="72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y</a:t>
            </a:r>
            <a:r>
              <a:rPr lang="en-US" sz="72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êm</a:t>
            </a:r>
            <a:endParaRPr lang="en-US" sz="72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19" name="Oval 18"/>
          <p:cNvSpPr/>
          <p:nvPr/>
        </p:nvSpPr>
        <p:spPr>
          <a:xfrm>
            <a:off x="8008384" y="2603076"/>
            <a:ext cx="3205675" cy="3173777"/>
          </a:xfrm>
          <a:prstGeom prst="ellipse">
            <a:avLst/>
          </a:prstGeom>
          <a:solidFill>
            <a:srgbClr val="FFFF6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US" sz="72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iêm</a:t>
            </a:r>
            <a:endParaRPr lang="en-US" sz="72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92868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/>
      <p:bldP spid="18" grpId="0" animBg="1"/>
      <p:bldP spid="1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1FBAA8D8-C721-4080-BCFD-4CC7D0124A3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6452" y="228744"/>
            <a:ext cx="9115548" cy="6449484"/>
          </a:xfrm>
          <a:prstGeom prst="rect">
            <a:avLst/>
          </a:prstGeom>
        </p:spPr>
      </p:pic>
      <p:sp>
        <p:nvSpPr>
          <p:cNvPr id="4" name="Shape 233">
            <a:extLst>
              <a:ext uri="{FF2B5EF4-FFF2-40B4-BE49-F238E27FC236}">
                <a16:creationId xmlns:a16="http://schemas.microsoft.com/office/drawing/2014/main" id="{7DF390D5-FD81-4C0B-95D5-90A528D13082}"/>
              </a:ext>
            </a:extLst>
          </p:cNvPr>
          <p:cNvSpPr/>
          <p:nvPr/>
        </p:nvSpPr>
        <p:spPr>
          <a:xfrm>
            <a:off x="5685184" y="2913210"/>
            <a:ext cx="6016487" cy="13738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25400" tIns="25400" rIns="25400" bIns="25400" anchor="ctr">
            <a:spAutoFit/>
          </a:bodyPr>
          <a:lstStyle/>
          <a:p>
            <a:pPr defTabSz="412750" hangingPunct="0">
              <a:lnSpc>
                <a:spcPct val="150000"/>
              </a:lnSpc>
              <a:defRPr sz="2600" cap="none">
                <a:solidFill>
                  <a:srgbClr val="717172"/>
                </a:solidFill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rPr lang="en-US" sz="6600" b="1" kern="0" dirty="0" err="1" smtClean="0">
                <a:solidFill>
                  <a:srgbClr val="FF0000"/>
                </a:solidFill>
                <a:latin typeface="UTM Avo" panose="02040603050506020204" pitchFamily="18" charset="0"/>
                <a:ea typeface="字魂7号-温暖童稚体" panose="00000500000000000000" pitchFamily="2" charset="-122"/>
                <a:cs typeface="Lato Regular"/>
                <a:sym typeface="Lato Regular"/>
              </a:rPr>
              <a:t>Làm</a:t>
            </a:r>
            <a:r>
              <a:rPr lang="en-US" sz="6600" b="1" kern="0" dirty="0" smtClean="0">
                <a:solidFill>
                  <a:srgbClr val="FF0000"/>
                </a:solidFill>
                <a:latin typeface="UTM Avo" panose="02040603050506020204" pitchFamily="18" charset="0"/>
                <a:ea typeface="字魂7号-温暖童稚体" panose="00000500000000000000" pitchFamily="2" charset="-122"/>
                <a:cs typeface="Lato Regular"/>
                <a:sym typeface="Lato Regular"/>
              </a:rPr>
              <a:t> </a:t>
            </a:r>
            <a:r>
              <a:rPr lang="en-US" sz="6600" b="1" kern="0" dirty="0" err="1" smtClean="0">
                <a:solidFill>
                  <a:srgbClr val="FF0000"/>
                </a:solidFill>
                <a:latin typeface="UTM Avo" panose="02040603050506020204" pitchFamily="18" charset="0"/>
                <a:ea typeface="字魂7号-温暖童稚体" panose="00000500000000000000" pitchFamily="2" charset="-122"/>
                <a:cs typeface="Lato Regular"/>
                <a:sym typeface="Lato Regular"/>
              </a:rPr>
              <a:t>quen</a:t>
            </a:r>
            <a:endParaRPr sz="6600" b="1" kern="0" dirty="0">
              <a:solidFill>
                <a:srgbClr val="FF0000"/>
              </a:solidFill>
              <a:latin typeface="UTM Avo" panose="02040603050506020204" pitchFamily="18" charset="0"/>
              <a:ea typeface="字魂7号-温暖童稚体" panose="00000500000000000000" pitchFamily="2" charset="-122"/>
              <a:cs typeface="Lato Regular"/>
              <a:sym typeface="Lato Regular"/>
            </a:endParaRP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7D0D70D4-3184-49A2-9EC4-D6789940093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5" t="5074" r="12177" b="15106"/>
          <a:stretch/>
        </p:blipFill>
        <p:spPr>
          <a:xfrm flipH="1">
            <a:off x="-301512" y="1635795"/>
            <a:ext cx="5303569" cy="4392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5383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1051052" y="882879"/>
            <a:ext cx="3510438" cy="2023240"/>
            <a:chOff x="3810000" y="1424287"/>
            <a:chExt cx="2209801" cy="1510383"/>
          </a:xfrm>
        </p:grpSpPr>
        <p:sp>
          <p:nvSpPr>
            <p:cNvPr id="11" name="Rectangle 10"/>
            <p:cNvSpPr/>
            <p:nvPr/>
          </p:nvSpPr>
          <p:spPr>
            <a:xfrm>
              <a:off x="3810000" y="1424287"/>
              <a:ext cx="2209800" cy="818300"/>
            </a:xfrm>
            <a:prstGeom prst="rect">
              <a:avLst/>
            </a:prstGeom>
            <a:solidFill>
              <a:srgbClr val="FFFF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dirty="0" err="1" smtClean="0">
                  <a:solidFill>
                    <a:schemeClr val="tx1"/>
                  </a:solidFill>
                  <a:latin typeface="UTM Avo" panose="02040603050506020204" pitchFamily="18" charset="0"/>
                </a:rPr>
                <a:t>iêm</a:t>
              </a:r>
              <a:endParaRPr lang="en-US" sz="4800" dirty="0">
                <a:solidFill>
                  <a:schemeClr val="tx1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3810000" y="2248870"/>
              <a:ext cx="1104900" cy="68580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 err="1" smtClean="0">
                  <a:solidFill>
                    <a:srgbClr val="008000"/>
                  </a:solidFill>
                  <a:latin typeface="UTM Avo" panose="02040603050506020204" pitchFamily="18" charset="0"/>
                </a:rPr>
                <a:t>iê</a:t>
              </a:r>
              <a:endParaRPr lang="en-US" sz="3600" b="1" dirty="0">
                <a:solidFill>
                  <a:srgbClr val="008000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4914901" y="2245729"/>
              <a:ext cx="1104900" cy="685800"/>
            </a:xfrm>
            <a:prstGeom prst="rect">
              <a:avLst/>
            </a:prstGeom>
            <a:solidFill>
              <a:srgbClr val="E9A5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 smtClean="0">
                  <a:solidFill>
                    <a:srgbClr val="FF0000"/>
                  </a:solidFill>
                  <a:latin typeface=".VnAvant" pitchFamily="34" charset="0"/>
                </a:rPr>
                <a:t>m</a:t>
              </a:r>
              <a:endParaRPr lang="en-US" sz="3600" b="1" dirty="0">
                <a:solidFill>
                  <a:srgbClr val="FF0000"/>
                </a:solidFill>
                <a:latin typeface=".VnAvant" pitchFamily="34" charset="0"/>
              </a:endParaRPr>
            </a:p>
          </p:txBody>
        </p:sp>
      </p:grpSp>
      <p:sp>
        <p:nvSpPr>
          <p:cNvPr id="14" name="Rectangle 13"/>
          <p:cNvSpPr/>
          <p:nvPr/>
        </p:nvSpPr>
        <p:spPr>
          <a:xfrm>
            <a:off x="243384" y="4025461"/>
            <a:ext cx="5116892" cy="12822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US" sz="5400" dirty="0" err="1">
                <a:solidFill>
                  <a:schemeClr val="tx1"/>
                </a:solidFill>
                <a:latin typeface="UTM Avo" panose="02040603050506020204" pitchFamily="18" charset="0"/>
              </a:rPr>
              <a:t>i</a:t>
            </a:r>
            <a:r>
              <a:rPr lang="en-US" sz="5400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ê</a:t>
            </a:r>
            <a:r>
              <a:rPr lang="en-US" sz="5400" dirty="0" smtClean="0">
                <a:solidFill>
                  <a:schemeClr val="tx1"/>
                </a:solidFill>
                <a:latin typeface="UTM Avo" panose="02040603050506020204" pitchFamily="18" charset="0"/>
              </a:rPr>
              <a:t> – </a:t>
            </a:r>
            <a:r>
              <a:rPr lang="en-US" sz="5400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mờ</a:t>
            </a:r>
            <a:r>
              <a:rPr lang="en-US" sz="5400" dirty="0" smtClean="0">
                <a:solidFill>
                  <a:schemeClr val="tx1"/>
                </a:solidFill>
                <a:latin typeface="UTM Avo" panose="02040603050506020204" pitchFamily="18" charset="0"/>
              </a:rPr>
              <a:t> - </a:t>
            </a:r>
            <a:r>
              <a:rPr lang="en-US" sz="5400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iêm</a:t>
            </a:r>
            <a:endParaRPr lang="en-US" sz="5400" dirty="0">
              <a:solidFill>
                <a:schemeClr val="tx1"/>
              </a:solidFill>
              <a:latin typeface="UTM Avo" panose="02040603050506020204" pitchFamily="18" charset="0"/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7504386" y="798787"/>
            <a:ext cx="3773214" cy="2103124"/>
            <a:chOff x="3810000" y="1424287"/>
            <a:chExt cx="2209801" cy="1510383"/>
          </a:xfrm>
        </p:grpSpPr>
        <p:sp>
          <p:nvSpPr>
            <p:cNvPr id="16" name="Rectangle 15"/>
            <p:cNvSpPr/>
            <p:nvPr/>
          </p:nvSpPr>
          <p:spPr>
            <a:xfrm>
              <a:off x="3810000" y="1424287"/>
              <a:ext cx="2209800" cy="818300"/>
            </a:xfrm>
            <a:prstGeom prst="rect">
              <a:avLst/>
            </a:prstGeom>
            <a:solidFill>
              <a:srgbClr val="FFFF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dirty="0" err="1">
                  <a:solidFill>
                    <a:schemeClr val="tx1"/>
                  </a:solidFill>
                  <a:latin typeface="UTM Avo" panose="02040603050506020204" pitchFamily="18" charset="0"/>
                </a:rPr>
                <a:t>y</a:t>
              </a:r>
              <a:r>
                <a:rPr lang="en-US" sz="4800" dirty="0" err="1" smtClean="0">
                  <a:solidFill>
                    <a:schemeClr val="tx1"/>
                  </a:solidFill>
                  <a:latin typeface="UTM Avo" panose="02040603050506020204" pitchFamily="18" charset="0"/>
                </a:rPr>
                <a:t>êm</a:t>
              </a:r>
              <a:endParaRPr lang="en-US" sz="4800" dirty="0">
                <a:solidFill>
                  <a:schemeClr val="tx1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17" name="Rectangle 16"/>
            <p:cNvSpPr/>
            <p:nvPr/>
          </p:nvSpPr>
          <p:spPr>
            <a:xfrm>
              <a:off x="3810000" y="2248870"/>
              <a:ext cx="1104900" cy="68580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 err="1">
                  <a:solidFill>
                    <a:srgbClr val="008000"/>
                  </a:solidFill>
                  <a:latin typeface="UTM Avo" panose="02040603050506020204" pitchFamily="18" charset="0"/>
                </a:rPr>
                <a:t>y</a:t>
              </a:r>
              <a:r>
                <a:rPr lang="en-US" sz="3600" b="1" dirty="0" err="1" smtClean="0">
                  <a:solidFill>
                    <a:srgbClr val="008000"/>
                  </a:solidFill>
                  <a:latin typeface="UTM Avo" panose="02040603050506020204" pitchFamily="18" charset="0"/>
                </a:rPr>
                <a:t>ê</a:t>
              </a:r>
              <a:endParaRPr lang="en-US" sz="3600" b="1" dirty="0">
                <a:solidFill>
                  <a:srgbClr val="008000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18" name="Rectangle 17"/>
            <p:cNvSpPr/>
            <p:nvPr/>
          </p:nvSpPr>
          <p:spPr>
            <a:xfrm>
              <a:off x="4914901" y="2245729"/>
              <a:ext cx="1104900" cy="685800"/>
            </a:xfrm>
            <a:prstGeom prst="rect">
              <a:avLst/>
            </a:prstGeom>
            <a:solidFill>
              <a:srgbClr val="E9A5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 smtClean="0">
                  <a:solidFill>
                    <a:srgbClr val="FF0000"/>
                  </a:solidFill>
                  <a:latin typeface=".VnAvant" pitchFamily="34" charset="0"/>
                </a:rPr>
                <a:t>m</a:t>
              </a:r>
              <a:endParaRPr lang="en-US" sz="3600" b="1" dirty="0">
                <a:solidFill>
                  <a:srgbClr val="FF0000"/>
                </a:solidFill>
                <a:latin typeface=".VnAvant" pitchFamily="34" charset="0"/>
              </a:endParaRPr>
            </a:p>
          </p:txBody>
        </p:sp>
      </p:grpSp>
      <p:sp>
        <p:nvSpPr>
          <p:cNvPr id="27" name="Rectangle 26"/>
          <p:cNvSpPr/>
          <p:nvPr/>
        </p:nvSpPr>
        <p:spPr>
          <a:xfrm>
            <a:off x="6943721" y="4004450"/>
            <a:ext cx="4743768" cy="13032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US" sz="5400" dirty="0" err="1">
                <a:solidFill>
                  <a:schemeClr val="tx1"/>
                </a:solidFill>
                <a:latin typeface="UTM Avo" panose="02040603050506020204" pitchFamily="18" charset="0"/>
              </a:rPr>
              <a:t>y</a:t>
            </a:r>
            <a:r>
              <a:rPr lang="en-US" sz="5400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ê</a:t>
            </a:r>
            <a:r>
              <a:rPr lang="en-US" sz="5400" dirty="0" smtClean="0">
                <a:solidFill>
                  <a:schemeClr val="tx1"/>
                </a:solidFill>
                <a:latin typeface="UTM Avo" panose="02040603050506020204" pitchFamily="18" charset="0"/>
              </a:rPr>
              <a:t> – </a:t>
            </a:r>
            <a:r>
              <a:rPr lang="en-US" sz="5400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mờ</a:t>
            </a:r>
            <a:r>
              <a:rPr lang="en-US" sz="5400" dirty="0" smtClean="0">
                <a:solidFill>
                  <a:schemeClr val="tx1"/>
                </a:solidFill>
                <a:latin typeface="UTM Avo" panose="02040603050506020204" pitchFamily="18" charset="0"/>
              </a:rPr>
              <a:t> - </a:t>
            </a:r>
            <a:r>
              <a:rPr lang="en-US" sz="5400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iêm</a:t>
            </a:r>
            <a:endParaRPr lang="en-US" sz="5400" dirty="0">
              <a:solidFill>
                <a:schemeClr val="tx1"/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8054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2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072" y="133098"/>
            <a:ext cx="4876777" cy="273268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650146" y="2890349"/>
            <a:ext cx="204951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err="1" smtClean="0">
                <a:latin typeface="UTM Avo" panose="02040603050506020204" pitchFamily="18" charset="0"/>
              </a:rPr>
              <a:t>diêm</a:t>
            </a:r>
            <a:endParaRPr lang="en-US" sz="5400" dirty="0">
              <a:latin typeface="UTM Avo" panose="020406030505060202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2840" y="189187"/>
            <a:ext cx="5002925" cy="26765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350459" y="2932385"/>
            <a:ext cx="170794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err="1">
                <a:latin typeface="UTM Avo" panose="02040603050506020204" pitchFamily="18" charset="0"/>
              </a:rPr>
              <a:t>y</a:t>
            </a:r>
            <a:r>
              <a:rPr lang="en-US" sz="5400" dirty="0" err="1" smtClean="0">
                <a:latin typeface="UTM Avo" panose="02040603050506020204" pitchFamily="18" charset="0"/>
              </a:rPr>
              <a:t>ếm</a:t>
            </a:r>
            <a:endParaRPr lang="en-US" sz="5400" dirty="0">
              <a:latin typeface="UTM Avo" panose="020406030505060202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27187" y="4382814"/>
            <a:ext cx="4906662" cy="9399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US" sz="5400" dirty="0" err="1">
                <a:solidFill>
                  <a:schemeClr val="tx1"/>
                </a:solidFill>
                <a:latin typeface="UTM Avo" panose="02040603050506020204" pitchFamily="18" charset="0"/>
              </a:rPr>
              <a:t>i</a:t>
            </a:r>
            <a:r>
              <a:rPr lang="en-US" sz="5400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ê</a:t>
            </a:r>
            <a:r>
              <a:rPr lang="en-US" sz="5400" dirty="0" smtClean="0">
                <a:solidFill>
                  <a:schemeClr val="tx1"/>
                </a:solidFill>
                <a:latin typeface="UTM Avo" panose="02040603050506020204" pitchFamily="18" charset="0"/>
              </a:rPr>
              <a:t> – </a:t>
            </a:r>
            <a:r>
              <a:rPr lang="en-US" sz="5400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mờ</a:t>
            </a:r>
            <a:r>
              <a:rPr lang="en-US" sz="5400" dirty="0" smtClean="0">
                <a:solidFill>
                  <a:schemeClr val="tx1"/>
                </a:solidFill>
                <a:latin typeface="UTM Avo" panose="02040603050506020204" pitchFamily="18" charset="0"/>
              </a:rPr>
              <a:t> - </a:t>
            </a:r>
            <a:r>
              <a:rPr lang="en-US" sz="5400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iêm</a:t>
            </a:r>
            <a:endParaRPr lang="en-US" sz="5400" dirty="0">
              <a:solidFill>
                <a:schemeClr val="tx1"/>
              </a:solidFill>
              <a:latin typeface="UTM Avo" panose="020406030505060202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442840" y="4372304"/>
            <a:ext cx="5108029" cy="9504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US" sz="5400" dirty="0" err="1">
                <a:solidFill>
                  <a:schemeClr val="tx1"/>
                </a:solidFill>
                <a:latin typeface="UTM Avo" panose="02040603050506020204" pitchFamily="18" charset="0"/>
              </a:rPr>
              <a:t>i</a:t>
            </a:r>
            <a:r>
              <a:rPr lang="en-US" sz="5400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ê</a:t>
            </a:r>
            <a:r>
              <a:rPr lang="en-US" sz="5400" dirty="0" smtClean="0">
                <a:solidFill>
                  <a:schemeClr val="tx1"/>
                </a:solidFill>
                <a:latin typeface="UTM Avo" panose="02040603050506020204" pitchFamily="18" charset="0"/>
              </a:rPr>
              <a:t> – </a:t>
            </a:r>
            <a:r>
              <a:rPr lang="en-US" sz="5400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mờ</a:t>
            </a:r>
            <a:r>
              <a:rPr lang="en-US" sz="5400" dirty="0" smtClean="0">
                <a:solidFill>
                  <a:schemeClr val="tx1"/>
                </a:solidFill>
                <a:latin typeface="UTM Avo" panose="02040603050506020204" pitchFamily="18" charset="0"/>
              </a:rPr>
              <a:t> - </a:t>
            </a:r>
            <a:r>
              <a:rPr lang="en-US" sz="5400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iêm</a:t>
            </a:r>
            <a:endParaRPr lang="en-US" sz="5400" dirty="0">
              <a:solidFill>
                <a:schemeClr val="tx1"/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43142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8" grpId="0" animBg="1"/>
      <p:bldP spid="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587" y="1387366"/>
            <a:ext cx="9753600" cy="539706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250730" y="136634"/>
            <a:ext cx="388883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Bảng</a:t>
            </a:r>
            <a:r>
              <a:rPr lang="en-US" sz="54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54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gài</a:t>
            </a:r>
            <a:endParaRPr lang="en-US" sz="5400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88096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261">
            <a:extLst>
              <a:ext uri="{FF2B5EF4-FFF2-40B4-BE49-F238E27FC236}">
                <a16:creationId xmlns:a16="http://schemas.microsoft.com/office/drawing/2014/main" id="{BCFF5C50-AC38-470C-9C35-1E9C08737EE9}"/>
              </a:ext>
            </a:extLst>
          </p:cNvPr>
          <p:cNvGrpSpPr/>
          <p:nvPr/>
        </p:nvGrpSpPr>
        <p:grpSpPr>
          <a:xfrm>
            <a:off x="11399821" y="357354"/>
            <a:ext cx="467620" cy="470659"/>
            <a:chOff x="0" y="0"/>
            <a:chExt cx="935237" cy="845748"/>
          </a:xfrm>
        </p:grpSpPr>
        <p:sp>
          <p:nvSpPr>
            <p:cNvPr id="8" name="Shape 1259">
              <a:extLst>
                <a:ext uri="{FF2B5EF4-FFF2-40B4-BE49-F238E27FC236}">
                  <a16:creationId xmlns:a16="http://schemas.microsoft.com/office/drawing/2014/main" id="{4CBE5A8A-BF07-42F2-9470-BA3AFF719DB8}"/>
                </a:ext>
              </a:extLst>
            </p:cNvPr>
            <p:cNvSpPr/>
            <p:nvPr/>
          </p:nvSpPr>
          <p:spPr>
            <a:xfrm>
              <a:off x="0" y="0"/>
              <a:ext cx="935238" cy="84574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987" y="21600"/>
                  </a:moveTo>
                  <a:lnTo>
                    <a:pt x="1467" y="11753"/>
                  </a:lnTo>
                  <a:cubicBezTo>
                    <a:pt x="531" y="10505"/>
                    <a:pt x="0" y="8841"/>
                    <a:pt x="0" y="7108"/>
                  </a:cubicBezTo>
                  <a:cubicBezTo>
                    <a:pt x="0" y="3224"/>
                    <a:pt x="2903" y="0"/>
                    <a:pt x="6399" y="0"/>
                  </a:cubicBezTo>
                  <a:cubicBezTo>
                    <a:pt x="8022" y="0"/>
                    <a:pt x="9645" y="659"/>
                    <a:pt x="10800" y="1942"/>
                  </a:cubicBezTo>
                  <a:cubicBezTo>
                    <a:pt x="11955" y="763"/>
                    <a:pt x="13578" y="0"/>
                    <a:pt x="15170" y="0"/>
                  </a:cubicBezTo>
                  <a:cubicBezTo>
                    <a:pt x="18697" y="0"/>
                    <a:pt x="21600" y="3224"/>
                    <a:pt x="21600" y="7108"/>
                  </a:cubicBezTo>
                  <a:cubicBezTo>
                    <a:pt x="21600" y="8772"/>
                    <a:pt x="21069" y="10436"/>
                    <a:pt x="20102" y="11753"/>
                  </a:cubicBezTo>
                  <a:lnTo>
                    <a:pt x="20039" y="11857"/>
                  </a:lnTo>
                  <a:lnTo>
                    <a:pt x="12610" y="19346"/>
                  </a:lnTo>
                  <a:lnTo>
                    <a:pt x="11736" y="18202"/>
                  </a:lnTo>
                  <a:lnTo>
                    <a:pt x="19103" y="10783"/>
                  </a:lnTo>
                  <a:cubicBezTo>
                    <a:pt x="19852" y="9812"/>
                    <a:pt x="20258" y="8460"/>
                    <a:pt x="20258" y="7212"/>
                  </a:cubicBezTo>
                  <a:cubicBezTo>
                    <a:pt x="20258" y="4126"/>
                    <a:pt x="17948" y="1560"/>
                    <a:pt x="15170" y="1560"/>
                  </a:cubicBezTo>
                  <a:cubicBezTo>
                    <a:pt x="13703" y="1560"/>
                    <a:pt x="12267" y="2323"/>
                    <a:pt x="11331" y="3536"/>
                  </a:cubicBezTo>
                  <a:lnTo>
                    <a:pt x="10800" y="4195"/>
                  </a:lnTo>
                  <a:lnTo>
                    <a:pt x="10269" y="3536"/>
                  </a:lnTo>
                  <a:cubicBezTo>
                    <a:pt x="9302" y="2254"/>
                    <a:pt x="7897" y="1560"/>
                    <a:pt x="6399" y="1560"/>
                  </a:cubicBezTo>
                  <a:cubicBezTo>
                    <a:pt x="3652" y="1560"/>
                    <a:pt x="1342" y="4126"/>
                    <a:pt x="1342" y="7212"/>
                  </a:cubicBezTo>
                  <a:cubicBezTo>
                    <a:pt x="1342" y="8460"/>
                    <a:pt x="1748" y="9812"/>
                    <a:pt x="2497" y="10783"/>
                  </a:cubicBezTo>
                  <a:lnTo>
                    <a:pt x="11955" y="20456"/>
                  </a:lnTo>
                  <a:lnTo>
                    <a:pt x="10987" y="21600"/>
                  </a:lnTo>
                </a:path>
              </a:pathLst>
            </a:custGeom>
            <a:solidFill>
              <a:srgbClr val="555556"/>
            </a:solidFill>
            <a:ln w="12700" cap="flat">
              <a:noFill/>
              <a:miter lim="400000"/>
            </a:ln>
            <a:effectLst/>
          </p:spPr>
          <p:txBody>
            <a:bodyPr wrap="square" lIns="22860" tIns="22860" rIns="22860" bIns="22860" numCol="1" anchor="ctr">
              <a:noAutofit/>
            </a:bodyPr>
            <a:lstStyle/>
            <a:p>
              <a:pPr defTabSz="228600" hangingPunct="0">
                <a:lnSpc>
                  <a:spcPct val="93000"/>
                </a:lnSpc>
                <a:defRPr sz="1800">
                  <a:latin typeface="Arial"/>
                  <a:ea typeface="Arial"/>
                  <a:cs typeface="Arial"/>
                  <a:sym typeface="Arial"/>
                </a:defRPr>
              </a:pPr>
              <a:endParaRPr sz="9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" name="Shape 1260">
              <a:extLst>
                <a:ext uri="{FF2B5EF4-FFF2-40B4-BE49-F238E27FC236}">
                  <a16:creationId xmlns:a16="http://schemas.microsoft.com/office/drawing/2014/main" id="{F8348A0C-E527-4220-933C-EA9D3C93C68A}"/>
                </a:ext>
              </a:extLst>
            </p:cNvPr>
            <p:cNvSpPr/>
            <p:nvPr/>
          </p:nvSpPr>
          <p:spPr>
            <a:xfrm>
              <a:off x="113344" y="119310"/>
              <a:ext cx="619062" cy="53554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1485" y="21600"/>
                  </a:moveTo>
                  <a:lnTo>
                    <a:pt x="1134" y="10527"/>
                  </a:lnTo>
                  <a:cubicBezTo>
                    <a:pt x="425" y="9327"/>
                    <a:pt x="0" y="7909"/>
                    <a:pt x="0" y="6491"/>
                  </a:cubicBezTo>
                  <a:cubicBezTo>
                    <a:pt x="0" y="2945"/>
                    <a:pt x="2552" y="0"/>
                    <a:pt x="5625" y="0"/>
                  </a:cubicBezTo>
                  <a:lnTo>
                    <a:pt x="5625" y="2400"/>
                  </a:lnTo>
                  <a:cubicBezTo>
                    <a:pt x="3687" y="2400"/>
                    <a:pt x="2080" y="4255"/>
                    <a:pt x="2080" y="6491"/>
                  </a:cubicBezTo>
                  <a:cubicBezTo>
                    <a:pt x="2080" y="7364"/>
                    <a:pt x="2269" y="8291"/>
                    <a:pt x="2789" y="9000"/>
                  </a:cubicBezTo>
                  <a:lnTo>
                    <a:pt x="12903" y="19855"/>
                  </a:lnTo>
                  <a:lnTo>
                    <a:pt x="11485" y="21600"/>
                  </a:lnTo>
                  <a:close/>
                  <a:moveTo>
                    <a:pt x="15739" y="4855"/>
                  </a:moveTo>
                  <a:lnTo>
                    <a:pt x="13896" y="3655"/>
                  </a:lnTo>
                  <a:cubicBezTo>
                    <a:pt x="14652" y="2127"/>
                    <a:pt x="15881" y="1091"/>
                    <a:pt x="17299" y="600"/>
                  </a:cubicBezTo>
                  <a:cubicBezTo>
                    <a:pt x="18717" y="164"/>
                    <a:pt x="20277" y="382"/>
                    <a:pt x="21600" y="1200"/>
                  </a:cubicBezTo>
                  <a:lnTo>
                    <a:pt x="20560" y="3327"/>
                  </a:lnTo>
                  <a:cubicBezTo>
                    <a:pt x="19757" y="2836"/>
                    <a:pt x="18717" y="2618"/>
                    <a:pt x="17819" y="2945"/>
                  </a:cubicBezTo>
                  <a:cubicBezTo>
                    <a:pt x="16968" y="3218"/>
                    <a:pt x="16259" y="3927"/>
                    <a:pt x="15739" y="4855"/>
                  </a:cubicBezTo>
                  <a:close/>
                </a:path>
              </a:pathLst>
            </a:custGeom>
            <a:solidFill>
              <a:srgbClr val="555556"/>
            </a:solidFill>
            <a:ln w="12700" cap="flat">
              <a:noFill/>
              <a:miter lim="400000"/>
            </a:ln>
            <a:effectLst/>
          </p:spPr>
          <p:txBody>
            <a:bodyPr wrap="square" lIns="22860" tIns="22860" rIns="22860" bIns="22860" numCol="1" anchor="ctr">
              <a:noAutofit/>
            </a:bodyPr>
            <a:lstStyle/>
            <a:p>
              <a:pPr defTabSz="228600" hangingPunct="0">
                <a:lnSpc>
                  <a:spcPct val="93000"/>
                </a:lnSpc>
                <a:defRPr sz="1800">
                  <a:latin typeface="Arial"/>
                  <a:ea typeface="Arial"/>
                  <a:cs typeface="Arial"/>
                  <a:sym typeface="Arial"/>
                </a:defRPr>
              </a:pPr>
              <a:endParaRPr sz="9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1" name="Title 1"/>
          <p:cNvSpPr txBox="1">
            <a:spLocks/>
          </p:cNvSpPr>
          <p:nvPr/>
        </p:nvSpPr>
        <p:spPr>
          <a:xfrm>
            <a:off x="115614" y="136634"/>
            <a:ext cx="9858688" cy="58514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dirty="0" smtClean="0">
                <a:latin typeface="UTM Avo" panose="02040603050506020204" pitchFamily="18" charset="0"/>
              </a:rPr>
              <a:t>2. </a:t>
            </a:r>
            <a:r>
              <a:rPr lang="en-US" sz="3200" dirty="0" err="1" smtClean="0">
                <a:latin typeface="UTM Avo" panose="02040603050506020204" pitchFamily="18" charset="0"/>
              </a:rPr>
              <a:t>Tiếng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nào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có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vần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iêm</a:t>
            </a:r>
            <a:r>
              <a:rPr lang="en-US" sz="3200" dirty="0" err="1" smtClean="0">
                <a:latin typeface="UTM Avo" panose="02040603050506020204" pitchFamily="18" charset="0"/>
              </a:rPr>
              <a:t>?Tiếng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nào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có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vần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iêp</a:t>
            </a:r>
            <a:r>
              <a:rPr lang="en-US" sz="3200" dirty="0" smtClean="0">
                <a:latin typeface="UTM Avo" panose="02040603050506020204" pitchFamily="18" charset="0"/>
              </a:rPr>
              <a:t>?</a:t>
            </a:r>
            <a:endParaRPr lang="en-US" sz="3200" dirty="0">
              <a:latin typeface="UTM Avo" panose="020406030505060202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621" y="997309"/>
            <a:ext cx="10993821" cy="5582167"/>
          </a:xfrm>
          <a:prstGeom prst="rect">
            <a:avLst/>
          </a:prstGeom>
        </p:spPr>
      </p:pic>
      <p:cxnSp>
        <p:nvCxnSpPr>
          <p:cNvPr id="28" name="Straight Connector 27"/>
          <p:cNvCxnSpPr/>
          <p:nvPr/>
        </p:nvCxnSpPr>
        <p:spPr>
          <a:xfrm>
            <a:off x="2606560" y="3478924"/>
            <a:ext cx="1135117" cy="2102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>
            <a:off x="6290431" y="3505204"/>
            <a:ext cx="1135117" cy="2102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>
            <a:off x="9974302" y="3505204"/>
            <a:ext cx="788291" cy="10512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>
            <a:off x="1981195" y="6321965"/>
            <a:ext cx="1135117" cy="2102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>
            <a:off x="5491645" y="6311453"/>
            <a:ext cx="1135117" cy="2102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>
            <a:off x="9926995" y="6321964"/>
            <a:ext cx="1192950" cy="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381231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1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4FB554DA-F872-4FAB-9DFF-EABC40F49E0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62" b="12058"/>
          <a:stretch/>
        </p:blipFill>
        <p:spPr>
          <a:xfrm>
            <a:off x="0" y="84081"/>
            <a:ext cx="12192000" cy="6858000"/>
          </a:xfrm>
          <a:prstGeom prst="rect">
            <a:avLst/>
          </a:prstGeom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2974428" y="1093076"/>
            <a:ext cx="6873765" cy="1250731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800" dirty="0" err="1" smtClean="0">
                <a:latin typeface="UTM Avo" panose="02040603050506020204" pitchFamily="18" charset="0"/>
              </a:rPr>
              <a:t>Nghỉ</a:t>
            </a:r>
            <a:r>
              <a:rPr lang="en-US" sz="4800" dirty="0" smtClean="0">
                <a:latin typeface="UTM Avo" panose="02040603050506020204" pitchFamily="18" charset="0"/>
              </a:rPr>
              <a:t> </a:t>
            </a:r>
            <a:r>
              <a:rPr lang="en-US" sz="4800" dirty="0" err="1" smtClean="0">
                <a:latin typeface="UTM Avo" panose="02040603050506020204" pitchFamily="18" charset="0"/>
              </a:rPr>
              <a:t>giải</a:t>
            </a:r>
            <a:r>
              <a:rPr lang="en-US" sz="4800" dirty="0" smtClean="0">
                <a:latin typeface="UTM Avo" panose="02040603050506020204" pitchFamily="18" charset="0"/>
              </a:rPr>
              <a:t> </a:t>
            </a:r>
            <a:r>
              <a:rPr lang="en-US" sz="4800" dirty="0" err="1" smtClean="0">
                <a:latin typeface="UTM Avo" panose="02040603050506020204" pitchFamily="18" charset="0"/>
              </a:rPr>
              <a:t>lao</a:t>
            </a:r>
            <a:endParaRPr lang="en-US" sz="4800" dirty="0"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3646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PowerPoint 演示文稿"/>
</p:tagLst>
</file>

<file path=ppt/theme/theme1.xml><?xml version="1.0" encoding="utf-8"?>
<a:theme xmlns:a="http://schemas.openxmlformats.org/drawingml/2006/main" name="Office Them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913</TotalTime>
  <Words>175</Words>
  <Application>Microsoft Office PowerPoint</Application>
  <PresentationFormat>Widescreen</PresentationFormat>
  <Paragraphs>45</Paragraphs>
  <Slides>13</Slides>
  <Notes>0</Notes>
  <HiddenSlides>0</HiddenSlides>
  <MMClips>2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5" baseType="lpstr">
      <vt:lpstr>Arial</vt:lpstr>
      <vt:lpstr>UTM Avo</vt:lpstr>
      <vt:lpstr>等线</vt:lpstr>
      <vt:lpstr>Times New Roman</vt:lpstr>
      <vt:lpstr>HP001 4 hàng</vt:lpstr>
      <vt:lpstr>字魂7号-温暖童稚体</vt:lpstr>
      <vt:lpstr>小白</vt:lpstr>
      <vt:lpstr>Lato Regular</vt:lpstr>
      <vt:lpstr>字魂17号-萌趣果冻体</vt:lpstr>
      <vt:lpstr>.VnAvant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ASUS</dc:creator>
  <cp:lastModifiedBy>DELL OS</cp:lastModifiedBy>
  <cp:revision>175</cp:revision>
  <dcterms:created xsi:type="dcterms:W3CDTF">2019-03-29T12:25:33Z</dcterms:created>
  <dcterms:modified xsi:type="dcterms:W3CDTF">2020-08-11T08:31:09Z</dcterms:modified>
</cp:coreProperties>
</file>