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9"/>
  </p:notesMasterIdLst>
  <p:sldIdLst>
    <p:sldId id="334" r:id="rId3"/>
    <p:sldId id="331" r:id="rId4"/>
    <p:sldId id="7312" r:id="rId5"/>
    <p:sldId id="333" r:id="rId6"/>
    <p:sldId id="7313" r:id="rId7"/>
    <p:sldId id="7314" r:id="rId8"/>
    <p:sldId id="332" r:id="rId9"/>
    <p:sldId id="7315" r:id="rId10"/>
    <p:sldId id="7311" r:id="rId11"/>
    <p:sldId id="7316" r:id="rId12"/>
    <p:sldId id="7321" r:id="rId13"/>
    <p:sldId id="7322" r:id="rId14"/>
    <p:sldId id="7317" r:id="rId15"/>
    <p:sldId id="7318" r:id="rId16"/>
    <p:sldId id="259" r:id="rId17"/>
    <p:sldId id="321" r:id="rId18"/>
    <p:sldId id="7323" r:id="rId19"/>
    <p:sldId id="7324" r:id="rId20"/>
    <p:sldId id="322" r:id="rId21"/>
    <p:sldId id="7325" r:id="rId22"/>
    <p:sldId id="7319" r:id="rId23"/>
    <p:sldId id="7326" r:id="rId24"/>
    <p:sldId id="7327" r:id="rId25"/>
    <p:sldId id="7320" r:id="rId26"/>
    <p:sldId id="335" r:id="rId27"/>
    <p:sldId id="7306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53224F-0DD9-41BA-8545-2A7B0601A1D0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B67E04-DBAC-4789-A985-A0945A3FF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327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</a:t>
            </a:r>
            <a:r>
              <a:rPr lang="en-US" baseline="0"/>
              <a:t> vào quả khế để đi đến câu hỏi</a:t>
            </a:r>
          </a:p>
          <a:p>
            <a:r>
              <a:rPr lang="en-US" baseline="0"/>
              <a:t>Tại slide câu hỏi, click vào con chim để quay về slide này</a:t>
            </a:r>
          </a:p>
          <a:p>
            <a:r>
              <a:rPr lang="en-US" baseline="0"/>
              <a:t>Chơi xong thì enter để xuất hiên người nông dân hạnh phúc</a:t>
            </a:r>
          </a:p>
          <a:p>
            <a:r>
              <a:rPr lang="en-US" baseline="0"/>
              <a:t>Click vào người nông dân để đi đến bài mới</a:t>
            </a: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52123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11748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36365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accent5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"/>
          <p:cNvSpPr txBox="1">
            <a:spLocks noGrp="1"/>
          </p:cNvSpPr>
          <p:nvPr>
            <p:ph type="title"/>
          </p:nvPr>
        </p:nvSpPr>
        <p:spPr>
          <a:xfrm>
            <a:off x="2146467" y="560933"/>
            <a:ext cx="7886800" cy="763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7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4"/>
          <p:cNvSpPr txBox="1">
            <a:spLocks noGrp="1"/>
          </p:cNvSpPr>
          <p:nvPr>
            <p:ph type="body" idx="1"/>
          </p:nvPr>
        </p:nvSpPr>
        <p:spPr>
          <a:xfrm>
            <a:off x="889600" y="1571767"/>
            <a:ext cx="10412800" cy="4475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marL="608330" lvl="0" indent="-42291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AutoNum type="arabicPeriod"/>
              <a:defRPr sz="1600"/>
            </a:lvl1pPr>
            <a:lvl2pPr marL="1217295" lvl="1" indent="-422910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825625" lvl="2" indent="-422910" rtl="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2434590" lvl="3" indent="-422910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3042920" lvl="4" indent="-422910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3651885" lvl="5" indent="-422910" rtl="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4260215" lvl="6" indent="-422910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4869180" lvl="7" indent="-422910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5477510" lvl="8" indent="-422910" rtl="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00" name="Google Shape;100;p4"/>
          <p:cNvSpPr/>
          <p:nvPr/>
        </p:nvSpPr>
        <p:spPr>
          <a:xfrm>
            <a:off x="-100967" y="5553936"/>
            <a:ext cx="1474899" cy="1356351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1" name="Google Shape;101;p4"/>
          <p:cNvSpPr/>
          <p:nvPr/>
        </p:nvSpPr>
        <p:spPr>
          <a:xfrm rot="10800000">
            <a:off x="10845037" y="-91483"/>
            <a:ext cx="1448331" cy="1332616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02" name="Google Shape;102;p4"/>
          <p:cNvGrpSpPr/>
          <p:nvPr/>
        </p:nvGrpSpPr>
        <p:grpSpPr>
          <a:xfrm>
            <a:off x="45864" y="15432"/>
            <a:ext cx="4687196" cy="4712224"/>
            <a:chOff x="34399" y="11580"/>
            <a:chExt cx="4024035" cy="4045522"/>
          </a:xfrm>
        </p:grpSpPr>
        <p:sp>
          <p:nvSpPr>
            <p:cNvPr id="103" name="Google Shape;103;p4"/>
            <p:cNvSpPr/>
            <p:nvPr/>
          </p:nvSpPr>
          <p:spPr>
            <a:xfrm>
              <a:off x="336327" y="641969"/>
              <a:ext cx="282070" cy="198192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629787" y="144059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246235" y="1309844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1596949" y="210677"/>
              <a:ext cx="181464" cy="118584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404652" y="204435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563999" y="14341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2412918" y="270411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222384" y="1995338"/>
              <a:ext cx="87955" cy="57641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336414" y="1835768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2412920" y="118135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2278469" y="212769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" name="Google Shape;114;p4"/>
            <p:cNvSpPr/>
            <p:nvPr/>
          </p:nvSpPr>
          <p:spPr>
            <a:xfrm rot="3312740">
              <a:off x="104323" y="71702"/>
              <a:ext cx="324095" cy="339745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1069550" y="118125"/>
              <a:ext cx="227595" cy="228852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" name="Google Shape;116;p4"/>
            <p:cNvSpPr/>
            <p:nvPr/>
          </p:nvSpPr>
          <p:spPr>
            <a:xfrm rot="-3073535">
              <a:off x="541547" y="2389279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" name="Google Shape;117;p4"/>
            <p:cNvSpPr/>
            <p:nvPr/>
          </p:nvSpPr>
          <p:spPr>
            <a:xfrm rot="-3073535">
              <a:off x="91672" y="3451604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447949" y="37712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336412" y="39994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564012" y="39418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222652" y="2646976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2" name="Google Shape;122;p4"/>
            <p:cNvSpPr/>
            <p:nvPr/>
          </p:nvSpPr>
          <p:spPr>
            <a:xfrm rot="675019">
              <a:off x="2827311" y="329873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3" name="Google Shape;123;p4"/>
            <p:cNvSpPr/>
            <p:nvPr/>
          </p:nvSpPr>
          <p:spPr>
            <a:xfrm rot="675019">
              <a:off x="3448986" y="157236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4" name="Google Shape;124;p4"/>
            <p:cNvSpPr/>
            <p:nvPr/>
          </p:nvSpPr>
          <p:spPr>
            <a:xfrm>
              <a:off x="2990418" y="118136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3971018" y="376373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126" name="Google Shape;126;p4"/>
          <p:cNvSpPr/>
          <p:nvPr/>
        </p:nvSpPr>
        <p:spPr>
          <a:xfrm rot="10800000">
            <a:off x="11596106" y="1373908"/>
            <a:ext cx="116554" cy="7685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27" name="Google Shape;127;p4"/>
          <p:cNvGrpSpPr/>
          <p:nvPr/>
        </p:nvGrpSpPr>
        <p:grpSpPr>
          <a:xfrm>
            <a:off x="7654140" y="2346808"/>
            <a:ext cx="4461187" cy="4421127"/>
            <a:chOff x="5740605" y="1760105"/>
            <a:chExt cx="3345890" cy="3315845"/>
          </a:xfrm>
        </p:grpSpPr>
        <p:sp>
          <p:nvSpPr>
            <p:cNvPr id="128" name="Google Shape;128;p4"/>
            <p:cNvSpPr/>
            <p:nvPr/>
          </p:nvSpPr>
          <p:spPr>
            <a:xfrm rot="10800000">
              <a:off x="8600923" y="4387005"/>
              <a:ext cx="234541" cy="164787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9" name="Google Shape;129;p4"/>
            <p:cNvSpPr/>
            <p:nvPr/>
          </p:nvSpPr>
          <p:spPr>
            <a:xfrm rot="10800000">
              <a:off x="8475077" y="488970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0" name="Google Shape;130;p4"/>
            <p:cNvSpPr/>
            <p:nvPr/>
          </p:nvSpPr>
          <p:spPr>
            <a:xfrm rot="10800000">
              <a:off x="8793993" y="392037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1" name="Google Shape;131;p4"/>
            <p:cNvSpPr/>
            <p:nvPr/>
          </p:nvSpPr>
          <p:spPr>
            <a:xfrm rot="10800000">
              <a:off x="7636395" y="4811807"/>
              <a:ext cx="150887" cy="98597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2" name="Google Shape;132;p4"/>
            <p:cNvSpPr/>
            <p:nvPr/>
          </p:nvSpPr>
          <p:spPr>
            <a:xfrm rot="10800000">
              <a:off x="8705967" y="3337810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3" name="Google Shape;133;p4"/>
            <p:cNvSpPr/>
            <p:nvPr/>
          </p:nvSpPr>
          <p:spPr>
            <a:xfrm rot="10800000">
              <a:off x="8573473" y="38452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4" name="Google Shape;134;p4"/>
            <p:cNvSpPr/>
            <p:nvPr/>
          </p:nvSpPr>
          <p:spPr>
            <a:xfrm rot="10800000">
              <a:off x="7036135" y="4812819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5" name="Google Shape;135;p4"/>
            <p:cNvSpPr/>
            <p:nvPr/>
          </p:nvSpPr>
          <p:spPr>
            <a:xfrm rot="10800000">
              <a:off x="8857071" y="3378564"/>
              <a:ext cx="73134" cy="47926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6" name="Google Shape;136;p4"/>
            <p:cNvSpPr/>
            <p:nvPr/>
          </p:nvSpPr>
          <p:spPr>
            <a:xfrm rot="10800000">
              <a:off x="8762706" y="3511243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7" name="Google Shape;137;p4"/>
            <p:cNvSpPr/>
            <p:nvPr/>
          </p:nvSpPr>
          <p:spPr>
            <a:xfrm rot="10800000">
              <a:off x="7036133" y="493942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8" name="Google Shape;138;p4"/>
            <p:cNvSpPr/>
            <p:nvPr/>
          </p:nvSpPr>
          <p:spPr>
            <a:xfrm rot="10800000">
              <a:off x="7147926" y="4860739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9" name="Google Shape;139;p4"/>
            <p:cNvSpPr/>
            <p:nvPr/>
          </p:nvSpPr>
          <p:spPr>
            <a:xfrm rot="-7487963">
              <a:off x="8758832" y="4743433"/>
              <a:ext cx="269516" cy="282509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0" name="Google Shape;140;p4"/>
            <p:cNvSpPr/>
            <p:nvPr/>
          </p:nvSpPr>
          <p:spPr>
            <a:xfrm rot="10800000">
              <a:off x="8036559" y="4797031"/>
              <a:ext cx="189245" cy="190329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1" name="Google Shape;141;p4"/>
            <p:cNvSpPr/>
            <p:nvPr/>
          </p:nvSpPr>
          <p:spPr>
            <a:xfrm rot="7725898">
              <a:off x="8513933" y="2947287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2" name="Google Shape;142;p4"/>
            <p:cNvSpPr/>
            <p:nvPr/>
          </p:nvSpPr>
          <p:spPr>
            <a:xfrm rot="7725898">
              <a:off x="8887995" y="2063982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3" name="Google Shape;143;p4"/>
            <p:cNvSpPr/>
            <p:nvPr/>
          </p:nvSpPr>
          <p:spPr>
            <a:xfrm rot="10800000">
              <a:off x="8669966" y="19019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4" name="Google Shape;144;p4"/>
            <p:cNvSpPr/>
            <p:nvPr/>
          </p:nvSpPr>
          <p:spPr>
            <a:xfrm rot="10800000">
              <a:off x="8573463" y="176010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5" name="Google Shape;145;p4"/>
            <p:cNvSpPr/>
            <p:nvPr/>
          </p:nvSpPr>
          <p:spPr>
            <a:xfrm rot="10800000">
              <a:off x="8857297" y="2836737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6" name="Google Shape;146;p4"/>
            <p:cNvSpPr/>
            <p:nvPr/>
          </p:nvSpPr>
          <p:spPr>
            <a:xfrm rot="-10124052">
              <a:off x="6639644" y="4686046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7" name="Google Shape;147;p4"/>
            <p:cNvSpPr/>
            <p:nvPr/>
          </p:nvSpPr>
          <p:spPr>
            <a:xfrm rot="-10124052">
              <a:off x="6122734" y="4829591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8" name="Google Shape;148;p4"/>
            <p:cNvSpPr/>
            <p:nvPr/>
          </p:nvSpPr>
          <p:spPr>
            <a:xfrm rot="10800000">
              <a:off x="6555955" y="493943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9" name="Google Shape;149;p4"/>
            <p:cNvSpPr/>
            <p:nvPr/>
          </p:nvSpPr>
          <p:spPr>
            <a:xfrm rot="10800000">
              <a:off x="5740605" y="472471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16040264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accent5"/>
        </a:solidFill>
        <a:effectLst/>
      </p:bgPr>
    </p:bg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7"/>
          <p:cNvSpPr/>
          <p:nvPr/>
        </p:nvSpPr>
        <p:spPr>
          <a:xfrm rot="5400000">
            <a:off x="-234016" y="-38689"/>
            <a:ext cx="3327063" cy="3059641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6" name="Google Shape;236;p7"/>
          <p:cNvSpPr txBox="1">
            <a:spLocks noGrp="1"/>
          </p:cNvSpPr>
          <p:nvPr>
            <p:ph type="title"/>
          </p:nvPr>
        </p:nvSpPr>
        <p:spPr>
          <a:xfrm>
            <a:off x="6452200" y="410333"/>
            <a:ext cx="4368800" cy="10076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4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37" name="Google Shape;237;p7"/>
          <p:cNvSpPr/>
          <p:nvPr/>
        </p:nvSpPr>
        <p:spPr>
          <a:xfrm>
            <a:off x="-100966" y="1290835"/>
            <a:ext cx="6186529" cy="5689271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8" name="Google Shape;238;p7"/>
          <p:cNvSpPr txBox="1">
            <a:spLocks noGrp="1"/>
          </p:cNvSpPr>
          <p:nvPr>
            <p:ph type="subTitle" idx="1"/>
          </p:nvPr>
        </p:nvSpPr>
        <p:spPr>
          <a:xfrm>
            <a:off x="6452200" y="1523200"/>
            <a:ext cx="4368800" cy="3811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239" name="Google Shape;239;p7"/>
          <p:cNvGrpSpPr/>
          <p:nvPr/>
        </p:nvGrpSpPr>
        <p:grpSpPr>
          <a:xfrm rot="10800000">
            <a:off x="9359226" y="4257201"/>
            <a:ext cx="2654262" cy="2466445"/>
            <a:chOff x="817100" y="238125"/>
            <a:chExt cx="5912375" cy="5495644"/>
          </a:xfrm>
        </p:grpSpPr>
        <p:sp>
          <p:nvSpPr>
            <p:cNvPr id="240" name="Google Shape;240;p7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4" name="Google Shape;244;p7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5" name="Google Shape;245;p7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6" name="Google Shape;246;p7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0" name="Google Shape;250;p7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1" name="Google Shape;251;p7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2" name="Google Shape;252;p7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3" name="Google Shape;253;p7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4" name="Google Shape;254;p7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5" name="Google Shape;255;p7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3894998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5508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bg>
      <p:bgPr>
        <a:solidFill>
          <a:schemeClr val="accent4"/>
        </a:solidFill>
        <a:effectLst/>
      </p:bgPr>
    </p:bg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9" name="Google Shape;379;p14"/>
          <p:cNvGrpSpPr/>
          <p:nvPr/>
        </p:nvGrpSpPr>
        <p:grpSpPr>
          <a:xfrm rot="10800000">
            <a:off x="5511635" y="-112633"/>
            <a:ext cx="6816033" cy="7047333"/>
            <a:chOff x="258350" y="-84478"/>
            <a:chExt cx="5112025" cy="5285500"/>
          </a:xfrm>
        </p:grpSpPr>
        <p:sp>
          <p:nvSpPr>
            <p:cNvPr id="380" name="Google Shape;380;p14"/>
            <p:cNvSpPr/>
            <p:nvPr/>
          </p:nvSpPr>
          <p:spPr>
            <a:xfrm rot="5400000">
              <a:off x="297296" y="127943"/>
              <a:ext cx="5285497" cy="4860661"/>
            </a:xfrm>
            <a:custGeom>
              <a:avLst/>
              <a:gdLst/>
              <a:ahLst/>
              <a:cxnLst/>
              <a:rect l="l" t="t" r="r" b="b"/>
              <a:pathLst>
                <a:path w="227725" h="209421" extrusionOk="0">
                  <a:moveTo>
                    <a:pt x="72958" y="0"/>
                  </a:moveTo>
                  <a:cubicBezTo>
                    <a:pt x="46578" y="0"/>
                    <a:pt x="21728" y="6589"/>
                    <a:pt x="0" y="18261"/>
                  </a:cubicBezTo>
                  <a:lnTo>
                    <a:pt x="0" y="209421"/>
                  </a:lnTo>
                  <a:lnTo>
                    <a:pt x="217797" y="209421"/>
                  </a:lnTo>
                  <a:cubicBezTo>
                    <a:pt x="224236" y="192430"/>
                    <a:pt x="227724" y="174018"/>
                    <a:pt x="227724" y="154788"/>
                  </a:cubicBezTo>
                  <a:cubicBezTo>
                    <a:pt x="227724" y="69276"/>
                    <a:pt x="158449" y="0"/>
                    <a:pt x="729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81" name="Google Shape;381;p14"/>
            <p:cNvSpPr/>
            <p:nvPr/>
          </p:nvSpPr>
          <p:spPr>
            <a:xfrm>
              <a:off x="258350" y="-84478"/>
              <a:ext cx="1585800" cy="52854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382" name="Google Shape;382;p14"/>
          <p:cNvSpPr txBox="1">
            <a:spLocks noGrp="1"/>
          </p:cNvSpPr>
          <p:nvPr>
            <p:ph type="ctrTitle"/>
          </p:nvPr>
        </p:nvSpPr>
        <p:spPr>
          <a:xfrm>
            <a:off x="6607767" y="3790567"/>
            <a:ext cx="4077600" cy="7540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9pPr>
          </a:lstStyle>
          <a:p>
            <a:endParaRPr/>
          </a:p>
        </p:txBody>
      </p:sp>
      <p:sp>
        <p:nvSpPr>
          <p:cNvPr id="383" name="Google Shape;383;p14"/>
          <p:cNvSpPr txBox="1">
            <a:spLocks noGrp="1"/>
          </p:cNvSpPr>
          <p:nvPr>
            <p:ph type="subTitle" idx="1"/>
          </p:nvPr>
        </p:nvSpPr>
        <p:spPr>
          <a:xfrm>
            <a:off x="6718167" y="4385600"/>
            <a:ext cx="3856800" cy="794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Karla Regular"/>
              <a:buNone/>
              <a:defRPr sz="2100">
                <a:latin typeface="Karla Regular"/>
                <a:ea typeface="Karla Regular"/>
                <a:cs typeface="Karla Regular"/>
                <a:sym typeface="Karla Regula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9pPr>
          </a:lstStyle>
          <a:p>
            <a:endParaRPr/>
          </a:p>
        </p:txBody>
      </p:sp>
      <p:sp>
        <p:nvSpPr>
          <p:cNvPr id="384" name="Google Shape;384;p14"/>
          <p:cNvSpPr txBox="1">
            <a:spLocks noGrp="1"/>
          </p:cNvSpPr>
          <p:nvPr>
            <p:ph type="title" idx="2" hasCustomPrompt="1"/>
          </p:nvPr>
        </p:nvSpPr>
        <p:spPr>
          <a:xfrm>
            <a:off x="7240567" y="2407333"/>
            <a:ext cx="2812000" cy="145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93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385" name="Google Shape;385;p14"/>
          <p:cNvGrpSpPr/>
          <p:nvPr/>
        </p:nvGrpSpPr>
        <p:grpSpPr>
          <a:xfrm rot="10800000">
            <a:off x="124007" y="123442"/>
            <a:ext cx="4461187" cy="4421127"/>
            <a:chOff x="5740605" y="1760105"/>
            <a:chExt cx="3345890" cy="3315845"/>
          </a:xfrm>
        </p:grpSpPr>
        <p:sp>
          <p:nvSpPr>
            <p:cNvPr id="386" name="Google Shape;386;p14"/>
            <p:cNvSpPr/>
            <p:nvPr/>
          </p:nvSpPr>
          <p:spPr>
            <a:xfrm rot="10800000">
              <a:off x="8600923" y="4387005"/>
              <a:ext cx="234541" cy="164787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87" name="Google Shape;387;p14"/>
            <p:cNvSpPr/>
            <p:nvPr/>
          </p:nvSpPr>
          <p:spPr>
            <a:xfrm rot="10800000">
              <a:off x="8475077" y="488970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88" name="Google Shape;388;p14"/>
            <p:cNvSpPr/>
            <p:nvPr/>
          </p:nvSpPr>
          <p:spPr>
            <a:xfrm rot="10800000">
              <a:off x="8793993" y="392037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89" name="Google Shape;389;p14"/>
            <p:cNvSpPr/>
            <p:nvPr/>
          </p:nvSpPr>
          <p:spPr>
            <a:xfrm rot="10800000">
              <a:off x="7636395" y="4811807"/>
              <a:ext cx="150887" cy="98597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0" name="Google Shape;390;p14"/>
            <p:cNvSpPr/>
            <p:nvPr/>
          </p:nvSpPr>
          <p:spPr>
            <a:xfrm rot="10800000">
              <a:off x="8705967" y="3337810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1" name="Google Shape;391;p14"/>
            <p:cNvSpPr/>
            <p:nvPr/>
          </p:nvSpPr>
          <p:spPr>
            <a:xfrm rot="10800000">
              <a:off x="8573473" y="38452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2" name="Google Shape;392;p14"/>
            <p:cNvSpPr/>
            <p:nvPr/>
          </p:nvSpPr>
          <p:spPr>
            <a:xfrm rot="10800000">
              <a:off x="7036135" y="4812819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3" name="Google Shape;393;p14"/>
            <p:cNvSpPr/>
            <p:nvPr/>
          </p:nvSpPr>
          <p:spPr>
            <a:xfrm rot="10800000">
              <a:off x="8857071" y="3378564"/>
              <a:ext cx="73134" cy="47926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4" name="Google Shape;394;p14"/>
            <p:cNvSpPr/>
            <p:nvPr/>
          </p:nvSpPr>
          <p:spPr>
            <a:xfrm rot="10800000">
              <a:off x="8762706" y="3511243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5" name="Google Shape;395;p14"/>
            <p:cNvSpPr/>
            <p:nvPr/>
          </p:nvSpPr>
          <p:spPr>
            <a:xfrm rot="10800000">
              <a:off x="7036133" y="493942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6" name="Google Shape;396;p14"/>
            <p:cNvSpPr/>
            <p:nvPr/>
          </p:nvSpPr>
          <p:spPr>
            <a:xfrm rot="10800000">
              <a:off x="7147926" y="4860739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7" name="Google Shape;397;p14"/>
            <p:cNvSpPr/>
            <p:nvPr/>
          </p:nvSpPr>
          <p:spPr>
            <a:xfrm rot="-7487963">
              <a:off x="8758832" y="4743433"/>
              <a:ext cx="269516" cy="282509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8" name="Google Shape;398;p14"/>
            <p:cNvSpPr/>
            <p:nvPr/>
          </p:nvSpPr>
          <p:spPr>
            <a:xfrm rot="10800000">
              <a:off x="8036559" y="4797031"/>
              <a:ext cx="189245" cy="190329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9" name="Google Shape;399;p14"/>
            <p:cNvSpPr/>
            <p:nvPr/>
          </p:nvSpPr>
          <p:spPr>
            <a:xfrm rot="7725898">
              <a:off x="8513933" y="2947287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0" name="Google Shape;400;p14"/>
            <p:cNvSpPr/>
            <p:nvPr/>
          </p:nvSpPr>
          <p:spPr>
            <a:xfrm rot="7725898">
              <a:off x="8887995" y="2063982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1" name="Google Shape;401;p14"/>
            <p:cNvSpPr/>
            <p:nvPr/>
          </p:nvSpPr>
          <p:spPr>
            <a:xfrm rot="10800000">
              <a:off x="8669966" y="19019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2" name="Google Shape;402;p14"/>
            <p:cNvSpPr/>
            <p:nvPr/>
          </p:nvSpPr>
          <p:spPr>
            <a:xfrm rot="10800000">
              <a:off x="8573463" y="176010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3" name="Google Shape;403;p14"/>
            <p:cNvSpPr/>
            <p:nvPr/>
          </p:nvSpPr>
          <p:spPr>
            <a:xfrm rot="10800000">
              <a:off x="8857297" y="2836737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4" name="Google Shape;404;p14"/>
            <p:cNvSpPr/>
            <p:nvPr/>
          </p:nvSpPr>
          <p:spPr>
            <a:xfrm rot="-10124052">
              <a:off x="6639644" y="4686046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5" name="Google Shape;405;p14"/>
            <p:cNvSpPr/>
            <p:nvPr/>
          </p:nvSpPr>
          <p:spPr>
            <a:xfrm rot="-10124052">
              <a:off x="6122734" y="4829591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6" name="Google Shape;406;p14"/>
            <p:cNvSpPr/>
            <p:nvPr/>
          </p:nvSpPr>
          <p:spPr>
            <a:xfrm rot="10800000">
              <a:off x="6555955" y="493943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7" name="Google Shape;407;p14"/>
            <p:cNvSpPr/>
            <p:nvPr/>
          </p:nvSpPr>
          <p:spPr>
            <a:xfrm rot="10800000">
              <a:off x="5740605" y="472471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17035374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5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27"/>
          <p:cNvGrpSpPr/>
          <p:nvPr/>
        </p:nvGrpSpPr>
        <p:grpSpPr>
          <a:xfrm flipH="1">
            <a:off x="7428132" y="15432"/>
            <a:ext cx="4687196" cy="4712224"/>
            <a:chOff x="34399" y="11580"/>
            <a:chExt cx="4024035" cy="4045522"/>
          </a:xfrm>
        </p:grpSpPr>
        <p:sp>
          <p:nvSpPr>
            <p:cNvPr id="900" name="Google Shape;900;p27"/>
            <p:cNvSpPr/>
            <p:nvPr/>
          </p:nvSpPr>
          <p:spPr>
            <a:xfrm>
              <a:off x="336327" y="641969"/>
              <a:ext cx="282070" cy="198192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01" name="Google Shape;901;p27"/>
            <p:cNvSpPr/>
            <p:nvPr/>
          </p:nvSpPr>
          <p:spPr>
            <a:xfrm>
              <a:off x="629787" y="144059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02" name="Google Shape;902;p27"/>
            <p:cNvSpPr/>
            <p:nvPr/>
          </p:nvSpPr>
          <p:spPr>
            <a:xfrm>
              <a:off x="246235" y="1309844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03" name="Google Shape;903;p27"/>
            <p:cNvSpPr/>
            <p:nvPr/>
          </p:nvSpPr>
          <p:spPr>
            <a:xfrm>
              <a:off x="1596949" y="210677"/>
              <a:ext cx="181464" cy="118584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04" name="Google Shape;904;p27"/>
            <p:cNvSpPr/>
            <p:nvPr/>
          </p:nvSpPr>
          <p:spPr>
            <a:xfrm>
              <a:off x="404652" y="204435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05" name="Google Shape;905;p27"/>
            <p:cNvSpPr/>
            <p:nvPr/>
          </p:nvSpPr>
          <p:spPr>
            <a:xfrm>
              <a:off x="563999" y="14341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06" name="Google Shape;906;p27"/>
            <p:cNvSpPr/>
            <p:nvPr/>
          </p:nvSpPr>
          <p:spPr>
            <a:xfrm>
              <a:off x="2412918" y="270411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07" name="Google Shape;907;p27"/>
            <p:cNvSpPr/>
            <p:nvPr/>
          </p:nvSpPr>
          <p:spPr>
            <a:xfrm>
              <a:off x="222384" y="1995338"/>
              <a:ext cx="87955" cy="57641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08" name="Google Shape;908;p27"/>
            <p:cNvSpPr/>
            <p:nvPr/>
          </p:nvSpPr>
          <p:spPr>
            <a:xfrm>
              <a:off x="336414" y="1835768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09" name="Google Shape;909;p27"/>
            <p:cNvSpPr/>
            <p:nvPr/>
          </p:nvSpPr>
          <p:spPr>
            <a:xfrm>
              <a:off x="2412920" y="118135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10" name="Google Shape;910;p27"/>
            <p:cNvSpPr/>
            <p:nvPr/>
          </p:nvSpPr>
          <p:spPr>
            <a:xfrm>
              <a:off x="2278469" y="212769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11" name="Google Shape;911;p27"/>
            <p:cNvSpPr/>
            <p:nvPr/>
          </p:nvSpPr>
          <p:spPr>
            <a:xfrm rot="3312740">
              <a:off x="104323" y="71702"/>
              <a:ext cx="324095" cy="339745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12" name="Google Shape;912;p27"/>
            <p:cNvSpPr/>
            <p:nvPr/>
          </p:nvSpPr>
          <p:spPr>
            <a:xfrm>
              <a:off x="1069550" y="118125"/>
              <a:ext cx="227595" cy="228852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13" name="Google Shape;913;p27"/>
            <p:cNvSpPr/>
            <p:nvPr/>
          </p:nvSpPr>
          <p:spPr>
            <a:xfrm rot="-3073535">
              <a:off x="541547" y="2389279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14" name="Google Shape;914;p27"/>
            <p:cNvSpPr/>
            <p:nvPr/>
          </p:nvSpPr>
          <p:spPr>
            <a:xfrm rot="-3073535">
              <a:off x="91672" y="3451604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15" name="Google Shape;915;p27"/>
            <p:cNvSpPr/>
            <p:nvPr/>
          </p:nvSpPr>
          <p:spPr>
            <a:xfrm>
              <a:off x="447949" y="37712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16" name="Google Shape;916;p27"/>
            <p:cNvSpPr/>
            <p:nvPr/>
          </p:nvSpPr>
          <p:spPr>
            <a:xfrm>
              <a:off x="336412" y="39994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17" name="Google Shape;917;p27"/>
            <p:cNvSpPr/>
            <p:nvPr/>
          </p:nvSpPr>
          <p:spPr>
            <a:xfrm>
              <a:off x="564012" y="39418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18" name="Google Shape;918;p27"/>
            <p:cNvSpPr/>
            <p:nvPr/>
          </p:nvSpPr>
          <p:spPr>
            <a:xfrm>
              <a:off x="222652" y="2646976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19" name="Google Shape;919;p27"/>
            <p:cNvSpPr/>
            <p:nvPr/>
          </p:nvSpPr>
          <p:spPr>
            <a:xfrm rot="675019">
              <a:off x="2827311" y="329873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20" name="Google Shape;920;p27"/>
            <p:cNvSpPr/>
            <p:nvPr/>
          </p:nvSpPr>
          <p:spPr>
            <a:xfrm rot="675019">
              <a:off x="3448986" y="157236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21" name="Google Shape;921;p27"/>
            <p:cNvSpPr/>
            <p:nvPr/>
          </p:nvSpPr>
          <p:spPr>
            <a:xfrm>
              <a:off x="2990418" y="118136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22" name="Google Shape;922;p27"/>
            <p:cNvSpPr/>
            <p:nvPr/>
          </p:nvSpPr>
          <p:spPr>
            <a:xfrm>
              <a:off x="3971018" y="376373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923" name="Google Shape;923;p27"/>
          <p:cNvGrpSpPr/>
          <p:nvPr/>
        </p:nvGrpSpPr>
        <p:grpSpPr>
          <a:xfrm flipH="1">
            <a:off x="45864" y="2346808"/>
            <a:ext cx="4461187" cy="4421127"/>
            <a:chOff x="5740605" y="1760105"/>
            <a:chExt cx="3345890" cy="3315845"/>
          </a:xfrm>
        </p:grpSpPr>
        <p:sp>
          <p:nvSpPr>
            <p:cNvPr id="924" name="Google Shape;924;p27"/>
            <p:cNvSpPr/>
            <p:nvPr/>
          </p:nvSpPr>
          <p:spPr>
            <a:xfrm rot="10800000">
              <a:off x="8600923" y="4387005"/>
              <a:ext cx="234541" cy="164787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25" name="Google Shape;925;p27"/>
            <p:cNvSpPr/>
            <p:nvPr/>
          </p:nvSpPr>
          <p:spPr>
            <a:xfrm rot="10800000">
              <a:off x="8475077" y="488970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26" name="Google Shape;926;p27"/>
            <p:cNvSpPr/>
            <p:nvPr/>
          </p:nvSpPr>
          <p:spPr>
            <a:xfrm rot="10800000">
              <a:off x="8793993" y="392037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27" name="Google Shape;927;p27"/>
            <p:cNvSpPr/>
            <p:nvPr/>
          </p:nvSpPr>
          <p:spPr>
            <a:xfrm rot="10800000">
              <a:off x="7636395" y="4811807"/>
              <a:ext cx="150887" cy="98597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28" name="Google Shape;928;p27"/>
            <p:cNvSpPr/>
            <p:nvPr/>
          </p:nvSpPr>
          <p:spPr>
            <a:xfrm rot="10800000">
              <a:off x="8705967" y="3337810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29" name="Google Shape;929;p27"/>
            <p:cNvSpPr/>
            <p:nvPr/>
          </p:nvSpPr>
          <p:spPr>
            <a:xfrm rot="10800000">
              <a:off x="8573473" y="38452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30" name="Google Shape;930;p27"/>
            <p:cNvSpPr/>
            <p:nvPr/>
          </p:nvSpPr>
          <p:spPr>
            <a:xfrm rot="10800000">
              <a:off x="7036135" y="4812819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31" name="Google Shape;931;p27"/>
            <p:cNvSpPr/>
            <p:nvPr/>
          </p:nvSpPr>
          <p:spPr>
            <a:xfrm rot="10800000">
              <a:off x="8857071" y="3378564"/>
              <a:ext cx="73134" cy="47926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32" name="Google Shape;932;p27"/>
            <p:cNvSpPr/>
            <p:nvPr/>
          </p:nvSpPr>
          <p:spPr>
            <a:xfrm rot="10800000">
              <a:off x="8762706" y="3511243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33" name="Google Shape;933;p27"/>
            <p:cNvSpPr/>
            <p:nvPr/>
          </p:nvSpPr>
          <p:spPr>
            <a:xfrm rot="10800000">
              <a:off x="7036133" y="493942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34" name="Google Shape;934;p27"/>
            <p:cNvSpPr/>
            <p:nvPr/>
          </p:nvSpPr>
          <p:spPr>
            <a:xfrm rot="10800000">
              <a:off x="7147926" y="4860739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35" name="Google Shape;935;p27"/>
            <p:cNvSpPr/>
            <p:nvPr/>
          </p:nvSpPr>
          <p:spPr>
            <a:xfrm rot="-7487963">
              <a:off x="8758832" y="4743433"/>
              <a:ext cx="269516" cy="282509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36" name="Google Shape;936;p27"/>
            <p:cNvSpPr/>
            <p:nvPr/>
          </p:nvSpPr>
          <p:spPr>
            <a:xfrm rot="10800000">
              <a:off x="8036559" y="4797031"/>
              <a:ext cx="189245" cy="190329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37" name="Google Shape;937;p27"/>
            <p:cNvSpPr/>
            <p:nvPr/>
          </p:nvSpPr>
          <p:spPr>
            <a:xfrm rot="7725898">
              <a:off x="8513933" y="2947287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38" name="Google Shape;938;p27"/>
            <p:cNvSpPr/>
            <p:nvPr/>
          </p:nvSpPr>
          <p:spPr>
            <a:xfrm rot="7725898">
              <a:off x="8887995" y="2063982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39" name="Google Shape;939;p27"/>
            <p:cNvSpPr/>
            <p:nvPr/>
          </p:nvSpPr>
          <p:spPr>
            <a:xfrm rot="10800000">
              <a:off x="8669966" y="19019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40" name="Google Shape;940;p27"/>
            <p:cNvSpPr/>
            <p:nvPr/>
          </p:nvSpPr>
          <p:spPr>
            <a:xfrm rot="10800000">
              <a:off x="8573463" y="176010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41" name="Google Shape;941;p27"/>
            <p:cNvSpPr/>
            <p:nvPr/>
          </p:nvSpPr>
          <p:spPr>
            <a:xfrm rot="10800000">
              <a:off x="8857297" y="2836737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42" name="Google Shape;942;p27"/>
            <p:cNvSpPr/>
            <p:nvPr/>
          </p:nvSpPr>
          <p:spPr>
            <a:xfrm rot="-10124052">
              <a:off x="6639644" y="4686046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43" name="Google Shape;943;p27"/>
            <p:cNvSpPr/>
            <p:nvPr/>
          </p:nvSpPr>
          <p:spPr>
            <a:xfrm rot="-10124052">
              <a:off x="6122734" y="4829591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44" name="Google Shape;944;p27"/>
            <p:cNvSpPr/>
            <p:nvPr/>
          </p:nvSpPr>
          <p:spPr>
            <a:xfrm rot="10800000">
              <a:off x="6555955" y="493943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45" name="Google Shape;945;p27"/>
            <p:cNvSpPr/>
            <p:nvPr/>
          </p:nvSpPr>
          <p:spPr>
            <a:xfrm rot="10800000">
              <a:off x="5740605" y="472471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29321820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4"/>
        </a:solidFill>
        <a:effectLst/>
      </p:bgPr>
    </p:bg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28"/>
          <p:cNvSpPr/>
          <p:nvPr/>
        </p:nvSpPr>
        <p:spPr>
          <a:xfrm rot="10800000">
            <a:off x="7024335" y="-93795"/>
            <a:ext cx="5235397" cy="4814589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48" name="Google Shape;948;p28"/>
          <p:cNvSpPr/>
          <p:nvPr/>
        </p:nvSpPr>
        <p:spPr>
          <a:xfrm>
            <a:off x="-100966" y="2057629"/>
            <a:ext cx="5321933" cy="4894169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49" name="Google Shape;949;p28"/>
          <p:cNvSpPr/>
          <p:nvPr/>
        </p:nvSpPr>
        <p:spPr>
          <a:xfrm rot="-2368478">
            <a:off x="10693012" y="2140320"/>
            <a:ext cx="278024" cy="291559"/>
          </a:xfrm>
          <a:custGeom>
            <a:avLst/>
            <a:gdLst/>
            <a:ahLst/>
            <a:cxnLst/>
            <a:rect l="l" t="t" r="r" b="b"/>
            <a:pathLst>
              <a:path w="34839" h="36535" extrusionOk="0">
                <a:moveTo>
                  <a:pt x="14875" y="0"/>
                </a:moveTo>
                <a:lnTo>
                  <a:pt x="13048" y="13831"/>
                </a:lnTo>
                <a:lnTo>
                  <a:pt x="0" y="16636"/>
                </a:lnTo>
                <a:lnTo>
                  <a:pt x="12004" y="21529"/>
                </a:lnTo>
                <a:lnTo>
                  <a:pt x="9982" y="36535"/>
                </a:lnTo>
                <a:lnTo>
                  <a:pt x="20485" y="25052"/>
                </a:lnTo>
                <a:lnTo>
                  <a:pt x="34838" y="30924"/>
                </a:lnTo>
                <a:lnTo>
                  <a:pt x="34838" y="30924"/>
                </a:lnTo>
                <a:lnTo>
                  <a:pt x="26618" y="18202"/>
                </a:lnTo>
                <a:lnTo>
                  <a:pt x="34838" y="9134"/>
                </a:lnTo>
                <a:lnTo>
                  <a:pt x="22442" y="11743"/>
                </a:lnTo>
                <a:lnTo>
                  <a:pt x="14875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0" name="Google Shape;950;p28"/>
          <p:cNvSpPr/>
          <p:nvPr/>
        </p:nvSpPr>
        <p:spPr>
          <a:xfrm rot="10800000">
            <a:off x="11555764" y="3694386"/>
            <a:ext cx="432120" cy="453035"/>
          </a:xfrm>
          <a:custGeom>
            <a:avLst/>
            <a:gdLst/>
            <a:ahLst/>
            <a:cxnLst/>
            <a:rect l="l" t="t" r="r" b="b"/>
            <a:pathLst>
              <a:path w="34839" h="36535" extrusionOk="0">
                <a:moveTo>
                  <a:pt x="14875" y="0"/>
                </a:moveTo>
                <a:lnTo>
                  <a:pt x="13048" y="13831"/>
                </a:lnTo>
                <a:lnTo>
                  <a:pt x="0" y="16636"/>
                </a:lnTo>
                <a:lnTo>
                  <a:pt x="12004" y="21529"/>
                </a:lnTo>
                <a:lnTo>
                  <a:pt x="9982" y="36535"/>
                </a:lnTo>
                <a:lnTo>
                  <a:pt x="20485" y="25052"/>
                </a:lnTo>
                <a:lnTo>
                  <a:pt x="34838" y="30924"/>
                </a:lnTo>
                <a:lnTo>
                  <a:pt x="34838" y="30924"/>
                </a:lnTo>
                <a:lnTo>
                  <a:pt x="26618" y="18202"/>
                </a:lnTo>
                <a:lnTo>
                  <a:pt x="34838" y="9134"/>
                </a:lnTo>
                <a:lnTo>
                  <a:pt x="22442" y="11743"/>
                </a:lnTo>
                <a:lnTo>
                  <a:pt x="14875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1" name="Google Shape;951;p28"/>
          <p:cNvSpPr/>
          <p:nvPr/>
        </p:nvSpPr>
        <p:spPr>
          <a:xfrm rot="10800000">
            <a:off x="9996836" y="6182998"/>
            <a:ext cx="303460" cy="324409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2" name="Google Shape;952;p28"/>
          <p:cNvSpPr/>
          <p:nvPr/>
        </p:nvSpPr>
        <p:spPr>
          <a:xfrm rot="10800000">
            <a:off x="1651496" y="363853"/>
            <a:ext cx="432120" cy="453035"/>
          </a:xfrm>
          <a:custGeom>
            <a:avLst/>
            <a:gdLst/>
            <a:ahLst/>
            <a:cxnLst/>
            <a:rect l="l" t="t" r="r" b="b"/>
            <a:pathLst>
              <a:path w="34839" h="36535" extrusionOk="0">
                <a:moveTo>
                  <a:pt x="14875" y="0"/>
                </a:moveTo>
                <a:lnTo>
                  <a:pt x="13048" y="13831"/>
                </a:lnTo>
                <a:lnTo>
                  <a:pt x="0" y="16636"/>
                </a:lnTo>
                <a:lnTo>
                  <a:pt x="12004" y="21529"/>
                </a:lnTo>
                <a:lnTo>
                  <a:pt x="9982" y="36535"/>
                </a:lnTo>
                <a:lnTo>
                  <a:pt x="20485" y="25052"/>
                </a:lnTo>
                <a:lnTo>
                  <a:pt x="34838" y="30924"/>
                </a:lnTo>
                <a:lnTo>
                  <a:pt x="34838" y="30924"/>
                </a:lnTo>
                <a:lnTo>
                  <a:pt x="26618" y="18202"/>
                </a:lnTo>
                <a:lnTo>
                  <a:pt x="34838" y="9134"/>
                </a:lnTo>
                <a:lnTo>
                  <a:pt x="22442" y="11743"/>
                </a:lnTo>
                <a:lnTo>
                  <a:pt x="14875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3" name="Google Shape;953;p28"/>
          <p:cNvSpPr/>
          <p:nvPr/>
        </p:nvSpPr>
        <p:spPr>
          <a:xfrm rot="10800000">
            <a:off x="160669" y="2940698"/>
            <a:ext cx="303460" cy="324409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4" name="Google Shape;954;p28"/>
          <p:cNvSpPr/>
          <p:nvPr/>
        </p:nvSpPr>
        <p:spPr>
          <a:xfrm rot="10800000">
            <a:off x="1581469" y="4203631"/>
            <a:ext cx="303460" cy="324409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5" name="Google Shape;955;p28"/>
          <p:cNvSpPr/>
          <p:nvPr/>
        </p:nvSpPr>
        <p:spPr>
          <a:xfrm rot="10800000">
            <a:off x="10300302" y="1859931"/>
            <a:ext cx="303460" cy="324409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6" name="Google Shape;956;p28"/>
          <p:cNvSpPr/>
          <p:nvPr/>
        </p:nvSpPr>
        <p:spPr>
          <a:xfrm rot="10800000" flipH="1">
            <a:off x="1326417" y="2616865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7" name="Google Shape;957;p28"/>
          <p:cNvSpPr/>
          <p:nvPr/>
        </p:nvSpPr>
        <p:spPr>
          <a:xfrm rot="10800000" flipH="1">
            <a:off x="1529617" y="2820065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8" name="Google Shape;958;p28"/>
          <p:cNvSpPr/>
          <p:nvPr/>
        </p:nvSpPr>
        <p:spPr>
          <a:xfrm rot="10800000" flipH="1">
            <a:off x="261484" y="1697213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9" name="Google Shape;959;p28"/>
          <p:cNvSpPr/>
          <p:nvPr/>
        </p:nvSpPr>
        <p:spPr>
          <a:xfrm rot="10800000" flipH="1">
            <a:off x="940251" y="556814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60" name="Google Shape;960;p28"/>
          <p:cNvSpPr/>
          <p:nvPr/>
        </p:nvSpPr>
        <p:spPr>
          <a:xfrm rot="10800000" flipH="1">
            <a:off x="424550" y="4933031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61" name="Google Shape;961;p28"/>
          <p:cNvSpPr/>
          <p:nvPr/>
        </p:nvSpPr>
        <p:spPr>
          <a:xfrm rot="10800000" flipH="1">
            <a:off x="643151" y="5154847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62" name="Google Shape;962;p28"/>
          <p:cNvSpPr/>
          <p:nvPr/>
        </p:nvSpPr>
        <p:spPr>
          <a:xfrm rot="10800000" flipH="1">
            <a:off x="363284" y="5579881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63" name="Google Shape;963;p28"/>
          <p:cNvSpPr/>
          <p:nvPr/>
        </p:nvSpPr>
        <p:spPr>
          <a:xfrm rot="10800000" flipH="1">
            <a:off x="11352150" y="6115847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64" name="Google Shape;964;p28"/>
          <p:cNvSpPr/>
          <p:nvPr/>
        </p:nvSpPr>
        <p:spPr>
          <a:xfrm rot="10800000" flipH="1">
            <a:off x="10697884" y="3887347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65" name="Google Shape;965;p28"/>
          <p:cNvSpPr/>
          <p:nvPr/>
        </p:nvSpPr>
        <p:spPr>
          <a:xfrm rot="10800000" flipH="1">
            <a:off x="11830417" y="1493214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66" name="Google Shape;966;p28"/>
          <p:cNvSpPr/>
          <p:nvPr/>
        </p:nvSpPr>
        <p:spPr>
          <a:xfrm rot="10800000" flipH="1">
            <a:off x="11555751" y="1141081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67" name="Google Shape;967;p28"/>
          <p:cNvSpPr/>
          <p:nvPr/>
        </p:nvSpPr>
        <p:spPr>
          <a:xfrm rot="10800000" flipH="1">
            <a:off x="11453951" y="5438414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16878238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5"/>
        </a:solidFill>
        <a:effectLst/>
      </p:bgPr>
    </p:bg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9" name="Google Shape;969;p29"/>
          <p:cNvGrpSpPr/>
          <p:nvPr/>
        </p:nvGrpSpPr>
        <p:grpSpPr>
          <a:xfrm rot="5400000">
            <a:off x="9547636" y="171174"/>
            <a:ext cx="2654263" cy="2466446"/>
            <a:chOff x="817100" y="238125"/>
            <a:chExt cx="5912375" cy="5495644"/>
          </a:xfrm>
        </p:grpSpPr>
        <p:sp>
          <p:nvSpPr>
            <p:cNvPr id="970" name="Google Shape;970;p29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1" name="Google Shape;971;p29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2" name="Google Shape;972;p29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3" name="Google Shape;973;p29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4" name="Google Shape;974;p29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5" name="Google Shape;975;p29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6" name="Google Shape;976;p29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7" name="Google Shape;977;p29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8" name="Google Shape;978;p29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9" name="Google Shape;979;p29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0" name="Google Shape;980;p29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1" name="Google Shape;981;p29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2" name="Google Shape;982;p29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3" name="Google Shape;983;p29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4" name="Google Shape;984;p29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5" name="Google Shape;985;p29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6" name="Google Shape;986;p29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987" name="Google Shape;987;p29"/>
          <p:cNvGrpSpPr/>
          <p:nvPr/>
        </p:nvGrpSpPr>
        <p:grpSpPr>
          <a:xfrm rot="10800000" flipH="1">
            <a:off x="90369" y="4316776"/>
            <a:ext cx="2654262" cy="2466445"/>
            <a:chOff x="817100" y="238125"/>
            <a:chExt cx="5912375" cy="5495644"/>
          </a:xfrm>
        </p:grpSpPr>
        <p:sp>
          <p:nvSpPr>
            <p:cNvPr id="988" name="Google Shape;988;p29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9" name="Google Shape;989;p29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0" name="Google Shape;990;p29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1" name="Google Shape;991;p29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2" name="Google Shape;992;p29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3" name="Google Shape;993;p29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4" name="Google Shape;994;p29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5" name="Google Shape;995;p29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6" name="Google Shape;996;p29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7" name="Google Shape;997;p29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8" name="Google Shape;998;p29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9" name="Google Shape;999;p29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0" name="Google Shape;1000;p29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1" name="Google Shape;1001;p29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2" name="Google Shape;1002;p29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3" name="Google Shape;1003;p29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4" name="Google Shape;1004;p29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1005" name="Google Shape;1005;p29"/>
          <p:cNvSpPr/>
          <p:nvPr/>
        </p:nvSpPr>
        <p:spPr>
          <a:xfrm flipH="1">
            <a:off x="7024335" y="2137208"/>
            <a:ext cx="5235397" cy="4814589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06" name="Google Shape;1006;p29"/>
          <p:cNvSpPr/>
          <p:nvPr/>
        </p:nvSpPr>
        <p:spPr>
          <a:xfrm rot="10800000" flipH="1">
            <a:off x="-100966" y="-93794"/>
            <a:ext cx="5321933" cy="4894169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31046831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759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58222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28597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2024/1/30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97673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2024/1/30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66111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2024/1/30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7375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17B5EDA-34D1-FB29-DB9C-334FD1D4F8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12"/>
          <a:stretch/>
        </p:blipFill>
        <p:spPr>
          <a:xfrm>
            <a:off x="0" y="-12700"/>
            <a:ext cx="12192000" cy="68707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6DD855D9-C736-171D-1D48-2BAA108AE36B}"/>
              </a:ext>
            </a:extLst>
          </p:cNvPr>
          <p:cNvSpPr/>
          <p:nvPr userDrawn="1"/>
        </p:nvSpPr>
        <p:spPr>
          <a:xfrm>
            <a:off x="452438" y="247650"/>
            <a:ext cx="11287125" cy="6457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4398EA6-E0FF-4FF3-7FDD-A4A588437CD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247" y="4873071"/>
            <a:ext cx="1510653" cy="152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5300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2024/1/30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96002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2024/1/30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24743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97A51164-7E57-3EA4-1ED2-40F36BA5E71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1813" y="189911"/>
            <a:ext cx="1242963" cy="124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981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阿里巴巴普惠体" panose="00020600040101010101" charset="-122"/>
          <a:ea typeface="阿里巴巴普惠体" panose="00020600040101010101" charset="-122"/>
          <a:cs typeface="阿里巴巴普惠体" panose="00020600040101010101" charset="-122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阿里巴巴普惠体" panose="00020600040101010101" charset="-122"/>
          <a:ea typeface="阿里巴巴普惠体" panose="00020600040101010101" charset="-122"/>
          <a:cs typeface="阿里巴巴普惠体" panose="00020600040101010101" charset="-12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阿里巴巴普惠体" panose="00020600040101010101" charset="-122"/>
          <a:ea typeface="阿里巴巴普惠体" panose="00020600040101010101" charset="-122"/>
          <a:cs typeface="阿里巴巴普惠体" panose="00020600040101010101" charset="-122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阿里巴巴普惠体" panose="00020600040101010101" charset="-122"/>
          <a:ea typeface="阿里巴巴普惠体" panose="00020600040101010101" charset="-122"/>
          <a:cs typeface="阿里巴巴普惠体" panose="00020600040101010101" charset="-122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阿里巴巴普惠体" panose="00020600040101010101" charset="-122"/>
          <a:ea typeface="阿里巴巴普惠体" panose="00020600040101010101" charset="-122"/>
          <a:cs typeface="阿里巴巴普惠体" panose="00020600040101010101" charset="-122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阿里巴巴普惠体" panose="00020600040101010101" charset="-122"/>
          <a:ea typeface="阿里巴巴普惠体" panose="00020600040101010101" charset="-122"/>
          <a:cs typeface="阿里巴巴普惠体" panose="00020600040101010101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128">
          <p15:clr>
            <a:srgbClr val="F26B43"/>
          </p15:clr>
        </p15:guide>
        <p15:guide id="4" orient="horz" pos="4184">
          <p15:clr>
            <a:srgbClr val="F26B43"/>
          </p15:clr>
        </p15:guide>
        <p15:guide id="5" pos="224">
          <p15:clr>
            <a:srgbClr val="F26B43"/>
          </p15:clr>
        </p15:guide>
        <p15:guide id="6" pos="7448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Luckiest Guy" panose="02000506000000020004"/>
              <a:buNone/>
              <a:defRPr sz="2700">
                <a:solidFill>
                  <a:schemeClr val="dk1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2397867"/>
            <a:ext cx="11360800" cy="32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C8142D06-7BCF-F330-12E5-66F371786A2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1813" y="189911"/>
            <a:ext cx="1242963" cy="124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8807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13" Type="http://schemas.openxmlformats.org/officeDocument/2006/relationships/image" Target="../media/image16.png"/><Relationship Id="rId18" Type="http://schemas.openxmlformats.org/officeDocument/2006/relationships/image" Target="../media/image19.png"/><Relationship Id="rId26" Type="http://schemas.microsoft.com/office/2007/relationships/hdphoto" Target="../media/hdphoto3.wdp"/><Relationship Id="rId3" Type="http://schemas.openxmlformats.org/officeDocument/2006/relationships/slideLayout" Target="../slideLayouts/slideLayout14.xml"/><Relationship Id="rId21" Type="http://schemas.openxmlformats.org/officeDocument/2006/relationships/slide" Target="slide6.xml"/><Relationship Id="rId7" Type="http://schemas.openxmlformats.org/officeDocument/2006/relationships/image" Target="../media/image11.GIF"/><Relationship Id="rId12" Type="http://schemas.openxmlformats.org/officeDocument/2006/relationships/image" Target="../media/image15.png"/><Relationship Id="rId17" Type="http://schemas.openxmlformats.org/officeDocument/2006/relationships/slide" Target="slide4.xml"/><Relationship Id="rId25" Type="http://schemas.openxmlformats.org/officeDocument/2006/relationships/image" Target="../media/image23.png"/><Relationship Id="rId2" Type="http://schemas.openxmlformats.org/officeDocument/2006/relationships/audio" Target="../media/media1.mp3"/><Relationship Id="rId16" Type="http://schemas.openxmlformats.org/officeDocument/2006/relationships/image" Target="../media/image18.png"/><Relationship Id="rId20" Type="http://schemas.openxmlformats.org/officeDocument/2006/relationships/image" Target="../media/image20.png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11" Type="http://schemas.openxmlformats.org/officeDocument/2006/relationships/image" Target="../media/image14.GIF"/><Relationship Id="rId24" Type="http://schemas.microsoft.com/office/2007/relationships/hdphoto" Target="../media/hdphoto2.wdp"/><Relationship Id="rId5" Type="http://schemas.openxmlformats.org/officeDocument/2006/relationships/image" Target="../media/image9.jpeg"/><Relationship Id="rId15" Type="http://schemas.openxmlformats.org/officeDocument/2006/relationships/slide" Target="slide3.xml"/><Relationship Id="rId23" Type="http://schemas.openxmlformats.org/officeDocument/2006/relationships/image" Target="../media/image22.png"/><Relationship Id="rId28" Type="http://schemas.openxmlformats.org/officeDocument/2006/relationships/slide" Target="slide7.xml"/><Relationship Id="rId10" Type="http://schemas.microsoft.com/office/2007/relationships/hdphoto" Target="../media/hdphoto1.wdp"/><Relationship Id="rId19" Type="http://schemas.openxmlformats.org/officeDocument/2006/relationships/slide" Target="slide5.xml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3.png"/><Relationship Id="rId14" Type="http://schemas.openxmlformats.org/officeDocument/2006/relationships/image" Target="../media/image17.png"/><Relationship Id="rId22" Type="http://schemas.openxmlformats.org/officeDocument/2006/relationships/image" Target="../media/image21.png"/><Relationship Id="rId27" Type="http://schemas.openxmlformats.org/officeDocument/2006/relationships/image" Target="../media/image2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27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5.png"/><Relationship Id="rId4" Type="http://schemas.openxmlformats.org/officeDocument/2006/relationships/image" Target="../media/image1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5.png"/><Relationship Id="rId4" Type="http://schemas.openxmlformats.org/officeDocument/2006/relationships/image" Target="../media/image1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5.png"/><Relationship Id="rId4" Type="http://schemas.openxmlformats.org/officeDocument/2006/relationships/image" Target="../media/image1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45E86DFC-5284-822C-F02C-FC0662C667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12"/>
          <a:stretch/>
        </p:blipFill>
        <p:spPr>
          <a:xfrm>
            <a:off x="0" y="-12700"/>
            <a:ext cx="12192000" cy="687070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D3D0F553-ACC7-9E3B-03E1-0C55CE5385BD}"/>
              </a:ext>
            </a:extLst>
          </p:cNvPr>
          <p:cNvGrpSpPr/>
          <p:nvPr/>
        </p:nvGrpSpPr>
        <p:grpSpPr>
          <a:xfrm>
            <a:off x="1018839" y="0"/>
            <a:ext cx="10788848" cy="5289279"/>
            <a:chOff x="1524000" y="216824"/>
            <a:chExt cx="10850564" cy="6896100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3186DD43-D127-6118-B3E1-080BDA5816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28"/>
            <a:stretch/>
          </p:blipFill>
          <p:spPr>
            <a:xfrm>
              <a:off x="1524000" y="242224"/>
              <a:ext cx="10850564" cy="6870700"/>
            </a:xfrm>
            <a:prstGeom prst="rect">
              <a:avLst/>
            </a:prstGeom>
          </p:spPr>
        </p:pic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0E0E544C-E4E4-CAC0-B525-3FFA7AA7CFFF}"/>
                </a:ext>
              </a:extLst>
            </p:cNvPr>
            <p:cNvSpPr/>
            <p:nvPr/>
          </p:nvSpPr>
          <p:spPr>
            <a:xfrm>
              <a:off x="6833276" y="216824"/>
              <a:ext cx="292100" cy="292100"/>
            </a:xfrm>
            <a:prstGeom prst="ellipse">
              <a:avLst/>
            </a:prstGeom>
            <a:solidFill>
              <a:srgbClr val="AE7637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阿里巴巴普惠体"/>
                <a:ea typeface="阿里巴巴普惠体" panose="00020600040101010101"/>
                <a:cs typeface="+mn-cs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E63611C3-F47C-B268-71DF-9EFE702060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6865" y="2526732"/>
            <a:ext cx="3644033" cy="3669905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04715054-0643-6765-01CD-CC9E7C647D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44176" y="2586588"/>
            <a:ext cx="5144788" cy="51447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6D3B12-E548-CB50-42B6-27B3DCA745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6133" y="438292"/>
            <a:ext cx="9474005" cy="443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7689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7526D7D-56D7-A400-0FCD-229E65BEE9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012" y="400050"/>
            <a:ext cx="11268075" cy="4381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92E4E0-DE12-7FBE-4DEA-B0191A61EA34}"/>
              </a:ext>
            </a:extLst>
          </p:cNvPr>
          <p:cNvSpPr txBox="1"/>
          <p:nvPr/>
        </p:nvSpPr>
        <p:spPr>
          <a:xfrm>
            <a:off x="1390650" y="5114925"/>
            <a:ext cx="92392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Theo </a:t>
            </a:r>
            <a:r>
              <a:rPr lang="en-US" sz="4000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4000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000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4000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4000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ảnh</a:t>
            </a:r>
            <a:r>
              <a:rPr lang="en-US" sz="4000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xuất</a:t>
            </a:r>
            <a:r>
              <a:rPr lang="en-US" sz="4000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hiện</a:t>
            </a:r>
            <a:r>
              <a:rPr lang="en-US" sz="4000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trên</a:t>
            </a:r>
            <a:r>
              <a:rPr lang="en-US" sz="4000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4000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tấm</a:t>
            </a:r>
            <a:r>
              <a:rPr lang="en-US" sz="4000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vải</a:t>
            </a:r>
            <a:r>
              <a:rPr lang="en-US" sz="4000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thổ</a:t>
            </a:r>
            <a:r>
              <a:rPr lang="en-US" sz="4000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cẩm</a:t>
            </a:r>
            <a:r>
              <a:rPr lang="en-US" sz="4000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4000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tranh</a:t>
            </a:r>
            <a:r>
              <a:rPr lang="en-US" sz="4000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4000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4000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en-US" sz="4000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en-US" sz="4000" i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3445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D587D1-A912-8D8B-5158-1B6980220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7325" y="1233487"/>
            <a:ext cx="8991600" cy="21240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78D306E-90C9-93A1-0349-9CC22AE6408D}"/>
              </a:ext>
            </a:extLst>
          </p:cNvPr>
          <p:cNvSpPr txBox="1"/>
          <p:nvPr/>
        </p:nvSpPr>
        <p:spPr>
          <a:xfrm>
            <a:off x="4057650" y="3724275"/>
            <a:ext cx="4772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Đây</a:t>
            </a:r>
            <a:r>
              <a:rPr lang="en-US" sz="40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40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40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40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thoi</a:t>
            </a:r>
            <a:endParaRPr lang="en-US" sz="4000" b="1" i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416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3471EF-3EB4-378F-0BCB-B69393EE7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25" y="2000250"/>
            <a:ext cx="3943350" cy="24574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A443B74-FDE1-4CCA-5BE3-C4D60F6AED54}"/>
              </a:ext>
            </a:extLst>
          </p:cNvPr>
          <p:cNvSpPr txBox="1"/>
          <p:nvPr/>
        </p:nvSpPr>
        <p:spPr>
          <a:xfrm>
            <a:off x="4905375" y="1809750"/>
            <a:ext cx="6372225" cy="2690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36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Hình thoi ABCD có:</a:t>
            </a:r>
            <a:endParaRPr lang="en-US" sz="3600" b="1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71500" marR="0" indent="-5715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36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Cạnh AB song song với DC; Cạnh AD song song với BC</a:t>
            </a:r>
            <a:endParaRPr lang="en-US" sz="36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71500" marR="0" indent="-5715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36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AB = BC = CD = DA</a:t>
            </a:r>
            <a:endParaRPr lang="en-US" sz="36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6114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组合 1">
            <a:extLst>
              <a:ext uri="{FF2B5EF4-FFF2-40B4-BE49-F238E27FC236}">
                <a16:creationId xmlns:a16="http://schemas.microsoft.com/office/drawing/2014/main" id="{F91B7B43-4C8F-A304-DF1E-0A8658727E79}"/>
              </a:ext>
            </a:extLst>
          </p:cNvPr>
          <p:cNvGrpSpPr/>
          <p:nvPr/>
        </p:nvGrpSpPr>
        <p:grpSpPr>
          <a:xfrm>
            <a:off x="793860" y="-120650"/>
            <a:ext cx="11026665" cy="6906613"/>
            <a:chOff x="1524000" y="216824"/>
            <a:chExt cx="10850564" cy="6896100"/>
          </a:xfrm>
        </p:grpSpPr>
        <p:pic>
          <p:nvPicPr>
            <p:cNvPr id="161" name="图片 10">
              <a:extLst>
                <a:ext uri="{FF2B5EF4-FFF2-40B4-BE49-F238E27FC236}">
                  <a16:creationId xmlns:a16="http://schemas.microsoft.com/office/drawing/2014/main" id="{9BD63720-DD42-5F18-7863-A00791165F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28"/>
            <a:stretch/>
          </p:blipFill>
          <p:spPr>
            <a:xfrm>
              <a:off x="1524000" y="242224"/>
              <a:ext cx="10850564" cy="6870700"/>
            </a:xfrm>
            <a:prstGeom prst="rect">
              <a:avLst/>
            </a:prstGeom>
          </p:spPr>
        </p:pic>
        <p:sp>
          <p:nvSpPr>
            <p:cNvPr id="162" name="椭圆 11">
              <a:extLst>
                <a:ext uri="{FF2B5EF4-FFF2-40B4-BE49-F238E27FC236}">
                  <a16:creationId xmlns:a16="http://schemas.microsoft.com/office/drawing/2014/main" id="{F6E2F8ED-3EB0-63B9-0320-F9AEE9C0BB2F}"/>
                </a:ext>
              </a:extLst>
            </p:cNvPr>
            <p:cNvSpPr/>
            <p:nvPr/>
          </p:nvSpPr>
          <p:spPr>
            <a:xfrm>
              <a:off x="6833276" y="216824"/>
              <a:ext cx="292100" cy="292100"/>
            </a:xfrm>
            <a:prstGeom prst="ellipse">
              <a:avLst/>
            </a:prstGeom>
            <a:solidFill>
              <a:srgbClr val="AE7637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阿里巴巴普惠体"/>
                <a:ea typeface="阿里巴巴普惠体" panose="00020600040101010101"/>
                <a:cs typeface="+mn-cs"/>
              </a:endParaRPr>
            </a:p>
          </p:txBody>
        </p:sp>
      </p:grpSp>
      <p:pic>
        <p:nvPicPr>
          <p:cNvPr id="163" name="图片 17">
            <a:extLst>
              <a:ext uri="{FF2B5EF4-FFF2-40B4-BE49-F238E27FC236}">
                <a16:creationId xmlns:a16="http://schemas.microsoft.com/office/drawing/2014/main" id="{2B2BD67B-1BB4-041D-4AF8-BAA033E5CC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1725" y="2741013"/>
            <a:ext cx="4368800" cy="4368800"/>
          </a:xfrm>
          <a:prstGeom prst="rect">
            <a:avLst/>
          </a:prstGeom>
        </p:spPr>
      </p:pic>
      <p:sp>
        <p:nvSpPr>
          <p:cNvPr id="164" name="TextBox 163">
            <a:extLst>
              <a:ext uri="{FF2B5EF4-FFF2-40B4-BE49-F238E27FC236}">
                <a16:creationId xmlns:a16="http://schemas.microsoft.com/office/drawing/2014/main" id="{EC50BE58-0B01-10D4-E31E-EE91276B6F3F}"/>
              </a:ext>
            </a:extLst>
          </p:cNvPr>
          <p:cNvSpPr txBox="1"/>
          <p:nvPr/>
        </p:nvSpPr>
        <p:spPr>
          <a:xfrm>
            <a:off x="3080351" y="2042505"/>
            <a:ext cx="635438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4000" b="1">
                <a:solidFill>
                  <a:srgbClr val="685338"/>
                </a:solidFill>
                <a:latin typeface="Cambria" panose="02040503050406030204" pitchFamily="18" charset="0"/>
              </a:rPr>
              <a:t>Hình thoi có hai cặp cạnh đối diện song song và bốn cạnh bằng nhau.</a:t>
            </a:r>
            <a:endParaRPr lang="en-US" sz="4000" b="1" dirty="0" err="1">
              <a:solidFill>
                <a:srgbClr val="685338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9960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45E86DFC-5284-822C-F02C-FC0662C667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12"/>
          <a:stretch/>
        </p:blipFill>
        <p:spPr>
          <a:xfrm>
            <a:off x="0" y="-12700"/>
            <a:ext cx="12192000" cy="687070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D3D0F553-ACC7-9E3B-03E1-0C55CE5385BD}"/>
              </a:ext>
            </a:extLst>
          </p:cNvPr>
          <p:cNvGrpSpPr/>
          <p:nvPr/>
        </p:nvGrpSpPr>
        <p:grpSpPr>
          <a:xfrm>
            <a:off x="1018839" y="0"/>
            <a:ext cx="10788848" cy="5289279"/>
            <a:chOff x="1524000" y="216824"/>
            <a:chExt cx="10850564" cy="6896100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3186DD43-D127-6118-B3E1-080BDA5816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28"/>
            <a:stretch/>
          </p:blipFill>
          <p:spPr>
            <a:xfrm>
              <a:off x="1524000" y="242224"/>
              <a:ext cx="10850564" cy="6870700"/>
            </a:xfrm>
            <a:prstGeom prst="rect">
              <a:avLst/>
            </a:prstGeom>
          </p:spPr>
        </p:pic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0E0E544C-E4E4-CAC0-B525-3FFA7AA7CFFF}"/>
                </a:ext>
              </a:extLst>
            </p:cNvPr>
            <p:cNvSpPr/>
            <p:nvPr/>
          </p:nvSpPr>
          <p:spPr>
            <a:xfrm>
              <a:off x="6833276" y="216824"/>
              <a:ext cx="292100" cy="292100"/>
            </a:xfrm>
            <a:prstGeom prst="ellipse">
              <a:avLst/>
            </a:prstGeom>
            <a:solidFill>
              <a:srgbClr val="AE7637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阿里巴巴普惠体"/>
                <a:ea typeface="阿里巴巴普惠体" panose="00020600040101010101"/>
                <a:cs typeface="+mn-cs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E63611C3-F47C-B268-71DF-9EFE702060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6865" y="2526732"/>
            <a:ext cx="3644033" cy="3669905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04715054-0643-6765-01CD-CC9E7C647D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44176" y="2586588"/>
            <a:ext cx="5144788" cy="514478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8341F66-14EC-C8D9-C98A-7FFEB88992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43225" y="1867337"/>
            <a:ext cx="7429500" cy="1498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2211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0">
            <a:extLst>
              <a:ext uri="{FF2B5EF4-FFF2-40B4-BE49-F238E27FC236}">
                <a16:creationId xmlns:a16="http://schemas.microsoft.com/office/drawing/2014/main" id="{3FC374EA-004D-72E8-874C-F3E8B3481512}"/>
              </a:ext>
            </a:extLst>
          </p:cNvPr>
          <p:cNvSpPr/>
          <p:nvPr/>
        </p:nvSpPr>
        <p:spPr>
          <a:xfrm>
            <a:off x="1092738" y="889938"/>
            <a:ext cx="1387226" cy="428842"/>
          </a:xfrm>
          <a:prstGeom prst="roundRect">
            <a:avLst>
              <a:gd name="adj" fmla="val 50000"/>
            </a:avLst>
          </a:prstGeom>
          <a:solidFill>
            <a:srgbClr val="AE7637"/>
          </a:solidFill>
          <a:ln w="19050">
            <a:solidFill>
              <a:srgbClr val="6853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标小智龙珠体" panose="02020500000000000000" pitchFamily="18" charset="-122"/>
                <a:cs typeface="+mn-cs"/>
                <a:sym typeface="+mn-ea"/>
              </a:rPr>
              <a:t>Bài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标小智龙珠体" panose="02020500000000000000" pitchFamily="18" charset="-122"/>
                <a:cs typeface="+mn-cs"/>
                <a:sym typeface="+mn-ea"/>
              </a:rPr>
              <a:t> 1: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标小智龙珠体" panose="02020500000000000000" pitchFamily="18" charset="-122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0BDEE9-6ED8-B529-1D8F-7A1E025BC7EC}"/>
              </a:ext>
            </a:extLst>
          </p:cNvPr>
          <p:cNvSpPr txBox="1"/>
          <p:nvPr/>
        </p:nvSpPr>
        <p:spPr>
          <a:xfrm>
            <a:off x="2232314" y="811267"/>
            <a:ext cx="85569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vi-VN" sz="3200" b="1" dirty="0">
                <a:solidFill>
                  <a:srgbClr val="923722"/>
                </a:solidFill>
                <a:latin typeface="Cambria" panose="02040503050406030204" pitchFamily="18" charset="0"/>
              </a:rPr>
              <a:t>Trong các hình sau, hình nào là hình thoi?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923722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44FA63-E527-DD31-65B0-7F0ED5FD42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697461"/>
            <a:ext cx="10706100" cy="3645135"/>
          </a:xfrm>
          <a:prstGeom prst="rect">
            <a:avLst/>
          </a:prstGeom>
        </p:spPr>
      </p:pic>
      <p:pic>
        <p:nvPicPr>
          <p:cNvPr id="9" name="Picture 8" descr="A green tick mark on a black background&#10;&#10;Description automatically generated">
            <a:extLst>
              <a:ext uri="{FF2B5EF4-FFF2-40B4-BE49-F238E27FC236}">
                <a16:creationId xmlns:a16="http://schemas.microsoft.com/office/drawing/2014/main" id="{87C133D1-56CB-FE5F-8509-223AA658F2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231" y="1895475"/>
            <a:ext cx="1248731" cy="1057275"/>
          </a:xfrm>
          <a:prstGeom prst="rect">
            <a:avLst/>
          </a:prstGeom>
        </p:spPr>
      </p:pic>
      <p:pic>
        <p:nvPicPr>
          <p:cNvPr id="10" name="Picture 9" descr="A green tick mark on a black background&#10;&#10;Description automatically generated">
            <a:extLst>
              <a:ext uri="{FF2B5EF4-FFF2-40B4-BE49-F238E27FC236}">
                <a16:creationId xmlns:a16="http://schemas.microsoft.com/office/drawing/2014/main" id="{5A9D180C-890E-CB6E-BA68-D2760B0C06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831" y="2105025"/>
            <a:ext cx="1248731" cy="10572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0">
            <a:extLst>
              <a:ext uri="{FF2B5EF4-FFF2-40B4-BE49-F238E27FC236}">
                <a16:creationId xmlns:a16="http://schemas.microsoft.com/office/drawing/2014/main" id="{BBD07D16-B1CE-B9F2-6859-36128E368631}"/>
              </a:ext>
            </a:extLst>
          </p:cNvPr>
          <p:cNvSpPr/>
          <p:nvPr/>
        </p:nvSpPr>
        <p:spPr>
          <a:xfrm>
            <a:off x="740313" y="451457"/>
            <a:ext cx="1387226" cy="428842"/>
          </a:xfrm>
          <a:prstGeom prst="roundRect">
            <a:avLst>
              <a:gd name="adj" fmla="val 50000"/>
            </a:avLst>
          </a:prstGeom>
          <a:solidFill>
            <a:srgbClr val="AE7637"/>
          </a:solidFill>
          <a:ln w="19050">
            <a:solidFill>
              <a:srgbClr val="6853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标小智龙珠体" panose="02020500000000000000" pitchFamily="18" charset="-122"/>
                <a:cs typeface="+mn-cs"/>
                <a:sym typeface="+mn-ea"/>
              </a:rPr>
              <a:t>Bài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标小智龙珠体" panose="02020500000000000000" pitchFamily="18" charset="-122"/>
                <a:cs typeface="+mn-cs"/>
                <a:sym typeface="+mn-ea"/>
              </a:rPr>
              <a:t> 2: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标小智龙珠体" panose="02020500000000000000" pitchFamily="18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DF41B4-F1F2-7DB0-C3DE-07B00D51B165}"/>
              </a:ext>
            </a:extLst>
          </p:cNvPr>
          <p:cNvSpPr txBox="1"/>
          <p:nvPr/>
        </p:nvSpPr>
        <p:spPr>
          <a:xfrm>
            <a:off x="2194214" y="386928"/>
            <a:ext cx="925483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vi-VN" sz="3200" b="1" dirty="0">
                <a:solidFill>
                  <a:srgbClr val="923722"/>
                </a:solidFill>
                <a:latin typeface="Cambria" panose="02040503050406030204" pitchFamily="18" charset="0"/>
              </a:rPr>
              <a:t>Nêu tên các cặp cạnh song song và các cạnh bằng nhau có trong mỗi hình thoi dưới đây: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923722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8336A59-5C5B-FE67-2FA9-CC9E7F107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25" y="1677100"/>
            <a:ext cx="10915650" cy="3718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269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B86E5A-2FAF-55A4-93B7-FA8F88510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987" y="1452562"/>
            <a:ext cx="3019425" cy="387667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E7B77FB-4DBF-B32C-E5D7-4391EA6756F0}"/>
              </a:ext>
            </a:extLst>
          </p:cNvPr>
          <p:cNvSpPr/>
          <p:nvPr/>
        </p:nvSpPr>
        <p:spPr>
          <a:xfrm>
            <a:off x="5219700" y="2028825"/>
            <a:ext cx="5286375" cy="28289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nl-NL" sz="3600" b="1" dirty="0">
                <a:latin typeface="Cambria" panose="02040503050406030204" pitchFamily="18" charset="0"/>
                <a:ea typeface="Cambria" panose="02040503050406030204" pitchFamily="18" charset="0"/>
              </a:rPr>
              <a:t>Hình thoi ABCD.</a:t>
            </a:r>
          </a:p>
          <a:p>
            <a:pPr marL="571500" indent="-5715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3600" dirty="0">
                <a:latin typeface="Cambria" panose="02040503050406030204" pitchFamily="18" charset="0"/>
                <a:ea typeface="Cambria" panose="02040503050406030204" pitchFamily="18" charset="0"/>
              </a:rPr>
              <a:t>Cạnh AB song song DC.</a:t>
            </a:r>
          </a:p>
          <a:p>
            <a:pPr marL="571500" indent="-5715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3600" dirty="0">
                <a:latin typeface="Cambria" panose="02040503050406030204" pitchFamily="18" charset="0"/>
                <a:ea typeface="Cambria" panose="02040503050406030204" pitchFamily="18" charset="0"/>
              </a:rPr>
              <a:t>Cạnh AD song song BC.</a:t>
            </a:r>
          </a:p>
          <a:p>
            <a:pPr marL="571500" indent="-5715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3600" dirty="0">
                <a:latin typeface="Cambria" panose="02040503050406030204" pitchFamily="18" charset="0"/>
                <a:ea typeface="Cambria" panose="02040503050406030204" pitchFamily="18" charset="0"/>
              </a:rPr>
              <a:t>AB = BC = CD = DA</a:t>
            </a:r>
          </a:p>
        </p:txBody>
      </p:sp>
    </p:spTree>
    <p:extLst>
      <p:ext uri="{BB962C8B-B14F-4D97-AF65-F5344CB8AC3E}">
        <p14:creationId xmlns:p14="http://schemas.microsoft.com/office/powerpoint/2010/main" val="31048316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7B77FB-4DBF-B32C-E5D7-4391EA6756F0}"/>
              </a:ext>
            </a:extLst>
          </p:cNvPr>
          <p:cNvSpPr/>
          <p:nvPr/>
        </p:nvSpPr>
        <p:spPr>
          <a:xfrm>
            <a:off x="6143625" y="2085975"/>
            <a:ext cx="5286375" cy="276224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nl-NL" sz="3600" b="1" dirty="0">
                <a:latin typeface="Cambria" panose="02040503050406030204" pitchFamily="18" charset="0"/>
                <a:ea typeface="Cambria" panose="02040503050406030204" pitchFamily="18" charset="0"/>
              </a:rPr>
              <a:t>Hình thoi MNPQ.</a:t>
            </a:r>
          </a:p>
          <a:p>
            <a:pPr marL="571500" indent="-5715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3600" dirty="0">
                <a:latin typeface="Cambria" panose="02040503050406030204" pitchFamily="18" charset="0"/>
                <a:ea typeface="Cambria" panose="02040503050406030204" pitchFamily="18" charset="0"/>
              </a:rPr>
              <a:t>Cạnh MN song song QP.</a:t>
            </a:r>
          </a:p>
          <a:p>
            <a:pPr marL="571500" indent="-5715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3600" dirty="0">
                <a:latin typeface="Cambria" panose="02040503050406030204" pitchFamily="18" charset="0"/>
                <a:ea typeface="Cambria" panose="02040503050406030204" pitchFamily="18" charset="0"/>
              </a:rPr>
              <a:t>Cạnh MQ song song NP.</a:t>
            </a:r>
          </a:p>
          <a:p>
            <a:pPr marL="571500" indent="-5715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3600" dirty="0">
                <a:latin typeface="Cambria" panose="02040503050406030204" pitchFamily="18" charset="0"/>
                <a:ea typeface="Cambria" panose="02040503050406030204" pitchFamily="18" charset="0"/>
              </a:rPr>
              <a:t>MN = NP = PQ = QM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1D515F-9895-672E-9CE3-27015968C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100262"/>
            <a:ext cx="5139093" cy="270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5009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0">
            <a:extLst>
              <a:ext uri="{FF2B5EF4-FFF2-40B4-BE49-F238E27FC236}">
                <a16:creationId xmlns:a16="http://schemas.microsoft.com/office/drawing/2014/main" id="{21F4E2F7-65DE-4731-FC5C-EE62C1B2C93E}"/>
              </a:ext>
            </a:extLst>
          </p:cNvPr>
          <p:cNvSpPr/>
          <p:nvPr/>
        </p:nvSpPr>
        <p:spPr>
          <a:xfrm>
            <a:off x="606962" y="489557"/>
            <a:ext cx="1769611" cy="638824"/>
          </a:xfrm>
          <a:prstGeom prst="roundRect">
            <a:avLst>
              <a:gd name="adj" fmla="val 50000"/>
            </a:avLst>
          </a:prstGeom>
          <a:solidFill>
            <a:srgbClr val="AE7637"/>
          </a:solidFill>
          <a:ln w="19050">
            <a:solidFill>
              <a:srgbClr val="6853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标小智龙珠体" panose="02020500000000000000" pitchFamily="18" charset="-122"/>
                <a:cs typeface="+mn-cs"/>
                <a:sym typeface="+mn-ea"/>
              </a:rPr>
              <a:t>Bài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标小智龙珠体" panose="02020500000000000000" pitchFamily="18" charset="-122"/>
                <a:cs typeface="+mn-cs"/>
                <a:sym typeface="+mn-ea"/>
              </a:rPr>
              <a:t> 3: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标小智龙珠体" panose="02020500000000000000" pitchFamily="18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6C78E0-6DA5-34EC-44D2-680DDE7D1982}"/>
              </a:ext>
            </a:extLst>
          </p:cNvPr>
          <p:cNvSpPr txBox="1"/>
          <p:nvPr/>
        </p:nvSpPr>
        <p:spPr>
          <a:xfrm>
            <a:off x="2438399" y="514597"/>
            <a:ext cx="88392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Câu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nào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đúng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? </a:t>
            </a:r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Câu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nào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sai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923722"/>
              </a:solidFill>
              <a:effectLst/>
              <a:uLnTx/>
              <a:uFillTx/>
              <a:latin typeface="Cambria" panose="020405030504060302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E1AF86-C688-9C7C-CE71-AE8D5266D3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1374" y="1128211"/>
            <a:ext cx="4486275" cy="30723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559FC9C-DD03-4A34-DD06-066919FC52AE}"/>
              </a:ext>
            </a:extLst>
          </p:cNvPr>
          <p:cNvSpPr txBox="1"/>
          <p:nvPr/>
        </p:nvSpPr>
        <p:spPr>
          <a:xfrm>
            <a:off x="771525" y="1771650"/>
            <a:ext cx="6191250" cy="3448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0"/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Trong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thoi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MNPQ:</a:t>
            </a:r>
          </a:p>
          <a:p>
            <a:pPr algn="just" latinLnBrk="0">
              <a:lnSpc>
                <a:spcPct val="150000"/>
              </a:lnSpc>
            </a:pP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a) MN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QP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nhau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just" latinLnBrk="0">
              <a:lnSpc>
                <a:spcPct val="150000"/>
              </a:lnSpc>
            </a:pP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b)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cặp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đối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diện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song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song</a:t>
            </a:r>
            <a:endParaRPr lang="en-US" sz="3200" b="0" i="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latinLnBrk="0">
              <a:lnSpc>
                <a:spcPct val="150000"/>
              </a:lnSpc>
            </a:pP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c) MN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song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song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QP</a:t>
            </a:r>
          </a:p>
          <a:p>
            <a:pPr algn="just" latinLnBrk="0">
              <a:lnSpc>
                <a:spcPct val="150000"/>
              </a:lnSpc>
            </a:pP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d)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Bốn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đều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nhau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50E90F7-0444-454F-5FFB-E7008620D797}"/>
              </a:ext>
            </a:extLst>
          </p:cNvPr>
          <p:cNvSpPr/>
          <p:nvPr/>
        </p:nvSpPr>
        <p:spPr>
          <a:xfrm>
            <a:off x="6153150" y="2381250"/>
            <a:ext cx="733425" cy="552450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Sai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6F42E08-F5ED-8E6C-521E-E02BA1369E87}"/>
              </a:ext>
            </a:extLst>
          </p:cNvPr>
          <p:cNvSpPr/>
          <p:nvPr/>
        </p:nvSpPr>
        <p:spPr>
          <a:xfrm>
            <a:off x="6981825" y="3238500"/>
            <a:ext cx="1171575" cy="552450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Đúng</a:t>
            </a:r>
            <a:endParaRPr lang="en-US" sz="28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1F69870-A042-2E2F-609D-28E200C43139}"/>
              </a:ext>
            </a:extLst>
          </p:cNvPr>
          <p:cNvSpPr/>
          <p:nvPr/>
        </p:nvSpPr>
        <p:spPr>
          <a:xfrm>
            <a:off x="6238875" y="3886200"/>
            <a:ext cx="733425" cy="552450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Sai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DFEED47-6468-4DFF-D320-C94A12D56D40}"/>
              </a:ext>
            </a:extLst>
          </p:cNvPr>
          <p:cNvSpPr/>
          <p:nvPr/>
        </p:nvSpPr>
        <p:spPr>
          <a:xfrm>
            <a:off x="5753100" y="4714875"/>
            <a:ext cx="1171575" cy="552450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Đúng</a:t>
            </a:r>
            <a:endParaRPr lang="en-US" sz="28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1059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/>
      <p:bldP spid="7" grpId="0" animBg="1"/>
      <p:bldP spid="8" grpId="0" animBg="1"/>
      <p:bldP spid="11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" b="21801"/>
          <a:stretch>
            <a:fillRect/>
          </a:stretch>
        </p:blipFill>
        <p:spPr>
          <a:xfrm>
            <a:off x="-34811" y="0"/>
            <a:ext cx="12211729" cy="7067550"/>
          </a:xfrm>
          <a:prstGeom prst="rect">
            <a:avLst/>
          </a:prstGeom>
        </p:spPr>
      </p:pic>
      <p:pic>
        <p:nvPicPr>
          <p:cNvPr id="1026" name="Picture 2" descr="Tree Cartoon Wallpapers - Top Free Tree Cartoon Backgrounds -  WallpaperAcces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1" y="304800"/>
            <a:ext cx="5938715" cy="625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tar Sparkling Sticker for iOS &amp;amp; Android | GIPHY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3507" y="1542697"/>
            <a:ext cx="1231686" cy="123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apphire&amp;#39;s Profile - MyDramaList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467" y="-107986"/>
            <a:ext cx="2541087" cy="289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Sapphire&amp;#39;s Profile - MyDramaList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708" y="792877"/>
            <a:ext cx="2541087" cy="289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Sapphire&amp;#39;s Profile - MyDramaList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96160">
            <a:off x="7170995" y="2353147"/>
            <a:ext cx="2541087" cy="289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to draw cartoon star fruit Archives - How to draw step by step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030" b="97980" l="8108" r="835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8546" y="3200400"/>
            <a:ext cx="1494626" cy="1199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ow to draw cartoon star fruit Archives - How to draw step by step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030" b="97980" l="8108" r="835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84464" y="3687124"/>
            <a:ext cx="1494626" cy="1199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Bird GIFs - Get the best GIF on GIPHY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2583" y="179547"/>
            <a:ext cx="3435012" cy="2497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loud Callout 10"/>
          <p:cNvSpPr/>
          <p:nvPr/>
        </p:nvSpPr>
        <p:spPr>
          <a:xfrm>
            <a:off x="15081" y="2197962"/>
            <a:ext cx="3551238" cy="2038350"/>
          </a:xfrm>
          <a:prstGeom prst="cloudCallout">
            <a:avLst>
              <a:gd name="adj1" fmla="val 61523"/>
              <a:gd name="adj2" fmla="val -6179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Cookies" pitchFamily="18" charset="0"/>
                <a:ea typeface="+mn-ea"/>
                <a:cs typeface="+mn-cs"/>
                <a:sym typeface="Arial" panose="020B0604020202020204"/>
              </a:rPr>
              <a:t>ĂN KHẾ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Cookies" pitchFamily="18" charset="0"/>
                <a:ea typeface="+mn-ea"/>
                <a:cs typeface="+mn-cs"/>
                <a:sym typeface="Arial" panose="020B0604020202020204"/>
              </a:rPr>
              <a:t>TRẢ VÀNG</a:t>
            </a:r>
          </a:p>
        </p:txBody>
      </p:sp>
      <p:pic>
        <p:nvPicPr>
          <p:cNvPr id="22" name="Nhac-chuong-bao-thuc-nhe-nha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649200" y="2765113"/>
            <a:ext cx="609600" cy="609600"/>
          </a:xfrm>
          <a:prstGeom prst="rect">
            <a:avLst/>
          </a:prstGeom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763" y="3800270"/>
            <a:ext cx="2477546" cy="2855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 descr="Welcome to Basky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58" y="5292726"/>
            <a:ext cx="2463484" cy="1296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khế 1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793" y="2150600"/>
            <a:ext cx="835025" cy="1049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khế 2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758" y="1021203"/>
            <a:ext cx="841375" cy="104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4" name="khế 2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3575" y="2153775"/>
            <a:ext cx="841375" cy="104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5" name="khế 4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727" y="2252889"/>
            <a:ext cx="841375" cy="104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8" name="Picture 24" descr="Cartoon gold stacked pile Royalty Free Vector Image"/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75093" l="1000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540" y="1981932"/>
            <a:ext cx="921144" cy="99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4" descr="Cartoon gold stacked pile Royalty Free Vector Image"/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75093" l="1000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940" y="1447801"/>
            <a:ext cx="921144" cy="99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4" descr="Cartoon gold stacked pile Royalty Free Vector Image"/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75093" l="1000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040" y="1514476"/>
            <a:ext cx="921144" cy="99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4" descr="Cartoon gold stacked pile Royalty Free Vector Image"/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75093" l="1000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552" y="1546683"/>
            <a:ext cx="921144" cy="99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4" descr="Cartoon gold stacked pile Royalty Free Vector Image"/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75093" l="1000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064" y="1945218"/>
            <a:ext cx="921144" cy="99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14109" r="85396">
                        <a14:foregroundMark x1="22277" y1="22819" x2="48020" y2="38255"/>
                        <a14:foregroundMark x1="16089" y1="2013" x2="22277" y2="16779"/>
                        <a14:foregroundMark x1="24010" y1="18792" x2="33168" y2="24161"/>
                        <a14:foregroundMark x1="36386" y1="27517" x2="50990" y2="30872"/>
                        <a14:foregroundMark x1="50990" y1="30872" x2="67079" y2="25503"/>
                        <a14:foregroundMark x1="68317" y1="24832" x2="79208" y2="14094"/>
                        <a14:foregroundMark x1="79950" y1="14094" x2="83416" y2="671"/>
                        <a14:foregroundMark x1="81436" y1="22819" x2="72277" y2="72483"/>
                        <a14:foregroundMark x1="83416" y1="14765" x2="71287" y2="83221"/>
                        <a14:foregroundMark x1="71040" y1="36242" x2="60149" y2="95973"/>
                        <a14:foregroundMark x1="48020" y1="44295" x2="45050" y2="91275"/>
                        <a14:foregroundMark x1="18812" y1="23490" x2="34158" y2="88591"/>
                        <a14:foregroundMark x1="25990" y1="77181" x2="28960" y2="85906"/>
                        <a14:foregroundMark x1="15842" y1="10067" x2="23267" y2="74497"/>
                        <a14:foregroundMark x1="32178" y1="91275" x2="43317" y2="97315"/>
                        <a14:foregroundMark x1="82921" y1="25503" x2="75495" y2="83893"/>
                        <a14:foregroundMark x1="82178" y1="36242" x2="81188" y2="61745"/>
                        <a14:foregroundMark x1="79455" y1="67114" x2="75248" y2="77181"/>
                        <a14:foregroundMark x1="73515" y1="79866" x2="69059" y2="92617"/>
                        <a14:backgroundMark x1="32426" y1="12752" x2="67327" y2="12752"/>
                        <a14:backgroundMark x1="21287" y1="5369" x2="31683" y2="161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59" y="5694303"/>
            <a:ext cx="2462213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214" y="3793236"/>
            <a:ext cx="2086845" cy="2950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06966" y="508149"/>
            <a:ext cx="6080125" cy="243143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Click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vào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quả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khế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để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đi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đến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câu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hỏi</a:t>
            </a: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Tại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slide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câu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hỏi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, click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vào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con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chim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để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quay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về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slide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này</a:t>
            </a: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Chơi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xong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thì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enter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để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xuất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hiên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người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nông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dân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hạnh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phúc</a:t>
            </a: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Click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vào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người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nông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dân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hạnh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phúc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để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đi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đến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bài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mới</a:t>
            </a: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Đọc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xong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mn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xoá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ô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này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đi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nhé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!</a:t>
            </a:r>
          </a:p>
        </p:txBody>
      </p:sp>
      <p:sp>
        <p:nvSpPr>
          <p:cNvPr id="3" name="Rectangle: Rounded Corners 2">
            <a:hlinkClick r:id="rId28" action="ppaction://hlinksldjump"/>
            <a:extLst>
              <a:ext uri="{FF2B5EF4-FFF2-40B4-BE49-F238E27FC236}">
                <a16:creationId xmlns:a16="http://schemas.microsoft.com/office/drawing/2014/main" id="{E1512CD8-5C9B-1AEE-7798-279039C4D196}"/>
              </a:ext>
            </a:extLst>
          </p:cNvPr>
          <p:cNvSpPr/>
          <p:nvPr/>
        </p:nvSpPr>
        <p:spPr>
          <a:xfrm>
            <a:off x="10772775" y="180975"/>
            <a:ext cx="1228725" cy="419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6E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Học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6E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6E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tiếp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6E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5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4455E-7 -7.40741E-6 C -0.00183 0.00161 -0.00379 0.00254 -0.00535 0.00486 C -0.01331 0.01666 -0.00274 0.00902 -0.01214 0.01435 C -0.01305 0.01666 -0.01357 0.01944 -0.01475 0.02152 C -0.01592 0.02361 -0.01775 0.02407 -0.01879 0.02615 C -0.02388 0.03634 -0.02206 0.0405 -0.02819 0.04536 C -0.0308 0.04745 -0.03354 0.04837 -0.03628 0.04999 C -0.03759 0.05069 -0.04033 0.05231 -0.04033 0.05231 C -0.04594 0.06782 -0.04476 0.08425 -0.05233 0.09768 C -0.05572 0.11435 -0.05116 0.09467 -0.05768 0.11203 C -0.05847 0.11411 -0.05833 0.11689 -0.05912 0.11898 C -0.06055 0.12268 -0.06264 0.12546 -0.06447 0.1287 C -0.0676 0.14004 -0.0693 0.14467 -0.07517 0.15231 C -0.08365 0.1824 -0.0723 0.14606 -0.08195 0.16666 C -0.08326 0.16944 -0.08339 0.17337 -0.08456 0.17615 C -0.08561 0.17893 -0.08731 0.18101 -0.08861 0.18333 C -0.09109 0.19675 -0.0954 0.20902 -0.10205 0.21666 C -0.10518 0.23379 -0.11523 0.24467 -0.12084 0.25948 C -0.12267 0.26967 -0.12672 0.27291 -0.13154 0.2787 C -0.13963 0.29907 -0.12841 0.27268 -0.13833 0.2905 C -0.1429 0.29884 -0.13937 0.29583 -0.14224 0.30486 C -0.14564 0.3155 -0.14916 0.32453 -0.15569 0.3287 C -0.16795 0.34976 -0.15373 0.32314 -0.16104 0.34282 C -0.16391 0.35046 -0.16874 0.35694 -0.17187 0.36435 C -0.18022 0.38356 -0.17343 0.3743 -0.18126 0.38333 C -0.19066 0.40925 -0.17657 0.37222 -0.18792 0.39536 C -0.19001 0.39953 -0.19144 0.40486 -0.19327 0.40948 C -0.19418 0.4118 -0.19601 0.41666 -0.19601 0.41666 C -0.19914 0.43425 -0.19666 0.42754 -0.20266 0.43819 C -0.20606 0.45555 -0.20684 0.46759 -0.21741 0.47384 C -0.22015 0.47708 -0.22446 0.47777 -0.2255 0.48333 C -0.2272 0.49282 -0.2255 0.48981 -0.23085 0.49282 C -0.23529 0.50439 -0.24403 0.5081 -0.25108 0.51435 C -0.25251 0.52245 -0.25499 0.52708 -0.25499 0.53564 " pathEditMode="relative" ptsTypes="fffffffffffffffffffffffffffffffffA">
                                      <p:cBhvr>
                                        <p:cTn id="2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600" numSld="5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8966E-6 -4.85549E-6 C -0.00718 0.00486 -0.01214 0.01295 -0.01788 0.02128 C -0.02101 0.02567 -0.02154 0.02428 -0.02389 0.0296 C -0.02871 0.04024 -0.03511 0.05573 -0.04177 0.06336 C -0.0462 0.07561 -0.05247 0.0837 -0.05847 0.09295 C -0.06317 0.10012 -0.06643 0.10821 -0.07139 0.11422 C -0.07283 0.11769 -0.07426 0.12209 -0.07622 0.12486 C -0.07935 0.12925 -0.08575 0.13735 -0.08575 0.13758 C -0.08914 0.14659 -0.09489 0.15469 -0.10011 0.1607 C -0.10298 0.16787 -0.10637 0.17526 -0.10963 0.18174 C -0.11146 0.18544 -0.11407 0.18821 -0.11564 0.19237 C -0.1172 0.19654 -0.12034 0.20509 -0.12034 0.20532 C -0.12073 0.20787 -0.1206 0.2111 -0.12151 0.21365 C -0.12229 0.21573 -0.12412 0.21596 -0.12516 0.21781 C -0.12778 0.2222 -0.1296 0.22798 -0.13234 0.23261 C -0.13521 0.2481 -0.13287 0.24209 -0.13822 0.25157 C -0.1407 0.26405 -0.14435 0.27376 -0.14787 0.28532 C -0.15075 0.3059 -0.14827 0.29781 -0.15375 0.31076 C -0.15466 0.31561 -0.15479 0.32116 -0.15623 0.32555 C -0.15701 0.3281 -0.15884 0.32948 -0.15975 0.33203 C -0.16341 0.34128 -0.16393 0.35122 -0.17045 0.35515 C -0.17241 0.35862 -0.17489 0.36162 -0.17646 0.36579 C -0.17724 0.36787 -0.17776 0.37041 -0.17881 0.37203 C -0.18102 0.3755 -0.18598 0.38058 -0.18598 0.38081 C -0.18703 0.39584 -0.18677 0.39816 -0.19186 0.4081 C -0.19368 0.4229 -0.19525 0.43399 -0.19786 0.4481 C -0.19864 0.45226 -0.19943 0.45665 -0.20021 0.46081 C -0.2006 0.4629 -0.20139 0.46729 -0.20139 0.46752 C -0.20256 0.47492 -0.2237 0.54405 -0.22475 0.55029 " pathEditMode="relative" rAng="0" ptsTypes="fffffffffffffffffffffffffffff">
                                      <p:cBhvr>
                                        <p:cTn id="36" dur="2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37" y="27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52 -4.81481E-6 C -0.00365 0.00487 -0.0086 0.01297 -0.01434 0.0213 C -0.01747 0.0257 -0.01799 0.02431 -0.02034 0.02963 C -0.02517 0.04028 -0.03156 0.05579 -0.03821 0.06343 C -0.04264 0.0757 -0.0489 0.0838 -0.0549 0.09306 C -0.0596 0.10024 -0.06286 0.10811 -0.06781 0.11413 C -0.06925 0.1176 -0.07068 0.122 -0.07264 0.12477 C -0.07577 0.12917 -0.08229 0.13727 -0.08229 0.1375 C -0.08568 0.14653 -0.09142 0.15463 -0.09663 0.16065 C -0.0995 0.16783 -0.10289 0.17524 -0.10615 0.18172 C -0.10798 0.18542 -0.11059 0.1882 -0.11215 0.19237 C -0.11372 0.19653 -0.11685 0.2051 -0.11685 0.20533 C -0.11724 0.20788 -0.11711 0.21112 -0.11802 0.21366 C -0.1188 0.21575 -0.12063 0.21598 -0.12167 0.21783 C -0.12428 0.22223 -0.12611 0.22801 -0.12884 0.23264 C -0.13171 0.24815 -0.12937 0.24213 -0.13471 0.25163 C -0.13719 0.26413 -0.14084 0.27385 -0.14436 0.28542 C -0.14723 0.30579 -0.14476 0.29792 -0.15023 0.31065 C -0.15115 0.31551 -0.15128 0.32107 -0.15271 0.32547 C -0.15349 0.32801 -0.15532 0.3294 -0.15623 0.33195 C -0.15988 0.34121 -0.1604 0.35116 -0.16693 0.3551 C -0.16888 0.35857 -0.17136 0.36158 -0.17292 0.36575 C -0.17371 0.36783 -0.17423 0.37038 -0.17527 0.372 C -0.17749 0.37547 -0.18244 0.38056 -0.18244 0.38079 C -0.18349 0.39584 -0.18323 0.39815 -0.18831 0.40811 C -0.19014 0.42292 -0.1917 0.43403 -0.19431 0.44815 C -0.19509 0.45232 -0.19588 0.45672 -0.19666 0.46088 C -0.19705 0.46297 -0.19783 0.46737 -0.19783 0.4676 C -0.19901 0.475 -0.1887 0.59352 -0.18975 0.59977 " pathEditMode="relative" rAng="0" ptsTypes="fffffffffffffffffffffffffffff">
                                      <p:cBhvr>
                                        <p:cTn id="4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33" y="2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796E-6 2.96296E-6 C -0.00639 0.00301 -0.01135 0.0081 -0.01748 0.01203 C -0.02414 0.03032 -0.01553 0.00902 -0.02414 0.02384 C -0.02662 0.02824 -0.02845 0.03379 -0.03093 0.03819 C -0.03275 0.04791 -0.0351 0.0493 -0.04032 0.05254 C -0.04228 0.05787 -0.04384 0.06296 -0.04698 0.06666 C -0.04815 0.06805 -0.04972 0.06805 -0.05102 0.06921 C -0.05494 0.07315 -0.06342 0.08171 -0.06707 0.08819 C -0.06981 0.09305 -0.07203 0.09884 -0.07516 0.10254 C -0.0779 0.10578 -0.08326 0.11203 -0.08326 0.11227 C -0.08587 0.12615 -0.08247 0.11296 -0.08861 0.12384 C -0.08978 0.12592 -0.09004 0.12893 -0.09122 0.13102 C -0.09369 0.13541 -0.09683 0.13842 -0.09931 0.14282 C -0.10218 0.1581 -0.10792 0.15602 -0.11562 0.15949 C -0.11836 0.16088 -0.1224 0.16458 -0.12488 0.16666 C -0.13363 0.18264 -0.12306 0.16597 -0.13558 0.17615 C -0.14681 0.18518 -0.14107 0.18541 -0.15307 0.19051 C -0.15881 0.20092 -0.16442 0.20671 -0.17186 0.21203 C -0.17278 0.21527 -0.1733 0.21875 -0.17447 0.22152 C -0.17552 0.2243 -0.17747 0.22592 -0.17852 0.2287 C -0.1793 0.23078 -0.17917 0.23379 -0.17982 0.23588 C -0.18139 0.24074 -0.18413 0.24467 -0.18517 0.25 C -0.18844 0.26713 -0.18635 0.26018 -0.19065 0.27152 C -0.19261 0.28541 -0.19405 0.29652 -0.19731 0.30949 C -0.19809 0.31273 -0.19901 0.3162 -0.20005 0.31921 C -0.20175 0.32407 -0.2054 0.33333 -0.2054 0.33356 C -0.20866 0.35115 -0.20671 0.34328 -0.21075 0.35717 C -0.21219 0.36782 -0.21271 0.37268 -0.21884 0.37615 C -0.22119 0.38935 -0.22263 0.40277 -0.2268 0.41435 C -0.22811 0.42315 -0.23085 0.4294 -0.23215 0.43819 C -0.23502 0.45671 -0.23555 0.47338 -0.24024 0.49051 C -0.24207 0.49722 -0.2405 0.50602 -0.24298 0.51203 C -0.24403 0.51458 -0.24651 0.51365 -0.24833 0.51435 C -0.25055 0.52662 -0.25512 0.57338 -0.25656 0.58518 " pathEditMode="relative" rAng="0" ptsTypes="ffffffffffffffffffffffffffffffffff">
                                      <p:cBhvr>
                                        <p:cTn id="6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28" y="29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0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2904E-6 1.48148E-6 C -0.00417 0.00741 -0.00665 0.01597 -0.0107 0.02384 C -0.01448 0.03125 -0.0197 0.03657 -0.02283 0.04514 C -0.02584 0.05347 -0.02884 0.05879 -0.03354 0.06435 C -0.03654 0.07199 -0.04006 0.07778 -0.04293 0.08565 C -0.04332 0.08889 -0.04345 0.09213 -0.04424 0.09514 C -0.04489 0.09768 -0.04645 0.09954 -0.04698 0.10231 C -0.05011 0.12083 -0.04711 0.12153 -0.05507 0.13565 C -0.05676 0.14514 -0.05911 0.15 -0.06303 0.15717 C -0.06485 0.17176 -0.06394 0.17986 -0.07112 0.18796 C -0.07477 0.19745 -0.07973 0.20463 -0.08456 0.2118 C -0.086 0.21389 -0.08743 0.21643 -0.08861 0.21898 C -0.08965 0.22106 -0.09004 0.2243 -0.09122 0.22616 C -0.09369 0.22986 -0.09657 0.23241 -0.09931 0.23565 C -0.10061 0.23727 -0.10335 0.24051 -0.10335 0.24074 C -0.1057 0.25301 -0.10348 0.24629 -0.11275 0.25717 C -0.11405 0.25879 -0.11679 0.2618 -0.11679 0.26204 C -0.11914 0.27454 -0.12097 0.26944 -0.12749 0.27384 C -0.13271 0.27731 -0.13676 0.28102 -0.14224 0.28333 C -0.14498 0.28819 -0.14681 0.29236 -0.15033 0.29514 C -0.15294 0.29722 -0.15842 0.3 -0.15842 0.30023 C -0.16025 0.30231 -0.16168 0.30602 -0.16377 0.30717 C -0.16925 0.31042 -0.17617 0.31042 -0.18256 0.31435 C -0.18583 0.32292 -0.18987 0.32523 -0.19457 0.33102 C -0.19653 0.34028 -0.19874 0.34537 -0.20266 0.35231 C -0.20462 0.36319 -0.20671 0.38565 -0.20671 0.38588 C -0.20723 0.39537 -0.20684 0.40717 -0.20945 0.41667 C -0.21349 0.43125 -0.20814 0.44282 -0.21101 0.45833 " pathEditMode="relative" rAng="0" ptsTypes="ffffffffffffffffffffffffffff">
                                      <p:cBhvr>
                                        <p:cTn id="7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75" y="22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0">
            <a:extLst>
              <a:ext uri="{FF2B5EF4-FFF2-40B4-BE49-F238E27FC236}">
                <a16:creationId xmlns:a16="http://schemas.microsoft.com/office/drawing/2014/main" id="{21F4E2F7-65DE-4731-FC5C-EE62C1B2C93E}"/>
              </a:ext>
            </a:extLst>
          </p:cNvPr>
          <p:cNvSpPr/>
          <p:nvPr/>
        </p:nvSpPr>
        <p:spPr>
          <a:xfrm>
            <a:off x="606962" y="489557"/>
            <a:ext cx="1769611" cy="638824"/>
          </a:xfrm>
          <a:prstGeom prst="roundRect">
            <a:avLst>
              <a:gd name="adj" fmla="val 50000"/>
            </a:avLst>
          </a:prstGeom>
          <a:solidFill>
            <a:srgbClr val="AE7637"/>
          </a:solidFill>
          <a:ln w="19050">
            <a:solidFill>
              <a:srgbClr val="6853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标小智龙珠体" panose="02020500000000000000" pitchFamily="18" charset="-122"/>
                <a:cs typeface="+mn-cs"/>
                <a:sym typeface="+mn-ea"/>
              </a:rPr>
              <a:t>Bài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标小智龙珠体" panose="02020500000000000000" pitchFamily="18" charset="-122"/>
                <a:cs typeface="+mn-cs"/>
                <a:sym typeface="+mn-ea"/>
              </a:rPr>
              <a:t> 4: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标小智龙珠体" panose="02020500000000000000" pitchFamily="18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6C78E0-6DA5-34EC-44D2-680DDE7D1982}"/>
              </a:ext>
            </a:extLst>
          </p:cNvPr>
          <p:cNvSpPr txBox="1"/>
          <p:nvPr/>
        </p:nvSpPr>
        <p:spPr>
          <a:xfrm>
            <a:off x="2438399" y="514597"/>
            <a:ext cx="883920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Gấp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và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cắt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tờ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giấy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 (</a:t>
            </a:r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theo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hình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vẽ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) </a:t>
            </a:r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để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tạo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thành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hình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thoi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5D0EBF2-FE02-2887-8A55-1F48990EC7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50" y="2051460"/>
            <a:ext cx="10591800" cy="372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4601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45E86DFC-5284-822C-F02C-FC0662C667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12"/>
          <a:stretch/>
        </p:blipFill>
        <p:spPr>
          <a:xfrm>
            <a:off x="0" y="-12700"/>
            <a:ext cx="12192000" cy="687070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D3D0F553-ACC7-9E3B-03E1-0C55CE5385BD}"/>
              </a:ext>
            </a:extLst>
          </p:cNvPr>
          <p:cNvGrpSpPr/>
          <p:nvPr/>
        </p:nvGrpSpPr>
        <p:grpSpPr>
          <a:xfrm>
            <a:off x="-123825" y="0"/>
            <a:ext cx="11931512" cy="7753350"/>
            <a:chOff x="1524000" y="216824"/>
            <a:chExt cx="10850564" cy="6896100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3186DD43-D127-6118-B3E1-080BDA5816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28"/>
            <a:stretch/>
          </p:blipFill>
          <p:spPr>
            <a:xfrm>
              <a:off x="1524000" y="242224"/>
              <a:ext cx="10850564" cy="6870700"/>
            </a:xfrm>
            <a:prstGeom prst="rect">
              <a:avLst/>
            </a:prstGeom>
          </p:spPr>
        </p:pic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0E0E544C-E4E4-CAC0-B525-3FFA7AA7CFFF}"/>
                </a:ext>
              </a:extLst>
            </p:cNvPr>
            <p:cNvSpPr/>
            <p:nvPr/>
          </p:nvSpPr>
          <p:spPr>
            <a:xfrm>
              <a:off x="6833276" y="216824"/>
              <a:ext cx="292100" cy="292100"/>
            </a:xfrm>
            <a:prstGeom prst="ellipse">
              <a:avLst/>
            </a:prstGeom>
            <a:solidFill>
              <a:srgbClr val="AE7637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阿里巴巴普惠体"/>
                <a:ea typeface="阿里巴巴普惠体" panose="00020600040101010101"/>
                <a:cs typeface="+mn-cs"/>
              </a:endParaRPr>
            </a:p>
          </p:txBody>
        </p:sp>
      </p:grpSp>
      <p:pic>
        <p:nvPicPr>
          <p:cNvPr id="18" name="图片 17">
            <a:extLst>
              <a:ext uri="{FF2B5EF4-FFF2-40B4-BE49-F238E27FC236}">
                <a16:creationId xmlns:a16="http://schemas.microsoft.com/office/drawing/2014/main" id="{04715054-0643-6765-01CD-CC9E7C647D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44176" y="2586588"/>
            <a:ext cx="5144788" cy="514478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8827AD9-AF4B-ACCE-E6F2-94C388888D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2650" y="2867025"/>
            <a:ext cx="7691042" cy="1903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3702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0">
            <a:extLst>
              <a:ext uri="{FF2B5EF4-FFF2-40B4-BE49-F238E27FC236}">
                <a16:creationId xmlns:a16="http://schemas.microsoft.com/office/drawing/2014/main" id="{21F4E2F7-65DE-4731-FC5C-EE62C1B2C93E}"/>
              </a:ext>
            </a:extLst>
          </p:cNvPr>
          <p:cNvSpPr/>
          <p:nvPr/>
        </p:nvSpPr>
        <p:spPr>
          <a:xfrm>
            <a:off x="606962" y="489557"/>
            <a:ext cx="1769611" cy="638824"/>
          </a:xfrm>
          <a:prstGeom prst="roundRect">
            <a:avLst>
              <a:gd name="adj" fmla="val 50000"/>
            </a:avLst>
          </a:prstGeom>
          <a:solidFill>
            <a:srgbClr val="AE7637"/>
          </a:solidFill>
          <a:ln w="19050">
            <a:solidFill>
              <a:srgbClr val="6853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标小智龙珠体" panose="02020500000000000000" pitchFamily="18" charset="-122"/>
                <a:cs typeface="+mn-cs"/>
                <a:sym typeface="+mn-ea"/>
              </a:rPr>
              <a:t>Bài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标小智龙珠体" panose="02020500000000000000" pitchFamily="18" charset="-122"/>
                <a:cs typeface="+mn-cs"/>
                <a:sym typeface="+mn-ea"/>
              </a:rPr>
              <a:t> 5: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标小智龙珠体" panose="02020500000000000000" pitchFamily="18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6C78E0-6DA5-34EC-44D2-680DDE7D1982}"/>
              </a:ext>
            </a:extLst>
          </p:cNvPr>
          <p:cNvSpPr txBox="1"/>
          <p:nvPr/>
        </p:nvSpPr>
        <p:spPr>
          <a:xfrm>
            <a:off x="2438399" y="514597"/>
            <a:ext cx="883920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en-US" sz="3600" b="1">
                <a:solidFill>
                  <a:srgbClr val="923722"/>
                </a:solidFill>
                <a:latin typeface="Cambria" panose="02040503050406030204" pitchFamily="18" charset="0"/>
              </a:rPr>
              <a:t>a) Chỉ ra các hình ảnh có dạng hình thoi trong một số đồ vật sau: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923722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29445B-3106-A76F-6F57-78FC63C63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2205132"/>
            <a:ext cx="10953750" cy="269526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57DBE34-F6C9-97C4-79BA-F53DCB1EFB6F}"/>
              </a:ext>
            </a:extLst>
          </p:cNvPr>
          <p:cNvSpPr/>
          <p:nvPr/>
        </p:nvSpPr>
        <p:spPr>
          <a:xfrm>
            <a:off x="561975" y="4876800"/>
            <a:ext cx="2943225" cy="12287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nl-NL" sz="2700" b="1" dirty="0">
                <a:latin typeface="Cambria" panose="02040503050406030204" pitchFamily="18" charset="0"/>
                <a:ea typeface="Cambria" panose="02040503050406030204" pitchFamily="18" charset="0"/>
              </a:rPr>
              <a:t>Họa tiết quả trám trên chiếc áo</a:t>
            </a:r>
            <a:endParaRPr lang="nl-NL" sz="27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DF4F63-0DA0-EF94-7691-799B270252F5}"/>
              </a:ext>
            </a:extLst>
          </p:cNvPr>
          <p:cNvSpPr/>
          <p:nvPr/>
        </p:nvSpPr>
        <p:spPr>
          <a:xfrm>
            <a:off x="4010026" y="4895850"/>
            <a:ext cx="1885950" cy="866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nl-NL" sz="2700" b="1" dirty="0">
                <a:latin typeface="Cambria" panose="02040503050406030204" pitchFamily="18" charset="0"/>
                <a:ea typeface="Cambria" panose="02040503050406030204" pitchFamily="18" charset="0"/>
              </a:rPr>
              <a:t>Cánh diều</a:t>
            </a:r>
            <a:endParaRPr lang="nl-NL" sz="27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8EA7244-F192-1704-C68C-65508964B131}"/>
              </a:ext>
            </a:extLst>
          </p:cNvPr>
          <p:cNvSpPr/>
          <p:nvPr/>
        </p:nvSpPr>
        <p:spPr>
          <a:xfrm>
            <a:off x="6267451" y="4600575"/>
            <a:ext cx="1885950" cy="866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nl-NL" sz="2700" b="1" dirty="0">
                <a:latin typeface="Cambria" panose="02040503050406030204" pitchFamily="18" charset="0"/>
                <a:ea typeface="Cambria" panose="02040503050406030204" pitchFamily="18" charset="0"/>
              </a:rPr>
              <a:t>Khuyên tai</a:t>
            </a:r>
            <a:endParaRPr lang="nl-NL" sz="27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9AC386A-57D9-5985-0250-4C44763B17E8}"/>
              </a:ext>
            </a:extLst>
          </p:cNvPr>
          <p:cNvSpPr/>
          <p:nvPr/>
        </p:nvSpPr>
        <p:spPr>
          <a:xfrm>
            <a:off x="9229726" y="4476750"/>
            <a:ext cx="1885950" cy="866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nl-NL" sz="2700" b="1" dirty="0">
                <a:latin typeface="Cambria" panose="02040503050406030204" pitchFamily="18" charset="0"/>
                <a:ea typeface="Cambria" panose="02040503050406030204" pitchFamily="18" charset="0"/>
              </a:rPr>
              <a:t>Hàng rào</a:t>
            </a:r>
            <a:endParaRPr lang="nl-NL" sz="27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2293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 animBg="1"/>
      <p:bldP spid="7" grpId="0" animBg="1"/>
      <p:bldP spid="8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0">
            <a:extLst>
              <a:ext uri="{FF2B5EF4-FFF2-40B4-BE49-F238E27FC236}">
                <a16:creationId xmlns:a16="http://schemas.microsoft.com/office/drawing/2014/main" id="{21F4E2F7-65DE-4731-FC5C-EE62C1B2C93E}"/>
              </a:ext>
            </a:extLst>
          </p:cNvPr>
          <p:cNvSpPr/>
          <p:nvPr/>
        </p:nvSpPr>
        <p:spPr>
          <a:xfrm>
            <a:off x="606962" y="489557"/>
            <a:ext cx="1769611" cy="638824"/>
          </a:xfrm>
          <a:prstGeom prst="roundRect">
            <a:avLst>
              <a:gd name="adj" fmla="val 50000"/>
            </a:avLst>
          </a:prstGeom>
          <a:solidFill>
            <a:srgbClr val="AE7637"/>
          </a:solidFill>
          <a:ln w="19050">
            <a:solidFill>
              <a:srgbClr val="6853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标小智龙珠体" panose="02020500000000000000" pitchFamily="18" charset="-122"/>
                <a:cs typeface="+mn-cs"/>
                <a:sym typeface="+mn-ea"/>
              </a:rPr>
              <a:t>Bài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标小智龙珠体" panose="02020500000000000000" pitchFamily="18" charset="-122"/>
                <a:cs typeface="+mn-cs"/>
                <a:sym typeface="+mn-ea"/>
              </a:rPr>
              <a:t> 5: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标小智龙珠体" panose="02020500000000000000" pitchFamily="18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6C78E0-6DA5-34EC-44D2-680DDE7D1982}"/>
              </a:ext>
            </a:extLst>
          </p:cNvPr>
          <p:cNvSpPr txBox="1"/>
          <p:nvPr/>
        </p:nvSpPr>
        <p:spPr>
          <a:xfrm>
            <a:off x="1914524" y="1457572"/>
            <a:ext cx="883920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b) </a:t>
            </a:r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Hãy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kể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một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số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hình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ảnh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có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dạng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hình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thoi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trong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thực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tế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mà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em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923722"/>
                </a:solidFill>
                <a:latin typeface="Cambria" panose="02040503050406030204" pitchFamily="18" charset="0"/>
              </a:rPr>
              <a:t>biết</a:t>
            </a:r>
            <a:r>
              <a:rPr lang="en-US" sz="3600" b="1" dirty="0">
                <a:solidFill>
                  <a:srgbClr val="923722"/>
                </a:solidFill>
                <a:latin typeface="Cambria" panose="02040503050406030204" pitchFamily="18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923722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0210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ộ Khay Hình Thoi Để Đồ Vật - 3MHOME">
            <a:extLst>
              <a:ext uri="{FF2B5EF4-FFF2-40B4-BE49-F238E27FC236}">
                <a16:creationId xmlns:a16="http://schemas.microsoft.com/office/drawing/2014/main" id="{804E3C44-7B6B-4E6E-B1E4-428B66BA1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" y="652463"/>
            <a:ext cx="5469999" cy="260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1. Trong các đồ vật có ở Hình 4.9, đồ vật nào có dạng hình thoi?2. Em hãy  tìm">
            <a:extLst>
              <a:ext uri="{FF2B5EF4-FFF2-40B4-BE49-F238E27FC236}">
                <a16:creationId xmlns:a16="http://schemas.microsoft.com/office/drawing/2014/main" id="{19408BA4-85F3-40D0-3D90-FF4D41934D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075" y="738188"/>
            <a:ext cx="2819400" cy="3986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Kệ sắt trang trí treo tường đẹp KGS23">
            <a:extLst>
              <a:ext uri="{FF2B5EF4-FFF2-40B4-BE49-F238E27FC236}">
                <a16:creationId xmlns:a16="http://schemas.microsoft.com/office/drawing/2014/main" id="{5E94A7F2-CB93-17DA-984F-906C7C666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5" y="3396701"/>
            <a:ext cx="2933700" cy="2948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Tổng hợp Hình Thoi Trong Thực Tế giá rẻ, bán chạy tháng 10/2023 - BeeCost">
            <a:extLst>
              <a:ext uri="{FF2B5EF4-FFF2-40B4-BE49-F238E27FC236}">
                <a16:creationId xmlns:a16="http://schemas.microsoft.com/office/drawing/2014/main" id="{01CC819E-64A7-2022-669B-C8AA9061F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900" y="3343275"/>
            <a:ext cx="2962274" cy="296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99500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45E86DFC-5284-822C-F02C-FC0662C667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12"/>
          <a:stretch/>
        </p:blipFill>
        <p:spPr>
          <a:xfrm>
            <a:off x="0" y="-12700"/>
            <a:ext cx="12192000" cy="687070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D3D0F553-ACC7-9E3B-03E1-0C55CE5385BD}"/>
              </a:ext>
            </a:extLst>
          </p:cNvPr>
          <p:cNvGrpSpPr/>
          <p:nvPr/>
        </p:nvGrpSpPr>
        <p:grpSpPr>
          <a:xfrm>
            <a:off x="793860" y="-120650"/>
            <a:ext cx="11026665" cy="6906613"/>
            <a:chOff x="1524000" y="216824"/>
            <a:chExt cx="10850564" cy="6896100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3186DD43-D127-6118-B3E1-080BDA5816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28"/>
            <a:stretch/>
          </p:blipFill>
          <p:spPr>
            <a:xfrm>
              <a:off x="1524000" y="242224"/>
              <a:ext cx="10850564" cy="6870700"/>
            </a:xfrm>
            <a:prstGeom prst="rect">
              <a:avLst/>
            </a:prstGeom>
          </p:spPr>
        </p:pic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0E0E544C-E4E4-CAC0-B525-3FFA7AA7CFFF}"/>
                </a:ext>
              </a:extLst>
            </p:cNvPr>
            <p:cNvSpPr/>
            <p:nvPr/>
          </p:nvSpPr>
          <p:spPr>
            <a:xfrm>
              <a:off x="6833276" y="216824"/>
              <a:ext cx="292100" cy="292100"/>
            </a:xfrm>
            <a:prstGeom prst="ellipse">
              <a:avLst/>
            </a:prstGeom>
            <a:solidFill>
              <a:srgbClr val="AE7637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阿里巴巴普惠体"/>
                <a:ea typeface="阿里巴巴普惠体" panose="00020600040101010101"/>
                <a:cs typeface="+mn-cs"/>
              </a:endParaRPr>
            </a:p>
          </p:txBody>
        </p:sp>
      </p:grpSp>
      <p:pic>
        <p:nvPicPr>
          <p:cNvPr id="18" name="图片 17">
            <a:extLst>
              <a:ext uri="{FF2B5EF4-FFF2-40B4-BE49-F238E27FC236}">
                <a16:creationId xmlns:a16="http://schemas.microsoft.com/office/drawing/2014/main" id="{04715054-0643-6765-01CD-CC9E7C647D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1725" y="2741013"/>
            <a:ext cx="4368800" cy="43688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63611C3-F47C-B268-71DF-9EFE702060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5276" y="1521861"/>
            <a:ext cx="5405709" cy="544408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E85DC38-403B-71E5-525A-39F8C1DC9E79}"/>
              </a:ext>
            </a:extLst>
          </p:cNvPr>
          <p:cNvSpPr txBox="1"/>
          <p:nvPr/>
        </p:nvSpPr>
        <p:spPr>
          <a:xfrm>
            <a:off x="3308951" y="2375880"/>
            <a:ext cx="635438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685338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Ôn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85338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685338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lại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85338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685338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85338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685338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đã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85338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685338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học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685338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685338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Chuẩn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85338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685338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bị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85338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685338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85338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685338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học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85338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685338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mới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85338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31B3DF-B3F7-8AAA-34D0-890B49E352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15088" y="1396964"/>
            <a:ext cx="3962743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6416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45E86DFC-5284-822C-F02C-FC0662C667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12"/>
          <a:stretch/>
        </p:blipFill>
        <p:spPr>
          <a:xfrm>
            <a:off x="0" y="-12700"/>
            <a:ext cx="12192000" cy="6870700"/>
          </a:xfrm>
          <a:prstGeom prst="rect">
            <a:avLst/>
          </a:prstGeom>
        </p:spPr>
      </p:pic>
      <p:grpSp>
        <p:nvGrpSpPr>
          <p:cNvPr id="55" name="组合 54">
            <a:extLst>
              <a:ext uri="{FF2B5EF4-FFF2-40B4-BE49-F238E27FC236}">
                <a16:creationId xmlns:a16="http://schemas.microsoft.com/office/drawing/2014/main" id="{A3B13573-999F-3C85-054C-2FAD6D31A2A7}"/>
              </a:ext>
            </a:extLst>
          </p:cNvPr>
          <p:cNvGrpSpPr/>
          <p:nvPr/>
        </p:nvGrpSpPr>
        <p:grpSpPr>
          <a:xfrm>
            <a:off x="1788902" y="-38100"/>
            <a:ext cx="10850564" cy="6896100"/>
            <a:chOff x="1524000" y="216824"/>
            <a:chExt cx="10850564" cy="6896100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8D031F62-D403-0651-02F6-849F3D5087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28"/>
            <a:stretch/>
          </p:blipFill>
          <p:spPr>
            <a:xfrm>
              <a:off x="1524000" y="242224"/>
              <a:ext cx="10850564" cy="6870700"/>
            </a:xfrm>
            <a:prstGeom prst="rect">
              <a:avLst/>
            </a:prstGeom>
          </p:spPr>
        </p:pic>
        <p:sp>
          <p:nvSpPr>
            <p:cNvPr id="53" name="椭圆 52">
              <a:extLst>
                <a:ext uri="{FF2B5EF4-FFF2-40B4-BE49-F238E27FC236}">
                  <a16:creationId xmlns:a16="http://schemas.microsoft.com/office/drawing/2014/main" id="{593155AA-FFF4-1070-AAAD-F35DD57F0EC1}"/>
                </a:ext>
              </a:extLst>
            </p:cNvPr>
            <p:cNvSpPr/>
            <p:nvPr/>
          </p:nvSpPr>
          <p:spPr>
            <a:xfrm>
              <a:off x="6833276" y="216824"/>
              <a:ext cx="292100" cy="292100"/>
            </a:xfrm>
            <a:prstGeom prst="ellipse">
              <a:avLst/>
            </a:prstGeom>
            <a:solidFill>
              <a:srgbClr val="AE7637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阿里巴巴普惠体"/>
                <a:ea typeface="阿里巴巴普惠体" panose="00020600040101010101"/>
                <a:cs typeface="+mn-cs"/>
              </a:endParaRPr>
            </a:p>
          </p:txBody>
        </p:sp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4E38FB64-05FF-A1F6-0B86-16853C3E82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59" y="2616662"/>
            <a:ext cx="4368800" cy="4368800"/>
          </a:xfrm>
          <a:prstGeom prst="rect">
            <a:avLst/>
          </a:prstGeom>
        </p:spPr>
      </p:pic>
      <p:pic>
        <p:nvPicPr>
          <p:cNvPr id="57" name="图片 56">
            <a:extLst>
              <a:ext uri="{FF2B5EF4-FFF2-40B4-BE49-F238E27FC236}">
                <a16:creationId xmlns:a16="http://schemas.microsoft.com/office/drawing/2014/main" id="{4D477EA6-D0CF-0C8A-2368-2BFEFC3B82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1423" y="3887816"/>
            <a:ext cx="2996431" cy="299643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710AE18-2E4A-FABD-A98F-6A222FF09E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33716" y="1090176"/>
            <a:ext cx="8913124" cy="509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0737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" b="21801"/>
          <a:stretch>
            <a:fillRect/>
          </a:stretch>
        </p:blipFill>
        <p:spPr>
          <a:xfrm>
            <a:off x="-34811" y="0"/>
            <a:ext cx="12211729" cy="7067550"/>
          </a:xfrm>
          <a:prstGeom prst="rect">
            <a:avLst/>
          </a:prstGeom>
        </p:spPr>
      </p:pic>
      <p:pic>
        <p:nvPicPr>
          <p:cNvPr id="3" name="Picture 12" descr="Bird GIFs - Get the best GIF on GIPHY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76201"/>
            <a:ext cx="2286000" cy="166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514850" y="533400"/>
            <a:ext cx="5528468" cy="186690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Đây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là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hình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gì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?</a:t>
            </a:r>
          </a:p>
        </p:txBody>
      </p:sp>
      <p:sp>
        <p:nvSpPr>
          <p:cNvPr id="5" name="Rectangle 4"/>
          <p:cNvSpPr/>
          <p:nvPr/>
        </p:nvSpPr>
        <p:spPr>
          <a:xfrm>
            <a:off x="1577236" y="3733800"/>
            <a:ext cx="8443118" cy="243840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Hình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bình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hành</a:t>
            </a:r>
            <a:endParaRPr kumimoji="0" lang="en-US" sz="5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Arial" panose="020B0604020202020204"/>
            </a:endParaRPr>
          </a:p>
        </p:txBody>
      </p:sp>
      <p:pic>
        <p:nvPicPr>
          <p:cNvPr id="1026" name="Picture 2" descr="Nhận xét hình bình hành là gì">
            <a:extLst>
              <a:ext uri="{FF2B5EF4-FFF2-40B4-BE49-F238E27FC236}">
                <a16:creationId xmlns:a16="http://schemas.microsoft.com/office/drawing/2014/main" id="{6651517D-79A0-790C-E9A1-E3A1ED804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99" y="723900"/>
            <a:ext cx="4061037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39BD2AF-D4E3-06B2-6030-E4DE955B4D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" b="21801"/>
          <a:stretch>
            <a:fillRect/>
          </a:stretch>
        </p:blipFill>
        <p:spPr>
          <a:xfrm>
            <a:off x="-34811" y="0"/>
            <a:ext cx="12211729" cy="7067550"/>
          </a:xfrm>
          <a:prstGeom prst="rect">
            <a:avLst/>
          </a:prstGeom>
        </p:spPr>
      </p:pic>
      <p:pic>
        <p:nvPicPr>
          <p:cNvPr id="7" name="Picture 12" descr="Bird GIFs - Get the best GIF on GIPHY">
            <a:hlinkClick r:id="rId3" action="ppaction://hlinksldjump"/>
            <a:extLst>
              <a:ext uri="{FF2B5EF4-FFF2-40B4-BE49-F238E27FC236}">
                <a16:creationId xmlns:a16="http://schemas.microsoft.com/office/drawing/2014/main" id="{94ADCF1E-C267-0816-B387-A52542BAB59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76201"/>
            <a:ext cx="2286000" cy="166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24C8616-D2E8-0986-1D52-EB23B151C848}"/>
              </a:ext>
            </a:extLst>
          </p:cNvPr>
          <p:cNvSpPr/>
          <p:nvPr/>
        </p:nvSpPr>
        <p:spPr>
          <a:xfrm>
            <a:off x="4514849" y="533400"/>
            <a:ext cx="5667375" cy="186690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2.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Đọc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tên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các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cặp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cạnh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song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song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có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trong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hình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bình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hành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ABCD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FD61C2-398C-7F37-9CCF-BE5DA2AA4123}"/>
              </a:ext>
            </a:extLst>
          </p:cNvPr>
          <p:cNvSpPr/>
          <p:nvPr/>
        </p:nvSpPr>
        <p:spPr>
          <a:xfrm>
            <a:off x="1577236" y="3733800"/>
            <a:ext cx="8443118" cy="243840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AB </a:t>
            </a:r>
            <a:r>
              <a:rPr kumimoji="0" lang="en-US" sz="54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∥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 DC; AD </a:t>
            </a:r>
            <a:r>
              <a:rPr kumimoji="0" lang="en-US" sz="54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∥ 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 BC</a:t>
            </a:r>
          </a:p>
        </p:txBody>
      </p:sp>
      <p:pic>
        <p:nvPicPr>
          <p:cNvPr id="10" name="Picture 2" descr="Nhận xét hình bình hành là gì">
            <a:extLst>
              <a:ext uri="{FF2B5EF4-FFF2-40B4-BE49-F238E27FC236}">
                <a16:creationId xmlns:a16="http://schemas.microsoft.com/office/drawing/2014/main" id="{6E72B0DB-5D41-ED81-ADC5-D7BC50487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99" y="723900"/>
            <a:ext cx="4061037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74DD2CD-2B93-EAB1-B1D5-DE35744BD5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" b="21801"/>
          <a:stretch>
            <a:fillRect/>
          </a:stretch>
        </p:blipFill>
        <p:spPr>
          <a:xfrm>
            <a:off x="-34811" y="0"/>
            <a:ext cx="12211729" cy="7067550"/>
          </a:xfrm>
          <a:prstGeom prst="rect">
            <a:avLst/>
          </a:prstGeom>
        </p:spPr>
      </p:pic>
      <p:pic>
        <p:nvPicPr>
          <p:cNvPr id="7" name="Picture 12" descr="Bird GIFs - Get the best GIF on GIPHY">
            <a:hlinkClick r:id="rId3" action="ppaction://hlinksldjump"/>
            <a:extLst>
              <a:ext uri="{FF2B5EF4-FFF2-40B4-BE49-F238E27FC236}">
                <a16:creationId xmlns:a16="http://schemas.microsoft.com/office/drawing/2014/main" id="{3894CAC1-ACD0-37EC-2022-8D8BB23FDD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76201"/>
            <a:ext cx="2286000" cy="166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14E1580-35AD-A64D-C767-0144D83EB87B}"/>
              </a:ext>
            </a:extLst>
          </p:cNvPr>
          <p:cNvSpPr/>
          <p:nvPr/>
        </p:nvSpPr>
        <p:spPr>
          <a:xfrm>
            <a:off x="4514849" y="533400"/>
            <a:ext cx="5667375" cy="186690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3.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Đọc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tên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các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cặp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cạnh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bằng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nhau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có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trong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hình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bình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hành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ABCD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D98F8C-4868-1BA0-E8A6-953F179D8438}"/>
              </a:ext>
            </a:extLst>
          </p:cNvPr>
          <p:cNvSpPr/>
          <p:nvPr/>
        </p:nvSpPr>
        <p:spPr>
          <a:xfrm>
            <a:off x="1577236" y="3733800"/>
            <a:ext cx="8443118" cy="243840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AB = DC; AD </a:t>
            </a:r>
            <a:r>
              <a:rPr kumimoji="0" lang="en-US" sz="54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=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 BC</a:t>
            </a:r>
          </a:p>
        </p:txBody>
      </p:sp>
      <p:pic>
        <p:nvPicPr>
          <p:cNvPr id="10" name="Picture 2" descr="Nhận xét hình bình hành là gì">
            <a:extLst>
              <a:ext uri="{FF2B5EF4-FFF2-40B4-BE49-F238E27FC236}">
                <a16:creationId xmlns:a16="http://schemas.microsoft.com/office/drawing/2014/main" id="{7C9FDA4D-B89A-EEA8-FFA1-2632C1C88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99" y="723900"/>
            <a:ext cx="4061037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D9E6205-77A2-B6C0-AC8A-2E284F65D3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" b="21801"/>
          <a:stretch>
            <a:fillRect/>
          </a:stretch>
        </p:blipFill>
        <p:spPr>
          <a:xfrm>
            <a:off x="-34811" y="0"/>
            <a:ext cx="12211729" cy="7067550"/>
          </a:xfrm>
          <a:prstGeom prst="rect">
            <a:avLst/>
          </a:prstGeom>
        </p:spPr>
      </p:pic>
      <p:pic>
        <p:nvPicPr>
          <p:cNvPr id="7" name="Picture 12" descr="Bird GIFs - Get the best GIF on GIPHY">
            <a:hlinkClick r:id="rId3" action="ppaction://hlinksldjump"/>
            <a:extLst>
              <a:ext uri="{FF2B5EF4-FFF2-40B4-BE49-F238E27FC236}">
                <a16:creationId xmlns:a16="http://schemas.microsoft.com/office/drawing/2014/main" id="{D1A48248-656E-FDE2-D1EA-282E5C0C32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76201"/>
            <a:ext cx="2286000" cy="166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DC96127-6CF3-69A0-2402-55892F6569DA}"/>
              </a:ext>
            </a:extLst>
          </p:cNvPr>
          <p:cNvSpPr/>
          <p:nvPr/>
        </p:nvSpPr>
        <p:spPr>
          <a:xfrm>
            <a:off x="1600200" y="533400"/>
            <a:ext cx="8443118" cy="243840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4.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Hãy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nêu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lại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các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đặc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điểm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của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cạnh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hình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bình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hành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?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D21A99A-92E3-9C1D-61CB-3915285DA7CC}"/>
              </a:ext>
            </a:extLst>
          </p:cNvPr>
          <p:cNvSpPr/>
          <p:nvPr/>
        </p:nvSpPr>
        <p:spPr>
          <a:xfrm>
            <a:off x="1577236" y="3733800"/>
            <a:ext cx="8443118" cy="243840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Hình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bình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hành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có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hai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cặp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cạnh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đối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diện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, song </a:t>
            </a: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song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và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bằng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 </a:t>
            </a: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nhau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45E86DFC-5284-822C-F02C-FC0662C667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12"/>
          <a:stretch/>
        </p:blipFill>
        <p:spPr>
          <a:xfrm>
            <a:off x="0" y="-12700"/>
            <a:ext cx="12192000" cy="6870700"/>
          </a:xfrm>
          <a:prstGeom prst="rect">
            <a:avLst/>
          </a:prstGeom>
        </p:spPr>
      </p:pic>
      <p:grpSp>
        <p:nvGrpSpPr>
          <p:cNvPr id="55" name="组合 54">
            <a:extLst>
              <a:ext uri="{FF2B5EF4-FFF2-40B4-BE49-F238E27FC236}">
                <a16:creationId xmlns:a16="http://schemas.microsoft.com/office/drawing/2014/main" id="{A3B13573-999F-3C85-054C-2FAD6D31A2A7}"/>
              </a:ext>
            </a:extLst>
          </p:cNvPr>
          <p:cNvGrpSpPr/>
          <p:nvPr/>
        </p:nvGrpSpPr>
        <p:grpSpPr>
          <a:xfrm>
            <a:off x="1788902" y="-38100"/>
            <a:ext cx="10850564" cy="6896100"/>
            <a:chOff x="1524000" y="216824"/>
            <a:chExt cx="10850564" cy="6896100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8D031F62-D403-0651-02F6-849F3D5087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28"/>
            <a:stretch/>
          </p:blipFill>
          <p:spPr>
            <a:xfrm>
              <a:off x="1524000" y="242224"/>
              <a:ext cx="10850564" cy="6870700"/>
            </a:xfrm>
            <a:prstGeom prst="rect">
              <a:avLst/>
            </a:prstGeom>
          </p:spPr>
        </p:pic>
        <p:sp>
          <p:nvSpPr>
            <p:cNvPr id="53" name="椭圆 52">
              <a:extLst>
                <a:ext uri="{FF2B5EF4-FFF2-40B4-BE49-F238E27FC236}">
                  <a16:creationId xmlns:a16="http://schemas.microsoft.com/office/drawing/2014/main" id="{593155AA-FFF4-1070-AAAD-F35DD57F0EC1}"/>
                </a:ext>
              </a:extLst>
            </p:cNvPr>
            <p:cNvSpPr/>
            <p:nvPr/>
          </p:nvSpPr>
          <p:spPr>
            <a:xfrm>
              <a:off x="6833276" y="216824"/>
              <a:ext cx="292100" cy="292100"/>
            </a:xfrm>
            <a:prstGeom prst="ellipse">
              <a:avLst/>
            </a:prstGeom>
            <a:solidFill>
              <a:srgbClr val="AE7637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阿里巴巴普惠体"/>
                <a:ea typeface="阿里巴巴普惠体" panose="00020600040101010101"/>
                <a:cs typeface="+mn-cs"/>
              </a:endParaRPr>
            </a:p>
          </p:txBody>
        </p:sp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4E38FB64-05FF-A1F6-0B86-16853C3E82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59" y="2616662"/>
            <a:ext cx="4368800" cy="4368800"/>
          </a:xfrm>
          <a:prstGeom prst="rect">
            <a:avLst/>
          </a:prstGeom>
        </p:spPr>
      </p:pic>
      <p:grpSp>
        <p:nvGrpSpPr>
          <p:cNvPr id="24" name="组合 23">
            <a:extLst>
              <a:ext uri="{FF2B5EF4-FFF2-40B4-BE49-F238E27FC236}">
                <a16:creationId xmlns:a16="http://schemas.microsoft.com/office/drawing/2014/main" id="{565213C0-F7FF-B551-759E-22944805F50E}"/>
              </a:ext>
            </a:extLst>
          </p:cNvPr>
          <p:cNvGrpSpPr/>
          <p:nvPr/>
        </p:nvGrpSpPr>
        <p:grpSpPr>
          <a:xfrm>
            <a:off x="6555738" y="1935909"/>
            <a:ext cx="1689904" cy="570719"/>
            <a:chOff x="3587697" y="3958134"/>
            <a:chExt cx="1374735" cy="483228"/>
          </a:xfrm>
          <a:noFill/>
        </p:grpSpPr>
        <p:sp>
          <p:nvSpPr>
            <p:cNvPr id="27" name="矩形: 圆角 26">
              <a:extLst>
                <a:ext uri="{FF2B5EF4-FFF2-40B4-BE49-F238E27FC236}">
                  <a16:creationId xmlns:a16="http://schemas.microsoft.com/office/drawing/2014/main" id="{324C1376-AC16-ED44-0951-3D5D06D056A8}"/>
                </a:ext>
              </a:extLst>
            </p:cNvPr>
            <p:cNvSpPr/>
            <p:nvPr/>
          </p:nvSpPr>
          <p:spPr>
            <a:xfrm>
              <a:off x="3587697" y="3965411"/>
              <a:ext cx="1374735" cy="475951"/>
            </a:xfrm>
            <a:prstGeom prst="roundRect">
              <a:avLst>
                <a:gd name="adj" fmla="val 50000"/>
              </a:avLst>
            </a:prstGeom>
            <a:solidFill>
              <a:srgbClr val="AE7637"/>
            </a:solidFill>
            <a:ln w="19050">
              <a:solidFill>
                <a:srgbClr val="68533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ogue-ExtraBold" panose="020B0500000000000000" pitchFamily="34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TOÁN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ogue-ExtraBold" panose="020B0500000000000000" pitchFamily="34" charset="0"/>
                <a:ea typeface="Vogue-ExtraBold" panose="020B0500000000000000" pitchFamily="34" charset="0"/>
                <a:cs typeface="Vogue-ExtraBold" panose="020B0500000000000000" pitchFamily="34" charset="0"/>
              </a:endParaRP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88984202-ADC9-E352-1E12-D0BF95DC6F5B}"/>
                </a:ext>
              </a:extLst>
            </p:cNvPr>
            <p:cNvSpPr txBox="1"/>
            <p:nvPr/>
          </p:nvSpPr>
          <p:spPr>
            <a:xfrm>
              <a:off x="4565482" y="3958134"/>
              <a:ext cx="173390" cy="338235"/>
            </a:xfrm>
            <a:prstGeom prst="rect">
              <a:avLst/>
            </a:prstGeom>
            <a:grpFill/>
            <a:ln w="1905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/>
                <a:ea typeface="阿里巴巴普惠体" panose="00020600040101010101"/>
                <a:cs typeface="+mn-cs"/>
              </a:endParaRPr>
            </a:p>
          </p:txBody>
        </p:sp>
      </p:grpSp>
      <p:pic>
        <p:nvPicPr>
          <p:cNvPr id="57" name="图片 56">
            <a:extLst>
              <a:ext uri="{FF2B5EF4-FFF2-40B4-BE49-F238E27FC236}">
                <a16:creationId xmlns:a16="http://schemas.microsoft.com/office/drawing/2014/main" id="{4D477EA6-D0CF-0C8A-2368-2BFEFC3B82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1423" y="3887816"/>
            <a:ext cx="2996431" cy="29964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A2948C-5F30-CC1B-43EC-C6E3B63E74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591" y="-104046"/>
            <a:ext cx="1406027" cy="14060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FEB246-AD37-5B2D-DA3B-9DA3D14692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57875" y="2700458"/>
            <a:ext cx="7114649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6267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07D242-1326-6AD8-A5EE-DBC9347E3970}"/>
              </a:ext>
            </a:extLst>
          </p:cNvPr>
          <p:cNvSpPr txBox="1"/>
          <p:nvPr/>
        </p:nvSpPr>
        <p:spPr>
          <a:xfrm>
            <a:off x="1569473" y="2404631"/>
            <a:ext cx="9165201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182880" algn="just">
              <a:spcBef>
                <a:spcPts val="300"/>
              </a:spcBef>
              <a:spcAft>
                <a:spcPts val="300"/>
              </a:spcAft>
            </a:pPr>
            <a:r>
              <a:rPr lang="vi-VN" sz="3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Hình thành biểu tượng về hình thoi.</a:t>
            </a:r>
          </a:p>
          <a:p>
            <a:pPr lvl="0" indent="182880" algn="just">
              <a:spcBef>
                <a:spcPts val="300"/>
              </a:spcBef>
              <a:spcAft>
                <a:spcPts val="300"/>
              </a:spcAft>
            </a:pPr>
            <a:r>
              <a:rPr lang="vi-VN" sz="3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Nhận biết một số đặc điểm của hình thoi.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2AAA9C-FFEF-1E4F-20FD-1F8C8BFDD4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3069" y="1162674"/>
            <a:ext cx="6578154" cy="92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9457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45E86DFC-5284-822C-F02C-FC0662C667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12"/>
          <a:stretch/>
        </p:blipFill>
        <p:spPr>
          <a:xfrm>
            <a:off x="0" y="-12700"/>
            <a:ext cx="12192000" cy="687070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D3D0F553-ACC7-9E3B-03E1-0C55CE5385BD}"/>
              </a:ext>
            </a:extLst>
          </p:cNvPr>
          <p:cNvGrpSpPr/>
          <p:nvPr/>
        </p:nvGrpSpPr>
        <p:grpSpPr>
          <a:xfrm>
            <a:off x="1018839" y="0"/>
            <a:ext cx="10788848" cy="5289279"/>
            <a:chOff x="1524000" y="216824"/>
            <a:chExt cx="10850564" cy="6896100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3186DD43-D127-6118-B3E1-080BDA5816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28"/>
            <a:stretch/>
          </p:blipFill>
          <p:spPr>
            <a:xfrm>
              <a:off x="1524000" y="242224"/>
              <a:ext cx="10850564" cy="6870700"/>
            </a:xfrm>
            <a:prstGeom prst="rect">
              <a:avLst/>
            </a:prstGeom>
          </p:spPr>
        </p:pic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0E0E544C-E4E4-CAC0-B525-3FFA7AA7CFFF}"/>
                </a:ext>
              </a:extLst>
            </p:cNvPr>
            <p:cNvSpPr/>
            <p:nvPr/>
          </p:nvSpPr>
          <p:spPr>
            <a:xfrm>
              <a:off x="6833276" y="216824"/>
              <a:ext cx="292100" cy="292100"/>
            </a:xfrm>
            <a:prstGeom prst="ellipse">
              <a:avLst/>
            </a:prstGeom>
            <a:solidFill>
              <a:srgbClr val="AE7637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阿里巴巴普惠体"/>
                <a:ea typeface="阿里巴巴普惠体" panose="00020600040101010101"/>
                <a:cs typeface="+mn-cs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E63611C3-F47C-B268-71DF-9EFE702060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6865" y="2526732"/>
            <a:ext cx="3644033" cy="3669905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04715054-0643-6765-01CD-CC9E7C647D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44176" y="2586588"/>
            <a:ext cx="5144788" cy="514478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6659565-1C71-D65E-9391-261EC3FDAB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7811" y="1975345"/>
            <a:ext cx="6489307" cy="16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195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阿里巴巴普惠体"/>
        <a:ea typeface=""/>
        <a:cs typeface=""/>
        <a:font script="Jpan" typeface="ＭＳ Ｐゴシック"/>
        <a:font script="Hang" typeface="맑은 고딕"/>
        <a:font script="Hans" typeface="阿里巴巴普惠体"/>
        <a:font script="Hant" typeface="新細明體"/>
        <a:font script="Arab" typeface="阿里巴巴普惠体"/>
        <a:font script="Hebr" typeface="阿里巴巴普惠体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阿里巴巴普惠体"/>
        <a:font script="Uigh" typeface="Microsoft Uighur"/>
        <a:font script="Geor" typeface="Sylfaen"/>
      </a:majorFont>
      <a:minorFont>
        <a:latin typeface="阿里巴巴普惠体"/>
        <a:ea typeface=""/>
        <a:cs typeface=""/>
        <a:font script="Jpan" typeface="ＭＳ Ｐゴシック"/>
        <a:font script="Hang" typeface="맑은 고딕"/>
        <a:font script="Hans" typeface="阿里巴巴普惠体"/>
        <a:font script="Hant" typeface="新細明體"/>
        <a:font script="Arab" typeface="阿里巴巴普惠体"/>
        <a:font script="Hebr" typeface="阿里巴巴普惠体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阿里巴巴普惠体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uilding Siblings Relationships by Slidesgo">
  <a:themeElements>
    <a:clrScheme name="Simple Light">
      <a:dk1>
        <a:srgbClr val="422C46"/>
      </a:dk1>
      <a:lt1>
        <a:srgbClr val="FFF6E5"/>
      </a:lt1>
      <a:dk2>
        <a:srgbClr val="45127E"/>
      </a:dk2>
      <a:lt2>
        <a:srgbClr val="92E4E8"/>
      </a:lt2>
      <a:accent1>
        <a:srgbClr val="B789FD"/>
      </a:accent1>
      <a:accent2>
        <a:srgbClr val="EE7B94"/>
      </a:accent2>
      <a:accent3>
        <a:srgbClr val="FF3A6D"/>
      </a:accent3>
      <a:accent4>
        <a:srgbClr val="FF911B"/>
      </a:accent4>
      <a:accent5>
        <a:srgbClr val="FFDAA5"/>
      </a:accent5>
      <a:accent6>
        <a:srgbClr val="7E4E24"/>
      </a:accent6>
      <a:hlink>
        <a:srgbClr val="FF3A6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498</Words>
  <Application>Microsoft Office PowerPoint</Application>
  <PresentationFormat>Widescreen</PresentationFormat>
  <Paragraphs>64</Paragraphs>
  <Slides>26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Arial</vt:lpstr>
      <vt:lpstr>Calibri</vt:lpstr>
      <vt:lpstr>Cambria</vt:lpstr>
      <vt:lpstr>Karla</vt:lpstr>
      <vt:lpstr>Karla Regular</vt:lpstr>
      <vt:lpstr>Luckiest Guy</vt:lpstr>
      <vt:lpstr>UTM Cookies</vt:lpstr>
      <vt:lpstr>Vogue-ExtraBold</vt:lpstr>
      <vt:lpstr>标小智龙珠体</vt:lpstr>
      <vt:lpstr>阿里巴巴普惠体</vt:lpstr>
      <vt:lpstr>Office 主题</vt:lpstr>
      <vt:lpstr>Building Siblings Relationships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Administrator</cp:lastModifiedBy>
  <cp:revision>25</cp:revision>
  <dcterms:created xsi:type="dcterms:W3CDTF">2024-01-12T04:05:57Z</dcterms:created>
  <dcterms:modified xsi:type="dcterms:W3CDTF">2024-01-30T15:03:48Z</dcterms:modified>
</cp:coreProperties>
</file>