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9"/>
  </p:notesMasterIdLst>
  <p:sldIdLst>
    <p:sldId id="269" r:id="rId2"/>
    <p:sldId id="257" r:id="rId3"/>
    <p:sldId id="258" r:id="rId4"/>
    <p:sldId id="259" r:id="rId5"/>
    <p:sldId id="281" r:id="rId6"/>
    <p:sldId id="283" r:id="rId7"/>
    <p:sldId id="280" r:id="rId8"/>
    <p:sldId id="275" r:id="rId9"/>
    <p:sldId id="261" r:id="rId10"/>
    <p:sldId id="262" r:id="rId11"/>
    <p:sldId id="273" r:id="rId12"/>
    <p:sldId id="272" r:id="rId13"/>
    <p:sldId id="264" r:id="rId14"/>
    <p:sldId id="276" r:id="rId15"/>
    <p:sldId id="278" r:id="rId16"/>
    <p:sldId id="282" r:id="rId17"/>
    <p:sldId id="279" r:id="rId18"/>
  </p:sldIdLst>
  <p:sldSz cx="9144000" cy="6858000" type="screen4x3"/>
  <p:notesSz cx="9144000" cy="6858000"/>
  <p:defaultTextStyle>
    <a:defPPr>
      <a:defRPr lang="en-US"/>
    </a:defPPr>
    <a:lvl1pPr marL="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31BE"/>
    <a:srgbClr val="ECB2CB"/>
    <a:srgbClr val="E9A5C2"/>
    <a:srgbClr val="008A3E"/>
    <a:srgbClr val="E183AB"/>
    <a:srgbClr val="FFFF66"/>
    <a:srgbClr val="FFCD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37" y="-2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46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973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53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826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06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5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32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3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5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7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8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8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0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69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08" y="0"/>
            <a:ext cx="10260330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416005"/>
            <a:ext cx="7162800" cy="110798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HP001 4 hàng" pitchFamily="34" charset="0"/>
              </a:rPr>
              <a:t>Xin chào các em!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61135"/>
            <a:ext cx="2781300" cy="390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96"/>
          <a:stretch/>
        </p:blipFill>
        <p:spPr>
          <a:xfrm>
            <a:off x="577707" y="1600202"/>
            <a:ext cx="8566293" cy="41492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66800" y="301784"/>
            <a:ext cx="7445447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3. TiÕng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 cã thanh </a:t>
            </a:r>
            <a:r>
              <a:rPr lang="en-US" sz="4000">
                <a:solidFill>
                  <a:srgbClr val="FF0000"/>
                </a:solidFill>
                <a:latin typeface=".VnAvant" pitchFamily="34" charset="0"/>
              </a:rPr>
              <a:t>ng·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6701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" y="278267"/>
            <a:ext cx="8991599" cy="65372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38400" y="228600"/>
            <a:ext cx="3810000" cy="707878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DF31BE"/>
                </a:solidFill>
                <a:latin typeface=".VnAvantH" pitchFamily="34" charset="0"/>
              </a:rPr>
              <a:t>ë</a:t>
            </a:r>
            <a:r>
              <a:rPr lang="en-US" sz="4000" b="1" smtClean="0">
                <a:solidFill>
                  <a:srgbClr val="DF31BE"/>
                </a:solidFill>
                <a:latin typeface=".VnAvantH" pitchFamily="34" charset="0"/>
              </a:rPr>
              <a:t> </a:t>
            </a:r>
            <a:r>
              <a:rPr lang="en-US" sz="4000" b="1" smtClean="0">
                <a:solidFill>
                  <a:srgbClr val="DF31BE"/>
                </a:solidFill>
                <a:latin typeface=".VnAvant" pitchFamily="34" charset="0"/>
              </a:rPr>
              <a:t>bê ®ª</a:t>
            </a:r>
            <a:endParaRPr lang="en-US" sz="4000" b="1">
              <a:solidFill>
                <a:srgbClr val="DF31BE"/>
              </a:solidFill>
              <a:latin typeface=".VnAvan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63500" y="3242111"/>
            <a:ext cx="41021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latin typeface=".VnAvantH" pitchFamily="34" charset="0"/>
              </a:rPr>
              <a:t>D</a:t>
            </a:r>
            <a:r>
              <a:rPr lang="en-US" sz="3400" b="1" smtClean="0">
                <a:latin typeface=".VnAvant" pitchFamily="34" charset="0"/>
              </a:rPr>
              <a:t>ª la cµ ­ë bê ®ª.</a:t>
            </a:r>
            <a:endParaRPr lang="en-US" sz="3400" b="1">
              <a:latin typeface=".VnAvant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94300" y="3242111"/>
            <a:ext cx="41021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latin typeface=".VnAvantH" pitchFamily="34" charset="0"/>
              </a:rPr>
              <a:t>B</a:t>
            </a:r>
            <a:r>
              <a:rPr lang="en-US" sz="3400" b="1" smtClean="0">
                <a:latin typeface=".VnAvant" pitchFamily="34" charset="0"/>
              </a:rPr>
              <a:t>ê ®ª cã dÕ.</a:t>
            </a:r>
            <a:endParaRPr lang="en-US" sz="3400" b="1">
              <a:latin typeface=".VnAvant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500" y="6278221"/>
            <a:ext cx="8216900" cy="615545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latin typeface=".VnAvantH" pitchFamily="34" charset="0"/>
              </a:rPr>
              <a:t>B</a:t>
            </a:r>
            <a:r>
              <a:rPr lang="en-US" sz="3400" b="1" smtClean="0">
                <a:latin typeface=".VnAvant" pitchFamily="34" charset="0"/>
              </a:rPr>
              <a:t>ê ®ª cã c¶ bª. Bª be be. </a:t>
            </a:r>
            <a:endParaRPr lang="en-US" sz="3400" b="1">
              <a:latin typeface=".VnAvant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7158" y="228600"/>
            <a:ext cx="3810000" cy="70787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.VnAvant" pitchFamily="34" charset="0"/>
              </a:rPr>
              <a:t>bê ®ª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93295" y="3252067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l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a cµ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3600" y="3252067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cã dÕ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57400" y="6290111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c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ã c¶ bª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29220" y="6290111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e be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400" y="0"/>
            <a:ext cx="2413000" cy="584767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4. TËp ®äc</a:t>
            </a:r>
            <a:endParaRPr lang="en-US" sz="32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6478"/>
            <a:ext cx="9160660" cy="587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669" y="4744194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147" y="257911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921066" y="2829227"/>
            <a:ext cx="1327751" cy="1809455"/>
          </a:xfrm>
          <a:prstGeom prst="rect">
            <a:avLst/>
          </a:prstGeom>
          <a:extLst/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743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smtClean="0">
                <a:solidFill>
                  <a:srgbClr val="FF0000"/>
                </a:solidFill>
                <a:latin typeface="HP001 4 hàng" pitchFamily="34" charset="0"/>
              </a:rPr>
              <a:t>Thư giãn</a:t>
            </a:r>
            <a:endParaRPr lang="en-US" sz="5400" b="1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3062" y="4316425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3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60"/>
            <a:ext cx="9144000" cy="6806079"/>
          </a:xfrm>
          <a:prstGeom prst="rect">
            <a:avLst/>
          </a:prstGeom>
        </p:spPr>
      </p:pic>
      <p:sp>
        <p:nvSpPr>
          <p:cNvPr id="3" name="Cloud 2"/>
          <p:cNvSpPr/>
          <p:nvPr/>
        </p:nvSpPr>
        <p:spPr>
          <a:xfrm>
            <a:off x="0" y="28956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1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5" name="Cloud 4"/>
          <p:cNvSpPr/>
          <p:nvPr/>
        </p:nvSpPr>
        <p:spPr>
          <a:xfrm>
            <a:off x="5486400" y="29718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6" name="Cloud 5"/>
          <p:cNvSpPr/>
          <p:nvPr/>
        </p:nvSpPr>
        <p:spPr>
          <a:xfrm>
            <a:off x="1371600" y="58674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3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7" name="Cloud 6"/>
          <p:cNvSpPr/>
          <p:nvPr/>
        </p:nvSpPr>
        <p:spPr>
          <a:xfrm>
            <a:off x="4800600" y="5867400"/>
            <a:ext cx="304800" cy="304800"/>
          </a:xfrm>
          <a:prstGeom prst="cloud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</a:rPr>
              <a:t>4</a:t>
            </a:r>
            <a:endParaRPr lang="en-US" sz="2400" b="1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43000" y="3062285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ê ®ª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72200" y="3048000"/>
            <a:ext cx="38100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d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Õ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5200" y="6013855"/>
            <a:ext cx="22098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ª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57800" y="6019800"/>
            <a:ext cx="2209800" cy="61554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400" b="1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3400" b="1" smtClean="0">
                <a:solidFill>
                  <a:srgbClr val="FF0000"/>
                </a:solidFill>
                <a:latin typeface=".VnAvant" pitchFamily="34" charset="0"/>
              </a:rPr>
              <a:t>e be</a:t>
            </a:r>
            <a:endParaRPr lang="en-US" sz="3400" b="1">
              <a:solidFill>
                <a:srgbClr val="FF0000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1559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4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  <a:endParaRPr lang="en-US" sz="6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8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828800"/>
            <a:ext cx="67818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5. TËp viÕt (b¶ng con)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" t="84157" r="28051" b="5650"/>
          <a:stretch/>
        </p:blipFill>
        <p:spPr>
          <a:xfrm>
            <a:off x="-228600" y="2971800"/>
            <a:ext cx="9586941" cy="194161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777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0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00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smtClean="0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  <a:endParaRPr lang="en-US" sz="8800" b="1">
              <a:solidFill>
                <a:srgbClr val="FF0000"/>
              </a:solidFill>
              <a:latin typeface="HP001 4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16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1006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6" y="276226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385" y="265811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0885" y="569596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526" y="6208396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 smtClean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 smtClean="0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791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9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737567" y="1297144"/>
            <a:ext cx="1167507" cy="1048433"/>
            <a:chOff x="2341807" y="722423"/>
            <a:chExt cx="1167507" cy="1048431"/>
          </a:xfrm>
        </p:grpSpPr>
        <p:pic>
          <p:nvPicPr>
            <p:cNvPr id="8" name="Picture 7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945932" y="4800600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la – l¸</a:t>
            </a:r>
            <a:endParaRPr lang="es-ES" sz="5400" b="1" dirty="0">
              <a:latin typeface=".VnAvant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126057" y="3144334"/>
            <a:ext cx="1167507" cy="1048433"/>
            <a:chOff x="5632842" y="2105111"/>
            <a:chExt cx="1167507" cy="1048431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53078" y="2839195"/>
            <a:ext cx="1167507" cy="1048433"/>
            <a:chOff x="1559230" y="2459387"/>
            <a:chExt cx="1167507" cy="1048431"/>
          </a:xfrm>
        </p:grpSpPr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404495" y="1436640"/>
            <a:ext cx="1167507" cy="1048433"/>
            <a:chOff x="1559230" y="2459387"/>
            <a:chExt cx="1167507" cy="1048431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2032734" y="2380906"/>
            <a:ext cx="1167507" cy="1048433"/>
            <a:chOff x="1559230" y="2459387"/>
            <a:chExt cx="1167507" cy="1048431"/>
          </a:xfrm>
        </p:grpSpPr>
        <p:pic>
          <p:nvPicPr>
            <p:cNvPr id="21" name="Picture 20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124997" y="2380906"/>
            <a:ext cx="1167507" cy="1048433"/>
            <a:chOff x="1559230" y="2459387"/>
            <a:chExt cx="1167507" cy="1048431"/>
          </a:xfrm>
        </p:grpSpPr>
        <p:pic>
          <p:nvPicPr>
            <p:cNvPr id="24" name="Picture 23">
              <a:extLst>
                <a:ext uri="{FF2B5EF4-FFF2-40B4-BE49-F238E27FC236}">
                  <a16:creationId xmlns=""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962403" y="4817074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lå «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6867527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966521" y="4808833"/>
            <a:ext cx="2412706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le le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51359" y="4812949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dª - dÕ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49793" y="4817074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®ª - lä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5766266" y="4821189"/>
            <a:ext cx="2804983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_tradnl" sz="5400" b="1">
                <a:latin typeface=".VnAvant" pitchFamily="34" charset="0"/>
              </a:rPr>
              <a:t>lª la</a:t>
            </a:r>
            <a:endParaRPr lang="es-ES" sz="5400" b="1" dirty="0">
              <a:latin typeface=".VnAvant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76400" y="152400"/>
            <a:ext cx="55626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KiÓm tra bµi cò</a:t>
            </a:r>
            <a:endParaRPr lang="en-US" sz="40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498495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1192958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717175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2187435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674798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31670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53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34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342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34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26" grpId="0" animBg="1"/>
      <p:bldP spid="26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98" y="0"/>
            <a:ext cx="5814158" cy="2133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298" y="2133600"/>
            <a:ext cx="5889791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365" y="4336010"/>
            <a:ext cx="5877091" cy="235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04800" y="2641705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447800" y="35052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1" name="Oval 10"/>
          <p:cNvSpPr/>
          <p:nvPr/>
        </p:nvSpPr>
        <p:spPr>
          <a:xfrm>
            <a:off x="4876800" y="2743200"/>
            <a:ext cx="4038600" cy="3682896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436606" y="35814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008000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77000" y="3581400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solidFill>
                  <a:srgbClr val="FF0000"/>
                </a:solidFill>
                <a:latin typeface=".VnAvant" pitchFamily="34" charset="0"/>
              </a:rPr>
              <a:t>Ô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000" y="3581402"/>
            <a:ext cx="1905000" cy="209287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3000">
                <a:latin typeface=".VnAvant" pitchFamily="34" charset="0"/>
              </a:rPr>
              <a:t>ª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106740"/>
            <a:ext cx="7696200" cy="156966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itchFamily="34" charset="0"/>
                <a:cs typeface="Times New Roman" pitchFamily="18" charset="0"/>
              </a:rPr>
              <a:t>Thứ sáu ngày 22 tháng 5 năm 2020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latin typeface="HP001 4 hàng" pitchFamily="34" charset="0"/>
                <a:cs typeface="Times New Roman" pitchFamily="18" charset="0"/>
              </a:rPr>
              <a:t>Tiếng Việt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533400" y="1531203"/>
            <a:ext cx="76962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11: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1295400"/>
            <a:ext cx="7696200" cy="133882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.VnAvant" pitchFamily="34" charset="0"/>
                <a:cs typeface="Times New Roman" pitchFamily="18" charset="0"/>
              </a:rPr>
              <a:t>b – bÔ</a:t>
            </a:r>
          </a:p>
        </p:txBody>
      </p:sp>
    </p:spTree>
    <p:extLst>
      <p:ext uri="{BB962C8B-B14F-4D97-AF65-F5344CB8AC3E}">
        <p14:creationId xmlns:p14="http://schemas.microsoft.com/office/powerpoint/2010/main" val="287101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4" grpId="0"/>
      <p:bldP spid="4" grpId="1"/>
      <p:bldP spid="11" grpId="0" animBg="1"/>
      <p:bldP spid="11" grpId="1" animBg="1"/>
      <p:bldP spid="12" grpId="0"/>
      <p:bldP spid="12" grpId="1"/>
      <p:bldP spid="14" grpId="0"/>
      <p:bldP spid="14" grpId="1"/>
      <p:bldP spid="13" grpId="0"/>
      <p:bldP spid="13" grpId="1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685800" y="1371600"/>
            <a:ext cx="3048000" cy="34134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495804" y="1630120"/>
            <a:ext cx="3836237" cy="30488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62600" y="4800600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Ô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990600" y="4953002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035" r="20172" b="73785"/>
          <a:stretch/>
        </p:blipFill>
        <p:spPr>
          <a:xfrm>
            <a:off x="6524135" y="4876802"/>
            <a:ext cx="867266" cy="245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334000" y="4896853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  <a:r>
                <a:rPr lang="en-US" sz="3600" b="1" smtClean="0">
                  <a:solidFill>
                    <a:srgbClr val="008000"/>
                  </a:solidFill>
                  <a:latin typeface=".VnAvant" pitchFamily="34" charset="0"/>
                </a:rPr>
                <a:t>ª</a:t>
              </a:r>
              <a:endParaRPr lang="en-US" sz="3600" b="1">
                <a:solidFill>
                  <a:srgbClr val="008000"/>
                </a:solidFill>
                <a:latin typeface=".VnAvant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~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990600" y="4899282"/>
            <a:ext cx="6928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     </a:t>
            </a:r>
            <a:r>
              <a:rPr lang="en-US" sz="9600" b="1">
                <a:solidFill>
                  <a:schemeClr val="tx1"/>
                </a:solidFill>
                <a:latin typeface="HP001 4 hàng" pitchFamily="34" charset="0"/>
              </a:rPr>
              <a:t>b</a:t>
            </a:r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 			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Lµm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70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24" grpId="0" animBg="1"/>
      <p:bldP spid="2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685800" y="1371600"/>
            <a:ext cx="3048000" cy="34134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495804" y="1630120"/>
            <a:ext cx="3836237" cy="304880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Lµm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6204" y="5095934"/>
            <a:ext cx="8839200" cy="1381066"/>
          </a:xfrm>
          <a:prstGeom prst="roundRect">
            <a:avLst/>
          </a:prstGeom>
          <a:solidFill>
            <a:schemeClr val="bg1"/>
          </a:solidFill>
          <a:ln>
            <a:solidFill>
              <a:srgbClr val="DF31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>
                <a:solidFill>
                  <a:schemeClr val="tx1"/>
                </a:solidFill>
                <a:latin typeface=".VnAvant" pitchFamily="34" charset="0"/>
              </a:rPr>
              <a:t>b</a:t>
            </a:r>
            <a:r>
              <a:rPr lang="en-US" sz="6600" smtClean="0">
                <a:solidFill>
                  <a:schemeClr val="tx1"/>
                </a:solidFill>
                <a:latin typeface=".VnAvant" pitchFamily="34" charset="0"/>
              </a:rPr>
              <a:t>ê - ª - bª - ng· - bÔ</a:t>
            </a:r>
            <a:endParaRPr lang="en-US" sz="6600">
              <a:solidFill>
                <a:schemeClr val="tx1"/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61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43"/>
          <a:stretch/>
        </p:blipFill>
        <p:spPr>
          <a:xfrm>
            <a:off x="685800" y="1295400"/>
            <a:ext cx="3048000" cy="341344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43000" y="4838638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ª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5711" r="881" b="15240"/>
          <a:stretch/>
        </p:blipFill>
        <p:spPr>
          <a:xfrm>
            <a:off x="4495804" y="1630120"/>
            <a:ext cx="3836237" cy="30488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562600" y="4800600"/>
            <a:ext cx="1905000" cy="147731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9000">
                <a:solidFill>
                  <a:srgbClr val="008000"/>
                </a:solidFill>
                <a:latin typeface=".VnAvant" pitchFamily="34" charset="0"/>
              </a:rPr>
              <a:t>b</a:t>
            </a:r>
            <a:r>
              <a:rPr lang="en-US" sz="9000">
                <a:latin typeface=".VnAvant" pitchFamily="34" charset="0"/>
              </a:rPr>
              <a:t>Ô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990600" y="4953002"/>
            <a:ext cx="2514600" cy="1656347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bª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ª</a:t>
              </a: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035" r="20172" b="73785"/>
          <a:stretch/>
        </p:blipFill>
        <p:spPr>
          <a:xfrm>
            <a:off x="6524135" y="4876802"/>
            <a:ext cx="867266" cy="245097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5334000" y="4896853"/>
            <a:ext cx="2514600" cy="1656347"/>
            <a:chOff x="3810000" y="1447800"/>
            <a:chExt cx="2209800" cy="1524000"/>
          </a:xfrm>
        </p:grpSpPr>
        <p:sp>
          <p:nvSpPr>
            <p:cNvPr id="22" name="Rectangle 21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rgbClr val="008000"/>
                  </a:solidFill>
                  <a:latin typeface=".VnAvant" pitchFamily="34" charset="0"/>
                </a:rPr>
                <a:t>b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>
                  <a:solidFill>
                    <a:schemeClr val="tx1"/>
                  </a:solidFill>
                  <a:latin typeface=".VnAvant" pitchFamily="34" charset="0"/>
                </a:rPr>
                <a:t>Ô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.VnAvant" pitchFamily="34" charset="0"/>
                </a:rPr>
                <a:t>bÔ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990600" y="4823082"/>
            <a:ext cx="6928184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     </a:t>
            </a:r>
            <a:r>
              <a:rPr lang="en-US" sz="9600" b="1">
                <a:solidFill>
                  <a:schemeClr val="tx1"/>
                </a:solidFill>
                <a:latin typeface="HP001 4 hàng" pitchFamily="34" charset="0"/>
              </a:rPr>
              <a:t>b</a:t>
            </a:r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 			B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38200" y="4823082"/>
            <a:ext cx="7341441" cy="1958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sz="9600">
                <a:solidFill>
                  <a:schemeClr val="tx1"/>
                </a:solidFill>
                <a:latin typeface=".VnAvant" pitchFamily="34" charset="0"/>
              </a:rPr>
              <a:t>b					bÔ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43200" y="228600"/>
            <a:ext cx="4038600" cy="769433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1. Lµm quen</a:t>
            </a:r>
            <a:endParaRPr lang="en-US" sz="4400">
              <a:solidFill>
                <a:schemeClr val="tx1">
                  <a:lumMod val="85000"/>
                  <a:lumOff val="15000"/>
                </a:schemeClr>
              </a:solidFill>
              <a:latin typeface=".VnAvan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8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3661"/>
            <a:ext cx="5486400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70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78314"/>
            <a:ext cx="7315200" cy="53525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00" y="152400"/>
            <a:ext cx="5867400" cy="707878"/>
          </a:xfrm>
          <a:prstGeom prst="rect">
            <a:avLst/>
          </a:prstGeom>
          <a:solidFill>
            <a:srgbClr val="FFFF00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000" smtClean="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2. TiÕng 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nµo cã ©m </a:t>
            </a:r>
            <a:r>
              <a:rPr lang="en-US" sz="4000">
                <a:solidFill>
                  <a:srgbClr val="FF0000"/>
                </a:solidFill>
                <a:latin typeface=".VnAvant" pitchFamily="34" charset="0"/>
              </a:rPr>
              <a:t>b</a:t>
            </a:r>
            <a:r>
              <a:rPr lang="en-US" sz="4000">
                <a:solidFill>
                  <a:schemeClr val="tx1">
                    <a:lumMod val="85000"/>
                    <a:lumOff val="15000"/>
                  </a:schemeClr>
                </a:solidFill>
                <a:latin typeface=".VnAvant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4047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</TotalTime>
  <Words>198</Words>
  <Application>Microsoft Office PowerPoint</Application>
  <PresentationFormat>On-screen Show (4:3)</PresentationFormat>
  <Paragraphs>76</Paragraphs>
  <Slides>17</Slides>
  <Notes>3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28</cp:revision>
  <dcterms:created xsi:type="dcterms:W3CDTF">2020-05-18T12:48:51Z</dcterms:created>
  <dcterms:modified xsi:type="dcterms:W3CDTF">2020-08-01T10:34:19Z</dcterms:modified>
</cp:coreProperties>
</file>