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1" r:id="rId2"/>
    <p:sldId id="264" r:id="rId3"/>
    <p:sldId id="265" r:id="rId4"/>
    <p:sldId id="271" r:id="rId5"/>
    <p:sldId id="267" r:id="rId6"/>
    <p:sldId id="268" r:id="rId7"/>
    <p:sldId id="269" r:id="rId8"/>
    <p:sldId id="270" r:id="rId9"/>
    <p:sldId id="272" r:id="rId10"/>
    <p:sldId id="257" r:id="rId11"/>
    <p:sldId id="278" r:id="rId12"/>
    <p:sldId id="277" r:id="rId13"/>
    <p:sldId id="279" r:id="rId14"/>
    <p:sldId id="258" r:id="rId15"/>
    <p:sldId id="260" r:id="rId16"/>
    <p:sldId id="276" r:id="rId17"/>
    <p:sldId id="275" r:id="rId18"/>
    <p:sldId id="274" r:id="rId19"/>
    <p:sldId id="26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6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8EFC4-6A47-4CCE-9239-FD8233403BC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4C09E9-D3C5-420D-B4AC-6CC6FC04A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24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240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078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233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0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11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7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948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21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46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9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0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4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15D63-A407-46BF-90A4-6E625821C91C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D379B-261A-459A-83F2-C802935B6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10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5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audio" Target="../media/media1.wav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3.wdp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24" Type="http://schemas.openxmlformats.org/officeDocument/2006/relationships/image" Target="../media/image12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microsoft.com/office/2007/relationships/hdphoto" Target="../media/hdphoto8.wdp"/><Relationship Id="rId31" Type="http://schemas.openxmlformats.org/officeDocument/2006/relationships/image" Target="../media/image16.png"/><Relationship Id="rId4" Type="http://schemas.openxmlformats.org/officeDocument/2006/relationships/image" Target="../media/image2.jpeg"/><Relationship Id="rId9" Type="http://schemas.microsoft.com/office/2007/relationships/hdphoto" Target="../media/hdphoto3.wdp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2.wdp"/><Relationship Id="rId30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microsoft.com/office/2007/relationships/hdphoto" Target="../media/hdphoto14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25.png"/><Relationship Id="rId18" Type="http://schemas.openxmlformats.org/officeDocument/2006/relationships/image" Target="../media/image9.png"/><Relationship Id="rId26" Type="http://schemas.openxmlformats.org/officeDocument/2006/relationships/image" Target="../media/image30.png"/><Relationship Id="rId39" Type="http://schemas.openxmlformats.org/officeDocument/2006/relationships/image" Target="../media/image36.png"/><Relationship Id="rId3" Type="http://schemas.openxmlformats.org/officeDocument/2006/relationships/image" Target="../media/image20.png"/><Relationship Id="rId21" Type="http://schemas.microsoft.com/office/2007/relationships/hdphoto" Target="../media/hdphoto20.wdp"/><Relationship Id="rId34" Type="http://schemas.microsoft.com/office/2007/relationships/hdphoto" Target="../media/hdphoto24.wdp"/><Relationship Id="rId42" Type="http://schemas.microsoft.com/office/2007/relationships/hdphoto" Target="../media/hdphoto28.wdp"/><Relationship Id="rId7" Type="http://schemas.openxmlformats.org/officeDocument/2006/relationships/image" Target="../media/image22.png"/><Relationship Id="rId12" Type="http://schemas.microsoft.com/office/2007/relationships/hdphoto" Target="../media/hdphoto19.wdp"/><Relationship Id="rId17" Type="http://schemas.openxmlformats.org/officeDocument/2006/relationships/image" Target="../media/image27.png"/><Relationship Id="rId25" Type="http://schemas.microsoft.com/office/2007/relationships/hdphoto" Target="../media/hdphoto21.wdp"/><Relationship Id="rId33" Type="http://schemas.openxmlformats.org/officeDocument/2006/relationships/image" Target="../media/image33.png"/><Relationship Id="rId38" Type="http://schemas.microsoft.com/office/2007/relationships/hdphoto" Target="../media/hdphoto26.wdp"/><Relationship Id="rId46" Type="http://schemas.openxmlformats.org/officeDocument/2006/relationships/slide" Target="slide8.xml"/><Relationship Id="rId2" Type="http://schemas.openxmlformats.org/officeDocument/2006/relationships/image" Target="../media/image17.jpeg"/><Relationship Id="rId16" Type="http://schemas.openxmlformats.org/officeDocument/2006/relationships/image" Target="../media/image26.png"/><Relationship Id="rId20" Type="http://schemas.openxmlformats.org/officeDocument/2006/relationships/image" Target="../media/image28.png"/><Relationship Id="rId29" Type="http://schemas.microsoft.com/office/2007/relationships/hdphoto" Target="../media/hdphoto12.wdp"/><Relationship Id="rId41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11" Type="http://schemas.openxmlformats.org/officeDocument/2006/relationships/image" Target="../media/image24.png"/><Relationship Id="rId24" Type="http://schemas.openxmlformats.org/officeDocument/2006/relationships/image" Target="../media/image29.png"/><Relationship Id="rId32" Type="http://schemas.microsoft.com/office/2007/relationships/hdphoto" Target="../media/hdphoto23.wdp"/><Relationship Id="rId37" Type="http://schemas.openxmlformats.org/officeDocument/2006/relationships/image" Target="../media/image35.png"/><Relationship Id="rId40" Type="http://schemas.microsoft.com/office/2007/relationships/hdphoto" Target="../media/hdphoto27.wdp"/><Relationship Id="rId45" Type="http://schemas.openxmlformats.org/officeDocument/2006/relationships/slide" Target="slide7.xml"/><Relationship Id="rId5" Type="http://schemas.openxmlformats.org/officeDocument/2006/relationships/image" Target="../media/image21.png"/><Relationship Id="rId15" Type="http://schemas.microsoft.com/office/2007/relationships/hdphoto" Target="../media/hdphoto9.wdp"/><Relationship Id="rId23" Type="http://schemas.microsoft.com/office/2007/relationships/hdphoto" Target="../media/hdphoto11.wdp"/><Relationship Id="rId28" Type="http://schemas.openxmlformats.org/officeDocument/2006/relationships/image" Target="../media/image13.png"/><Relationship Id="rId36" Type="http://schemas.microsoft.com/office/2007/relationships/hdphoto" Target="../media/hdphoto25.wdp"/><Relationship Id="rId10" Type="http://schemas.microsoft.com/office/2007/relationships/hdphoto" Target="../media/hdphoto18.wdp"/><Relationship Id="rId19" Type="http://schemas.microsoft.com/office/2007/relationships/hdphoto" Target="../media/hdphoto8.wdp"/><Relationship Id="rId31" Type="http://schemas.openxmlformats.org/officeDocument/2006/relationships/image" Target="../media/image32.png"/><Relationship Id="rId44" Type="http://schemas.openxmlformats.org/officeDocument/2006/relationships/slide" Target="slide6.xml"/><Relationship Id="rId4" Type="http://schemas.microsoft.com/office/2007/relationships/hdphoto" Target="../media/hdphoto15.wdp"/><Relationship Id="rId9" Type="http://schemas.openxmlformats.org/officeDocument/2006/relationships/image" Target="../media/image23.png"/><Relationship Id="rId14" Type="http://schemas.openxmlformats.org/officeDocument/2006/relationships/image" Target="../media/image10.png"/><Relationship Id="rId22" Type="http://schemas.openxmlformats.org/officeDocument/2006/relationships/image" Target="../media/image12.png"/><Relationship Id="rId27" Type="http://schemas.microsoft.com/office/2007/relationships/hdphoto" Target="../media/hdphoto22.wdp"/><Relationship Id="rId30" Type="http://schemas.openxmlformats.org/officeDocument/2006/relationships/image" Target="../media/image31.png"/><Relationship Id="rId35" Type="http://schemas.openxmlformats.org/officeDocument/2006/relationships/image" Target="../media/image34.png"/><Relationship Id="rId43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slide" Target="slide4.xml"/><Relationship Id="rId4" Type="http://schemas.microsoft.com/office/2007/relationships/hdphoto" Target="../media/hdphoto1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slide" Target="slide4.xml"/><Relationship Id="rId4" Type="http://schemas.microsoft.com/office/2007/relationships/hdphoto" Target="../media/hdphoto1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slide" Target="slide4.xml"/><Relationship Id="rId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38.png"/><Relationship Id="rId4" Type="http://schemas.microsoft.com/office/2007/relationships/hdphoto" Target="../media/hdphoto14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Tổng hợp hình ảnh xin chào cho bài thuyết trình Powerpoint - Th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98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448" t="30362" r="13358" b="25421"/>
          <a:stretch/>
        </p:blipFill>
        <p:spPr>
          <a:xfrm>
            <a:off x="341193" y="1665026"/>
            <a:ext cx="11629965" cy="4503762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753134" y="327546"/>
            <a:ext cx="4503762" cy="90075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anose="02040603050506020204" pitchFamily="18" charset="0"/>
              </a:rPr>
              <a:t>1. Làm quen</a:t>
            </a:r>
            <a:endParaRPr lang="en-US" sz="3600">
              <a:latin typeface="UTM Avo" panose="02040603050506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1193" y="1665026"/>
            <a:ext cx="5063320" cy="36439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83641" y="5531893"/>
            <a:ext cx="1173708" cy="1066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934615" y="1665026"/>
            <a:ext cx="4714267" cy="3521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832376" y="5144069"/>
            <a:ext cx="1173708" cy="10667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615553" y="5186149"/>
            <a:ext cx="2514600" cy="1656347"/>
            <a:chOff x="3810000" y="1447800"/>
            <a:chExt cx="2209800" cy="1524000"/>
          </a:xfrm>
        </p:grpSpPr>
        <p:sp>
          <p:nvSpPr>
            <p:cNvPr id="9" name="Rectangle 8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.VnAvant" panose="020B7200000000000000" pitchFamily="34" charset="0"/>
                </a:rPr>
                <a:t>ga</a:t>
              </a:r>
              <a:endParaRPr lang="en-US" sz="4800">
                <a:solidFill>
                  <a:schemeClr val="tx1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anose="020B7200000000000000" pitchFamily="34" charset="0"/>
                </a:rPr>
                <a:t>g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anose="020B7200000000000000" pitchFamily="34" charset="0"/>
                </a:rPr>
                <a:t>a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161930" y="5187077"/>
            <a:ext cx="2514600" cy="1656347"/>
            <a:chOff x="8034449" y="4592263"/>
            <a:chExt cx="2514600" cy="1656347"/>
          </a:xfrm>
        </p:grpSpPr>
        <p:grpSp>
          <p:nvGrpSpPr>
            <p:cNvPr id="12" name="Group 11"/>
            <p:cNvGrpSpPr/>
            <p:nvPr/>
          </p:nvGrpSpPr>
          <p:grpSpPr>
            <a:xfrm>
              <a:off x="8034449" y="4592263"/>
              <a:ext cx="2514600" cy="1656347"/>
              <a:chOff x="3810000" y="1447800"/>
              <a:chExt cx="2209800" cy="152400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3810000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800">
                    <a:solidFill>
                      <a:schemeClr val="tx1"/>
                    </a:solidFill>
                    <a:latin typeface="UTM Avo" panose="02040603050506020204" pitchFamily="18" charset="0"/>
                  </a:rPr>
                  <a:t>h</a:t>
                </a:r>
                <a:r>
                  <a:rPr lang="en-US" sz="4800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ồ</a:t>
                </a:r>
                <a:endParaRPr lang="en-US" sz="480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810000" y="228600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3600" smtClean="0">
                    <a:solidFill>
                      <a:srgbClr val="008000"/>
                    </a:solidFill>
                    <a:latin typeface="UTM Avo" panose="02040603050506020204" pitchFamily="18" charset="0"/>
                  </a:rPr>
                  <a:t>hô</a:t>
                </a:r>
                <a:endParaRPr lang="en-US" sz="3600">
                  <a:solidFill>
                    <a:srgbClr val="008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4914900" y="2286000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3600" b="1">
                  <a:solidFill>
                    <a:schemeClr val="tx1"/>
                  </a:solidFill>
                  <a:latin typeface=".VnAvant" panose="020B7200000000000000" pitchFamily="34" charset="0"/>
                </a:endParaRPr>
              </a:p>
            </p:txBody>
          </p:sp>
        </p:grpSp>
        <p:cxnSp>
          <p:nvCxnSpPr>
            <p:cNvPr id="17" name="Straight Connector 16"/>
            <p:cNvCxnSpPr/>
            <p:nvPr/>
          </p:nvCxnSpPr>
          <p:spPr>
            <a:xfrm>
              <a:off x="9850352" y="5745708"/>
              <a:ext cx="153457" cy="15855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/>
          <p:cNvSpPr/>
          <p:nvPr/>
        </p:nvSpPr>
        <p:spPr>
          <a:xfrm>
            <a:off x="1392529" y="4584511"/>
            <a:ext cx="9628166" cy="1713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600">
                <a:solidFill>
                  <a:schemeClr val="tx1"/>
                </a:solidFill>
                <a:latin typeface=".VnAvant" panose="020B7200000000000000" pitchFamily="34" charset="0"/>
              </a:rPr>
              <a:t>g</a:t>
            </a:r>
            <a:r>
              <a:rPr lang="en-US" sz="9600" smtClean="0">
                <a:solidFill>
                  <a:schemeClr val="tx1"/>
                </a:solidFill>
                <a:latin typeface=".VnAvant" panose="020B7200000000000000" pitchFamily="34" charset="0"/>
              </a:rPr>
              <a:t>     </a:t>
            </a:r>
            <a:r>
              <a:rPr lang="en-US" sz="9600" b="1">
                <a:solidFill>
                  <a:schemeClr val="tx1"/>
                </a:solidFill>
                <a:latin typeface="HP001 4 hàng" panose="020B0603050302020204" pitchFamily="34" charset="0"/>
              </a:rPr>
              <a:t>g</a:t>
            </a:r>
            <a:r>
              <a:rPr lang="en-US" sz="9600" smtClean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9600">
                <a:solidFill>
                  <a:schemeClr val="tx1"/>
                </a:solidFill>
                <a:latin typeface=".VnAvant" panose="020B7200000000000000" pitchFamily="34" charset="0"/>
              </a:rPr>
              <a:t>		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16424" y="4584511"/>
            <a:ext cx="10679502" cy="2250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600">
                <a:solidFill>
                  <a:schemeClr val="tx1"/>
                </a:solidFill>
                <a:latin typeface=".VnAvant" panose="020B7200000000000000" pitchFamily="34" charset="0"/>
              </a:rPr>
              <a:t>h</a:t>
            </a:r>
            <a:r>
              <a:rPr lang="en-US" sz="9600" smtClean="0">
                <a:solidFill>
                  <a:schemeClr val="tx1"/>
                </a:solidFill>
                <a:latin typeface=".VnAvant" panose="020B7200000000000000" pitchFamily="34" charset="0"/>
              </a:rPr>
              <a:t>     </a:t>
            </a:r>
            <a:r>
              <a:rPr lang="en-US" sz="9600" b="1">
                <a:solidFill>
                  <a:schemeClr val="tx1"/>
                </a:solidFill>
                <a:latin typeface="HP001 4 hàng" panose="020B0603050302020204" pitchFamily="34" charset="0"/>
              </a:rPr>
              <a:t>h</a:t>
            </a:r>
            <a:r>
              <a:rPr lang="en-US" sz="9600" smtClean="0">
                <a:solidFill>
                  <a:schemeClr val="tx1"/>
                </a:solidFill>
                <a:latin typeface=".VnAvant" panose="020B7200000000000000" pitchFamily="34" charset="0"/>
              </a:rPr>
              <a:t> </a:t>
            </a:r>
            <a:r>
              <a:rPr lang="en-US" sz="9600">
                <a:solidFill>
                  <a:schemeClr val="tx1"/>
                </a:solidFill>
                <a:latin typeface=".VnAvant" panose="020B7200000000000000" pitchFamily="34" charset="0"/>
              </a:rPr>
              <a:t>		</a:t>
            </a:r>
            <a:r>
              <a:rPr lang="en-US" sz="9600" smtClean="0">
                <a:solidFill>
                  <a:schemeClr val="tx1"/>
                </a:solidFill>
                <a:latin typeface=".VnAvant" panose="020B7200000000000000" pitchFamily="34" charset="0"/>
              </a:rPr>
              <a:t>H</a:t>
            </a:r>
            <a:endParaRPr lang="en-US" sz="960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32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9" grpId="0" animBg="1"/>
      <p:bldP spid="19" grpId="1" animBg="1"/>
      <p:bldP spid="19" grpId="2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530" t="29776" r="10927" b="22818"/>
          <a:stretch/>
        </p:blipFill>
        <p:spPr>
          <a:xfrm>
            <a:off x="0" y="1397479"/>
            <a:ext cx="12146681" cy="5460521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3753134" y="327546"/>
            <a:ext cx="4503762" cy="90075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anose="02040603050506020204" pitchFamily="18" charset="0"/>
              </a:rPr>
              <a:t>1. Làm quen</a:t>
            </a:r>
            <a:endParaRPr lang="en-US" sz="36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85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662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57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1709" y="378377"/>
            <a:ext cx="2408582" cy="827571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n-US" smtClean="0"/>
              <a:t>Thư giãn</a:t>
            </a:r>
            <a:endParaRPr lang="en-US"/>
          </a:p>
        </p:txBody>
      </p:sp>
      <p:pic>
        <p:nvPicPr>
          <p:cNvPr id="4" name="Head Shoulders Knees &amp; Toes (Speeding Up) - Nursery Rhyme - Super Simple Song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38047" y="1205948"/>
            <a:ext cx="9515905" cy="5352575"/>
          </a:xfrm>
        </p:spPr>
      </p:pic>
    </p:spTree>
    <p:extLst>
      <p:ext uri="{BB962C8B-B14F-4D97-AF65-F5344CB8AC3E}">
        <p14:creationId xmlns:p14="http://schemas.microsoft.com/office/powerpoint/2010/main" val="172102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315" t="15153" r="22463" b="13855"/>
          <a:stretch/>
        </p:blipFill>
        <p:spPr>
          <a:xfrm>
            <a:off x="207034" y="1035170"/>
            <a:ext cx="11766430" cy="582283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104181" y="138023"/>
            <a:ext cx="10144664" cy="77637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anose="02040603050506020204" pitchFamily="18" charset="0"/>
              </a:rPr>
              <a:t>2. Tiếng nào có âm </a:t>
            </a:r>
            <a:r>
              <a:rPr lang="en-US" sz="3600" b="1" smtClean="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3600" smtClean="0">
                <a:latin typeface="UTM Avo" panose="02040603050506020204" pitchFamily="18" charset="0"/>
              </a:rPr>
              <a:t>? Tiếng nào có âm </a:t>
            </a:r>
            <a:r>
              <a:rPr lang="en-US" sz="3600" b="1" smtClean="0">
                <a:solidFill>
                  <a:srgbClr val="FF0000"/>
                </a:solidFill>
                <a:latin typeface="UTM Avo" panose="02040603050506020204" pitchFamily="18" charset="0"/>
              </a:rPr>
              <a:t>h</a:t>
            </a:r>
            <a:r>
              <a:rPr lang="en-US" sz="3600" smtClean="0">
                <a:latin typeface="UTM Avo" panose="02040603050506020204" pitchFamily="18" charset="0"/>
              </a:rPr>
              <a:t>?</a:t>
            </a:r>
            <a:endParaRPr lang="en-US" sz="3600">
              <a:latin typeface="UTM Avo" panose="0204060305050602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795623" y="2967487"/>
            <a:ext cx="2053086" cy="17942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795623" y="4586378"/>
            <a:ext cx="1380226" cy="6067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194430" y="3946585"/>
            <a:ext cx="1242204" cy="12465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7194430" y="2967487"/>
            <a:ext cx="1242204" cy="1466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047780" y="3308232"/>
            <a:ext cx="1526877" cy="31270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3795623" y="3308232"/>
            <a:ext cx="1462174" cy="326509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352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47496" y="-1"/>
            <a:ext cx="3881887" cy="77637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anose="02040603050506020204" pitchFamily="18" charset="0"/>
              </a:rPr>
              <a:t>3. Tập đọc</a:t>
            </a:r>
            <a:endParaRPr lang="en-US" sz="3600"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074503" y="776378"/>
            <a:ext cx="6294783" cy="6081622"/>
            <a:chOff x="3074504" y="776378"/>
            <a:chExt cx="5344878" cy="521553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l="26751" t="23488" r="22994" b="15408"/>
            <a:stretch/>
          </p:blipFill>
          <p:spPr>
            <a:xfrm>
              <a:off x="3174522" y="776378"/>
              <a:ext cx="5244860" cy="308000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/>
            <a:srcRect l="25955" t="53373" r="24983" b="14328"/>
            <a:stretch/>
          </p:blipFill>
          <p:spPr>
            <a:xfrm>
              <a:off x="3074504" y="3856384"/>
              <a:ext cx="5141844" cy="2135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622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13981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783" t="18455" r="18947" b="41450"/>
          <a:stretch/>
        </p:blipFill>
        <p:spPr>
          <a:xfrm>
            <a:off x="276046" y="1664898"/>
            <a:ext cx="12041648" cy="5193102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2756858" y="895465"/>
            <a:ext cx="6781800" cy="769433"/>
          </a:xfrm>
          <a:prstGeom prst="rect">
            <a:avLst/>
          </a:prstGeom>
          <a:solidFill>
            <a:srgbClr val="92D050"/>
          </a:solidFill>
        </p:spPr>
        <p:txBody>
          <a:bodyPr wrap="square" lIns="91431" tIns="45716" rIns="91431" bIns="45716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anose="020B7200000000000000" pitchFamily="34" charset="0"/>
              </a:rPr>
              <a:t>5. TËp viÕt (b¶ng con)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79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loudBoo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7033" y="1"/>
            <a:ext cx="11634817" cy="615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1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Hình nền, Slide Thank You, Cảm ơn cho bài thuyết trình PowerP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91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0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5330826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6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7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680603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brightnessContrast contras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2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artisticPaintBrush/>
                    </a14:imgEffect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89599" y="-2260599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2" y="-133651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3" y="3244817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98" y="-838200"/>
            <a:ext cx="3474503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3565" y="1305004"/>
            <a:ext cx="27142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</a:t>
            </a:r>
          </a:p>
          <a:p>
            <a:pPr algn="ctr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22" y="2746046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9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073"/>
            <a:ext cx="11277600" cy="68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1842448" y="1467543"/>
            <a:ext cx="88119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đọc đúng các âm, tiếng, từ sau để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khỉ</a:t>
            </a:r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chặn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</a:p>
          <a:p>
            <a:pPr algn="ctr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tặc</a:t>
            </a:r>
            <a:endParaRPr lang="en-US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65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5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5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0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1" y="4954731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1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brightnessContrast contras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98783" y="4338351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53" y="4121206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16605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brightnessContrast bright="-20000" contrast="20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75236" y="5228743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769429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4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128945" y="478727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9789494" y="936409"/>
            <a:ext cx="1346325" cy="13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73" y="1267405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93" y="1782883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988" y="620439"/>
            <a:ext cx="749899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2" y="1309928"/>
            <a:ext cx="643467" cy="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353" y="2176816"/>
            <a:ext cx="705331" cy="9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6" y="366508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brightnessContrast contras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524716" y="5632318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81" y="3862274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2540499" y="598067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37" y="3765550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5865671" y="5629330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1" y="481330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brightnessContrast bright="-20000" contrast="20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8383940" y="6188862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ADMIN\Desktop\Picture1.png"/>
          <p:cNvPicPr>
            <a:picLocks noChangeAspect="1" noChangeArrowheads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901" y="400050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Lam tac\e7f4c27d556f238339f9337509756439--lumberjacks-vectors.jpg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2405">
            <a:off x="9668444" y="6053952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hlinkClick r:id="rId43" action="ppaction://hlinksldjump"/>
          </p:cNvPr>
          <p:cNvSpPr/>
          <p:nvPr/>
        </p:nvSpPr>
        <p:spPr>
          <a:xfrm>
            <a:off x="1219200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6600"/>
                </a:solidFill>
              </a:rPr>
              <a:t>1</a:t>
            </a:r>
          </a:p>
        </p:txBody>
      </p:sp>
      <p:sp>
        <p:nvSpPr>
          <p:cNvPr id="40" name="Oval 39">
            <a:hlinkClick r:id="rId44" action="ppaction://hlinksldjump"/>
          </p:cNvPr>
          <p:cNvSpPr/>
          <p:nvPr/>
        </p:nvSpPr>
        <p:spPr>
          <a:xfrm>
            <a:off x="3376663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41" name="Oval 40">
            <a:hlinkClick r:id="rId45" action="ppaction://hlinksldjump"/>
          </p:cNvPr>
          <p:cNvSpPr/>
          <p:nvPr/>
        </p:nvSpPr>
        <p:spPr>
          <a:xfrm>
            <a:off x="6495117" y="3780971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6600"/>
                </a:solidFill>
              </a:rPr>
              <a:t>3</a:t>
            </a:r>
          </a:p>
        </p:txBody>
      </p:sp>
      <p:sp>
        <p:nvSpPr>
          <p:cNvPr id="42" name="Oval 41">
            <a:hlinkClick r:id="rId46" action="ppaction://hlinksldjump"/>
          </p:cNvPr>
          <p:cNvSpPr/>
          <p:nvPr/>
        </p:nvSpPr>
        <p:spPr>
          <a:xfrm>
            <a:off x="8229600" y="45593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66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1363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59259E-6 L 0.00222 0.47292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087 0.53395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0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153" y="1391047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067353" y="2703780"/>
            <a:ext cx="589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smtClean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</a:t>
            </a:r>
            <a:endParaRPr lang="en-US" sz="9600" dirty="0">
              <a:solidFill>
                <a:srgbClr val="008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70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0" y="2091248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3759200" y="3365500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smtClean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bê</a:t>
            </a:r>
            <a:endParaRPr lang="en-US" sz="9600" dirty="0">
              <a:solidFill>
                <a:srgbClr val="008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753" y="61214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309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370" y="2240130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3759200" y="2929137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</a:t>
            </a:r>
            <a:r>
              <a:rPr lang="en-US" sz="9600" smtClean="0">
                <a:solidFill>
                  <a:srgbClr val="008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ễ</a:t>
            </a:r>
            <a:endParaRPr lang="en-US" sz="9600" dirty="0">
              <a:solidFill>
                <a:srgbClr val="008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17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2"/>
            <a:ext cx="8331200" cy="770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284483" y="1369818"/>
            <a:ext cx="711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29054" t="19729" r="25631" b="16279"/>
          <a:stretch/>
        </p:blipFill>
        <p:spPr>
          <a:xfrm>
            <a:off x="2825086" y="1329336"/>
            <a:ext cx="6455391" cy="4241645"/>
          </a:xfrm>
          <a:prstGeom prst="rect">
            <a:avLst/>
          </a:prstGeom>
        </p:spPr>
      </p:pic>
      <p:pic>
        <p:nvPicPr>
          <p:cNvPr id="9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79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828800" y="2641705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80732" y="3436716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8000"/>
                </a:solidFill>
                <a:latin typeface=".VnAvant" panose="020B7200000000000000" pitchFamily="34" charset="0"/>
              </a:rPr>
              <a:t>g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0" y="274320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467600" y="3538211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8000"/>
                </a:solidFill>
                <a:latin typeface=".VnAvant" panose="020B7200000000000000" pitchFamily="34" charset="0"/>
              </a:rPr>
              <a:t>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62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Thứ  </a:t>
            </a:r>
            <a:r>
              <a:rPr lang="en-US" sz="3200" b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ngày </a:t>
            </a:r>
            <a:r>
              <a:rPr lang="en-US" sz="3200" b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tháng </a:t>
            </a:r>
            <a:r>
              <a:rPr lang="en-US" sz="3200" b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năm </a:t>
            </a:r>
          </a:p>
          <a:p>
            <a:pPr algn="ctr">
              <a:lnSpc>
                <a:spcPct val="150000"/>
              </a:lnSpc>
            </a:pP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Tiếng Việt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1531204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 </a:t>
            </a:r>
            <a:r>
              <a:rPr lang="en-US" sz="4000" b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12: </a:t>
            </a:r>
            <a:endParaRPr lang="en-US" sz="4000" b="1">
              <a:solidFill>
                <a:srgbClr val="7030A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12506" y="1280403"/>
            <a:ext cx="7696200" cy="128124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</a:t>
            </a:r>
            <a:r>
              <a:rPr lang="en-US" sz="600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- h</a:t>
            </a:r>
            <a:endParaRPr lang="en-US" sz="600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5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5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98</Words>
  <Application>Microsoft Office PowerPoint</Application>
  <PresentationFormat>Widescreen</PresentationFormat>
  <Paragraphs>33</Paragraphs>
  <Slides>19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等线</vt:lpstr>
      <vt:lpstr>.VnAvant</vt:lpstr>
      <vt:lpstr>Arial</vt:lpstr>
      <vt:lpstr>Calibri</vt:lpstr>
      <vt:lpstr>Calibri Light</vt:lpstr>
      <vt:lpstr>HP001 4 hàng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HP</cp:lastModifiedBy>
  <cp:revision>19</cp:revision>
  <dcterms:created xsi:type="dcterms:W3CDTF">2020-08-04T01:27:31Z</dcterms:created>
  <dcterms:modified xsi:type="dcterms:W3CDTF">2020-08-23T05:00:32Z</dcterms:modified>
</cp:coreProperties>
</file>