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8D54"/>
    <a:srgbClr val="B97753"/>
    <a:srgbClr val="A5996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C84E9-95BB-474A-8CAD-DBA20966D37B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C84E9-95BB-474A-8CAD-DBA20966D37B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F50A8-32CC-4110-9611-1676809CFDE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6"/>
          <p:cNvSpPr/>
          <p:nvPr/>
        </p:nvSpPr>
        <p:spPr>
          <a:xfrm>
            <a:off x="428596" y="2357430"/>
            <a:ext cx="8072494" cy="3000396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</a:t>
            </a:r>
            <a:endParaRPr lang="en-US" dirty="0"/>
          </a:p>
        </p:txBody>
      </p:sp>
      <p:pic>
        <p:nvPicPr>
          <p:cNvPr id="6" name="Picture 5" descr="nđ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928934"/>
            <a:ext cx="8181447" cy="1530105"/>
          </a:xfrm>
          <a:prstGeom prst="rect">
            <a:avLst/>
          </a:prstGeom>
        </p:spPr>
      </p:pic>
      <p:sp>
        <p:nvSpPr>
          <p:cNvPr id="8" name="Sun 7"/>
          <p:cNvSpPr/>
          <p:nvPr/>
        </p:nvSpPr>
        <p:spPr>
          <a:xfrm>
            <a:off x="1928794" y="3929066"/>
            <a:ext cx="2286016" cy="2071702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715140" y="4429132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1</a:t>
            </a:r>
            <a:endParaRPr lang="en-US" sz="28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8794" y="1684186"/>
            <a:ext cx="5643602" cy="409858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85918" y="1643050"/>
            <a:ext cx="5786478" cy="4000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0913_16150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16200000">
            <a:off x="2829347" y="885374"/>
            <a:ext cx="3660311" cy="5461416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7000" b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3b6101078be5e51d639fb4c81d8108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42223" y="1600200"/>
            <a:ext cx="6059554" cy="452596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Cảm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chia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sẻ</a:t>
            </a:r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76" y="1357298"/>
            <a:ext cx="7000924" cy="4525963"/>
          </a:xfrm>
        </p:spPr>
        <p:txBody>
          <a:bodyPr/>
          <a:lstStyle/>
          <a:p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miêu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tả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đường</a:t>
            </a:r>
            <a:r>
              <a:rPr lang="en-US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lượn</a:t>
            </a:r>
            <a:r>
              <a:rPr lang="en-US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mình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</a:p>
          <a:p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gì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khác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kiểu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đường</a:t>
            </a:r>
            <a:r>
              <a:rPr lang="en-US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lượn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màu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sắc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)?</a:t>
            </a:r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loud 6"/>
          <p:cNvSpPr/>
          <p:nvPr/>
        </p:nvSpPr>
        <p:spPr>
          <a:xfrm>
            <a:off x="428596" y="2357430"/>
            <a:ext cx="8072494" cy="3000396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</a:t>
            </a:r>
            <a:endParaRPr lang="en-US" dirty="0"/>
          </a:p>
        </p:txBody>
      </p:sp>
      <p:pic>
        <p:nvPicPr>
          <p:cNvPr id="6" name="Picture 5" descr="nđ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928934"/>
            <a:ext cx="8181447" cy="1530105"/>
          </a:xfrm>
          <a:prstGeom prst="rect">
            <a:avLst/>
          </a:prstGeom>
        </p:spPr>
      </p:pic>
      <p:sp>
        <p:nvSpPr>
          <p:cNvPr id="8" name="Sun 7"/>
          <p:cNvSpPr/>
          <p:nvPr/>
        </p:nvSpPr>
        <p:spPr>
          <a:xfrm>
            <a:off x="1928794" y="3929066"/>
            <a:ext cx="2286016" cy="2071702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715140" y="4429132"/>
            <a:ext cx="121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2</a:t>
            </a:r>
            <a:endParaRPr lang="en-US" sz="2800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357290" y="2285992"/>
            <a:ext cx="6429420" cy="36433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sát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nhận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biết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525963"/>
          </a:xfrm>
        </p:spPr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Chúng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mình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đã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biết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sắp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xếp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nhịp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điệu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chấm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nét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2020-03-13 18.26.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18" y="2857496"/>
            <a:ext cx="5681472" cy="251764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1428728" y="428604"/>
            <a:ext cx="7143800" cy="621510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0225_21533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71736" y="1428736"/>
            <a:ext cx="4500594" cy="4130545"/>
          </a:xfrm>
          <a:solidFill>
            <a:schemeClr val="accent6">
              <a:lumMod val="40000"/>
              <a:lumOff val="60000"/>
            </a:schemeClr>
          </a:solidFill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Thực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hành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tạo</a:t>
            </a:r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285860"/>
            <a:ext cx="8358246" cy="500066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Nhiệm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vụ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Bức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tranh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đại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dương</a:t>
            </a:r>
            <a:endParaRPr lang="en-US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20200309_2315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2571744"/>
            <a:ext cx="3877056" cy="359816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20200309_23161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10355" y="1285860"/>
            <a:ext cx="5333704" cy="4786346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Single Corner Rectangle 4"/>
          <p:cNvSpPr/>
          <p:nvPr/>
        </p:nvSpPr>
        <p:spPr>
          <a:xfrm>
            <a:off x="1571604" y="500042"/>
            <a:ext cx="6000792" cy="5072098"/>
          </a:xfrm>
          <a:prstGeom prst="snip1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Untitled_10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57356" y="1285860"/>
            <a:ext cx="5293983" cy="3693269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14414" y="1714488"/>
            <a:ext cx="6215106" cy="300039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1.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Quan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sát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nhận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biết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unnamed (3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85852" y="1785926"/>
            <a:ext cx="6052473" cy="2811632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Untitled_3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61521" y="1571612"/>
            <a:ext cx="5892815" cy="4071966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_20170909_114052_1-e1525741621739-760x53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85852" y="1000108"/>
            <a:ext cx="6405460" cy="4525963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785786" y="1285860"/>
            <a:ext cx="7358114" cy="428628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maxresdefault (1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0100" y="1428736"/>
            <a:ext cx="6867923" cy="3863207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0" y="642918"/>
            <a:ext cx="9144000" cy="5857916"/>
          </a:xfrm>
          <a:prstGeom prst="cloudCallout">
            <a:avLst>
              <a:gd name="adj1" fmla="val -16696"/>
              <a:gd name="adj2" fmla="val 3684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</p:spPr>
        <p:txBody>
          <a:bodyPr/>
          <a:lstStyle/>
          <a:p>
            <a:r>
              <a:rPr lang="en-US" dirty="0" smtClean="0"/>
              <a:t>3. </a:t>
            </a:r>
            <a:r>
              <a:rPr lang="en-US" dirty="0" err="1" smtClean="0"/>
              <a:t>Cảm</a:t>
            </a:r>
            <a:r>
              <a:rPr lang="en-US" dirty="0" smtClean="0"/>
              <a:t> </a:t>
            </a:r>
            <a:r>
              <a:rPr lang="en-US" dirty="0" err="1" smtClean="0"/>
              <a:t>nhận</a:t>
            </a:r>
            <a:r>
              <a:rPr lang="en-US" dirty="0" smtClean="0"/>
              <a:t>, </a:t>
            </a:r>
            <a:r>
              <a:rPr lang="en-US" dirty="0" err="1" smtClean="0"/>
              <a:t>chia</a:t>
            </a:r>
            <a:r>
              <a:rPr lang="en-US" dirty="0" smtClean="0"/>
              <a:t> </a:t>
            </a:r>
            <a:r>
              <a:rPr lang="en-US" dirty="0" err="1" smtClean="0"/>
              <a:t>sẻ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332037"/>
            <a:ext cx="8229600" cy="4525963"/>
          </a:xfrm>
        </p:spPr>
        <p:txBody>
          <a:bodyPr/>
          <a:lstStyle/>
          <a:p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/>
              <a:t>sản</a:t>
            </a:r>
            <a:r>
              <a:rPr lang="en-US" dirty="0" smtClean="0"/>
              <a:t> </a:t>
            </a:r>
            <a:r>
              <a:rPr lang="en-US" dirty="0" err="1" smtClean="0"/>
              <a:t>phẩm</a:t>
            </a:r>
            <a:r>
              <a:rPr lang="en-US" dirty="0" smtClean="0"/>
              <a:t> </a:t>
            </a:r>
            <a:r>
              <a:rPr lang="en-US" dirty="0" err="1" smtClean="0"/>
              <a:t>bằng</a:t>
            </a:r>
            <a:r>
              <a:rPr lang="en-US" dirty="0" smtClean="0"/>
              <a:t> </a:t>
            </a:r>
            <a:r>
              <a:rPr lang="en-US" dirty="0" err="1" smtClean="0"/>
              <a:t>cách</a:t>
            </a:r>
            <a:r>
              <a:rPr lang="en-US" dirty="0" smtClean="0"/>
              <a:t> </a:t>
            </a:r>
            <a:r>
              <a:rPr lang="en-US" dirty="0" err="1" smtClean="0"/>
              <a:t>nào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Em</a:t>
            </a:r>
            <a:r>
              <a:rPr lang="en-US" dirty="0" smtClean="0"/>
              <a:t>/ </a:t>
            </a:r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C00000"/>
                </a:solidFill>
              </a:rPr>
              <a:t>nhịp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điệu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/>
              <a:t>trên</a:t>
            </a:r>
            <a:r>
              <a:rPr lang="en-US" dirty="0" smtClean="0"/>
              <a:t> </a:t>
            </a:r>
            <a:r>
              <a:rPr lang="en-US" dirty="0" err="1" smtClean="0"/>
              <a:t>sản</a:t>
            </a:r>
            <a:r>
              <a:rPr lang="en-US" dirty="0" smtClean="0"/>
              <a:t> </a:t>
            </a:r>
            <a:r>
              <a:rPr lang="en-US" dirty="0" err="1" smtClean="0"/>
              <a:t>phẩm</a:t>
            </a:r>
            <a:r>
              <a:rPr lang="en-US" dirty="0" smtClean="0"/>
              <a:t> </a:t>
            </a:r>
            <a:r>
              <a:rPr lang="en-US" dirty="0" err="1" smtClean="0"/>
              <a:t>bằng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ảnh</a:t>
            </a:r>
            <a:r>
              <a:rPr lang="en-US" dirty="0" smtClean="0"/>
              <a:t> </a:t>
            </a:r>
            <a:r>
              <a:rPr lang="en-US" dirty="0" err="1" smtClean="0"/>
              <a:t>nào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Sản</a:t>
            </a:r>
            <a:r>
              <a:rPr lang="en-US" dirty="0" smtClean="0"/>
              <a:t> </a:t>
            </a:r>
            <a:r>
              <a:rPr lang="en-US" dirty="0" err="1" smtClean="0"/>
              <a:t>phẩm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gì</a:t>
            </a:r>
            <a:r>
              <a:rPr lang="en-US" dirty="0" smtClean="0"/>
              <a:t> </a:t>
            </a:r>
            <a:r>
              <a:rPr lang="en-US" dirty="0" err="1" smtClean="0"/>
              <a:t>khác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</a:t>
            </a:r>
            <a:r>
              <a:rPr lang="en-US" dirty="0" err="1" smtClean="0"/>
              <a:t>sản</a:t>
            </a:r>
            <a:r>
              <a:rPr lang="en-US" dirty="0" smtClean="0"/>
              <a:t> </a:t>
            </a:r>
            <a:r>
              <a:rPr lang="en-US" dirty="0" err="1" smtClean="0"/>
              <a:t>phẩm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nhóm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 (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ảnh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rgbClr val="C00000"/>
                </a:solidFill>
              </a:rPr>
              <a:t>nhịp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err="1" smtClean="0">
                <a:solidFill>
                  <a:srgbClr val="C00000"/>
                </a:solidFill>
              </a:rPr>
              <a:t>điệu</a:t>
            </a:r>
            <a:r>
              <a:rPr lang="en-US" dirty="0" smtClean="0"/>
              <a:t>, </a:t>
            </a:r>
            <a:r>
              <a:rPr lang="en-US" dirty="0" err="1" smtClean="0"/>
              <a:t>màu</a:t>
            </a:r>
            <a:r>
              <a:rPr lang="en-US" dirty="0" smtClean="0"/>
              <a:t> </a:t>
            </a:r>
            <a:r>
              <a:rPr lang="en-US" dirty="0" err="1" smtClean="0"/>
              <a:t>sắc</a:t>
            </a:r>
            <a:r>
              <a:rPr lang="en-US" dirty="0" smtClean="0"/>
              <a:t>)?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nip Same Side Corner Rectangle 6"/>
          <p:cNvSpPr/>
          <p:nvPr/>
        </p:nvSpPr>
        <p:spPr>
          <a:xfrm>
            <a:off x="1571604" y="500042"/>
            <a:ext cx="7572396" cy="5214974"/>
          </a:xfrm>
          <a:prstGeom prst="snip2SameRect">
            <a:avLst/>
          </a:prstGeom>
          <a:solidFill>
            <a:srgbClr val="B88D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20200419_222136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28794" y="1000108"/>
            <a:ext cx="5353194" cy="4568059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7-Point Star 16"/>
          <p:cNvSpPr/>
          <p:nvPr/>
        </p:nvSpPr>
        <p:spPr>
          <a:xfrm>
            <a:off x="1928794" y="928670"/>
            <a:ext cx="1000132" cy="1000132"/>
          </a:xfrm>
          <a:prstGeom prst="star7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6-Point Star 12"/>
          <p:cNvSpPr/>
          <p:nvPr/>
        </p:nvSpPr>
        <p:spPr>
          <a:xfrm>
            <a:off x="5857884" y="3643314"/>
            <a:ext cx="1928826" cy="1714512"/>
          </a:xfrm>
          <a:prstGeom prst="star6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20200830_11092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14612" y="785794"/>
            <a:ext cx="3722376" cy="5200766"/>
          </a:xfrm>
        </p:spPr>
      </p:pic>
      <p:sp>
        <p:nvSpPr>
          <p:cNvPr id="10" name="5-Point Star 9"/>
          <p:cNvSpPr/>
          <p:nvPr/>
        </p:nvSpPr>
        <p:spPr>
          <a:xfrm>
            <a:off x="1071538" y="4429132"/>
            <a:ext cx="1285884" cy="1000132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6715140" y="0"/>
            <a:ext cx="928694" cy="428604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 rot="1222765">
            <a:off x="6690923" y="5983550"/>
            <a:ext cx="1856316" cy="1015147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356" y="2143116"/>
            <a:ext cx="6143668" cy="114300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Tổng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học</a:t>
            </a:r>
            <a:endParaRPr lang="en-US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3500438"/>
            <a:ext cx="8229600" cy="4525963"/>
          </a:xfrm>
        </p:spPr>
        <p:txBody>
          <a:bodyPr/>
          <a:lstStyle/>
          <a:p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Chúng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mình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thực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hành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sắp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xếp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ảnh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nhịp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điệu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bức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tranh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đại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dương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chuẩn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bị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dùng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tập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cho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13. 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 rot="445711">
            <a:off x="402738" y="720341"/>
            <a:ext cx="8479953" cy="436419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5" descr="IMG_20210816_16211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0100" y="2071678"/>
            <a:ext cx="7443626" cy="221536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unnamed (4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4414" y="1357298"/>
            <a:ext cx="6954349" cy="3548869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455373960_1280x7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805781"/>
            <a:ext cx="7315200" cy="41148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rizontal Scroll 7"/>
          <p:cNvSpPr/>
          <p:nvPr/>
        </p:nvSpPr>
        <p:spPr>
          <a:xfrm>
            <a:off x="714348" y="1785926"/>
            <a:ext cx="7786742" cy="2714644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2643182"/>
            <a:ext cx="7972452" cy="3482981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Nhịp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điệu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thể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biểu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hiện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đường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lượn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nhịp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nhàng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dirty="0"/>
          </a:p>
        </p:txBody>
      </p:sp>
      <p:sp>
        <p:nvSpPr>
          <p:cNvPr id="5" name="Wave 4"/>
          <p:cNvSpPr/>
          <p:nvPr/>
        </p:nvSpPr>
        <p:spPr>
          <a:xfrm>
            <a:off x="11072858" y="2500306"/>
            <a:ext cx="45719" cy="71438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Same Side Corner Rectangle 4"/>
          <p:cNvSpPr/>
          <p:nvPr/>
        </p:nvSpPr>
        <p:spPr>
          <a:xfrm>
            <a:off x="785786" y="1428736"/>
            <a:ext cx="7929618" cy="4500594"/>
          </a:xfrm>
          <a:prstGeom prst="snip2Same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1357298"/>
            <a:ext cx="8229600" cy="1143000"/>
          </a:xfrm>
        </p:spPr>
        <p:txBody>
          <a:bodyPr/>
          <a:lstStyle/>
          <a:p>
            <a:r>
              <a:rPr lang="en-US" dirty="0" smtClean="0"/>
              <a:t>2. </a:t>
            </a:r>
            <a:r>
              <a:rPr lang="en-US" dirty="0" err="1" smtClean="0"/>
              <a:t>Thực</a:t>
            </a:r>
            <a:r>
              <a:rPr lang="en-US" dirty="0" smtClean="0"/>
              <a:t> </a:t>
            </a:r>
            <a:r>
              <a:rPr lang="en-US" dirty="0" err="1" smtClean="0"/>
              <a:t>hành</a:t>
            </a:r>
            <a:r>
              <a:rPr lang="en-US" dirty="0" smtClean="0"/>
              <a:t>, </a:t>
            </a:r>
            <a:r>
              <a:rPr lang="en-US" dirty="0" err="1" smtClean="0"/>
              <a:t>sáng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endParaRPr lang="en-US" dirty="0"/>
          </a:p>
        </p:txBody>
      </p:sp>
      <p:pic>
        <p:nvPicPr>
          <p:cNvPr id="4" name="Content Placeholder 3" descr="ácfg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42976" y="2643182"/>
            <a:ext cx="7286676" cy="273463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nip Same Side Corner Rectangle 6"/>
          <p:cNvSpPr/>
          <p:nvPr/>
        </p:nvSpPr>
        <p:spPr>
          <a:xfrm>
            <a:off x="2357422" y="1000108"/>
            <a:ext cx="6572296" cy="4071966"/>
          </a:xfrm>
          <a:prstGeom prst="snip2Same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sđcvb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28662" y="2143116"/>
            <a:ext cx="7358114" cy="223412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8000" r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2332037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Nhiệm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vụ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Sáng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tạo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cá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nhân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ý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thích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hợp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kiểu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đường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lượn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sản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phẩm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182</Words>
  <Application>Microsoft Office PowerPoint</Application>
  <PresentationFormat>On-screen Show (4:3)</PresentationFormat>
  <Paragraphs>24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1. Quan sát, nhận biết</vt:lpstr>
      <vt:lpstr>Slide 3</vt:lpstr>
      <vt:lpstr>Slide 4</vt:lpstr>
      <vt:lpstr>Slide 5</vt:lpstr>
      <vt:lpstr>Slide 6</vt:lpstr>
      <vt:lpstr>2. Thực hành, sáng tạo</vt:lpstr>
      <vt:lpstr>Slide 8</vt:lpstr>
      <vt:lpstr>Slide 9</vt:lpstr>
      <vt:lpstr>Slide 10</vt:lpstr>
      <vt:lpstr>Slide 11</vt:lpstr>
      <vt:lpstr>Slide 12</vt:lpstr>
      <vt:lpstr>3. Cảm nhận, chia sẻ</vt:lpstr>
      <vt:lpstr>Slide 14</vt:lpstr>
      <vt:lpstr>1. Quan sát, nhận biết</vt:lpstr>
      <vt:lpstr>Slide 16</vt:lpstr>
      <vt:lpstr>2. Thực hành, sáng tạo</vt:lpstr>
      <vt:lpstr>Slide 18</vt:lpstr>
      <vt:lpstr>Slide 19</vt:lpstr>
      <vt:lpstr>Slide 20</vt:lpstr>
      <vt:lpstr>Slide 21</vt:lpstr>
      <vt:lpstr>Slide 22</vt:lpstr>
      <vt:lpstr>3. Cảm nhận, chia sẻ</vt:lpstr>
      <vt:lpstr>Slide 24</vt:lpstr>
      <vt:lpstr>Slide 25</vt:lpstr>
      <vt:lpstr>3. Tổng kết bài học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acer</cp:lastModifiedBy>
  <cp:revision>24</cp:revision>
  <dcterms:created xsi:type="dcterms:W3CDTF">2021-08-21T10:19:02Z</dcterms:created>
  <dcterms:modified xsi:type="dcterms:W3CDTF">2021-11-18T14:11:36Z</dcterms:modified>
</cp:coreProperties>
</file>