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0"/>
  </p:notesMasterIdLst>
  <p:sldIdLst>
    <p:sldId id="261" r:id="rId3"/>
    <p:sldId id="256" r:id="rId4"/>
    <p:sldId id="258" r:id="rId5"/>
    <p:sldId id="264" r:id="rId6"/>
    <p:sldId id="262" r:id="rId7"/>
    <p:sldId id="265" r:id="rId8"/>
    <p:sldId id="266" r:id="rId9"/>
    <p:sldId id="268" r:id="rId10"/>
    <p:sldId id="269" r:id="rId11"/>
    <p:sldId id="270" r:id="rId12"/>
    <p:sldId id="271" r:id="rId13"/>
    <p:sldId id="272" r:id="rId14"/>
    <p:sldId id="273" r:id="rId15"/>
    <p:sldId id="259" r:id="rId16"/>
    <p:sldId id="274" r:id="rId17"/>
    <p:sldId id="275" r:id="rId18"/>
    <p:sldId id="26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1382" autoAdjust="0"/>
  </p:normalViewPr>
  <p:slideViewPr>
    <p:cSldViewPr snapToGrid="0">
      <p:cViewPr varScale="1">
        <p:scale>
          <a:sx n="66" d="100"/>
          <a:sy n="66" d="100"/>
        </p:scale>
        <p:origin x="90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6FAF8E-07F8-407C-8CDB-C59CCE96087A}" type="datetimeFigureOut">
              <a:rPr lang="en-US" smtClean="0"/>
              <a:t>8/5/2020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4A3B7D-3D94-4BBE-9687-40D59D040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625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 smtClean="0"/>
              <a:t>Ấn</a:t>
            </a:r>
            <a:r>
              <a:rPr lang="vi-VN" baseline="0" dirty="0" smtClean="0"/>
              <a:t> vào số 1, 2, 3 làm bài luyện tập.</a:t>
            </a:r>
          </a:p>
          <a:p>
            <a:r>
              <a:rPr lang="vi-VN" baseline="0" dirty="0" smtClean="0"/>
              <a:t>Sau khi dọn sạch rác, ấn vào vỏ sò để chuyển sang phần tập viết.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4A3B7D-3D94-4BBE-9687-40D59D040A5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399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38EDA-D4C4-4B67-A4C4-A3798FF988E8}" type="datetimeFigureOut">
              <a:rPr lang="en-US" smtClean="0"/>
              <a:t>8/5/2020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928A-1F41-4980-A311-3667C5C78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625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38EDA-D4C4-4B67-A4C4-A3798FF988E8}" type="datetimeFigureOut">
              <a:rPr lang="en-US" smtClean="0"/>
              <a:t>8/5/2020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928A-1F41-4980-A311-3667C5C78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361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38EDA-D4C4-4B67-A4C4-A3798FF988E8}" type="datetimeFigureOut">
              <a:rPr lang="en-US" smtClean="0"/>
              <a:t>8/5/2020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928A-1F41-4980-A311-3667C5C78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1117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081516-CAA9-4984-AD68-C8CF53E73E1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4732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40E12-A310-479F-90B8-E9DF4251144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4672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B9152-B3B3-4A4C-993E-414D8BF6637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3960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D3F107-C259-4A57-AFE9-960E02CCC21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9027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684D63-2EAB-4E6A-8FDA-758A1710198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9099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29720D-8441-4486-8AD3-BC8DCA80CAF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4329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B6531C-5C17-4EEF-9121-082506BD697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9752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CBFCD5-D05B-42B6-B91D-100D6F5F396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23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38EDA-D4C4-4B67-A4C4-A3798FF988E8}" type="datetimeFigureOut">
              <a:rPr lang="en-US" smtClean="0"/>
              <a:t>8/5/2020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928A-1F41-4980-A311-3667C5C78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4631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3B836B-B185-4E90-8873-8871D9C2DA5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4805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FE9CD9-FFA7-4D6A-9890-9A29AC2C6C4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7808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7F31AC-EEF1-48B8-9870-87F8144F516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6931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B3741E-D3D9-4082-966D-A157DC6E631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986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38EDA-D4C4-4B67-A4C4-A3798FF988E8}" type="datetimeFigureOut">
              <a:rPr lang="en-US" smtClean="0"/>
              <a:t>8/5/2020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928A-1F41-4980-A311-3667C5C78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276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38EDA-D4C4-4B67-A4C4-A3798FF988E8}" type="datetimeFigureOut">
              <a:rPr lang="en-US" smtClean="0"/>
              <a:t>8/5/2020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928A-1F41-4980-A311-3667C5C78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850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38EDA-D4C4-4B67-A4C4-A3798FF988E8}" type="datetimeFigureOut">
              <a:rPr lang="en-US" smtClean="0"/>
              <a:t>8/5/2020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928A-1F41-4980-A311-3667C5C78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448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38EDA-D4C4-4B67-A4C4-A3798FF988E8}" type="datetimeFigureOut">
              <a:rPr lang="en-US" smtClean="0"/>
              <a:t>8/5/2020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928A-1F41-4980-A311-3667C5C78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361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38EDA-D4C4-4B67-A4C4-A3798FF988E8}" type="datetimeFigureOut">
              <a:rPr lang="en-US" smtClean="0"/>
              <a:t>8/5/2020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928A-1F41-4980-A311-3667C5C78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34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38EDA-D4C4-4B67-A4C4-A3798FF988E8}" type="datetimeFigureOut">
              <a:rPr lang="en-US" smtClean="0"/>
              <a:t>8/5/2020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928A-1F41-4980-A311-3667C5C78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458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38EDA-D4C4-4B67-A4C4-A3798FF988E8}" type="datetimeFigureOut">
              <a:rPr lang="en-US" smtClean="0"/>
              <a:t>8/5/2020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C928A-1F41-4980-A311-3667C5C78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546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38EDA-D4C4-4B67-A4C4-A3798FF988E8}" type="datetimeFigureOut">
              <a:rPr lang="en-US" smtClean="0"/>
              <a:t>8/5/2020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C928A-1F41-4980-A311-3667C5C78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500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89F3446-F508-4B93-A4C4-E5F5250DC308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27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09507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1.xml"/><Relationship Id="rId7" Type="http://schemas.openxmlformats.org/officeDocument/2006/relationships/slide" Target="slide2.xml"/><Relationship Id="rId12" Type="http://schemas.microsoft.com/office/2007/relationships/hdphoto" Target="../media/hdphoto3.wdp"/><Relationship Id="rId17" Type="http://schemas.openxmlformats.org/officeDocument/2006/relationships/image" Target="../media/image19.png"/><Relationship Id="rId2" Type="http://schemas.openxmlformats.org/officeDocument/2006/relationships/audio" Target="../media/media1.MP3"/><Relationship Id="rId16" Type="http://schemas.openxmlformats.org/officeDocument/2006/relationships/image" Target="../media/image18.png"/><Relationship Id="rId1" Type="http://schemas.microsoft.com/office/2007/relationships/media" Target="../media/media1.MP3"/><Relationship Id="rId6" Type="http://schemas.microsoft.com/office/2007/relationships/hdphoto" Target="../media/hdphoto2.wdp"/><Relationship Id="rId11" Type="http://schemas.openxmlformats.org/officeDocument/2006/relationships/image" Target="../media/image15.png"/><Relationship Id="rId5" Type="http://schemas.openxmlformats.org/officeDocument/2006/relationships/image" Target="../media/image11.png"/><Relationship Id="rId15" Type="http://schemas.microsoft.com/office/2007/relationships/hdphoto" Target="../media/hdphoto4.wdp"/><Relationship Id="rId10" Type="http://schemas.openxmlformats.org/officeDocument/2006/relationships/image" Target="../media/image14.png"/><Relationship Id="rId4" Type="http://schemas.openxmlformats.org/officeDocument/2006/relationships/image" Target="../media/image10.jpeg"/><Relationship Id="rId9" Type="http://schemas.openxmlformats.org/officeDocument/2006/relationships/image" Target="../media/image13.png"/><Relationship Id="rId1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6.png"/><Relationship Id="rId18" Type="http://schemas.openxmlformats.org/officeDocument/2006/relationships/image" Target="../media/image27.png"/><Relationship Id="rId3" Type="http://schemas.openxmlformats.org/officeDocument/2006/relationships/image" Target="../media/image20.png"/><Relationship Id="rId7" Type="http://schemas.openxmlformats.org/officeDocument/2006/relationships/image" Target="../media/image24.gif"/><Relationship Id="rId12" Type="http://schemas.openxmlformats.org/officeDocument/2006/relationships/image" Target="../media/image13.png"/><Relationship Id="rId17" Type="http://schemas.openxmlformats.org/officeDocument/2006/relationships/slide" Target="slide15.xml"/><Relationship Id="rId2" Type="http://schemas.openxmlformats.org/officeDocument/2006/relationships/notesSlide" Target="../notesSlides/notesSlide1.xml"/><Relationship Id="rId16" Type="http://schemas.openxmlformats.org/officeDocument/2006/relationships/slide" Target="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gif"/><Relationship Id="rId11" Type="http://schemas.openxmlformats.org/officeDocument/2006/relationships/slide" Target="slide14.xml"/><Relationship Id="rId5" Type="http://schemas.openxmlformats.org/officeDocument/2006/relationships/image" Target="../media/image22.gif"/><Relationship Id="rId15" Type="http://schemas.openxmlformats.org/officeDocument/2006/relationships/slide" Target="slide12.xml"/><Relationship Id="rId10" Type="http://schemas.openxmlformats.org/officeDocument/2006/relationships/image" Target="../media/image16.png"/><Relationship Id="rId4" Type="http://schemas.openxmlformats.org/officeDocument/2006/relationships/image" Target="../media/image21.gif"/><Relationship Id="rId9" Type="http://schemas.microsoft.com/office/2007/relationships/hdphoto" Target="../media/hdphoto5.wdp"/><Relationship Id="rId14" Type="http://schemas.microsoft.com/office/2007/relationships/hdphoto" Target="../media/hdphoto6.wdp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28.png"/><Relationship Id="rId7" Type="http://schemas.openxmlformats.org/officeDocument/2006/relationships/image" Target="../media/image2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7.png"/><Relationship Id="rId4" Type="http://schemas.openxmlformats.org/officeDocument/2006/relationships/slide" Target="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2.png"/><Relationship Id="rId7" Type="http://schemas.openxmlformats.org/officeDocument/2006/relationships/image" Target="../media/image3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27.png"/><Relationship Id="rId5" Type="http://schemas.openxmlformats.org/officeDocument/2006/relationships/image" Target="../media/image34.jpeg"/><Relationship Id="rId10" Type="http://schemas.openxmlformats.org/officeDocument/2006/relationships/slide" Target="slide11.xml"/><Relationship Id="rId4" Type="http://schemas.openxmlformats.org/officeDocument/2006/relationships/image" Target="../media/image33.jpeg"/><Relationship Id="rId9" Type="http://schemas.microsoft.com/office/2007/relationships/hdphoto" Target="../media/hdphoto8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9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414" y="4205289"/>
            <a:ext cx="3457575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4244975"/>
            <a:ext cx="3455988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图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1" y="4205289"/>
            <a:ext cx="3457575" cy="259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946297" y="1368067"/>
            <a:ext cx="855499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</a:t>
            </a:r>
            <a:r>
              <a:rPr lang="vi-VN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 CON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sz="5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ĐẾN VỚI TIẾT HỌC VẦN</a:t>
            </a:r>
            <a:endParaRPr lang="en-US" sz="5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unname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6173"/>
            <a:ext cx="1066800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723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DMIN\Desktop\Giai cuu dai duong 2\Photography-Background-shark-Underwater-backdrop-coral-photography-Backdrops-Cartoon-bubble-Children-Fish-photo-Coral-Studi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ADMIN\Desktop\Tai nguyen thiet ke tro choi\Bảng gỗ\49f1b87228eb6bdb68e300357ebeb9ca (2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86711" y1="13242" x2="90864" y2="83105"/>
                        <a14:foregroundMark x1="88870" y1="10959" x2="38040" y2="9132"/>
                        <a14:foregroundMark x1="50831" y1="6849" x2="79402" y2="4110"/>
                        <a14:foregroundMark x1="33887" y1="10959" x2="16944" y2="19178"/>
                        <a14:foregroundMark x1="15947" y1="34247" x2="11462" y2="55708"/>
                        <a14:foregroundMark x1="7973" y1="75342" x2="5150" y2="85845"/>
                        <a14:foregroundMark x1="15449" y1="31050" x2="18439" y2="30137"/>
                        <a14:foregroundMark x1="6478" y1="91781" x2="68771" y2="83105"/>
                        <a14:foregroundMark x1="67774" y1="89041" x2="94684" y2="94521"/>
                        <a14:foregroundMark x1="69767" y1="87671" x2="89867" y2="88584"/>
                        <a14:foregroundMark x1="98671" y1="44749" x2="87375" y2="54338"/>
                        <a14:foregroundMark x1="13953" y1="30137" x2="19767" y2="31050"/>
                        <a14:backgroundMark x1="88206" y1="19178" x2="85216" y2="18265"/>
                        <a14:backgroundMark x1="91362" y1="60274" x2="87375" y2="589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13317"/>
            <a:ext cx="5410200" cy="1968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482675" y="314860"/>
            <a:ext cx="321273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DỌN SẠCH</a:t>
            </a:r>
          </a:p>
          <a:p>
            <a:pPr algn="ctr"/>
            <a:r>
              <a:rPr lang="en-US" sz="4000" b="1" dirty="0" smtClean="0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ĐẠI DƯƠNG</a:t>
            </a:r>
            <a:endParaRPr lang="en-US" sz="4000" b="1" dirty="0">
              <a:solidFill>
                <a:srgbClr val="CC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1" descr="C:\Users\ADMIN\Desktop\Tai nguyen thiet ke tro choi\Angry birds epic birds\1505573783630 (2)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111" y="2178633"/>
            <a:ext cx="1069648" cy="585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45208">
            <a:off x="1637457" y="5123798"/>
            <a:ext cx="1727927" cy="234295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41387">
            <a:off x="9200453" y="5062699"/>
            <a:ext cx="1715896" cy="214487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3833" y1="9200" x2="82667" y2="8000"/>
                        <a14:foregroundMark x1="67167" y1="10800" x2="72333" y2="90000"/>
                        <a14:foregroundMark x1="85000" y1="8800" x2="82667" y2="86000"/>
                        <a14:foregroundMark x1="76167" y1="18000" x2="73167" y2="92000"/>
                        <a14:foregroundMark x1="75833" y1="23600" x2="61333" y2="91600"/>
                        <a14:foregroundMark x1="67667" y1="87600" x2="4167" y2="85200"/>
                        <a14:foregroundMark x1="1167" y1="5200" x2="22500" y2="50400"/>
                        <a14:foregroundMark x1="4333" y1="4000" x2="29000" y2="3200"/>
                        <a14:foregroundMark x1="28000" y1="10000" x2="14000" y2="30400"/>
                        <a14:foregroundMark x1="2000" y1="2400" x2="10167" y2="2400"/>
                        <a14:foregroundMark x1="2667" y1="12400" x2="2667" y2="82000"/>
                        <a14:foregroundMark x1="1167" y1="17200" x2="1333" y2="71600"/>
                        <a14:foregroundMark x1="77333" y1="24400" x2="77333" y2="93600"/>
                        <a14:foregroundMark x1="63000" y1="19200" x2="63000" y2="73600"/>
                        <a14:foregroundMark x1="82167" y1="39600" x2="74833" y2="77600"/>
                        <a14:foregroundMark x1="88000" y1="70000" x2="80500" y2="90800"/>
                        <a14:foregroundMark x1="87667" y1="84800" x2="78833" y2="96800"/>
                        <a14:backgroundMark x1="1667" y1="2000" x2="9333" y2="1200"/>
                        <a14:backgroundMark x1="94167" y1="82800" x2="86333" y2="96000"/>
                        <a14:backgroundMark x1="85833" y1="94800" x2="85833" y2="9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038777">
            <a:off x="5396279" y="5227721"/>
            <a:ext cx="2589561" cy="177367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50153" flipH="1">
            <a:off x="10649414" y="1707823"/>
            <a:ext cx="328167" cy="118139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49917">
            <a:off x="4248134" y="5310300"/>
            <a:ext cx="1303137" cy="130313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04553">
            <a:off x="1888679" y="998238"/>
            <a:ext cx="399481" cy="693836"/>
          </a:xfrm>
          <a:prstGeom prst="rect">
            <a:avLst/>
          </a:prstGeom>
        </p:spPr>
      </p:pic>
      <p:pic>
        <p:nvPicPr>
          <p:cNvPr id="2" name="Zen Garden In-Game - Laura Shigihara - NhacCuaTu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643743" y="599047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502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 numSld="5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5" name="Picture 6" descr="C:\Users\ADMIN\Desktop\Doreamon cau ca\giphy (4)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586912" y="582264"/>
            <a:ext cx="809626" cy="74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7" descr="C:\Users\ADMIN\Desktop\Doreamon cau ca\animated-tropical-fish-5-2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9114" y="2717483"/>
            <a:ext cx="799726" cy="62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C:\Users\ADMIN\Desktop\Doreamon cau ca\largemouth_bass_swimming_hg_clr1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347369" y="3174660"/>
            <a:ext cx="1406848" cy="824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C:\Users\ADMIN\Desktop\Doreamon cau ca\animated-emperor-fish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9700" y="1327991"/>
            <a:ext cx="1028700" cy="72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C:\Users\ADMIN\Desktop\Doreamon cau ca\largemouth_bass_swimming_hg_clr1.gif"/>
          <p:cNvPicPr>
            <a:picLocks noChangeAspect="1" noChangeArrowheads="1" noCrop="1"/>
          </p:cNvPicPr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89806" y="3681568"/>
            <a:ext cx="1127806" cy="56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7" descr="C:\Users\ADMIN\Desktop\Giai cuu dai duong 2\700_FO65125975_f041b01242bb3572e28f8de75888685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22000" y1="12801" x2="30000" y2="36549"/>
                        <a14:foregroundMark x1="3714" y1="26902" x2="8286" y2="40631"/>
                        <a14:foregroundMark x1="17921" y1="15625" x2="31900" y2="17857"/>
                        <a14:foregroundMark x1="17921" y1="12054" x2="20789" y2="258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1725" y="4597841"/>
            <a:ext cx="1159877" cy="931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88267" flipH="1">
            <a:off x="8830877" y="5554339"/>
            <a:ext cx="292597" cy="1053347"/>
          </a:xfrm>
          <a:prstGeom prst="rect">
            <a:avLst/>
          </a:prstGeom>
        </p:spPr>
      </p:pic>
      <p:sp>
        <p:nvSpPr>
          <p:cNvPr id="41" name="8-Point Star 40">
            <a:hlinkClick r:id="rId11" action="ppaction://hlinksldjump"/>
          </p:cNvPr>
          <p:cNvSpPr/>
          <p:nvPr/>
        </p:nvSpPr>
        <p:spPr>
          <a:xfrm>
            <a:off x="8510238" y="5258669"/>
            <a:ext cx="711944" cy="660829"/>
          </a:xfrm>
          <a:prstGeom prst="star8">
            <a:avLst/>
          </a:prstGeom>
          <a:solidFill>
            <a:srgbClr val="FFFF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</a:rPr>
              <a:t>3</a:t>
            </a:r>
            <a:endParaRPr lang="en-US" sz="2800" b="1" dirty="0">
              <a:solidFill>
                <a:srgbClr val="002060"/>
              </a:solidFill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45208">
            <a:off x="2397892" y="5187184"/>
            <a:ext cx="1157288" cy="1569204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56069" y1="9622" x2="90751" y2="123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47997">
            <a:off x="5795349" y="4344030"/>
            <a:ext cx="1319846" cy="2220087"/>
          </a:xfrm>
          <a:prstGeom prst="rect">
            <a:avLst/>
          </a:prstGeom>
        </p:spPr>
      </p:pic>
      <p:sp>
        <p:nvSpPr>
          <p:cNvPr id="50" name="8-Point Star 49">
            <a:hlinkClick r:id="rId15" action="ppaction://hlinksldjump"/>
          </p:cNvPr>
          <p:cNvSpPr/>
          <p:nvPr/>
        </p:nvSpPr>
        <p:spPr>
          <a:xfrm>
            <a:off x="2682894" y="4597840"/>
            <a:ext cx="711944" cy="660829"/>
          </a:xfrm>
          <a:prstGeom prst="star8">
            <a:avLst/>
          </a:prstGeom>
          <a:solidFill>
            <a:srgbClr val="FFFF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002060"/>
                </a:solidFill>
              </a:rPr>
              <a:t>1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52" name="8-Point Star 51">
            <a:hlinkClick r:id="rId16" action="ppaction://hlinksldjump"/>
          </p:cNvPr>
          <p:cNvSpPr/>
          <p:nvPr/>
        </p:nvSpPr>
        <p:spPr>
          <a:xfrm>
            <a:off x="5884784" y="4020419"/>
            <a:ext cx="711944" cy="660829"/>
          </a:xfrm>
          <a:prstGeom prst="star8">
            <a:avLst/>
          </a:prstGeom>
          <a:solidFill>
            <a:srgbClr val="FFFF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 smtClean="0">
                <a:solidFill>
                  <a:srgbClr val="002060"/>
                </a:solidFill>
              </a:rPr>
              <a:t>2</a:t>
            </a:r>
            <a:endParaRPr lang="en-US" sz="2800" b="1" dirty="0">
              <a:solidFill>
                <a:srgbClr val="002060"/>
              </a:solidFill>
            </a:endParaRPr>
          </a:p>
        </p:txBody>
      </p:sp>
      <p:pic>
        <p:nvPicPr>
          <p:cNvPr id="20" name="Picture 2" descr="C:\Users\ADMIN\Desktop\Phan Thi Do Uyen\Giai cuu dai duong\Picture2.png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816" y="5921554"/>
            <a:ext cx="1097225" cy="1082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8269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3889E-18 -3.35805E-6 L 1.12708 0.0034 " pathEditMode="relative" rAng="0" ptsTypes="AA">
                                      <p:cBhvr>
                                        <p:cTn id="6" dur="27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354" y="15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778E-17 0.02255 L 1.16667 0.00711 " pathEditMode="relative" rAng="0" ptsTypes="AA">
                                      <p:cBhvr>
                                        <p:cTn id="8" dur="37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3" y="-77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-0.00583 L -1.14427 0.00528 " pathEditMode="relative" rAng="0" ptsTypes="AA">
                                      <p:cBhvr>
                                        <p:cTn id="10" dur="3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35" y="555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3.33333E-6 L -1.15638 0.02453 " pathEditMode="relative" rAng="0" ptsTypes="AA">
                                      <p:cBhvr>
                                        <p:cTn id="12" dur="3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826" y="122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195 0.03306 L 1.19827 -0.04109 " pathEditMode="relative" rAng="0" ptsTypes="AA">
                                      <p:cBhvr>
                                        <p:cTn id="14" dur="3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816" y="-370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0.01111 L -1.25065 0.00718 " pathEditMode="relative" rAng="0" ptsTypes="AA">
                                      <p:cBhvr>
                                        <p:cTn id="16" dur="36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39" y="90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41" grpId="0" animBg="1"/>
      <p:bldP spid="50" grpId="0" animBg="1"/>
      <p:bldP spid="5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50" t="16367" r="28425" b="21232"/>
          <a:stretch/>
        </p:blipFill>
        <p:spPr>
          <a:xfrm>
            <a:off x="2373065" y="0"/>
            <a:ext cx="8234606" cy="6858000"/>
          </a:xfrm>
          <a:prstGeom prst="rect">
            <a:avLst/>
          </a:prstGeom>
        </p:spPr>
      </p:pic>
      <p:pic>
        <p:nvPicPr>
          <p:cNvPr id="38" name="Picture 2" descr="C:\Users\ADMIN\Desktop\Phan Thi Do Uyen\Giai cuu dai duong\Picture2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6621" y="5514536"/>
            <a:ext cx="1575872" cy="155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unname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734" y="0"/>
            <a:ext cx="1095445" cy="1097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Connector 10"/>
          <p:cNvCxnSpPr/>
          <p:nvPr/>
        </p:nvCxnSpPr>
        <p:spPr>
          <a:xfrm>
            <a:off x="3825163" y="1771521"/>
            <a:ext cx="987391" cy="14150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569266" y="3927869"/>
            <a:ext cx="331240" cy="102050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900506" y="3677702"/>
            <a:ext cx="2874616" cy="127067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3407684" y="3739528"/>
            <a:ext cx="3783461" cy="138992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7880491" y="1768077"/>
            <a:ext cx="1235374" cy="1317573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870142" y="1987262"/>
            <a:ext cx="642006" cy="113005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892126" y="2872339"/>
            <a:ext cx="1116025" cy="726894"/>
          </a:xfrm>
          <a:prstGeom prst="rect">
            <a:avLst/>
          </a:prstGeom>
          <a:solidFill>
            <a:srgbClr val="FFCC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sz="4000" dirty="0" smtClean="0">
                <a:latin typeface="UTM Avo" panose="02040603050506020204" pitchFamily="18" charset="0"/>
              </a:rPr>
              <a:t>Nối</a:t>
            </a:r>
            <a:endParaRPr lang="en-US" sz="4000" dirty="0">
              <a:latin typeface="UTM Avo" panose="02040603050506020204" pitchFamily="18" charset="0"/>
            </a:endParaRPr>
          </a:p>
        </p:txBody>
      </p:sp>
      <p:pic>
        <p:nvPicPr>
          <p:cNvPr id="18" name="Picture 2" descr="cậu bé hoạt hình đang cầm bút chì Hình ảnh | Định dạng hình ảnh ...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907" b="92442" l="26512" r="766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952" t="7388" r="21809" b="5884"/>
          <a:stretch/>
        </p:blipFill>
        <p:spPr bwMode="auto">
          <a:xfrm>
            <a:off x="458618" y="2628872"/>
            <a:ext cx="599679" cy="976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1687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8" name="Picture 2" descr="C:\Users\ADMIN\Desktop\Phan Thi Do Uyen\Giai cuu dai duong\Picture2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6902" y="5545539"/>
            <a:ext cx="1518827" cy="1498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872197" y="77273"/>
            <a:ext cx="10114671" cy="66611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5409129" y="341986"/>
            <a:ext cx="2266681" cy="54091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 smtClean="0">
                <a:solidFill>
                  <a:srgbClr val="002060"/>
                </a:solidFill>
                <a:latin typeface="UTM Avo" panose="02040603050506020204" pitchFamily="18" charset="0"/>
              </a:rPr>
              <a:t>Tập đọc</a:t>
            </a:r>
            <a:endParaRPr lang="en-US" sz="3200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pic>
        <p:nvPicPr>
          <p:cNvPr id="10" name="图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257" y="161682"/>
            <a:ext cx="1712256" cy="84626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94" t="34815" r="32779" b="27836"/>
          <a:stretch/>
        </p:blipFill>
        <p:spPr>
          <a:xfrm>
            <a:off x="2726570" y="2478388"/>
            <a:ext cx="6767989" cy="408069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75616" y="1188252"/>
            <a:ext cx="99078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dirty="0" smtClean="0">
                <a:latin typeface="UTM Avo" panose="02040603050506020204" pitchFamily="18" charset="0"/>
              </a:rPr>
              <a:t>	Nhà cô Nhã ở bờ hồ. Hồ nhỏ, nhà nho nhỏ. Hồ có cá mè, ba ba. Nhà có na, nho, khế.</a:t>
            </a:r>
            <a:endParaRPr lang="en-US" sz="32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882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529224" y="2256843"/>
            <a:ext cx="11062554" cy="788400"/>
          </a:xfrm>
          <a:prstGeom prst="round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unnam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72" y="-131482"/>
            <a:ext cx="1066800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98362" y="2346925"/>
            <a:ext cx="28738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 smtClean="0">
                <a:latin typeface="UTM Avo" panose="02040603050506020204" pitchFamily="18" charset="0"/>
              </a:rPr>
              <a:t>a) Hồ có .....</a:t>
            </a:r>
            <a:endParaRPr lang="en-US" sz="3200" dirty="0">
              <a:latin typeface="UTM Avo" panose="02040603050506020204" pitchFamily="18" charset="0"/>
            </a:endParaRPr>
          </a:p>
        </p:txBody>
      </p:sp>
      <p:pic>
        <p:nvPicPr>
          <p:cNvPr id="1026" name="Picture 2" descr="Cá chép, mua bán Cá chép tại Hải Phòng, Cá chép giá rẻ tại Hải Phò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397" y="1624811"/>
            <a:ext cx="2495550" cy="201930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529224" y="4560721"/>
            <a:ext cx="11062554" cy="788400"/>
          </a:xfrm>
          <a:prstGeom prst="round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98362" y="4662533"/>
            <a:ext cx="32265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latin typeface="UTM Avo" panose="02040603050506020204" pitchFamily="18" charset="0"/>
              </a:rPr>
              <a:t>b</a:t>
            </a:r>
            <a:r>
              <a:rPr lang="vi-VN" sz="3200" dirty="0" smtClean="0">
                <a:latin typeface="UTM Avo" panose="02040603050506020204" pitchFamily="18" charset="0"/>
              </a:rPr>
              <a:t>) Nhà có .....</a:t>
            </a:r>
            <a:endParaRPr lang="en-US" sz="3200" dirty="0">
              <a:latin typeface="UTM Avo" panose="02040603050506020204" pitchFamily="18" charset="0"/>
            </a:endParaRPr>
          </a:p>
        </p:txBody>
      </p:sp>
      <p:pic>
        <p:nvPicPr>
          <p:cNvPr id="1028" name="Picture 4" descr="Mơ thấy rùa mang đến thông điệp gì, đánh con đề bao nhiêu?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766" y="1678797"/>
            <a:ext cx="2376192" cy="178214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Quả na - Thực Phẩm Nguyên Pho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6" t="5495" r="-2072" b="5303"/>
          <a:stretch/>
        </p:blipFill>
        <p:spPr bwMode="auto">
          <a:xfrm>
            <a:off x="3777358" y="3889419"/>
            <a:ext cx="2380595" cy="207199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Nho | 60ml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" t="11571" r="3490" b="13416"/>
          <a:stretch/>
        </p:blipFill>
        <p:spPr bwMode="auto">
          <a:xfrm flipH="1">
            <a:off x="6363724" y="4038987"/>
            <a:ext cx="2403779" cy="193952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Lợi ích tuyệt vời mà bạn chưa biết có trong quả khế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3275" y="4059420"/>
            <a:ext cx="2410366" cy="190199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5289454" y="351691"/>
            <a:ext cx="2574387" cy="671491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 smtClean="0">
                <a:solidFill>
                  <a:schemeClr val="tx1"/>
                </a:solidFill>
                <a:latin typeface="UTM Avo" panose="02040603050506020204" pitchFamily="18" charset="0"/>
              </a:rPr>
              <a:t>Nói tiếp</a:t>
            </a:r>
            <a:endParaRPr lang="vi-VN" sz="36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pic>
        <p:nvPicPr>
          <p:cNvPr id="1038" name="Picture 14" descr="26259 những người hàng xóm Hình ảnh tải xuống | vn.lovepik.com ...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5667" l="10000" r="99333">
                        <a14:foregroundMark x1="58000" y1="23333" x2="71000" y2="81333"/>
                        <a14:foregroundMark x1="64667" y1="81333" x2="59667" y2="84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24" t="12761" r="13905" b="12880"/>
          <a:stretch/>
        </p:blipFill>
        <p:spPr bwMode="auto">
          <a:xfrm>
            <a:off x="4434976" y="3403"/>
            <a:ext cx="1095388" cy="1052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ADMIN\Desktop\Phan Thi Do Uyen\Giai cuu dai duong\Picture2.pn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816" y="5921554"/>
            <a:ext cx="1097225" cy="1082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92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54" t="24277" r="16261" b="56137"/>
          <a:stretch/>
        </p:blipFill>
        <p:spPr>
          <a:xfrm>
            <a:off x="723920" y="2550018"/>
            <a:ext cx="10985815" cy="1841678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5172893" y="732439"/>
            <a:ext cx="2717073" cy="692329"/>
          </a:xfrm>
          <a:prstGeom prst="round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dirty="0" smtClean="0">
                <a:solidFill>
                  <a:srgbClr val="002060"/>
                </a:solidFill>
                <a:latin typeface="UTM Avo" panose="02040603050506020204" pitchFamily="18" charset="0"/>
              </a:rPr>
              <a:t>Tập viết</a:t>
            </a:r>
            <a:endParaRPr lang="en-US" sz="4000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pic>
        <p:nvPicPr>
          <p:cNvPr id="7" name="Picture 2" descr="Phim Hoạt Hình Học Sinh Học Sinh Cậu Bé, Phim Hoạt Hình, Nhà, Suốt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187" b="96250" l="9844" r="91719">
                        <a14:foregroundMark x1="42031" y1="53125" x2="71406" y2="82500"/>
                        <a14:foregroundMark x1="64219" y1="50469" x2="36094" y2="79219"/>
                        <a14:foregroundMark x1="46563" y1="49063" x2="57031" y2="49844"/>
                        <a14:foregroundMark x1="39375" y1="53125" x2="40000" y2="576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340" y="9657"/>
            <a:ext cx="1554564" cy="1554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unname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72" y="-131482"/>
            <a:ext cx="1066800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3300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D viết n nh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56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nam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-88900"/>
            <a:ext cx="1066800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 descr="Different ways to say &quot;thank you&quot; in Norwegian - Norwegian Academ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67549"/>
            <a:ext cx="12192000" cy="3780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776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nam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-88900"/>
            <a:ext cx="1066800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cái nơ Hình ảnh | Định dạng hình ảnh PNG 400795707| vn.lovepik.co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71" b="35187" l="51977" r="975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025" t="1182" r="2808" b="63513"/>
          <a:stretch/>
        </p:blipFill>
        <p:spPr bwMode="auto">
          <a:xfrm>
            <a:off x="1360148" y="1155850"/>
            <a:ext cx="4434189" cy="4203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29600" y="573716"/>
            <a:ext cx="171625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600" b="1" dirty="0" smtClean="0">
                <a:solidFill>
                  <a:srgbClr val="00B050"/>
                </a:solidFill>
                <a:latin typeface="UTM Avo" panose="02040603050506020204" pitchFamily="18" charset="0"/>
              </a:rPr>
              <a:t>n</a:t>
            </a:r>
            <a:r>
              <a:rPr lang="vi-VN" sz="6600" b="1" dirty="0" smtClean="0">
                <a:latin typeface="UTM Avo" panose="02040603050506020204" pitchFamily="18" charset="0"/>
              </a:rPr>
              <a:t>ơ</a:t>
            </a:r>
            <a:endParaRPr lang="en-US" sz="6600" b="1" dirty="0">
              <a:latin typeface="UTM Avo" panose="02040603050506020204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7385867" y="1856935"/>
            <a:ext cx="3193038" cy="2250830"/>
            <a:chOff x="3810000" y="1447800"/>
            <a:chExt cx="2209800" cy="1524000"/>
          </a:xfrm>
        </p:grpSpPr>
        <p:sp>
          <p:nvSpPr>
            <p:cNvPr id="7" name="Rectangle 6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dirty="0" smtClean="0">
                  <a:solidFill>
                    <a:prstClr val="black"/>
                  </a:solidFill>
                  <a:latin typeface="UTM Avo" panose="02040603050506020204" pitchFamily="18" charset="0"/>
                </a:rPr>
                <a:t>nơ</a:t>
              </a:r>
              <a:endParaRPr lang="en-US" sz="6000" dirty="0">
                <a:solidFill>
                  <a:prstClr val="black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dirty="0" smtClean="0">
                  <a:solidFill>
                    <a:srgbClr val="008000"/>
                  </a:solidFill>
                  <a:latin typeface="UTM Avo" panose="02040603050506020204" pitchFamily="18" charset="0"/>
                </a:rPr>
                <a:t>n</a:t>
              </a:r>
              <a:endParaRPr lang="en-US" sz="6000" b="1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dirty="0">
                  <a:solidFill>
                    <a:schemeClr val="tx1"/>
                  </a:solidFill>
                  <a:latin typeface="UTM Avo" panose="02040603050506020204" pitchFamily="18" charset="0"/>
                </a:rPr>
                <a:t>ơ</a:t>
              </a:r>
              <a:endParaRPr lang="en-US" sz="60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6440794" y="4629024"/>
            <a:ext cx="52938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600" dirty="0" smtClean="0">
                <a:latin typeface="UTM Avo" panose="02040603050506020204" pitchFamily="18" charset="0"/>
              </a:rPr>
              <a:t>(nờ - ơ - nơ)</a:t>
            </a:r>
            <a:endParaRPr lang="en-US" sz="66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1170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nam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-88900"/>
            <a:ext cx="1066800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76338" y="1322363"/>
            <a:ext cx="104241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600" dirty="0" smtClean="0">
                <a:latin typeface="UTM Avo" panose="02040603050506020204" pitchFamily="18" charset="0"/>
              </a:rPr>
              <a:t>Quả gì màu tím trên giàn</a:t>
            </a:r>
          </a:p>
          <a:p>
            <a:pPr algn="ctr">
              <a:lnSpc>
                <a:spcPct val="150000"/>
              </a:lnSpc>
            </a:pPr>
            <a:r>
              <a:rPr lang="vi-VN" sz="3600" dirty="0" smtClean="0">
                <a:latin typeface="UTM Avo" panose="02040603050506020204" pitchFamily="18" charset="0"/>
              </a:rPr>
              <a:t>Từng chùm chín mọng mang toàn chữ O?</a:t>
            </a:r>
            <a:endParaRPr lang="en-US" sz="3600" dirty="0">
              <a:latin typeface="UTM Avo" panose="02040603050506020204" pitchFamily="18" charset="0"/>
            </a:endParaRPr>
          </a:p>
        </p:txBody>
      </p:sp>
      <p:pic>
        <p:nvPicPr>
          <p:cNvPr id="6" name="Picture 10" descr="Nho | 60ml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" t="11571" r="3490" b="13416"/>
          <a:stretch/>
        </p:blipFill>
        <p:spPr bwMode="auto">
          <a:xfrm flipH="1">
            <a:off x="2210314" y="3273636"/>
            <a:ext cx="3706378" cy="29905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174523" y="4600135"/>
            <a:ext cx="23633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600" b="1" dirty="0" smtClean="0">
                <a:latin typeface="UTM Avo" panose="02040603050506020204" pitchFamily="18" charset="0"/>
              </a:rPr>
              <a:t>nho</a:t>
            </a:r>
            <a:endParaRPr lang="en-US" sz="6600" b="1" dirty="0">
              <a:latin typeface="UTM Avo" panose="020406030505060202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174523" y="4628271"/>
            <a:ext cx="125547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6600" b="1" dirty="0" smtClean="0">
                <a:solidFill>
                  <a:srgbClr val="00B050"/>
                </a:solidFill>
                <a:latin typeface="UTM Avo" panose="02040603050506020204" pitchFamily="18" charset="0"/>
              </a:rPr>
              <a:t>nh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19821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nam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-88900"/>
            <a:ext cx="1066800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Nho | 60ml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" t="11571" r="3490" b="13416"/>
          <a:stretch/>
        </p:blipFill>
        <p:spPr bwMode="auto">
          <a:xfrm flipH="1">
            <a:off x="504037" y="979488"/>
            <a:ext cx="5299378" cy="42758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695026" y="797186"/>
            <a:ext cx="21242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600" b="1" dirty="0" smtClean="0">
                <a:solidFill>
                  <a:srgbClr val="00B050"/>
                </a:solidFill>
                <a:latin typeface="UTM Avo" panose="02040603050506020204" pitchFamily="18" charset="0"/>
              </a:rPr>
              <a:t>nh</a:t>
            </a:r>
            <a:r>
              <a:rPr lang="vi-VN" sz="6600" b="1" dirty="0" smtClean="0">
                <a:latin typeface="UTM Avo" panose="02040603050506020204" pitchFamily="18" charset="0"/>
              </a:rPr>
              <a:t>o</a:t>
            </a:r>
            <a:endParaRPr lang="en-US" sz="6600" b="1" dirty="0">
              <a:latin typeface="UTM Avo" panose="02040603050506020204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7020105" y="2103751"/>
            <a:ext cx="3193038" cy="2250830"/>
            <a:chOff x="3810000" y="1447800"/>
            <a:chExt cx="2209800" cy="1524000"/>
          </a:xfrm>
        </p:grpSpPr>
        <p:sp>
          <p:nvSpPr>
            <p:cNvPr id="8" name="Rectangle 7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dirty="0" smtClean="0">
                  <a:solidFill>
                    <a:prstClr val="black"/>
                  </a:solidFill>
                  <a:latin typeface="UTM Avo" panose="02040603050506020204" pitchFamily="18" charset="0"/>
                </a:rPr>
                <a:t>nho</a:t>
              </a:r>
              <a:endParaRPr lang="en-US" sz="6000" dirty="0">
                <a:solidFill>
                  <a:prstClr val="black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dirty="0" smtClean="0">
                  <a:solidFill>
                    <a:srgbClr val="008000"/>
                  </a:solidFill>
                  <a:latin typeface="UTM Avo" panose="02040603050506020204" pitchFamily="18" charset="0"/>
                </a:rPr>
                <a:t>nh</a:t>
              </a:r>
              <a:endParaRPr lang="en-US" sz="6000" b="1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o</a:t>
              </a:r>
              <a:endParaRPr lang="en-US" sz="60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5450290" y="4553151"/>
            <a:ext cx="63326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600" dirty="0" smtClean="0">
                <a:latin typeface="UTM Avo" panose="02040603050506020204" pitchFamily="18" charset="0"/>
              </a:rPr>
              <a:t>(nhờ - o - nho)</a:t>
            </a:r>
            <a:endParaRPr lang="en-US" sz="66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248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nam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-88900"/>
            <a:ext cx="1066800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cái nơ Hình ảnh | Định dạng hình ảnh PNG 400795707| vn.lovepik.co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71" b="35187" l="51977" r="975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025" t="1182" r="2808" b="63513"/>
          <a:stretch/>
        </p:blipFill>
        <p:spPr bwMode="auto">
          <a:xfrm>
            <a:off x="1857432" y="445294"/>
            <a:ext cx="3983082" cy="3775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Nho | 60ml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" t="11571" r="3490" b="13416"/>
          <a:stretch/>
        </p:blipFill>
        <p:spPr bwMode="auto">
          <a:xfrm flipH="1">
            <a:off x="6786398" y="445294"/>
            <a:ext cx="4679697" cy="37758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967286" y="4091102"/>
            <a:ext cx="21242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600" b="1" dirty="0" smtClean="0">
                <a:solidFill>
                  <a:srgbClr val="00B050"/>
                </a:solidFill>
                <a:latin typeface="UTM Avo" panose="02040603050506020204" pitchFamily="18" charset="0"/>
              </a:rPr>
              <a:t>nh</a:t>
            </a:r>
            <a:r>
              <a:rPr lang="vi-VN" sz="6600" b="1" dirty="0" smtClean="0">
                <a:latin typeface="UTM Avo" panose="02040603050506020204" pitchFamily="18" charset="0"/>
              </a:rPr>
              <a:t>o</a:t>
            </a:r>
            <a:endParaRPr lang="en-US" sz="6600" b="1" dirty="0">
              <a:latin typeface="UTM Avo" panose="0204060305050602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79299" y="4091102"/>
            <a:ext cx="171625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600" b="1" dirty="0" smtClean="0">
                <a:solidFill>
                  <a:srgbClr val="00B050"/>
                </a:solidFill>
                <a:latin typeface="UTM Avo" panose="02040603050506020204" pitchFamily="18" charset="0"/>
              </a:rPr>
              <a:t>n</a:t>
            </a:r>
            <a:r>
              <a:rPr lang="vi-VN" sz="6600" b="1" dirty="0" smtClean="0">
                <a:latin typeface="UTM Avo" panose="02040603050506020204" pitchFamily="18" charset="0"/>
              </a:rPr>
              <a:t>ơ</a:t>
            </a:r>
            <a:endParaRPr lang="en-US" sz="6600" b="1" dirty="0">
              <a:latin typeface="UTM Avo" panose="02040603050506020204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561516" y="5458268"/>
            <a:ext cx="4188751" cy="1165946"/>
            <a:chOff x="1477108" y="5359792"/>
            <a:chExt cx="4188751" cy="1165946"/>
          </a:xfrm>
        </p:grpSpPr>
        <p:sp>
          <p:nvSpPr>
            <p:cNvPr id="2" name="Rounded Rectangle 1"/>
            <p:cNvSpPr/>
            <p:nvPr/>
          </p:nvSpPr>
          <p:spPr>
            <a:xfrm>
              <a:off x="1477108" y="5359792"/>
              <a:ext cx="4188751" cy="942536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600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1710908" y="5417742"/>
              <a:ext cx="3914854" cy="11079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vi-VN" sz="660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UTM Avo" panose="02040603050506020204" pitchFamily="18" charset="0"/>
                </a:rPr>
                <a:t>n – </a:t>
              </a:r>
              <a:r>
                <a:rPr lang="vi-VN" sz="660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HP001 4 hàng" panose="020B0603050302020204" pitchFamily="34" charset="0"/>
                </a:rPr>
                <a:t>n</a:t>
              </a:r>
              <a:r>
                <a:rPr lang="vi-VN" sz="660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UTM Avo" panose="02040603050506020204" pitchFamily="18" charset="0"/>
                </a:rPr>
                <a:t> – N </a:t>
              </a:r>
              <a:endParaRPr lang="en-US" sz="6600" dirty="0">
                <a:solidFill>
                  <a:prstClr val="black">
                    <a:lumMod val="95000"/>
                    <a:lumOff val="5000"/>
                  </a:prstClr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6935021" y="5359792"/>
            <a:ext cx="4188751" cy="1498208"/>
            <a:chOff x="1477108" y="5359792"/>
            <a:chExt cx="4188751" cy="1278490"/>
          </a:xfrm>
        </p:grpSpPr>
        <p:sp>
          <p:nvSpPr>
            <p:cNvPr id="11" name="Rounded Rectangle 10"/>
            <p:cNvSpPr/>
            <p:nvPr/>
          </p:nvSpPr>
          <p:spPr>
            <a:xfrm>
              <a:off x="1477108" y="5359792"/>
              <a:ext cx="4188751" cy="942536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600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964182" y="5530286"/>
              <a:ext cx="3408305" cy="11079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vi-VN" sz="6600" dirty="0" smtClean="0">
                  <a:solidFill>
                    <a:prstClr val="black">
                      <a:lumMod val="95000"/>
                      <a:lumOff val="5000"/>
                    </a:prstClr>
                  </a:solidFill>
                  <a:latin typeface="UTM Avo" panose="02040603050506020204" pitchFamily="18" charset="0"/>
                </a:rPr>
                <a:t>nh </a:t>
              </a:r>
              <a:r>
                <a:rPr lang="vi-VN" sz="660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UTM Avo" panose="02040603050506020204" pitchFamily="18" charset="0"/>
                </a:rPr>
                <a:t>– </a:t>
              </a:r>
              <a:r>
                <a:rPr lang="vi-VN" sz="6600" dirty="0" smtClean="0">
                  <a:solidFill>
                    <a:prstClr val="black">
                      <a:lumMod val="95000"/>
                      <a:lumOff val="5000"/>
                    </a:prstClr>
                  </a:solidFill>
                  <a:latin typeface="HP001 4 hàng" panose="020B0603050302020204" pitchFamily="34" charset="0"/>
                </a:rPr>
                <a:t>nh</a:t>
              </a:r>
              <a:r>
                <a:rPr lang="vi-VN" sz="6600" dirty="0" smtClean="0">
                  <a:solidFill>
                    <a:prstClr val="black">
                      <a:lumMod val="95000"/>
                      <a:lumOff val="5000"/>
                    </a:prstClr>
                  </a:solidFill>
                  <a:latin typeface="UTM Avo" panose="02040603050506020204" pitchFamily="18" charset="0"/>
                </a:rPr>
                <a:t> </a:t>
              </a:r>
              <a:endParaRPr lang="en-US" sz="6600" dirty="0">
                <a:solidFill>
                  <a:prstClr val="black">
                    <a:lumMod val="95000"/>
                    <a:lumOff val="5000"/>
                  </a:prstClr>
                </a:solidFill>
                <a:latin typeface="UTM Avo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5809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unnam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-88900"/>
            <a:ext cx="1066800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cái nơ Hình ảnh | Định dạng hình ảnh PNG 400795707| vn.lovepik.co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71" b="35187" l="51977" r="975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025" t="1182" r="2808" b="63513"/>
          <a:stretch/>
        </p:blipFill>
        <p:spPr bwMode="auto">
          <a:xfrm>
            <a:off x="1857432" y="1008004"/>
            <a:ext cx="3983082" cy="3775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Nho | 60ml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" t="11571" r="3490" b="13416"/>
          <a:stretch/>
        </p:blipFill>
        <p:spPr bwMode="auto">
          <a:xfrm flipH="1">
            <a:off x="6786398" y="1008004"/>
            <a:ext cx="4679697" cy="37758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967286" y="4921098"/>
            <a:ext cx="21242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600" b="1" dirty="0" smtClean="0">
                <a:solidFill>
                  <a:srgbClr val="00B050"/>
                </a:solidFill>
                <a:latin typeface="UTM Avo" panose="02040603050506020204" pitchFamily="18" charset="0"/>
              </a:rPr>
              <a:t>nh</a:t>
            </a:r>
            <a:r>
              <a:rPr lang="vi-VN" sz="6600" b="1" dirty="0" smtClean="0">
                <a:latin typeface="UTM Avo" panose="02040603050506020204" pitchFamily="18" charset="0"/>
              </a:rPr>
              <a:t>o</a:t>
            </a:r>
            <a:endParaRPr lang="en-US" sz="6600" b="1" dirty="0">
              <a:latin typeface="UTM Avo" panose="0204060305050602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79299" y="4921098"/>
            <a:ext cx="171625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600" b="1" dirty="0" smtClean="0">
                <a:solidFill>
                  <a:srgbClr val="00B050"/>
                </a:solidFill>
                <a:latin typeface="UTM Avo" panose="02040603050506020204" pitchFamily="18" charset="0"/>
              </a:rPr>
              <a:t>n</a:t>
            </a:r>
            <a:r>
              <a:rPr lang="vi-VN" sz="6600" b="1" dirty="0" smtClean="0">
                <a:latin typeface="UTM Avo" panose="02040603050506020204" pitchFamily="18" charset="0"/>
              </a:rPr>
              <a:t>ơ</a:t>
            </a:r>
            <a:endParaRPr lang="en-US" sz="6600" b="1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777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433" y="0"/>
            <a:ext cx="62284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798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Vector bản vẽ minh họa trẻ em vui vẻ với các nốt nhạc | Thư viện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710" y="2275906"/>
            <a:ext cx="7750471" cy="4582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206858" y="1240035"/>
            <a:ext cx="4036810" cy="923330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vi-VN" sz="6600" dirty="0" smtClean="0">
                <a:solidFill>
                  <a:schemeClr val="accent4">
                    <a:lumMod val="75000"/>
                  </a:schemeClr>
                </a:solidFill>
                <a:latin typeface="UTM Avo" panose="02040603050506020204" pitchFamily="18" charset="0"/>
              </a:rPr>
              <a:t>THƯ GIÃN</a:t>
            </a:r>
            <a:endParaRPr lang="en-US" sz="6600" dirty="0">
              <a:solidFill>
                <a:schemeClr val="accent4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938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7538" y="-1"/>
            <a:ext cx="4549962" cy="48958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50" y="-67220"/>
            <a:ext cx="5238749" cy="50302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42900" y="5257800"/>
            <a:ext cx="114681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Môi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biển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sông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hồ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nhiễm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rác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thải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cứu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loài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biển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dọn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sạch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rác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587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157</Words>
  <Application>Microsoft Office PowerPoint</Application>
  <PresentationFormat>Widescreen</PresentationFormat>
  <Paragraphs>39</Paragraphs>
  <Slides>17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HP001 4 hàng</vt:lpstr>
      <vt:lpstr>Times New Roman</vt:lpstr>
      <vt:lpstr>UTM Avo</vt:lpstr>
      <vt:lpstr>Office Theme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61</cp:revision>
  <dcterms:created xsi:type="dcterms:W3CDTF">2020-08-04T08:56:09Z</dcterms:created>
  <dcterms:modified xsi:type="dcterms:W3CDTF">2020-08-05T07:20:08Z</dcterms:modified>
</cp:coreProperties>
</file>