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86" r:id="rId4"/>
    <p:sldMasterId id="2147483693" r:id="rId5"/>
  </p:sldMasterIdLst>
  <p:notesMasterIdLst>
    <p:notesMasterId r:id="rId23"/>
  </p:notesMasterIdLst>
  <p:sldIdLst>
    <p:sldId id="260" r:id="rId6"/>
    <p:sldId id="280" r:id="rId7"/>
    <p:sldId id="277" r:id="rId8"/>
    <p:sldId id="279" r:id="rId9"/>
    <p:sldId id="267" r:id="rId10"/>
    <p:sldId id="268" r:id="rId11"/>
    <p:sldId id="256" r:id="rId12"/>
    <p:sldId id="274" r:id="rId13"/>
    <p:sldId id="309" r:id="rId14"/>
    <p:sldId id="270" r:id="rId15"/>
    <p:sldId id="308" r:id="rId16"/>
    <p:sldId id="272" r:id="rId17"/>
    <p:sldId id="261" r:id="rId18"/>
    <p:sldId id="281" r:id="rId19"/>
    <p:sldId id="306" r:id="rId20"/>
    <p:sldId id="282" r:id="rId21"/>
    <p:sldId id="30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>
    <p:extLst>
      <p:ext uri="{19B8F6BF-5375-455C-9EA6-DF929625EA0E}">
        <p15:presenceInfo xmlns:p15="http://schemas.microsoft.com/office/powerpoint/2012/main" userId="Kim An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2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0D15D-FF2A-47A0-B76B-6B7907CBD19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90AE9-6A09-4734-A78C-9792023E9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59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81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597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71773-5A0B-472D-BACC-ADA20FE38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613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9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50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45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003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42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86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596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9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72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553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270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15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215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81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314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39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873660"/>
      </p:ext>
    </p:extLst>
  </p:cSld>
  <p:clrMapOvr>
    <a:masterClrMapping/>
  </p:clrMapOvr>
  <p:transition spd="slow" advTm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536983"/>
      </p:ext>
    </p:extLst>
  </p:cSld>
  <p:clrMapOvr>
    <a:masterClrMapping/>
  </p:clrMapOvr>
  <p:transition spd="slow" advTm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1" y="-31141"/>
            <a:ext cx="980368" cy="158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13998"/>
      </p:ext>
    </p:extLst>
  </p:cSld>
  <p:clrMapOvr>
    <a:masterClrMapping/>
  </p:clrMapOvr>
  <p:transition spd="slow" advTm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2020/8/10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268951"/>
      </p:ext>
    </p:extLst>
  </p:cSld>
  <p:clrMapOvr>
    <a:masterClrMapping/>
  </p:clrMapOvr>
  <p:transition spd="slow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2020/8/10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313049"/>
      </p:ext>
    </p:extLst>
  </p:cSld>
  <p:clrMapOvr>
    <a:masterClrMapping/>
  </p:clrMapOvr>
  <p:transition spd="slow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79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03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818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85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0766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6438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174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56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0202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699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2800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95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53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47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09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39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64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07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0AFA0-F820-4102-B8E3-ED765933503E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1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6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51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914378"/>
              <a:t>2020/8/10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914378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5523092" y="4543119"/>
            <a:ext cx="362090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8"/>
            <a:endParaRPr lang="zh-CN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1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ransition spd="slow" advTm="0">
    <p:fade/>
  </p:transition>
  <p:txStyles>
    <p:titleStyle>
      <a:lvl1pPr algn="ctr" defTabSz="914378" rtl="0" eaLnBrk="1" latinLnBrk="0" hangingPunct="1">
        <a:spcBef>
          <a:spcPct val="0"/>
        </a:spcBef>
        <a:buNone/>
        <a:defRPr sz="4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775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2020/8/10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1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5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52.jpeg"/><Relationship Id="rId4" Type="http://schemas.openxmlformats.org/officeDocument/2006/relationships/image" Target="../media/image35.png"/><Relationship Id="rId9" Type="http://schemas.openxmlformats.org/officeDocument/2006/relationships/image" Target="../media/image5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5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52.jpe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2.png"/><Relationship Id="rId5" Type="http://schemas.openxmlformats.org/officeDocument/2006/relationships/image" Target="../media/image3.jpe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5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0" Type="http://schemas.openxmlformats.org/officeDocument/2006/relationships/image" Target="../media/image61.jp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6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2.pn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4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microsoft.com/office/2007/relationships/hdphoto" Target="../media/hdphoto1.wdp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.xml"/><Relationship Id="rId7" Type="http://schemas.openxmlformats.org/officeDocument/2006/relationships/slide" Target="slide8.xml"/><Relationship Id="rId12" Type="http://schemas.openxmlformats.org/officeDocument/2006/relationships/image" Target="../media/image26.png"/><Relationship Id="rId2" Type="http://schemas.openxmlformats.org/officeDocument/2006/relationships/audio" Target="../media/media2.mp3"/><Relationship Id="rId16" Type="http://schemas.openxmlformats.org/officeDocument/2006/relationships/image" Target="../media/image34.png"/><Relationship Id="rId1" Type="http://schemas.microsoft.com/office/2007/relationships/media" Target="../media/media2.mp3"/><Relationship Id="rId6" Type="http://schemas.openxmlformats.org/officeDocument/2006/relationships/image" Target="../media/image40.png"/><Relationship Id="rId11" Type="http://schemas.openxmlformats.org/officeDocument/2006/relationships/slide" Target="slide10.xml"/><Relationship Id="rId5" Type="http://schemas.openxmlformats.org/officeDocument/2006/relationships/image" Target="../media/image39.png"/><Relationship Id="rId15" Type="http://schemas.openxmlformats.org/officeDocument/2006/relationships/image" Target="../media/image31.png"/><Relationship Id="rId10" Type="http://schemas.microsoft.com/office/2007/relationships/hdphoto" Target="../media/hdphoto4.wdp"/><Relationship Id="rId4" Type="http://schemas.openxmlformats.org/officeDocument/2006/relationships/image" Target="../media/image38.png"/><Relationship Id="rId9" Type="http://schemas.openxmlformats.org/officeDocument/2006/relationships/image" Target="../media/image41.png"/><Relationship Id="rId1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50.jpg"/><Relationship Id="rId3" Type="http://schemas.openxmlformats.org/officeDocument/2006/relationships/image" Target="../media/image44.jpeg"/><Relationship Id="rId7" Type="http://schemas.microsoft.com/office/2007/relationships/hdphoto" Target="../media/hdphoto5.wdp"/><Relationship Id="rId12" Type="http://schemas.openxmlformats.org/officeDocument/2006/relationships/image" Target="../media/image49.jpg"/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8.jpg"/><Relationship Id="rId5" Type="http://schemas.openxmlformats.org/officeDocument/2006/relationships/image" Target="../media/image40.png"/><Relationship Id="rId10" Type="http://schemas.openxmlformats.org/officeDocument/2006/relationships/image" Target="../media/image47.jpg"/><Relationship Id="rId4" Type="http://schemas.openxmlformats.org/officeDocument/2006/relationships/slide" Target="slide7.xml"/><Relationship Id="rId9" Type="http://schemas.openxmlformats.org/officeDocument/2006/relationships/image" Target="../media/image4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366" cy="685799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48" y="504171"/>
            <a:ext cx="3754340" cy="124034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2" y="156641"/>
            <a:ext cx="5615608" cy="1784091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-23634" y="4893574"/>
            <a:ext cx="9144000" cy="2008136"/>
            <a:chOff x="0" y="3163016"/>
            <a:chExt cx="9144000" cy="200813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441" y="3732454"/>
              <a:ext cx="4217820" cy="143869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16177"/>
              <a:ext cx="9120366" cy="192732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163016"/>
              <a:ext cx="9144000" cy="1982507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74" y="4649925"/>
            <a:ext cx="3460554" cy="20334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72" y="5109721"/>
            <a:ext cx="1531818" cy="17563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74111" y="1771099"/>
            <a:ext cx="678611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VẦN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 descr="unname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30" y="168024"/>
            <a:ext cx="1094491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74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50000"/>
                      </a14:imgEffect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7" y="-1143002"/>
            <a:ext cx="6858000" cy="9144003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6091" y="5883965"/>
            <a:ext cx="1198813" cy="974035"/>
          </a:xfrm>
          <a:prstGeom prst="rect">
            <a:avLst/>
          </a:prstGeom>
        </p:spPr>
      </p:pic>
      <p:pic>
        <p:nvPicPr>
          <p:cNvPr id="15" name="Picture 14" descr="unnamed">
            <a:extLst>
              <a:ext uri="{FF2B5EF4-FFF2-40B4-BE49-F238E27FC236}">
                <a16:creationId xmlns:a16="http://schemas.microsoft.com/office/drawing/2014/main" id="{A2F8938F-CAC1-4B83-8821-D01AF2342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0" y="97676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73AE6E-3181-4955-B157-983C4DDA2E9A}"/>
              </a:ext>
            </a:extLst>
          </p:cNvPr>
          <p:cNvSpPr txBox="1"/>
          <p:nvPr/>
        </p:nvSpPr>
        <p:spPr>
          <a:xfrm>
            <a:off x="2134245" y="762691"/>
            <a:ext cx="442558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.VnAvant" panose="020B7200000000000000" pitchFamily="34" charset="0"/>
              </a:rPr>
              <a:t>3. </a:t>
            </a:r>
            <a:r>
              <a:rPr lang="en-US" sz="3600" b="1" dirty="0" err="1" smtClean="0">
                <a:latin typeface=".VnAvant" panose="020B7200000000000000" pitchFamily="34" charset="0"/>
              </a:rPr>
              <a:t>TËp</a:t>
            </a:r>
            <a:r>
              <a:rPr lang="en-US" sz="3600" b="1" dirty="0" smtClean="0">
                <a:latin typeface=".VnAvant" panose="020B7200000000000000" pitchFamily="34" charset="0"/>
              </a:rPr>
              <a:t> ®</a:t>
            </a:r>
            <a:r>
              <a:rPr lang="en-US" sz="3600" b="1" dirty="0" err="1" smtClean="0">
                <a:latin typeface=".VnAvant" panose="020B7200000000000000" pitchFamily="34" charset="0"/>
              </a:rPr>
              <a:t>äc</a:t>
            </a:r>
            <a:r>
              <a:rPr lang="vi-VN" sz="3600" b="1" dirty="0" smtClean="0">
                <a:latin typeface=".VnAvant" panose="020B7200000000000000" pitchFamily="34" charset="0"/>
              </a:rPr>
              <a:t> </a:t>
            </a:r>
            <a:endParaRPr lang="en-US" sz="3600" b="1" dirty="0">
              <a:latin typeface=".VnAvant" panose="020B7200000000000000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90" y="1763486"/>
            <a:ext cx="7231224" cy="430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4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07904" y="307910"/>
            <a:ext cx="8752120" cy="7015193"/>
            <a:chOff x="307904" y="307910"/>
            <a:chExt cx="8752120" cy="7015193"/>
          </a:xfrm>
        </p:grpSpPr>
        <p:sp>
          <p:nvSpPr>
            <p:cNvPr id="4" name="TextBox 3"/>
            <p:cNvSpPr txBox="1"/>
            <p:nvPr/>
          </p:nvSpPr>
          <p:spPr>
            <a:xfrm>
              <a:off x="307904" y="307910"/>
              <a:ext cx="40588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.VnAvant" panose="020B7200000000000000" pitchFamily="34" charset="0"/>
                </a:rPr>
                <a:t>3. </a:t>
              </a:r>
              <a:r>
                <a:rPr lang="en-US" sz="3200" dirty="0" err="1" smtClean="0">
                  <a:latin typeface=".VnAvant" panose="020B7200000000000000" pitchFamily="34" charset="0"/>
                </a:rPr>
                <a:t>TËp</a:t>
              </a:r>
              <a:r>
                <a:rPr lang="en-US" sz="3200" dirty="0" smtClean="0">
                  <a:latin typeface=".VnAvant" panose="020B7200000000000000" pitchFamily="34" charset="0"/>
                </a:rPr>
                <a:t> ®</a:t>
              </a:r>
              <a:r>
                <a:rPr lang="en-US" sz="3200" dirty="0" err="1" smtClean="0">
                  <a:latin typeface=".VnAvant" panose="020B7200000000000000" pitchFamily="34" charset="0"/>
                </a:rPr>
                <a:t>äc</a:t>
              </a:r>
              <a:endParaRPr lang="en-US" sz="3200" dirty="0">
                <a:latin typeface=".VnAvant" panose="020B7200000000000000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845833" y="886398"/>
              <a:ext cx="28458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solidFill>
                    <a:srgbClr val="FF0000"/>
                  </a:solidFill>
                  <a:latin typeface=".VnAvant" panose="020B7200000000000000" pitchFamily="34" charset="0"/>
                </a:rPr>
                <a:t>    </a:t>
              </a:r>
              <a:r>
                <a:rPr lang="en-US" sz="4800" dirty="0" err="1" smtClean="0">
                  <a:solidFill>
                    <a:srgbClr val="FF0000"/>
                  </a:solidFill>
                  <a:latin typeface=".VnAvant" panose="020B7200000000000000" pitchFamily="34" charset="0"/>
                </a:rPr>
                <a:t>Nh</a:t>
              </a:r>
              <a:r>
                <a:rPr lang="en-US" sz="4800" dirty="0" smtClean="0">
                  <a:solidFill>
                    <a:srgbClr val="FF0000"/>
                  </a:solidFill>
                  <a:latin typeface=".VnAvant" panose="020B7200000000000000" pitchFamily="34" charset="0"/>
                </a:rPr>
                <a:t>µ d×</a:t>
              </a:r>
              <a:endParaRPr lang="en-US" sz="4800" dirty="0">
                <a:solidFill>
                  <a:srgbClr val="FF0000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5902" y="1875458"/>
              <a:ext cx="8724122" cy="544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err="1" smtClean="0">
                  <a:latin typeface=".VnAvant" panose="020B7200000000000000" pitchFamily="34" charset="0"/>
                </a:rPr>
                <a:t>Nh</a:t>
              </a:r>
              <a:r>
                <a:rPr lang="en-US" sz="4800" dirty="0" smtClean="0">
                  <a:latin typeface=".VnAvant" panose="020B7200000000000000" pitchFamily="34" charset="0"/>
                </a:rPr>
                <a:t>µ d×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Nga</a:t>
              </a:r>
              <a:r>
                <a:rPr lang="en-US" sz="4800" dirty="0" smtClean="0">
                  <a:latin typeface=".VnAvant" panose="020B7200000000000000" pitchFamily="34" charset="0"/>
                </a:rPr>
                <a:t>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cã</a:t>
              </a:r>
              <a:r>
                <a:rPr lang="en-US" sz="4800" dirty="0" smtClean="0">
                  <a:latin typeface=".VnAvant" panose="020B7200000000000000" pitchFamily="34" charset="0"/>
                </a:rPr>
                <a:t> pi a n«.</a:t>
              </a:r>
            </a:p>
            <a:p>
              <a:r>
                <a:rPr lang="en-US" sz="4800" dirty="0" smtClean="0">
                  <a:latin typeface=".VnAvant" panose="020B7200000000000000" pitchFamily="34" charset="0"/>
                </a:rPr>
                <a:t>C¶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nh</a:t>
              </a:r>
              <a:r>
                <a:rPr lang="en-US" sz="4800" dirty="0" smtClean="0">
                  <a:latin typeface=".VnAvant" panose="020B7200000000000000" pitchFamily="34" charset="0"/>
                </a:rPr>
                <a:t>µ Bi ®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i</a:t>
              </a:r>
              <a:r>
                <a:rPr lang="en-US" sz="4800" dirty="0" smtClean="0">
                  <a:latin typeface=".VnAvant" panose="020B7200000000000000" pitchFamily="34" charset="0"/>
                </a:rPr>
                <a:t>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phè</a:t>
              </a:r>
              <a:r>
                <a:rPr lang="en-US" sz="4800" dirty="0" smtClean="0">
                  <a:latin typeface=".VnAvant" panose="020B7200000000000000" pitchFamily="34" charset="0"/>
                </a:rPr>
                <a:t>,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ghÐ</a:t>
              </a:r>
              <a:r>
                <a:rPr lang="en-US" sz="4800" dirty="0" smtClean="0">
                  <a:latin typeface=".VnAvant" panose="020B7200000000000000" pitchFamily="34" charset="0"/>
                </a:rPr>
                <a:t>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nh</a:t>
              </a:r>
              <a:r>
                <a:rPr lang="en-US" sz="4800" dirty="0" smtClean="0">
                  <a:latin typeface=".VnAvant" panose="020B7200000000000000" pitchFamily="34" charset="0"/>
                </a:rPr>
                <a:t>µ d×,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nghe</a:t>
              </a:r>
              <a:r>
                <a:rPr lang="en-US" sz="4800" dirty="0" smtClean="0">
                  <a:latin typeface=".VnAvant" panose="020B7200000000000000" pitchFamily="34" charset="0"/>
                </a:rPr>
                <a:t> pi a n«.</a:t>
              </a:r>
            </a:p>
            <a:p>
              <a:r>
                <a:rPr lang="en-US" sz="4800" dirty="0" smtClean="0">
                  <a:latin typeface=".VnAvant" panose="020B7200000000000000" pitchFamily="34" charset="0"/>
                </a:rPr>
                <a:t>D×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Nga</a:t>
              </a:r>
              <a:r>
                <a:rPr lang="en-US" sz="4800" dirty="0" smtClean="0">
                  <a:latin typeface=".VnAvant" panose="020B7200000000000000" pitchFamily="34" charset="0"/>
                </a:rPr>
                <a:t>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pha</a:t>
              </a:r>
              <a:r>
                <a:rPr lang="en-US" sz="4800" dirty="0" smtClean="0">
                  <a:latin typeface=".VnAvant" panose="020B7200000000000000" pitchFamily="34" charset="0"/>
                </a:rPr>
                <a:t> cµ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ph</a:t>
              </a:r>
              <a:r>
                <a:rPr lang="en-US" sz="4800" dirty="0" smtClean="0">
                  <a:latin typeface=".VnAvant" panose="020B7200000000000000" pitchFamily="34" charset="0"/>
                </a:rPr>
                <a:t>ª.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Bè</a:t>
              </a:r>
              <a:r>
                <a:rPr lang="en-US" sz="4800" dirty="0" smtClean="0">
                  <a:latin typeface=".VnAvant" panose="020B7200000000000000" pitchFamily="34" charset="0"/>
                </a:rPr>
                <a:t>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mÑ</a:t>
              </a:r>
              <a:r>
                <a:rPr lang="en-US" sz="4800" dirty="0" smtClean="0">
                  <a:latin typeface=".VnAvant" panose="020B7200000000000000" pitchFamily="34" charset="0"/>
                </a:rPr>
                <a:t>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cã</a:t>
              </a:r>
              <a:r>
                <a:rPr lang="en-US" sz="4800" dirty="0" smtClean="0">
                  <a:latin typeface=".VnAvant" panose="020B7200000000000000" pitchFamily="34" charset="0"/>
                </a:rPr>
                <a:t> cµ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ph</a:t>
              </a:r>
              <a:r>
                <a:rPr lang="en-US" sz="4800" dirty="0" smtClean="0">
                  <a:latin typeface=".VnAvant" panose="020B7200000000000000" pitchFamily="34" charset="0"/>
                </a:rPr>
                <a:t>ª. Bi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cã</a:t>
              </a:r>
              <a:r>
                <a:rPr lang="en-US" sz="4800" dirty="0" smtClean="0">
                  <a:latin typeface=".VnAvant" panose="020B7200000000000000" pitchFamily="34" charset="0"/>
                </a:rPr>
                <a:t>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phë</a:t>
              </a:r>
              <a:r>
                <a:rPr lang="en-US" sz="4800" dirty="0" smtClean="0">
                  <a:latin typeface=".VnAvant" panose="020B7200000000000000" pitchFamily="34" charset="0"/>
                </a:rPr>
                <a:t>. BÐ Li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cã</a:t>
              </a:r>
              <a:r>
                <a:rPr lang="en-US" sz="4800" dirty="0" smtClean="0">
                  <a:latin typeface=".VnAvant" panose="020B7200000000000000" pitchFamily="34" charset="0"/>
                </a:rPr>
                <a:t> </a:t>
              </a:r>
              <a:r>
                <a:rPr lang="en-US" sz="4800" dirty="0" err="1" smtClean="0">
                  <a:latin typeface=".VnAvant" panose="020B7200000000000000" pitchFamily="34" charset="0"/>
                </a:rPr>
                <a:t>na.</a:t>
              </a:r>
              <a:endParaRPr lang="en-US" sz="4800" dirty="0" smtClean="0">
                <a:latin typeface=".VnAvant" panose="020B7200000000000000" pitchFamily="34" charset="0"/>
              </a:endParaRPr>
            </a:p>
            <a:p>
              <a:endParaRPr lang="en-US" sz="6000" dirty="0">
                <a:latin typeface=".VnAvant" panose="020B7200000000000000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04457" y="0"/>
            <a:ext cx="2687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61248" y="1894120"/>
            <a:ext cx="2827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pi a n«.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99243" y="2625022"/>
            <a:ext cx="1648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phè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32920" y="3362134"/>
            <a:ext cx="2827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FF0000"/>
                </a:solidFill>
                <a:latin typeface=".VnAvant" panose="020B7200000000000000" pitchFamily="34" charset="0"/>
              </a:rPr>
              <a:t>pi a n«.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9260" y="4086818"/>
            <a:ext cx="41148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.VnAvant" panose="020B7200000000000000" pitchFamily="34" charset="0"/>
              </a:rPr>
              <a:t>p</a:t>
            </a:r>
            <a:r>
              <a:rPr lang="en-US" sz="48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ha</a:t>
            </a:r>
            <a:r>
              <a:rPr lang="en-US" sz="48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cµ </a:t>
            </a:r>
            <a:r>
              <a:rPr lang="en-US" sz="48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r>
              <a:rPr lang="en-US" sz="48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ª</a:t>
            </a:r>
            <a:r>
              <a:rPr lang="en-US" sz="4800" dirty="0" smtClean="0">
                <a:latin typeface=".VnAvant" panose="020B7200000000000000" pitchFamily="34" charset="0"/>
              </a:rPr>
              <a:t>.</a:t>
            </a:r>
            <a:endParaRPr lang="en-US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1296950" y="4814599"/>
            <a:ext cx="2519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48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µ </a:t>
            </a:r>
            <a:r>
              <a:rPr lang="en-US" sz="48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r>
              <a:rPr lang="en-US" sz="48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ª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97557" y="4814601"/>
            <a:ext cx="3312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Bi </a:t>
            </a:r>
            <a:r>
              <a:rPr lang="en-US" sz="48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cã</a:t>
            </a:r>
            <a:r>
              <a:rPr lang="en-US" sz="48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r>
              <a:rPr lang="en-US" sz="4800" dirty="0" err="1">
                <a:solidFill>
                  <a:srgbClr val="FF0000"/>
                </a:solidFill>
                <a:latin typeface=".VnAvant" panose="020B7200000000000000" pitchFamily="34" charset="0"/>
              </a:rPr>
              <a:t>ë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6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50000"/>
                      </a14:imgEffect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7744" y="-1143001"/>
            <a:ext cx="6858000" cy="9144003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5165" y="5579165"/>
            <a:ext cx="1278835" cy="1278835"/>
          </a:xfrm>
          <a:prstGeom prst="rect">
            <a:avLst/>
          </a:prstGeom>
        </p:spPr>
      </p:pic>
      <p:pic>
        <p:nvPicPr>
          <p:cNvPr id="21" name="Picture 20" descr="unnamed">
            <a:extLst>
              <a:ext uri="{FF2B5EF4-FFF2-40B4-BE49-F238E27FC236}">
                <a16:creationId xmlns:a16="http://schemas.microsoft.com/office/drawing/2014/main" id="{9B5CEA57-EED8-4255-BEE5-220D798DD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27" y="124581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4B9C7E71-F632-4BD0-BAEE-08D36DC1A316}"/>
              </a:ext>
            </a:extLst>
          </p:cNvPr>
          <p:cNvSpPr/>
          <p:nvPr/>
        </p:nvSpPr>
        <p:spPr>
          <a:xfrm>
            <a:off x="5528354" y="4418485"/>
            <a:ext cx="947534" cy="11606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466522" y="928673"/>
            <a:ext cx="8829878" cy="3394520"/>
            <a:chOff x="466522" y="928673"/>
            <a:chExt cx="8829878" cy="3394520"/>
          </a:xfrm>
        </p:grpSpPr>
        <p:sp>
          <p:nvSpPr>
            <p:cNvPr id="17" name="Rounded Rectangle 16"/>
            <p:cNvSpPr/>
            <p:nvPr/>
          </p:nvSpPr>
          <p:spPr>
            <a:xfrm>
              <a:off x="4649750" y="3380800"/>
              <a:ext cx="4349629" cy="839752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466522" y="928673"/>
              <a:ext cx="8829878" cy="3394520"/>
              <a:chOff x="466522" y="826032"/>
              <a:chExt cx="8829878" cy="339452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0E8DDA7-929B-4DEF-B47A-9F81720E175C}"/>
                  </a:ext>
                </a:extLst>
              </p:cNvPr>
              <p:cNvSpPr txBox="1"/>
              <p:nvPr/>
            </p:nvSpPr>
            <p:spPr>
              <a:xfrm>
                <a:off x="2359206" y="826032"/>
                <a:ext cx="4425581" cy="64633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.VnAvant" panose="020B7200000000000000" pitchFamily="34" charset="0"/>
                  </a:rPr>
                  <a:t>? </a:t>
                </a:r>
                <a:r>
                  <a:rPr lang="en-US" sz="3600" b="1" dirty="0" err="1" smtClean="0">
                    <a:latin typeface=".VnAvant" panose="020B7200000000000000" pitchFamily="34" charset="0"/>
                  </a:rPr>
                  <a:t>GhÐp</a:t>
                </a:r>
                <a:r>
                  <a:rPr lang="en-US" sz="3600" b="1" dirty="0" smtClean="0">
                    <a:latin typeface=".VnAvant" panose="020B7200000000000000" pitchFamily="34" charset="0"/>
                  </a:rPr>
                  <a:t> ®</a:t>
                </a:r>
                <a:r>
                  <a:rPr lang="en-US" sz="3600" b="1" dirty="0" err="1" smtClean="0">
                    <a:latin typeface=".VnAvant" panose="020B7200000000000000" pitchFamily="34" charset="0"/>
                  </a:rPr>
                  <a:t>óng</a:t>
                </a:r>
                <a:r>
                  <a:rPr lang="vi-VN" sz="3600" b="1" dirty="0" smtClean="0">
                    <a:latin typeface=".VnAvant" panose="020B7200000000000000" pitchFamily="34" charset="0"/>
                  </a:rPr>
                  <a:t> </a:t>
                </a:r>
                <a:endParaRPr lang="en-US" sz="3600" b="1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494506" y="1922105"/>
                <a:ext cx="3470988" cy="84909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488289" y="3394469"/>
                <a:ext cx="3470988" cy="82608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4562665" y="1940775"/>
                <a:ext cx="4436714" cy="839752"/>
              </a:xfrm>
              <a:prstGeom prst="roundRect">
                <a:avLst/>
              </a:prstGeom>
              <a:solidFill>
                <a:srgbClr val="FFC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66522" y="2015415"/>
                <a:ext cx="39001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.VnAvant" panose="020B7200000000000000" pitchFamily="34" charset="0"/>
                  </a:rPr>
                  <a:t>a)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Nh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µ d×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Nga</a:t>
                </a:r>
                <a:endParaRPr lang="en-US" sz="32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18922" y="3464774"/>
                <a:ext cx="39001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.VnAvant" panose="020B7200000000000000" pitchFamily="34" charset="0"/>
                  </a:rPr>
                  <a:t>b) C¶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nh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µ Bi</a:t>
                </a:r>
                <a:endParaRPr lang="en-US" sz="32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519118" y="2037188"/>
                <a:ext cx="462488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.VnAvant" panose="020B7200000000000000" pitchFamily="34" charset="0"/>
                  </a:rPr>
                  <a:t>1) ®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i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phè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,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ghÐ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 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nh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µ d×.</a:t>
                </a:r>
                <a:endParaRPr lang="en-US" sz="32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671518" y="3467880"/>
                <a:ext cx="462488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.VnAvant" panose="020B7200000000000000" pitchFamily="34" charset="0"/>
                  </a:rPr>
                  <a:t>2) </a:t>
                </a:r>
                <a:r>
                  <a:rPr lang="en-US" sz="3200" dirty="0" err="1">
                    <a:latin typeface=".VnAvant" panose="020B7200000000000000" pitchFamily="34" charset="0"/>
                  </a:rPr>
                  <a:t>c</a:t>
                </a:r>
                <a:r>
                  <a:rPr lang="en-US" sz="3200" dirty="0" err="1" smtClean="0">
                    <a:latin typeface=".VnAvant" panose="020B7200000000000000" pitchFamily="34" charset="0"/>
                  </a:rPr>
                  <a:t>ã</a:t>
                </a:r>
                <a:r>
                  <a:rPr lang="en-US" sz="3200" dirty="0" smtClean="0">
                    <a:latin typeface=".VnAvant" panose="020B7200000000000000" pitchFamily="34" charset="0"/>
                  </a:rPr>
                  <a:t> pi a n«.</a:t>
                </a:r>
                <a:endParaRPr lang="en-US" sz="3200" dirty="0">
                  <a:latin typeface=".VnAvant" panose="020B7200000000000000" pitchFamily="34" charset="0"/>
                </a:endParaRPr>
              </a:p>
            </p:txBody>
          </p:sp>
        </p:grpSp>
      </p:grpSp>
      <p:cxnSp>
        <p:nvCxnSpPr>
          <p:cNvPr id="12" name="Straight Connector 11"/>
          <p:cNvCxnSpPr/>
          <p:nvPr/>
        </p:nvCxnSpPr>
        <p:spPr>
          <a:xfrm>
            <a:off x="3959277" y="2500604"/>
            <a:ext cx="914400" cy="914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3959277" y="2500604"/>
            <a:ext cx="603388" cy="15488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78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unnam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93" y="313496"/>
            <a:ext cx="1137046" cy="91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82" y="3875653"/>
            <a:ext cx="6624570" cy="2084531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874643" y="1331217"/>
            <a:ext cx="7452609" cy="2084531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96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 giãn </a:t>
            </a:r>
            <a:endParaRPr lang="en-US" sz="9600" b="1" dirty="0">
              <a:ln w="11430">
                <a:noFill/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094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ơi dong- Minions Dance">
            <a:hlinkClick r:id="" action="ppaction://media"/>
            <a:extLst>
              <a:ext uri="{FF2B5EF4-FFF2-40B4-BE49-F238E27FC236}">
                <a16:creationId xmlns:a16="http://schemas.microsoft.com/office/drawing/2014/main" id="{CD42A1C8-02D4-48A7-B7C6-5E1D77F456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48138"/>
            <a:ext cx="9144000" cy="6009861"/>
          </a:xfrm>
          <a:prstGeom prst="rect">
            <a:avLst/>
          </a:prstGeom>
        </p:spPr>
      </p:pic>
      <p:pic>
        <p:nvPicPr>
          <p:cNvPr id="3" name="Picture 2" descr="unnamed">
            <a:extLst>
              <a:ext uri="{FF2B5EF4-FFF2-40B4-BE49-F238E27FC236}">
                <a16:creationId xmlns:a16="http://schemas.microsoft.com/office/drawing/2014/main" id="{231C9CCA-6D23-4A90-AB42-CC4B0B961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818"/>
            <a:ext cx="1137046" cy="91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084689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3" t="24889" r="2934"/>
          <a:stretch/>
        </p:blipFill>
        <p:spPr>
          <a:xfrm>
            <a:off x="6605710" y="3089499"/>
            <a:ext cx="3121152" cy="38633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/>
        </p:blipFill>
        <p:spPr>
          <a:xfrm>
            <a:off x="7364394" y="1943451"/>
            <a:ext cx="2001416" cy="22920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53333" r="77067" b="2104"/>
          <a:stretch/>
        </p:blipFill>
        <p:spPr>
          <a:xfrm>
            <a:off x="-221810" y="4435337"/>
            <a:ext cx="1962912" cy="2292096"/>
          </a:xfrm>
          <a:prstGeom prst="rect">
            <a:avLst/>
          </a:prstGeom>
        </p:spPr>
      </p:pic>
      <p:pic>
        <p:nvPicPr>
          <p:cNvPr id="23" name="Picture 22" descr="unname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05" y="30513"/>
            <a:ext cx="1417983" cy="121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2ED636D-B6A2-4638-8252-A421483F280C}"/>
              </a:ext>
            </a:extLst>
          </p:cNvPr>
          <p:cNvSpPr txBox="1"/>
          <p:nvPr/>
        </p:nvSpPr>
        <p:spPr>
          <a:xfrm>
            <a:off x="1820822" y="178248"/>
            <a:ext cx="6378253" cy="1438906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vi-VN" sz="8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 viết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955" y="1795402"/>
            <a:ext cx="6242179" cy="1219843"/>
          </a:xfrm>
          <a:prstGeom prst="rect">
            <a:avLst/>
          </a:prstGeom>
        </p:spPr>
      </p:pic>
      <p:pic>
        <p:nvPicPr>
          <p:cNvPr id="8" name="52e7dca9-ec8e-43ef-9bfa-1105a87f1aa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05069" y="3136511"/>
            <a:ext cx="7184572" cy="26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4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A02A24-014D-4948-9881-2E1E5A73A5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unnamed">
            <a:extLst>
              <a:ext uri="{FF2B5EF4-FFF2-40B4-BE49-F238E27FC236}">
                <a16:creationId xmlns:a16="http://schemas.microsoft.com/office/drawing/2014/main" id="{DD859E6D-B90F-48FF-9B0E-4BD913CB1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0"/>
            <a:ext cx="1391478" cy="113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F3A5BC-5D38-4C8D-AC6F-675CF80E0A00}"/>
              </a:ext>
            </a:extLst>
          </p:cNvPr>
          <p:cNvSpPr txBox="1"/>
          <p:nvPr/>
        </p:nvSpPr>
        <p:spPr>
          <a:xfrm>
            <a:off x="2276060" y="565497"/>
            <a:ext cx="6135757" cy="1448834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vi-VN" sz="8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 viết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9" name="CloudBook">
            <a:hlinkClick r:id="" action="ppaction://media"/>
            <a:extLst>
              <a:ext uri="{FF2B5EF4-FFF2-40B4-BE49-F238E27FC236}">
                <a16:creationId xmlns:a16="http://schemas.microsoft.com/office/drawing/2014/main" id="{2714D54A-F287-4216-B0D3-B835C2AC3C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57034" y="2014331"/>
            <a:ext cx="6689402" cy="398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54862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>
            <a:extLst>
              <a:ext uri="{FF2B5EF4-FFF2-40B4-BE49-F238E27FC236}">
                <a16:creationId xmlns:a16="http://schemas.microsoft.com/office/drawing/2014/main" id="{C7FBF14C-C7A0-4043-9496-A7355FA2E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2" y="0"/>
            <a:ext cx="1417983" cy="121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named">
            <a:extLst>
              <a:ext uri="{FF2B5EF4-FFF2-40B4-BE49-F238E27FC236}">
                <a16:creationId xmlns:a16="http://schemas.microsoft.com/office/drawing/2014/main" id="{D62AAFD5-1AC2-4A49-AC06-4036F532F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83" y="169396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6CF93F-24E3-47C5-B480-976E2E9362CD}"/>
              </a:ext>
            </a:extLst>
          </p:cNvPr>
          <p:cNvSpPr txBox="1"/>
          <p:nvPr/>
        </p:nvSpPr>
        <p:spPr>
          <a:xfrm>
            <a:off x="598988" y="1762540"/>
            <a:ext cx="8346230" cy="1868557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Utm avo" panose="020406030505060902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90204" pitchFamily="18" charset="0"/>
              </a:rPr>
              <a:t> 2: p -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90204" pitchFamily="18" charset="0"/>
              </a:rPr>
              <a:t>ph</a:t>
            </a:r>
            <a:endParaRPr lang="en-US" sz="5400" b="1" dirty="0">
              <a:solidFill>
                <a:srgbClr val="FF0000"/>
              </a:solidFill>
              <a:latin typeface="Utm avo" panose="0204060305050609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7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34" y="1010444"/>
            <a:ext cx="6836661" cy="483711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226134" y="2084097"/>
            <a:ext cx="3977677" cy="3294536"/>
          </a:xfrm>
          <a:prstGeom prst="rect">
            <a:avLst/>
          </a:prstGeom>
        </p:spPr>
      </p:pic>
      <p:pic>
        <p:nvPicPr>
          <p:cNvPr id="9" name="Picture 8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2" y="142892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405637" y="3040582"/>
            <a:ext cx="3638433" cy="7768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vi-VN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 quen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628935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6A919-5820-4343-9664-4785EA15B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4" y="1"/>
            <a:ext cx="10583917" cy="6858000"/>
          </a:xfrm>
          <a:prstGeom prst="rect">
            <a:avLst/>
          </a:prstGeom>
        </p:spPr>
      </p:pic>
      <p:pic>
        <p:nvPicPr>
          <p:cNvPr id="5" name="Picture 4" descr="unnamed">
            <a:extLst>
              <a:ext uri="{FF2B5EF4-FFF2-40B4-BE49-F238E27FC236}">
                <a16:creationId xmlns:a16="http://schemas.microsoft.com/office/drawing/2014/main" id="{CECCBC33-AFB7-4693-9773-4F1F6827B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6" y="0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3890871" y="2688322"/>
            <a:ext cx="1679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Utm avo" panose="02040603050506090204" pitchFamily="18" charset="0"/>
              </a:rPr>
              <a:t>p</a:t>
            </a:r>
            <a:r>
              <a:rPr lang="en-US" sz="2800" b="1" dirty="0" smtClean="0">
                <a:latin typeface="Utm avo" panose="02040603050506090204" pitchFamily="18" charset="0"/>
              </a:rPr>
              <a:t>i a no</a:t>
            </a:r>
            <a:endParaRPr lang="en-US" sz="2800" b="1" dirty="0">
              <a:latin typeface="Utm avo" panose="0204060305050609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94307" y="542826"/>
            <a:ext cx="2845836" cy="1567364"/>
            <a:chOff x="5390319" y="1584046"/>
            <a:chExt cx="2955235" cy="1634837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75A413D-6D27-4A68-BBF1-F38DF3AD7501}"/>
                </a:ext>
              </a:extLst>
            </p:cNvPr>
            <p:cNvSpPr/>
            <p:nvPr/>
          </p:nvSpPr>
          <p:spPr>
            <a:xfrm>
              <a:off x="5390319" y="1584046"/>
              <a:ext cx="2955235" cy="925890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0" b="1" dirty="0" smtClean="0">
                  <a:latin typeface="Utm avo" panose="02040603050506090204" pitchFamily="18" charset="0"/>
                </a:rPr>
                <a:t>   </a:t>
              </a:r>
              <a:r>
                <a:rPr lang="en-US" sz="6000" b="1" dirty="0" smtClean="0">
                  <a:solidFill>
                    <a:schemeClr val="tx1"/>
                  </a:solidFill>
                  <a:latin typeface="Utm avo" panose="02040603050506090204" pitchFamily="18" charset="0"/>
                </a:rPr>
                <a:t>pi</a:t>
              </a:r>
              <a:endParaRPr lang="en-US" sz="6000" b="1" dirty="0">
                <a:solidFill>
                  <a:schemeClr val="tx1"/>
                </a:solidFill>
                <a:latin typeface="Utm avo" panose="020406030505060902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E01A98-3BE4-4978-8FD5-225DB44FF5FB}"/>
                </a:ext>
              </a:extLst>
            </p:cNvPr>
            <p:cNvSpPr/>
            <p:nvPr/>
          </p:nvSpPr>
          <p:spPr>
            <a:xfrm>
              <a:off x="5390319" y="2519261"/>
              <a:ext cx="1477617" cy="69962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anose="020B7200000000000000" pitchFamily="34" charset="0"/>
                </a:rPr>
                <a:t>p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42995B0-57A7-4A20-A305-66DE09582C61}"/>
                </a:ext>
              </a:extLst>
            </p:cNvPr>
            <p:cNvSpPr/>
            <p:nvPr/>
          </p:nvSpPr>
          <p:spPr>
            <a:xfrm>
              <a:off x="6867936" y="2519261"/>
              <a:ext cx="1477618" cy="69962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chemeClr val="tx1"/>
                  </a:solidFill>
                  <a:latin typeface="Utm avo" panose="02040603050506090204" pitchFamily="18" charset="0"/>
                </a:rPr>
                <a:t>i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580EE7E-2AAD-4550-8CD8-64C513DBC50C}"/>
              </a:ext>
            </a:extLst>
          </p:cNvPr>
          <p:cNvSpPr/>
          <p:nvPr/>
        </p:nvSpPr>
        <p:spPr>
          <a:xfrm>
            <a:off x="5878275" y="2380448"/>
            <a:ext cx="2739786" cy="93797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p</a:t>
            </a:r>
            <a:r>
              <a:rPr lang="en-US" sz="4000" dirty="0" err="1" smtClean="0">
                <a:solidFill>
                  <a:schemeClr val="tx1"/>
                </a:solidFill>
                <a:latin typeface=".VnAvant" panose="020B7200000000000000" pitchFamily="34" charset="0"/>
              </a:rPr>
              <a:t>ê</a:t>
            </a:r>
            <a:r>
              <a:rPr lang="en-US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.VnAvant" panose="020B7200000000000000" pitchFamily="34" charset="0"/>
              </a:rPr>
              <a:t>i</a:t>
            </a:r>
            <a:r>
              <a:rPr lang="en-US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.VnAvant" panose="020B7200000000000000" pitchFamily="34" charset="0"/>
              </a:rPr>
              <a:t>– </a:t>
            </a:r>
            <a:r>
              <a:rPr lang="en-US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pi</a:t>
            </a:r>
            <a:r>
              <a:rPr lang="vi-VN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endParaRPr lang="en-US" sz="4000" dirty="0">
              <a:solidFill>
                <a:schemeClr val="tx1"/>
              </a:solidFill>
              <a:latin typeface="Utm avo" panose="0204060305050609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369" y="361734"/>
            <a:ext cx="4229272" cy="20922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5" y="3445916"/>
            <a:ext cx="3388635" cy="189995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649743" y="3592497"/>
            <a:ext cx="2743210" cy="1571906"/>
            <a:chOff x="5370067" y="1579308"/>
            <a:chExt cx="2975487" cy="1639575"/>
          </a:xfrm>
        </p:grpSpPr>
        <p:sp>
          <p:nvSpPr>
            <p:cNvPr id="14" name="Rectangle: Rounded Corners 8">
              <a:extLst>
                <a:ext uri="{FF2B5EF4-FFF2-40B4-BE49-F238E27FC236}">
                  <a16:creationId xmlns:a16="http://schemas.microsoft.com/office/drawing/2014/main" id="{A75A413D-6D27-4A68-BBF1-F38DF3AD7501}"/>
                </a:ext>
              </a:extLst>
            </p:cNvPr>
            <p:cNvSpPr/>
            <p:nvPr/>
          </p:nvSpPr>
          <p:spPr>
            <a:xfrm>
              <a:off x="5370067" y="1579308"/>
              <a:ext cx="2955235" cy="925890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0" b="1" dirty="0" smtClean="0">
                  <a:solidFill>
                    <a:schemeClr val="tx1"/>
                  </a:solidFill>
                  <a:latin typeface=".VnAvant" panose="020B7200000000000000" pitchFamily="34" charset="0"/>
                </a:rPr>
                <a:t>  </a:t>
              </a:r>
              <a:r>
                <a:rPr lang="en-US" sz="6000" b="1" dirty="0" err="1" smtClean="0">
                  <a:solidFill>
                    <a:schemeClr val="tx1"/>
                  </a:solidFill>
                  <a:latin typeface=".VnAvant" panose="020B7200000000000000" pitchFamily="34" charset="0"/>
                </a:rPr>
                <a:t>phè</a:t>
              </a:r>
              <a:endParaRPr lang="en-US" sz="6000" b="1" dirty="0">
                <a:solidFill>
                  <a:schemeClr val="tx1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4E01A98-3BE4-4978-8FD5-225DB44FF5FB}"/>
                </a:ext>
              </a:extLst>
            </p:cNvPr>
            <p:cNvSpPr/>
            <p:nvPr/>
          </p:nvSpPr>
          <p:spPr>
            <a:xfrm>
              <a:off x="5390319" y="2519261"/>
              <a:ext cx="1477617" cy="69962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rgbClr val="FF0000"/>
                  </a:solidFill>
                  <a:latin typeface=".VnAvant" panose="020B7200000000000000" pitchFamily="34" charset="0"/>
                </a:rPr>
                <a:t>ph</a:t>
              </a:r>
              <a:endParaRPr lang="en-US" sz="3600" b="1" dirty="0">
                <a:solidFill>
                  <a:srgbClr val="FF0000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2995B0-57A7-4A20-A305-66DE09582C61}"/>
                </a:ext>
              </a:extLst>
            </p:cNvPr>
            <p:cNvSpPr/>
            <p:nvPr/>
          </p:nvSpPr>
          <p:spPr>
            <a:xfrm>
              <a:off x="6867936" y="2519261"/>
              <a:ext cx="1477618" cy="69962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chemeClr val="tx1"/>
                  </a:solidFill>
                  <a:latin typeface=".VnAvant" panose="020B7200000000000000" pitchFamily="34" charset="0"/>
                </a:rPr>
                <a:t>è</a:t>
              </a:r>
            </a:p>
          </p:txBody>
        </p:sp>
      </p:grpSp>
      <p:sp>
        <p:nvSpPr>
          <p:cNvPr id="17" name="Rectangle: Rounded Corners 11">
            <a:extLst>
              <a:ext uri="{FF2B5EF4-FFF2-40B4-BE49-F238E27FC236}">
                <a16:creationId xmlns:a16="http://schemas.microsoft.com/office/drawing/2014/main" id="{D580EE7E-2AAD-4550-8CD8-64C513DBC50C}"/>
              </a:ext>
            </a:extLst>
          </p:cNvPr>
          <p:cNvSpPr/>
          <p:nvPr/>
        </p:nvSpPr>
        <p:spPr>
          <a:xfrm>
            <a:off x="3125754" y="5416009"/>
            <a:ext cx="5878287" cy="93797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p</a:t>
            </a:r>
            <a:r>
              <a:rPr lang="en-US" sz="4000" dirty="0" err="1" smtClean="0">
                <a:solidFill>
                  <a:schemeClr val="tx1"/>
                </a:solidFill>
                <a:latin typeface=".VnAvant" panose="020B7200000000000000" pitchFamily="34" charset="0"/>
              </a:rPr>
              <a:t>hê</a:t>
            </a:r>
            <a:r>
              <a:rPr lang="en-US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 - « - </a:t>
            </a:r>
            <a:r>
              <a:rPr lang="en-US" sz="4000" dirty="0" err="1" smtClean="0">
                <a:solidFill>
                  <a:schemeClr val="tx1"/>
                </a:solidFill>
                <a:latin typeface=".VnAvant" panose="020B7200000000000000" pitchFamily="34" charset="0"/>
              </a:rPr>
              <a:t>ph</a:t>
            </a:r>
            <a:r>
              <a:rPr lang="en-US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« - </a:t>
            </a:r>
            <a:r>
              <a:rPr lang="en-US" sz="4000" dirty="0" err="1" smtClean="0">
                <a:solidFill>
                  <a:schemeClr val="tx1"/>
                </a:solidFill>
                <a:latin typeface=".VnAvant" panose="020B7200000000000000" pitchFamily="34" charset="0"/>
              </a:rPr>
              <a:t>ph</a:t>
            </a:r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è</a:t>
            </a:r>
            <a:r>
              <a:rPr lang="vi-VN" sz="4000" dirty="0" smtClean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endParaRPr lang="en-US" sz="4000" dirty="0">
              <a:solidFill>
                <a:schemeClr val="tx1"/>
              </a:solidFill>
              <a:latin typeface="Utm avo" panose="0204060305050609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1234755" y="5546601"/>
            <a:ext cx="1679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p</a:t>
            </a:r>
            <a:r>
              <a:rPr lang="en-US" sz="2800" b="1" dirty="0" err="1" smtClean="0">
                <a:latin typeface=".VnAvant" panose="020B7200000000000000" pitchFamily="34" charset="0"/>
              </a:rPr>
              <a:t>hè</a:t>
            </a:r>
            <a:r>
              <a:rPr lang="en-US" sz="2800" b="1" dirty="0" smtClean="0">
                <a:latin typeface=".VnAvant" panose="020B7200000000000000" pitchFamily="34" charset="0"/>
              </a:rPr>
              <a:t> </a:t>
            </a:r>
            <a:r>
              <a:rPr lang="en-US" sz="2800" b="1" dirty="0" err="1" smtClean="0">
                <a:latin typeface=".VnAvant" panose="020B7200000000000000" pitchFamily="34" charset="0"/>
              </a:rPr>
              <a:t>cæ</a:t>
            </a:r>
            <a:endParaRPr lang="en-US" sz="2800" b="1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2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444" y="2600395"/>
            <a:ext cx="2233466" cy="141061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36" y="2115738"/>
            <a:ext cx="652329" cy="88399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2" y="3740721"/>
            <a:ext cx="701101" cy="76206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08950">
            <a:off x="7382110" y="2374017"/>
            <a:ext cx="1792379" cy="180457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308" y="4243779"/>
            <a:ext cx="1371516" cy="121436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40846">
            <a:off x="7937050" y="5001415"/>
            <a:ext cx="1016616" cy="82111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948" y="5372819"/>
            <a:ext cx="1542422" cy="131685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60112">
            <a:off x="4571625" y="5037792"/>
            <a:ext cx="1194920" cy="1274174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7429">
            <a:off x="2774720" y="5587955"/>
            <a:ext cx="1371719" cy="123759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502">
            <a:off x="1409217" y="4172342"/>
            <a:ext cx="2060627" cy="1652159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8" y="5458142"/>
            <a:ext cx="1091279" cy="1091279"/>
          </a:xfrm>
          <a:prstGeom prst="rect">
            <a:avLst/>
          </a:prstGeom>
        </p:spPr>
      </p:pic>
      <p:pic>
        <p:nvPicPr>
          <p:cNvPr id="36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70188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2867743" y="373823"/>
            <a:ext cx="33746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THOÁT KHỎI</a:t>
            </a:r>
            <a:br>
              <a:rPr lang="en-US" sz="4000" b="1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LƯỚI NHỆN</a:t>
            </a:r>
            <a:endParaRPr lang="en-US" sz="4000" b="1" dirty="0">
              <a:solidFill>
                <a:srgbClr val="CC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11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413" y="4339010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en Garden In-Game - Laura Shigihara - NhacCuaTu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514959" y="2696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41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4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50000"/>
                      </a14:imgEffect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22" name="Picture 21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32" y="-743689"/>
            <a:ext cx="7907627" cy="616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5"/>
          <p:cNvSpPr txBox="1"/>
          <p:nvPr/>
        </p:nvSpPr>
        <p:spPr>
          <a:xfrm>
            <a:off x="875760" y="1385463"/>
            <a:ext cx="78045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vướng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4" name="Picture 23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160" y="590608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75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182;p27">
            <a:extLst>
              <a:ext uri="{FF2B5EF4-FFF2-40B4-BE49-F238E27FC236}">
                <a16:creationId xmlns:a16="http://schemas.microsoft.com/office/drawing/2014/main" id="{DA719121-6BC6-4864-A80D-2B59C278AA24}"/>
              </a:ext>
            </a:extLst>
          </p:cNvPr>
          <p:cNvSpPr/>
          <p:nvPr/>
        </p:nvSpPr>
        <p:spPr>
          <a:xfrm>
            <a:off x="7576197" y="2896473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endParaRPr sz="135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182;p27">
            <a:extLst>
              <a:ext uri="{FF2B5EF4-FFF2-40B4-BE49-F238E27FC236}">
                <a16:creationId xmlns:a16="http://schemas.microsoft.com/office/drawing/2014/main" id="{DA719121-6BC6-4864-A80D-2B59C278AA24}"/>
              </a:ext>
            </a:extLst>
          </p:cNvPr>
          <p:cNvSpPr/>
          <p:nvPr/>
        </p:nvSpPr>
        <p:spPr>
          <a:xfrm>
            <a:off x="7807747" y="3115362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182;p27">
            <a:extLst>
              <a:ext uri="{FF2B5EF4-FFF2-40B4-BE49-F238E27FC236}">
                <a16:creationId xmlns:a16="http://schemas.microsoft.com/office/drawing/2014/main" id="{DA719121-6BC6-4864-A80D-2B59C278AA24}"/>
              </a:ext>
            </a:extLst>
          </p:cNvPr>
          <p:cNvSpPr/>
          <p:nvPr/>
        </p:nvSpPr>
        <p:spPr>
          <a:xfrm>
            <a:off x="8043998" y="2984469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182;p27">
            <a:extLst>
              <a:ext uri="{FF2B5EF4-FFF2-40B4-BE49-F238E27FC236}">
                <a16:creationId xmlns:a16="http://schemas.microsoft.com/office/drawing/2014/main" id="{DA719121-6BC6-4864-A80D-2B59C278AA24}"/>
              </a:ext>
            </a:extLst>
          </p:cNvPr>
          <p:cNvSpPr/>
          <p:nvPr/>
        </p:nvSpPr>
        <p:spPr>
          <a:xfrm>
            <a:off x="3746665" y="5383585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182;p27">
            <a:extLst>
              <a:ext uri="{FF2B5EF4-FFF2-40B4-BE49-F238E27FC236}">
                <a16:creationId xmlns:a16="http://schemas.microsoft.com/office/drawing/2014/main" id="{DA719121-6BC6-4864-A80D-2B59C278AA24}"/>
              </a:ext>
            </a:extLst>
          </p:cNvPr>
          <p:cNvSpPr/>
          <p:nvPr/>
        </p:nvSpPr>
        <p:spPr>
          <a:xfrm>
            <a:off x="4002976" y="5459252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182;p27">
            <a:extLst>
              <a:ext uri="{FF2B5EF4-FFF2-40B4-BE49-F238E27FC236}">
                <a16:creationId xmlns:a16="http://schemas.microsoft.com/office/drawing/2014/main" id="{DA719121-6BC6-4864-A80D-2B59C278AA24}"/>
              </a:ext>
            </a:extLst>
          </p:cNvPr>
          <p:cNvSpPr/>
          <p:nvPr/>
        </p:nvSpPr>
        <p:spPr>
          <a:xfrm>
            <a:off x="2501740" y="925430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182;p27">
            <a:extLst>
              <a:ext uri="{FF2B5EF4-FFF2-40B4-BE49-F238E27FC236}">
                <a16:creationId xmlns:a16="http://schemas.microsoft.com/office/drawing/2014/main" id="{DA719121-6BC6-4864-A80D-2B59C278AA24}"/>
              </a:ext>
            </a:extLst>
          </p:cNvPr>
          <p:cNvSpPr/>
          <p:nvPr/>
        </p:nvSpPr>
        <p:spPr>
          <a:xfrm>
            <a:off x="2622589" y="662965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402" y="2505991"/>
            <a:ext cx="2536068" cy="160172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701">
            <a:off x="2177194" y="615569"/>
            <a:ext cx="1116712" cy="809414"/>
          </a:xfrm>
          <a:prstGeom prst="rect">
            <a:avLst/>
          </a:prstGeom>
        </p:spPr>
      </p:pic>
      <p:sp>
        <p:nvSpPr>
          <p:cNvPr id="48" name="Rounded Rectangle 47">
            <a:hlinkClick r:id="rId7" action="ppaction://hlinksldjump"/>
          </p:cNvPr>
          <p:cNvSpPr/>
          <p:nvPr/>
        </p:nvSpPr>
        <p:spPr>
          <a:xfrm>
            <a:off x="1888880" y="1624261"/>
            <a:ext cx="1987044" cy="644223"/>
          </a:xfrm>
          <a:prstGeom prst="round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Vàng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44" y="583091"/>
            <a:ext cx="1310812" cy="88399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4888" y1="42490" x2="18051" y2="46838"/>
                        <a14:foregroundMark x1="18530" y1="39921" x2="39457" y2="39921"/>
                        <a14:foregroundMark x1="88658" y1="9486" x2="71406" y2="59486"/>
                        <a14:foregroundMark x1="86102" y1="24901" x2="83067" y2="37352"/>
                        <a14:foregroundMark x1="77476" y1="12253" x2="74601" y2="1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718" y="2701661"/>
            <a:ext cx="1268559" cy="1025385"/>
          </a:xfrm>
          <a:prstGeom prst="rect">
            <a:avLst/>
          </a:prstGeom>
        </p:spPr>
      </p:pic>
      <p:sp>
        <p:nvSpPr>
          <p:cNvPr id="60" name="Rounded Rectangle 59">
            <a:hlinkClick r:id="rId11" action="ppaction://hlinksldjump"/>
          </p:cNvPr>
          <p:cNvSpPr/>
          <p:nvPr/>
        </p:nvSpPr>
        <p:spPr>
          <a:xfrm>
            <a:off x="7359993" y="3796385"/>
            <a:ext cx="1176915" cy="493009"/>
          </a:xfrm>
          <a:prstGeom prst="round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199" y="2691248"/>
            <a:ext cx="1268078" cy="1024217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181">
            <a:off x="3824122" y="5237960"/>
            <a:ext cx="796924" cy="794952"/>
          </a:xfrm>
          <a:prstGeom prst="rect">
            <a:avLst/>
          </a:prstGeom>
        </p:spPr>
      </p:pic>
      <p:sp>
        <p:nvSpPr>
          <p:cNvPr id="75" name="Rounded Rectangle 74">
            <a:hlinkClick r:id="rId14" action="ppaction://hlinksldjump"/>
          </p:cNvPr>
          <p:cNvSpPr/>
          <p:nvPr/>
        </p:nvSpPr>
        <p:spPr>
          <a:xfrm>
            <a:off x="3531538" y="6119930"/>
            <a:ext cx="1981366" cy="493009"/>
          </a:xfrm>
          <a:prstGeom prst="round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67" y="5089797"/>
            <a:ext cx="1091279" cy="1091279"/>
          </a:xfrm>
          <a:prstGeom prst="rect">
            <a:avLst/>
          </a:prstGeom>
        </p:spPr>
      </p:pic>
      <p:pic>
        <p:nvPicPr>
          <p:cNvPr id="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42419" y="-32717"/>
            <a:ext cx="609600" cy="609600"/>
          </a:xfrm>
          <a:prstGeom prst="rect">
            <a:avLst/>
          </a:prstGeom>
        </p:spPr>
      </p:pic>
      <p:pic>
        <p:nvPicPr>
          <p:cNvPr id="37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74328" y="925430"/>
            <a:ext cx="609600" cy="609600"/>
          </a:xfrm>
          <a:prstGeom prst="rect">
            <a:avLst/>
          </a:prstGeom>
        </p:spPr>
      </p:pic>
      <p:pic>
        <p:nvPicPr>
          <p:cNvPr id="3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74328" y="1699266"/>
            <a:ext cx="609600" cy="609600"/>
          </a:xfrm>
          <a:prstGeom prst="rect">
            <a:avLst/>
          </a:prstGeom>
        </p:spPr>
      </p:pic>
      <p:pic>
        <p:nvPicPr>
          <p:cNvPr id="3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424585" y="2447160"/>
            <a:ext cx="609600" cy="609600"/>
          </a:xfrm>
          <a:prstGeom prst="rect">
            <a:avLst/>
          </a:prstGeom>
        </p:spPr>
      </p:pic>
      <p:pic>
        <p:nvPicPr>
          <p:cNvPr id="4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435131" y="3422246"/>
            <a:ext cx="609600" cy="609600"/>
          </a:xfrm>
          <a:prstGeom prst="rect">
            <a:avLst/>
          </a:prstGeom>
        </p:spPr>
      </p:pic>
      <p:pic>
        <p:nvPicPr>
          <p:cNvPr id="4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00231" y="4289394"/>
            <a:ext cx="609600" cy="609600"/>
          </a:xfrm>
          <a:prstGeom prst="rect">
            <a:avLst/>
          </a:prstGeom>
        </p:spPr>
      </p:pic>
      <p:pic>
        <p:nvPicPr>
          <p:cNvPr id="4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62195" y="5131130"/>
            <a:ext cx="609600" cy="609600"/>
          </a:xfrm>
          <a:prstGeom prst="rect">
            <a:avLst/>
          </a:prstGeom>
        </p:spPr>
      </p:pic>
      <p:pic>
        <p:nvPicPr>
          <p:cNvPr id="4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604649" y="5911603"/>
            <a:ext cx="609600" cy="609600"/>
          </a:xfrm>
          <a:prstGeom prst="rect">
            <a:avLst/>
          </a:prstGeom>
        </p:spPr>
      </p:pic>
      <p:pic>
        <p:nvPicPr>
          <p:cNvPr id="4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42240" y="6858000"/>
            <a:ext cx="609600" cy="609600"/>
          </a:xfrm>
          <a:prstGeom prst="rect">
            <a:avLst/>
          </a:prstGeom>
        </p:spPr>
      </p:pic>
      <p:pic>
        <p:nvPicPr>
          <p:cNvPr id="45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43825" y="79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7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4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42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042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04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042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04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04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59259E-6 L 0.17188 -0.47778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4" y="-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04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1.00695 -0.45463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47" y="-2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50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98645 0.22778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23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48" grpId="0" animBg="1"/>
      <p:bldP spid="60" grpId="0" animBg="1"/>
      <p:bldP spid="7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4428BAF1-1CAF-421D-AC42-98E24CEE8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42" y="1891212"/>
            <a:ext cx="6554115" cy="4220164"/>
          </a:xfrm>
        </p:spPr>
      </p:pic>
      <p:pic>
        <p:nvPicPr>
          <p:cNvPr id="18434" name="Picture 2" descr="Bộ Hinh Nền Powerpoint 3D Đẹp, Đơn Giản, Dễ Thương, Chuyên Nghiệ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90" y="-1902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701">
            <a:off x="8213691" y="5664799"/>
            <a:ext cx="778328" cy="1112374"/>
          </a:xfrm>
          <a:prstGeom prst="rect">
            <a:avLst/>
          </a:prstGeom>
        </p:spPr>
      </p:pic>
      <p:pic>
        <p:nvPicPr>
          <p:cNvPr id="18436" name="Picture 4" descr="vẽ tay phim hoạt hình kinh dị mạng nhện yếu tố vector Hình ảnh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04" y="5548692"/>
            <a:ext cx="1309308" cy="13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unnamed">
            <a:extLst>
              <a:ext uri="{FF2B5EF4-FFF2-40B4-BE49-F238E27FC236}">
                <a16:creationId xmlns:a16="http://schemas.microsoft.com/office/drawing/2014/main" id="{20AFA93D-CF9D-4E11-982F-7F2697CA7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66" y="-114359"/>
            <a:ext cx="1296073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592D42-9FF2-409A-8CB5-922152A4E127}"/>
              </a:ext>
            </a:extLst>
          </p:cNvPr>
          <p:cNvSpPr txBox="1"/>
          <p:nvPr/>
        </p:nvSpPr>
        <p:spPr>
          <a:xfrm>
            <a:off x="844454" y="783210"/>
            <a:ext cx="746257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2. ®</a:t>
            </a:r>
            <a:r>
              <a:rPr lang="en-US" sz="3200" dirty="0" err="1" smtClean="0">
                <a:latin typeface=".VnAvant" panose="020B7200000000000000" pitchFamily="34" charset="0"/>
              </a:rPr>
              <a:t>äc</a:t>
            </a:r>
            <a:r>
              <a:rPr lang="en-US" sz="3200" dirty="0" smtClean="0">
                <a:latin typeface=".VnAvant" panose="020B7200000000000000" pitchFamily="34" charset="0"/>
              </a:rPr>
              <a:t> to </a:t>
            </a:r>
            <a:r>
              <a:rPr lang="en-US" sz="3200" dirty="0" err="1" smtClean="0">
                <a:latin typeface=".VnAvant" panose="020B7200000000000000" pitchFamily="34" charset="0"/>
              </a:rPr>
              <a:t>tiÕng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cã</a:t>
            </a:r>
            <a:r>
              <a:rPr lang="en-US" sz="3200" dirty="0" smtClean="0">
                <a:latin typeface=".VnAvant" panose="020B7200000000000000" pitchFamily="34" charset="0"/>
              </a:rPr>
              <a:t> ©m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p</a:t>
            </a:r>
            <a:r>
              <a:rPr lang="vi-VN" sz="3200" dirty="0" smtClean="0">
                <a:latin typeface=".VnAvant" panose="020B7200000000000000" pitchFamily="34" charset="0"/>
              </a:rPr>
              <a:t>. </a:t>
            </a:r>
            <a:endParaRPr lang="en-US" sz="3200" dirty="0">
              <a:latin typeface=".VnAvant" panose="020B7200000000000000" pitchFamily="34" charset="0"/>
            </a:endParaRPr>
          </a:p>
        </p:txBody>
      </p:sp>
      <p:grpSp>
        <p:nvGrpSpPr>
          <p:cNvPr id="18444" name="Group 18443"/>
          <p:cNvGrpSpPr/>
          <p:nvPr/>
        </p:nvGrpSpPr>
        <p:grpSpPr>
          <a:xfrm>
            <a:off x="557246" y="1850277"/>
            <a:ext cx="8346985" cy="4707179"/>
            <a:chOff x="557246" y="1850277"/>
            <a:chExt cx="8346985" cy="470717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46" y="1889695"/>
              <a:ext cx="2888174" cy="187227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3376" y="1850277"/>
              <a:ext cx="2900855" cy="186102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650" y="4876069"/>
              <a:ext cx="2438397" cy="163961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703" y="4917840"/>
              <a:ext cx="2362414" cy="162910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9339" y="4917840"/>
              <a:ext cx="2764221" cy="1639616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 flipH="1">
              <a:off x="3405349" y="3573518"/>
              <a:ext cx="77776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latin typeface="UTM Avo" panose="02040603050506020204" pitchFamily="18" charset="0"/>
                </a:rPr>
                <a:t>p</a:t>
              </a:r>
              <a:endParaRPr lang="en-US" sz="5400" dirty="0">
                <a:latin typeface="UTM Avo" panose="02040603050506020204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flipH="1">
              <a:off x="4703375" y="3615564"/>
              <a:ext cx="1255990" cy="939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err="1" smtClean="0">
                  <a:latin typeface="UTM Avo" panose="02040603050506020204" pitchFamily="18" charset="0"/>
                </a:rPr>
                <a:t>ph</a:t>
              </a:r>
              <a:endParaRPr lang="en-US" sz="54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18446" name="Group 18445"/>
          <p:cNvGrpSpPr/>
          <p:nvPr/>
        </p:nvGrpSpPr>
        <p:grpSpPr>
          <a:xfrm>
            <a:off x="2001333" y="3711298"/>
            <a:ext cx="4995693" cy="1521788"/>
            <a:chOff x="2012727" y="3651175"/>
            <a:chExt cx="4995693" cy="1521788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3445410" y="3675417"/>
              <a:ext cx="286863" cy="29586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5631528" y="3651175"/>
              <a:ext cx="379536" cy="3526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 flipV="1">
              <a:off x="4929536" y="4337917"/>
              <a:ext cx="475225" cy="57992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2012727" y="4273223"/>
              <a:ext cx="2865110" cy="51629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 flipV="1">
              <a:off x="5631528" y="4234525"/>
              <a:ext cx="1376892" cy="93843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42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ơi dong- Minions Dance">
            <a:hlinkClick r:id="" action="ppaction://media"/>
            <a:extLst>
              <a:ext uri="{FF2B5EF4-FFF2-40B4-BE49-F238E27FC236}">
                <a16:creationId xmlns:a16="http://schemas.microsoft.com/office/drawing/2014/main" id="{CD42A1C8-02D4-48A7-B7C6-5E1D77F456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48138"/>
            <a:ext cx="9144000" cy="6009861"/>
          </a:xfrm>
          <a:prstGeom prst="rect">
            <a:avLst/>
          </a:prstGeom>
        </p:spPr>
      </p:pic>
      <p:pic>
        <p:nvPicPr>
          <p:cNvPr id="3" name="Picture 2" descr="unnamed">
            <a:extLst>
              <a:ext uri="{FF2B5EF4-FFF2-40B4-BE49-F238E27FC236}">
                <a16:creationId xmlns:a16="http://schemas.microsoft.com/office/drawing/2014/main" id="{231C9CCA-6D23-4A90-AB42-CC4B0B961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818"/>
            <a:ext cx="1137046" cy="91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50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5D420"/>
      </a:accent1>
      <a:accent2>
        <a:srgbClr val="F6D421"/>
      </a:accent2>
      <a:accent3>
        <a:srgbClr val="F6D421"/>
      </a:accent3>
      <a:accent4>
        <a:srgbClr val="F6D521"/>
      </a:accent4>
      <a:accent5>
        <a:srgbClr val="F5D421"/>
      </a:accent5>
      <a:accent6>
        <a:srgbClr val="F5D420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5D420"/>
    </a:accent1>
    <a:accent2>
      <a:srgbClr val="F6D421"/>
    </a:accent2>
    <a:accent3>
      <a:srgbClr val="F6D421"/>
    </a:accent3>
    <a:accent4>
      <a:srgbClr val="F6D521"/>
    </a:accent4>
    <a:accent5>
      <a:srgbClr val="F5D421"/>
    </a:accent5>
    <a:accent6>
      <a:srgbClr val="F5D420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916</TotalTime>
  <Words>231</Words>
  <Application>Microsoft Office PowerPoint</Application>
  <PresentationFormat>On-screen Show (4:3)</PresentationFormat>
  <Paragraphs>53</Paragraphs>
  <Slides>17</Slides>
  <Notes>3</Notes>
  <HiddenSlides>0</HiddenSlides>
  <MMClips>15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微软雅黑</vt:lpstr>
      <vt:lpstr>宋体</vt:lpstr>
      <vt:lpstr>.VnAvant</vt:lpstr>
      <vt:lpstr>Arial</vt:lpstr>
      <vt:lpstr>Calibri</vt:lpstr>
      <vt:lpstr>Calibri Light</vt:lpstr>
      <vt:lpstr>Times New Roman</vt:lpstr>
      <vt:lpstr>UTM Avo</vt:lpstr>
      <vt:lpstr>UTM Avo</vt:lpstr>
      <vt:lpstr>Office Theme</vt:lpstr>
      <vt:lpstr>Default Design</vt:lpstr>
      <vt:lpstr>1_Office Theme</vt:lpstr>
      <vt:lpstr>1_第一PPT，www.1ppt.com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 OS</cp:lastModifiedBy>
  <cp:revision>122</cp:revision>
  <dcterms:created xsi:type="dcterms:W3CDTF">2019-04-23T02:02:06Z</dcterms:created>
  <dcterms:modified xsi:type="dcterms:W3CDTF">2020-08-10T03:03:42Z</dcterms:modified>
</cp:coreProperties>
</file>