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8" r:id="rId5"/>
    <p:sldId id="25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1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6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8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1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3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3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8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4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3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4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A6F0-59F2-4F59-B8D8-7987C6C4BFA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1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Welcome Decorative Type Lettering Text Design Stock Photo, Pictur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969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986" t="15625" r="26264" b="18567"/>
          <a:stretch/>
        </p:blipFill>
        <p:spPr>
          <a:xfrm>
            <a:off x="2339788" y="876574"/>
            <a:ext cx="7234517" cy="598142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50498" y="117567"/>
            <a:ext cx="11387078" cy="64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nào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có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vần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3600" dirty="0" smtClean="0">
                <a:latin typeface="UTM Avo" panose="02040603050506020204" pitchFamily="18" charset="0"/>
              </a:rPr>
              <a:t>?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nào</a:t>
            </a:r>
            <a:r>
              <a:rPr lang="en-US" sz="3600" dirty="0" smtClean="0">
                <a:latin typeface="UTM Avo" panose="02040603050506020204" pitchFamily="18" charset="0"/>
              </a:rPr>
              <a:t> co </a:t>
            </a:r>
            <a:r>
              <a:rPr lang="en-US" sz="3600" dirty="0" err="1" smtClean="0">
                <a:latin typeface="UTM Avo" panose="02040603050506020204" pitchFamily="18" charset="0"/>
              </a:rPr>
              <a:t>vần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ep</a:t>
            </a:r>
            <a:r>
              <a:rPr lang="en-US" sz="3600" dirty="0" smtClean="0">
                <a:latin typeface="UTM Avo" panose="02040603050506020204" pitchFamily="18" charset="0"/>
              </a:rPr>
              <a:t>?</a:t>
            </a:r>
            <a:endParaRPr lang="en-US" sz="3600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818965" y="3092824"/>
            <a:ext cx="3281082" cy="4975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056094" y="2784589"/>
            <a:ext cx="3429000" cy="8057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97288" y="2973895"/>
            <a:ext cx="646749" cy="6164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100047" y="4347883"/>
            <a:ext cx="1385047" cy="6275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556747" y="4347883"/>
            <a:ext cx="1499347" cy="6006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37213" y="4347883"/>
            <a:ext cx="973623" cy="6006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32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0498" y="117567"/>
            <a:ext cx="2915431" cy="64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3. </a:t>
            </a:r>
            <a:r>
              <a:rPr lang="en-US" sz="3600" dirty="0" err="1" smtClean="0">
                <a:latin typeface="UTM Avo" panose="02040603050506020204" pitchFamily="18" charset="0"/>
              </a:rPr>
              <a:t>Tập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163" t="22426" r="25333" b="14155"/>
          <a:stretch/>
        </p:blipFill>
        <p:spPr>
          <a:xfrm>
            <a:off x="2380130" y="1482686"/>
            <a:ext cx="7463118" cy="537531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6805749" y="1946365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884126" y="1946365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252755" y="228164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331132" y="228164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228012" y="257773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306389" y="257773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648995" y="288041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6727372" y="288041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213566" y="321123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291943" y="321123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219304" y="2880410"/>
            <a:ext cx="100149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116146" y="3235123"/>
            <a:ext cx="100149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9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179806" y="169566"/>
            <a:ext cx="4684761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4</a:t>
            </a:r>
            <a:r>
              <a:rPr lang="en-US" dirty="0" smtClean="0">
                <a:solidFill>
                  <a:schemeClr val="bg1"/>
                </a:solidFill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Tập</a:t>
            </a:r>
            <a:r>
              <a:rPr lang="en-US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viết</a:t>
            </a:r>
            <a:endParaRPr lang="en-US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3301" t="23345" r="20063" b="56067"/>
          <a:stretch/>
        </p:blipFill>
        <p:spPr>
          <a:xfrm>
            <a:off x="578221" y="2756646"/>
            <a:ext cx="10921899" cy="223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4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ình nền Powerpoint Thank You, Cảm ơn kết thúc Slide, for watch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5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153" y="854198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3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1568" y="1297145"/>
            <a:ext cx="1167507" cy="1048433"/>
            <a:chOff x="2341807" y="722423"/>
            <a:chExt cx="1167507" cy="10484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245945" y="4746072"/>
            <a:ext cx="309605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dirty="0" err="1">
                <a:latin typeface="UTM Avo" panose="02040603050506020204" pitchFamily="18" charset="0"/>
              </a:rPr>
              <a:t>l</a:t>
            </a:r>
            <a:r>
              <a:rPr lang="es-ES" sz="5400" dirty="0" err="1" smtClean="0">
                <a:latin typeface="UTM Avo" panose="02040603050506020204" pitchFamily="18" charset="0"/>
              </a:rPr>
              <a:t>ấm</a:t>
            </a:r>
            <a:r>
              <a:rPr lang="es-ES" sz="5400" dirty="0" smtClean="0">
                <a:latin typeface="UTM Avo" panose="02040603050506020204" pitchFamily="18" charset="0"/>
              </a:rPr>
              <a:t> </a:t>
            </a:r>
            <a:r>
              <a:rPr lang="es-ES" sz="5400" dirty="0" err="1" smtClean="0">
                <a:latin typeface="UTM Avo" panose="02040603050506020204" pitchFamily="18" charset="0"/>
              </a:rPr>
              <a:t>tấm</a:t>
            </a:r>
            <a:endParaRPr lang="es-ES" sz="5400" dirty="0">
              <a:latin typeface="UTM Avo" panose="0204060305050602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50058" y="3144335"/>
            <a:ext cx="1167507" cy="1048433"/>
            <a:chOff x="5632842" y="2105111"/>
            <a:chExt cx="1167507" cy="104843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77079" y="2839196"/>
            <a:ext cx="1167507" cy="1048433"/>
            <a:chOff x="1559230" y="2459387"/>
            <a:chExt cx="1167507" cy="104843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28496" y="1436641"/>
            <a:ext cx="1167507" cy="1048433"/>
            <a:chOff x="1559230" y="2459387"/>
            <a:chExt cx="1167507" cy="104843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56735" y="2380907"/>
            <a:ext cx="1167507" cy="1048433"/>
            <a:chOff x="1559230" y="2459387"/>
            <a:chExt cx="1167507" cy="104843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48998" y="2380907"/>
            <a:ext cx="1167507" cy="1048433"/>
            <a:chOff x="1559230" y="2459387"/>
            <a:chExt cx="1167507" cy="104843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520850" y="4746072"/>
            <a:ext cx="2546241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dirty="0" err="1">
                <a:latin typeface="UTM Avo" panose="02040603050506020204" pitchFamily="18" charset="0"/>
              </a:rPr>
              <a:t>t</a:t>
            </a:r>
            <a:r>
              <a:rPr lang="es-ES" sz="5400" dirty="0" err="1" smtClean="0">
                <a:latin typeface="UTM Avo" panose="02040603050506020204" pitchFamily="18" charset="0"/>
              </a:rPr>
              <a:t>ập</a:t>
            </a:r>
            <a:r>
              <a:rPr lang="es-ES" sz="5400" dirty="0" smtClean="0">
                <a:latin typeface="UTM Avo" panose="02040603050506020204" pitchFamily="18" charset="0"/>
              </a:rPr>
              <a:t> </a:t>
            </a:r>
            <a:r>
              <a:rPr lang="es-ES" sz="5400" dirty="0" err="1" smtClean="0">
                <a:latin typeface="UTM Avo" panose="02040603050506020204" pitchFamily="18" charset="0"/>
              </a:rPr>
              <a:t>võ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91528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343671" y="4725818"/>
            <a:ext cx="2774468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dirty="0" err="1" smtClean="0">
                <a:latin typeface="UTM Avo" panose="02040603050506020204" pitchFamily="18" charset="0"/>
              </a:rPr>
              <a:t>lá</a:t>
            </a:r>
            <a:r>
              <a:rPr lang="es-ES" sz="5400" dirty="0" smtClean="0">
                <a:latin typeface="UTM Avo" panose="02040603050506020204" pitchFamily="18" charset="0"/>
              </a:rPr>
              <a:t> </a:t>
            </a:r>
            <a:r>
              <a:rPr lang="es-ES" sz="5400" dirty="0" err="1" smtClean="0">
                <a:latin typeface="UTM Avo" panose="02040603050506020204" pitchFamily="18" charset="0"/>
              </a:rPr>
              <a:t>mầm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05901" y="4725818"/>
            <a:ext cx="340870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dirty="0" err="1">
                <a:latin typeface="UTM Avo" panose="02040603050506020204" pitchFamily="18" charset="0"/>
              </a:rPr>
              <a:t>s</a:t>
            </a:r>
            <a:r>
              <a:rPr lang="es-ES" sz="5400" dirty="0" err="1" smtClean="0">
                <a:latin typeface="UTM Avo" panose="02040603050506020204" pitchFamily="18" charset="0"/>
              </a:rPr>
              <a:t>âm</a:t>
            </a:r>
            <a:r>
              <a:rPr lang="es-ES" sz="5400" dirty="0" smtClean="0">
                <a:latin typeface="UTM Avo" panose="02040603050506020204" pitchFamily="18" charset="0"/>
              </a:rPr>
              <a:t> </a:t>
            </a:r>
            <a:r>
              <a:rPr lang="es-ES" sz="5400" dirty="0" err="1" smtClean="0">
                <a:latin typeface="UTM Avo" panose="02040603050506020204" pitchFamily="18" charset="0"/>
              </a:rPr>
              <a:t>cầm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95099" y="4697370"/>
            <a:ext cx="2901158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dirty="0" err="1">
                <a:latin typeface="UTM Avo" panose="02040603050506020204" pitchFamily="18" charset="0"/>
              </a:rPr>
              <a:t>c</a:t>
            </a:r>
            <a:r>
              <a:rPr lang="es-ES_tradnl" sz="5400" dirty="0" err="1" smtClean="0">
                <a:latin typeface="UTM Avo" panose="02040603050506020204" pitchFamily="18" charset="0"/>
              </a:rPr>
              <a:t>á</a:t>
            </a:r>
            <a:r>
              <a:rPr lang="es-ES_tradnl" sz="5400" dirty="0" smtClean="0">
                <a:latin typeface="UTM Avo" panose="02040603050506020204" pitchFamily="18" charset="0"/>
              </a:rPr>
              <a:t> </a:t>
            </a:r>
            <a:r>
              <a:rPr lang="es-ES_tradnl" sz="5400" dirty="0" err="1" smtClean="0">
                <a:latin typeface="UTM Avo" panose="02040603050506020204" pitchFamily="18" charset="0"/>
              </a:rPr>
              <a:t>mập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28413" y="4774520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dirty="0" err="1">
                <a:latin typeface="UTM Avo" panose="02040603050506020204" pitchFamily="18" charset="0"/>
              </a:rPr>
              <a:t>c</a:t>
            </a:r>
            <a:r>
              <a:rPr lang="es-ES_tradnl" sz="5400" dirty="0" err="1" smtClean="0">
                <a:latin typeface="UTM Avo" panose="02040603050506020204" pitchFamily="18" charset="0"/>
              </a:rPr>
              <a:t>ủ</a:t>
            </a:r>
            <a:r>
              <a:rPr lang="es-ES_tradnl" sz="5400" dirty="0" smtClean="0">
                <a:latin typeface="UTM Avo" panose="02040603050506020204" pitchFamily="18" charset="0"/>
              </a:rPr>
              <a:t> </a:t>
            </a:r>
            <a:r>
              <a:rPr lang="es-ES_tradnl" sz="5400" dirty="0" err="1" smtClean="0">
                <a:latin typeface="UTM Avo" panose="02040603050506020204" pitchFamily="18" charset="0"/>
              </a:rPr>
              <a:t>sâm</a:t>
            </a:r>
            <a:endParaRPr lang="es-ES" sz="5400" dirty="0">
              <a:latin typeface="UTM Avo" panose="02040603050506020204" pitchFamily="18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498496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1192959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717176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2187436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674799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31670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5" name="Oval 4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e</a:t>
              </a:r>
              <a:r>
                <a:rPr lang="en-US" sz="130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m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>
                  <a:solidFill>
                    <a:srgbClr val="008000"/>
                  </a:solidFill>
                  <a:latin typeface="UTM Avo" panose="02040603050506020204" pitchFamily="18" charset="0"/>
                </a:rPr>
                <a:t>e</a:t>
              </a:r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p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Thứ 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ngày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tháng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năm 2020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Tiếng Việt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1531204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41: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04535" y="1293744"/>
            <a:ext cx="7696200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029732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008000"/>
                </a:solidFill>
                <a:latin typeface="UTM Avo" panose="02040603050506020204" pitchFamily="18" charset="0"/>
              </a:rPr>
              <a:t>e</a:t>
            </a:r>
            <a:r>
              <a:rPr lang="en-US" sz="7200" dirty="0" err="1" smtClean="0">
                <a:solidFill>
                  <a:srgbClr val="008000"/>
                </a:solidFill>
                <a:latin typeface="UTM Avo" panose="02040603050506020204" pitchFamily="18" charset="0"/>
              </a:rPr>
              <a:t>m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e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70094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UTM Avo" panose="02040603050506020204" pitchFamily="18" charset="0"/>
              </a:rPr>
              <a:t>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e</a:t>
            </a:r>
            <a:r>
              <a:rPr lang="en-US" sz="7200" dirty="0">
                <a:solidFill>
                  <a:srgbClr val="008000"/>
                </a:solidFill>
                <a:latin typeface="UTM Avo" panose="02040603050506020204" pitchFamily="18" charset="0"/>
              </a:rPr>
              <a:t>p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180294" y="3230053"/>
            <a:ext cx="1869141" cy="871300"/>
            <a:chOff x="6606988" y="3665703"/>
            <a:chExt cx="1869141" cy="871300"/>
          </a:xfrm>
        </p:grpSpPr>
        <p:sp>
          <p:nvSpPr>
            <p:cNvPr id="10" name="Rounded Rectangle 9"/>
            <p:cNvSpPr/>
            <p:nvPr/>
          </p:nvSpPr>
          <p:spPr>
            <a:xfrm>
              <a:off x="6606988" y="3665703"/>
              <a:ext cx="941294" cy="871300"/>
            </a:xfrm>
            <a:prstGeom prst="roundRect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latin typeface="UTM Avo" panose="02040603050506020204" pitchFamily="18" charset="0"/>
                </a:rPr>
                <a:t>e</a:t>
              </a:r>
              <a:endParaRPr lang="en-US" sz="6000" dirty="0">
                <a:latin typeface="UTM Avo" panose="02040603050506020204" pitchFamily="18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561729" y="3665703"/>
              <a:ext cx="914400" cy="87130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UTM Avo" panose="02040603050506020204" pitchFamily="18" charset="0"/>
                </a:rPr>
                <a:t>p</a:t>
              </a:r>
              <a:endParaRPr lang="en-US" sz="5400" dirty="0">
                <a:latin typeface="UTM Avo" panose="02040603050506020204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971929" y="246538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e</a:t>
            </a:r>
            <a:r>
              <a:rPr lang="en-US" sz="7200" dirty="0">
                <a:solidFill>
                  <a:srgbClr val="008000"/>
                </a:solidFill>
                <a:latin typeface="UTM Avo" panose="02040603050506020204" pitchFamily="18" charset="0"/>
              </a:rPr>
              <a:t>p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e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 smtClean="0">
                <a:latin typeface="UTM Avo" panose="02040603050506020204" pitchFamily="18" charset="0"/>
              </a:rPr>
              <a:t>mờ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 smtClean="0">
                <a:latin typeface="UTM Avo" panose="02040603050506020204" pitchFamily="18" charset="0"/>
              </a:rPr>
              <a:t>em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4294" y="4719917"/>
            <a:ext cx="60466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e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 smtClean="0">
                <a:latin typeface="UTM Avo" panose="02040603050506020204" pitchFamily="18" charset="0"/>
              </a:rPr>
              <a:t>pờ</a:t>
            </a:r>
            <a:r>
              <a:rPr lang="en-US" sz="6000" dirty="0" smtClean="0">
                <a:latin typeface="UTM Avo" panose="02040603050506020204" pitchFamily="18" charset="0"/>
              </a:rPr>
              <a:t> - ep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2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508" t="27775" r="53695" b="38599"/>
          <a:stretch/>
        </p:blipFill>
        <p:spPr>
          <a:xfrm>
            <a:off x="1360208" y="1481988"/>
            <a:ext cx="4198513" cy="3394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4718" t="23723" r="13409" b="38776"/>
          <a:stretch/>
        </p:blipFill>
        <p:spPr>
          <a:xfrm>
            <a:off x="6663344" y="1618246"/>
            <a:ext cx="4417454" cy="3258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1754" t="61576" r="57159" b="29269"/>
          <a:stretch/>
        </p:blipFill>
        <p:spPr>
          <a:xfrm>
            <a:off x="2266681" y="5228822"/>
            <a:ext cx="2385568" cy="11075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4221" t="61752" r="22416" b="27861"/>
          <a:stretch/>
        </p:blipFill>
        <p:spPr>
          <a:xfrm>
            <a:off x="7495593" y="5635410"/>
            <a:ext cx="2752957" cy="120314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0498" y="117567"/>
            <a:ext cx="4232365" cy="64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66258" y="5038542"/>
            <a:ext cx="2527452" cy="1641808"/>
            <a:chOff x="3798706" y="1238820"/>
            <a:chExt cx="2221094" cy="1510622"/>
          </a:xfrm>
        </p:grpSpPr>
        <p:sp>
          <p:nvSpPr>
            <p:cNvPr id="10" name="Rectangle 9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kem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k</a:t>
              </a:r>
              <a:endParaRPr lang="en-US" sz="48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em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14771" y="5038542"/>
            <a:ext cx="2514600" cy="1656347"/>
            <a:chOff x="7516280" y="5123726"/>
            <a:chExt cx="2514600" cy="1656347"/>
          </a:xfrm>
        </p:grpSpPr>
        <p:grpSp>
          <p:nvGrpSpPr>
            <p:cNvPr id="14" name="Group 13"/>
            <p:cNvGrpSpPr/>
            <p:nvPr/>
          </p:nvGrpSpPr>
          <p:grpSpPr>
            <a:xfrm>
              <a:off x="7516280" y="5123726"/>
              <a:ext cx="2514600" cy="1656347"/>
              <a:chOff x="3810000" y="1447800"/>
              <a:chExt cx="2209800" cy="1524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dép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dep</a:t>
                </a:r>
                <a:endParaRPr lang="en-US" sz="40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cxnSp>
          <p:nvCxnSpPr>
            <p:cNvPr id="19" name="Straight Connector 18"/>
            <p:cNvCxnSpPr/>
            <p:nvPr/>
          </p:nvCxnSpPr>
          <p:spPr>
            <a:xfrm flipH="1">
              <a:off x="9305365" y="6185647"/>
              <a:ext cx="96865" cy="122948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551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6069" y="5396162"/>
            <a:ext cx="3944871" cy="70788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UTM Avo" panose="02040603050506020204" pitchFamily="18" charset="0"/>
              </a:rPr>
              <a:t>ca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em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smtClean="0">
                <a:latin typeface="UTM Avo" panose="02040603050506020204" pitchFamily="18" charset="0"/>
              </a:rPr>
              <a:t>-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kem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508" t="27775" r="53695" b="38599"/>
          <a:stretch/>
        </p:blipFill>
        <p:spPr>
          <a:xfrm>
            <a:off x="1360208" y="1481988"/>
            <a:ext cx="4198513" cy="33946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4718" t="23723" r="13409" b="38776"/>
          <a:stretch/>
        </p:blipFill>
        <p:spPr>
          <a:xfrm>
            <a:off x="6663345" y="1874906"/>
            <a:ext cx="4417454" cy="32583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58721" y="5396162"/>
            <a:ext cx="6494929" cy="70788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UTM Avo" panose="02040603050506020204" pitchFamily="18" charset="0"/>
              </a:rPr>
              <a:t>dờ</a:t>
            </a:r>
            <a:r>
              <a:rPr lang="en-US" sz="4000" dirty="0" smtClean="0">
                <a:latin typeface="UTM Avo" panose="02040603050506020204" pitchFamily="18" charset="0"/>
              </a:rPr>
              <a:t> - ep </a:t>
            </a:r>
            <a:r>
              <a:rPr lang="en-US" sz="4000" dirty="0" smtClean="0">
                <a:latin typeface="UTM Avo" panose="02040603050506020204" pitchFamily="18" charset="0"/>
              </a:rPr>
              <a:t>–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dép</a:t>
            </a:r>
            <a:r>
              <a:rPr lang="en-US" sz="4000" dirty="0" smtClean="0">
                <a:latin typeface="UTM Avo" panose="02040603050506020204" pitchFamily="18" charset="0"/>
              </a:rPr>
              <a:t> – </a:t>
            </a:r>
            <a:r>
              <a:rPr lang="en-US" sz="4000" dirty="0" err="1" smtClean="0">
                <a:latin typeface="UTM Avo" panose="02040603050506020204" pitchFamily="18" charset="0"/>
              </a:rPr>
              <a:t>sắc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dép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5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508" t="27775" r="53695" b="38599"/>
          <a:stretch/>
        </p:blipFill>
        <p:spPr>
          <a:xfrm>
            <a:off x="1360208" y="903200"/>
            <a:ext cx="4198513" cy="3973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4718" t="23723" r="13409" b="38776"/>
          <a:stretch/>
        </p:blipFill>
        <p:spPr>
          <a:xfrm>
            <a:off x="6663345" y="1319350"/>
            <a:ext cx="4417454" cy="38139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1754" t="61576" r="57159" b="29269"/>
          <a:stretch/>
        </p:blipFill>
        <p:spPr>
          <a:xfrm>
            <a:off x="2266681" y="5228822"/>
            <a:ext cx="2385568" cy="11075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4221" t="61752" r="22416" b="27861"/>
          <a:stretch/>
        </p:blipFill>
        <p:spPr>
          <a:xfrm>
            <a:off x="7495593" y="5133262"/>
            <a:ext cx="2752957" cy="12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8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25" y="365126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1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7358" y="116757"/>
            <a:ext cx="3677771" cy="1325563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mtClean="0">
                <a:latin typeface="UTM Avo" panose="02040603050506020204" pitchFamily="18" charset="0"/>
              </a:rPr>
              <a:t>Nghỉ giải lao</a:t>
            </a:r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934"/>
            <a:ext cx="1094491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46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99</Words>
  <Application>Microsoft Office PowerPoint</Application>
  <PresentationFormat>Widescreen</PresentationFormat>
  <Paragraphs>39</Paragraphs>
  <Slides>14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giải lao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26</cp:revision>
  <dcterms:created xsi:type="dcterms:W3CDTF">2020-08-08T01:31:20Z</dcterms:created>
  <dcterms:modified xsi:type="dcterms:W3CDTF">2020-08-10T02:31:12Z</dcterms:modified>
</cp:coreProperties>
</file>