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media/audio2.wav" ContentType="audio/wav"/>
  <Override PartName="/docProps/core.xml" ContentType="application/vnd.openxmlformats-package.core-properties+xml"/>
  <Override PartName="/docProps/app.xml" ContentType="application/vnd.openxmlformats-officedocument.extended-properties+xml"/>
  <Override PartName="/ppt/media/audio10.wav" ContentType="audio/wav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sldIdLst>
    <p:sldId id="268" r:id="rId3"/>
    <p:sldId id="269" r:id="rId4"/>
    <p:sldId id="270" r:id="rId5"/>
    <p:sldId id="271" r:id="rId6"/>
    <p:sldId id="272" r:id="rId7"/>
    <p:sldId id="273" r:id="rId8"/>
    <p:sldId id="274" r:id="rId9"/>
    <p:sldId id="267" r:id="rId10"/>
    <p:sldId id="257" r:id="rId11"/>
    <p:sldId id="256" r:id="rId12"/>
    <p:sldId id="258" r:id="rId13"/>
    <p:sldId id="259" r:id="rId14"/>
    <p:sldId id="260" r:id="rId15"/>
    <p:sldId id="275" r:id="rId16"/>
    <p:sldId id="276" r:id="rId17"/>
    <p:sldId id="277" r:id="rId18"/>
    <p:sldId id="278" r:id="rId19"/>
    <p:sldId id="279" r:id="rId20"/>
    <p:sldId id="280" r:id="rId21"/>
    <p:sldId id="281" r:id="rId22"/>
  </p:sldIdLst>
  <p:sldSz cx="12192000" cy="6858000"/>
  <p:notesSz cx="6858000" cy="9144000"/>
  <p:embeddedFontLst>
    <p:embeddedFont>
      <p:font typeface="Tahoma" panose="020B0604030504040204" pitchFamily="34" charset="0"/>
      <p:regular r:id="rId23"/>
      <p:bold r:id="rId24"/>
    </p:embeddedFont>
    <p:embeddedFont>
      <p:font typeface="UTM Avo" panose="02040603050506020204" pitchFamily="18" charset="0"/>
      <p:regular r:id="rId25"/>
      <p:bold r:id="rId26"/>
      <p:italic r:id="rId27"/>
      <p:boldItalic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.VnAvant" panose="020B7200000000000000" pitchFamily="34" charset="0"/>
      <p:regular r:id="rId33"/>
      <p:bold r:id="rId34"/>
      <p:italic r:id="rId35"/>
      <p:boldItalic r:id="rId36"/>
    </p:embeddedFont>
    <p:embeddedFont>
      <p:font typeface="Calibri Light" panose="020F0302020204030204" pitchFamily="34" charset="0"/>
      <p:regular r:id="rId37"/>
      <p:italic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2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8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4.fntdata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12.fntdata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7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9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BD6654-EABA-4D43-B242-190150366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B6AD251-B91D-4887-8919-58CDC7BBFA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492773A-1A3F-4A5F-AA2A-06D1B12C3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pPr/>
              <a:t>8/23/2020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657942E-0216-4E73-9469-BD06EE69E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EFCEDD-E322-4528-809E-927AD9DB1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751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CE4CDF-9377-4F86-B46F-33BC8DAEA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28FED7E-F2A8-453D-BCB3-ACA3563CC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CF352F8-7752-4F82-A9E7-CFD79C283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pPr/>
              <a:t>8/23/2020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B11693F-8013-4256-B576-FF801C597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F2C84EE-0EA7-4D2E-B302-D8D5CF767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213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81D7811F-727A-422A-856F-45B85A048C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101C796-B81D-43EE-896E-3EB59839F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0EC6540-BD2C-4455-B4D8-7063E6928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pPr/>
              <a:t>8/23/2020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E695E79-46B2-48B8-AE93-859E6A9BD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013243C-CD0F-4CBD-92CF-AF92620E4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9637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2F2D6B-7123-4B3B-AC32-685E8AE37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447A6A9-6606-44AC-9DE6-29A785F6E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B97D520-3BDB-4985-8A7E-F62B683DE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pPr/>
              <a:t>8/23/2020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7CD17E4-2AD3-4063-A782-2D1CDBE5B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9FAA97F-3BD0-4BF7-BA52-88C12A6A3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9743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03DBE58-6367-480F-B114-9D9453EB5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62341E4-13FD-4E4D-BCDC-172FF36073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AAAA12C-0861-47A8-9D17-937BBE338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pPr/>
              <a:t>8/23/2020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289F8EC-A0B2-4839-A69F-66DFA17C9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88BAD9D-D699-40B7-8265-B46F1B5E9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938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425498-E59B-4365-B039-B64EB5D3C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AF6F49C-58BF-4D7B-9C84-63D06B7772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AB23686-2A0F-4EDE-AEDB-C7BE06523A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F8B2AD0-8538-41CF-8CC8-1B591657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pPr/>
              <a:t>8/23/2020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FFF27B5-43C1-444C-A6AA-55120A32D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5D84087-4038-4C19-B666-E249CDABB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311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D64570-5D27-4466-8233-DD4F39B10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6CAEE3B-7890-46AE-910E-F9D5459440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2917E56-156D-4906-84E0-EF0495AB2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0E54CDD-4E06-4DEB-A124-E88442860A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ED9B8601-3331-43DF-8132-C71CA58099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ECBA6251-AA48-4CDB-AAA5-3DED7C657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pPr/>
              <a:t>8/23/2020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B1CAA3FA-8C90-41E1-AC36-9C0A670C6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933059BD-871B-47CA-ABAB-70DB073D8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382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0E405E4-F396-4E5A-A285-206342234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FF366B1-C31D-4A6A-9510-253737AA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pPr/>
              <a:t>8/23/2020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8900E57-D687-422D-ACA8-81B6506B3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624B204-01EE-4512-A2BC-0CC1DF799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908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60D54D5F-5D58-4673-A9CA-88693466F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pPr/>
              <a:t>8/23/2020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623043EF-4A15-42AF-BAF6-7AB80E498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12D0172-28B8-4776-A0D4-225DE6C89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245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3223F20-7D14-454E-B82B-20FBFD005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BEDB786-11E5-40B4-BF3A-0A5A1E6EF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DE334AB-D125-4FDC-A811-BF96C4CF95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6A80024-9F5C-4D08-B84F-8A9F76BE2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pPr/>
              <a:t>8/23/2020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7A32996-E7F3-4A93-98A8-831606F84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9000E66-5073-421D-AD6E-A3C6BF9D2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508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39613C9-F342-4F39-99B8-1B90FC59D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BA99DF1-5BF9-4A5C-8BF6-C3B2057813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A025FA8-0526-4346-BFC7-65403D5BDB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A3DE936-98AE-4081-B8E7-202DF494A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pPr/>
              <a:t>8/23/2020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78F3DD2-7DE9-4489-910C-59CE692CD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CE0DFFA-175F-4C77-91A4-DB8C20463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992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E2F8DF80-5E69-48EB-9390-9178CF9CB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47227BE-2C9B-4023-BE30-A43BBAE7B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4BF15CF-DDEC-40BF-B48D-B7B57876A0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635D2-1FD4-42FB-A3A0-B9DFEF7C7F90}" type="datetimeFigureOut">
              <a:rPr lang="en-US" smtClean="0"/>
              <a:pPr/>
              <a:t>8/23/2020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166434F-C472-42AA-B7F9-778250EE2F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D06E6B8-E79C-41EA-A055-7A235E7418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A4EFB-0D95-4D66-8DB7-7B35D2AA2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679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image" Target="../media/image28.gif"/><Relationship Id="rId3" Type="http://schemas.openxmlformats.org/officeDocument/2006/relationships/audio" Target="../media/audio2.wav"/><Relationship Id="rId7" Type="http://schemas.openxmlformats.org/officeDocument/2006/relationships/image" Target="../media/image14.png"/><Relationship Id="rId12" Type="http://schemas.openxmlformats.org/officeDocument/2006/relationships/image" Target="../media/image27.gif"/><Relationship Id="rId17" Type="http://schemas.openxmlformats.org/officeDocument/2006/relationships/audio" Target="../media/audio10.wav"/><Relationship Id="rId2" Type="http://schemas.openxmlformats.org/officeDocument/2006/relationships/audio" Target="../media/audio1.wav"/><Relationship Id="rId16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26.gif"/><Relationship Id="rId5" Type="http://schemas.openxmlformats.org/officeDocument/2006/relationships/image" Target="../media/image23.gif"/><Relationship Id="rId15" Type="http://schemas.openxmlformats.org/officeDocument/2006/relationships/image" Target="../media/image30.gif"/><Relationship Id="rId10" Type="http://schemas.openxmlformats.org/officeDocument/2006/relationships/image" Target="../media/image25.gif"/><Relationship Id="rId4" Type="http://schemas.openxmlformats.org/officeDocument/2006/relationships/image" Target="../media/image22.png"/><Relationship Id="rId9" Type="http://schemas.openxmlformats.org/officeDocument/2006/relationships/slide" Target="slide9.xml"/><Relationship Id="rId14" Type="http://schemas.openxmlformats.org/officeDocument/2006/relationships/image" Target="../media/image29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image" Target="../media/image28.gif"/><Relationship Id="rId3" Type="http://schemas.openxmlformats.org/officeDocument/2006/relationships/audio" Target="../media/audio2.wav"/><Relationship Id="rId7" Type="http://schemas.openxmlformats.org/officeDocument/2006/relationships/image" Target="../media/image16.png"/><Relationship Id="rId12" Type="http://schemas.openxmlformats.org/officeDocument/2006/relationships/image" Target="../media/image27.gif"/><Relationship Id="rId17" Type="http://schemas.openxmlformats.org/officeDocument/2006/relationships/audio" Target="../media/audio10.wav"/><Relationship Id="rId2" Type="http://schemas.openxmlformats.org/officeDocument/2006/relationships/audio" Target="../media/audio1.wav"/><Relationship Id="rId16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26.gif"/><Relationship Id="rId5" Type="http://schemas.openxmlformats.org/officeDocument/2006/relationships/image" Target="../media/image23.gif"/><Relationship Id="rId15" Type="http://schemas.openxmlformats.org/officeDocument/2006/relationships/image" Target="../media/image30.gif"/><Relationship Id="rId10" Type="http://schemas.openxmlformats.org/officeDocument/2006/relationships/image" Target="../media/image25.gif"/><Relationship Id="rId4" Type="http://schemas.openxmlformats.org/officeDocument/2006/relationships/image" Target="../media/image22.png"/><Relationship Id="rId9" Type="http://schemas.openxmlformats.org/officeDocument/2006/relationships/slide" Target="slide9.xml"/><Relationship Id="rId14" Type="http://schemas.openxmlformats.org/officeDocument/2006/relationships/image" Target="../media/image29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image" Target="../media/image28.gif"/><Relationship Id="rId3" Type="http://schemas.openxmlformats.org/officeDocument/2006/relationships/audio" Target="../media/audio2.wav"/><Relationship Id="rId7" Type="http://schemas.openxmlformats.org/officeDocument/2006/relationships/image" Target="../media/image18.png"/><Relationship Id="rId12" Type="http://schemas.openxmlformats.org/officeDocument/2006/relationships/image" Target="../media/image27.gif"/><Relationship Id="rId17" Type="http://schemas.openxmlformats.org/officeDocument/2006/relationships/audio" Target="../media/audio10.wav"/><Relationship Id="rId2" Type="http://schemas.openxmlformats.org/officeDocument/2006/relationships/audio" Target="../media/audio1.wav"/><Relationship Id="rId16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6.gif"/><Relationship Id="rId5" Type="http://schemas.openxmlformats.org/officeDocument/2006/relationships/image" Target="../media/image23.gif"/><Relationship Id="rId15" Type="http://schemas.openxmlformats.org/officeDocument/2006/relationships/image" Target="../media/image30.gif"/><Relationship Id="rId10" Type="http://schemas.openxmlformats.org/officeDocument/2006/relationships/image" Target="../media/image25.gif"/><Relationship Id="rId4" Type="http://schemas.openxmlformats.org/officeDocument/2006/relationships/image" Target="../media/image22.png"/><Relationship Id="rId9" Type="http://schemas.openxmlformats.org/officeDocument/2006/relationships/slide" Target="slide9.xml"/><Relationship Id="rId14" Type="http://schemas.openxmlformats.org/officeDocument/2006/relationships/image" Target="../media/image29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image" Target="../media/image28.gif"/><Relationship Id="rId3" Type="http://schemas.openxmlformats.org/officeDocument/2006/relationships/audio" Target="../media/audio2.wav"/><Relationship Id="rId7" Type="http://schemas.openxmlformats.org/officeDocument/2006/relationships/image" Target="../media/image20.png"/><Relationship Id="rId12" Type="http://schemas.openxmlformats.org/officeDocument/2006/relationships/image" Target="../media/image27.gif"/><Relationship Id="rId17" Type="http://schemas.openxmlformats.org/officeDocument/2006/relationships/audio" Target="../media/audio10.wav"/><Relationship Id="rId2" Type="http://schemas.openxmlformats.org/officeDocument/2006/relationships/audio" Target="../media/audio1.wav"/><Relationship Id="rId16" Type="http://schemas.openxmlformats.org/officeDocument/2006/relationships/image" Target="../media/image3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26.gif"/><Relationship Id="rId5" Type="http://schemas.openxmlformats.org/officeDocument/2006/relationships/image" Target="../media/image23.gif"/><Relationship Id="rId15" Type="http://schemas.openxmlformats.org/officeDocument/2006/relationships/image" Target="../media/image30.gif"/><Relationship Id="rId10" Type="http://schemas.openxmlformats.org/officeDocument/2006/relationships/image" Target="../media/image25.gif"/><Relationship Id="rId4" Type="http://schemas.openxmlformats.org/officeDocument/2006/relationships/image" Target="../media/image22.png"/><Relationship Id="rId9" Type="http://schemas.openxmlformats.org/officeDocument/2006/relationships/slide" Target="slide9.xml"/><Relationship Id="rId14" Type="http://schemas.openxmlformats.org/officeDocument/2006/relationships/image" Target="../media/image29.gi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13.xml"/><Relationship Id="rId1" Type="http://schemas.openxmlformats.org/officeDocument/2006/relationships/video" Target="file:///C:\Users\VT-P\Downloads\C&#193;C%20B&#192;I%20H&#193;T%20VIDEO\BH%20ngh&#7881;%20gi&#7843;i%20lao.wmv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13.xml"/><Relationship Id="rId1" Type="http://schemas.openxmlformats.org/officeDocument/2006/relationships/video" Target="file:///C:\Users\VT-P\Desktop\&#7843;nh\CloudBook%20(1).mp4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0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slide" Target="slide13.xml"/><Relationship Id="rId3" Type="http://schemas.openxmlformats.org/officeDocument/2006/relationships/image" Target="../media/image12.jpeg"/><Relationship Id="rId7" Type="http://schemas.openxmlformats.org/officeDocument/2006/relationships/slide" Target="slide11.xml"/><Relationship Id="rId12" Type="http://schemas.openxmlformats.org/officeDocument/2006/relationships/image" Target="../media/image18.png"/><Relationship Id="rId2" Type="http://schemas.openxmlformats.org/officeDocument/2006/relationships/image" Target="../media/image11.jpeg"/><Relationship Id="rId16" Type="http://schemas.openxmlformats.org/officeDocument/2006/relationships/image" Target="../media/image2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17.png"/><Relationship Id="rId5" Type="http://schemas.openxmlformats.org/officeDocument/2006/relationships/image" Target="../media/image13.png"/><Relationship Id="rId15" Type="http://schemas.openxmlformats.org/officeDocument/2006/relationships/image" Target="../media/image20.png"/><Relationship Id="rId10" Type="http://schemas.openxmlformats.org/officeDocument/2006/relationships/slide" Target="slide12.xml"/><Relationship Id="rId4" Type="http://schemas.openxmlformats.org/officeDocument/2006/relationships/slide" Target="slide10.xml"/><Relationship Id="rId9" Type="http://schemas.openxmlformats.org/officeDocument/2006/relationships/image" Target="../media/image16.png"/><Relationship Id="rId1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ết quả hình ảnh cho cut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453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98815" y="1771100"/>
            <a:ext cx="9048149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5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</a:t>
            </a:r>
            <a:r>
              <a:rPr lang="vi-VN" sz="405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 CON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405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ĐẾN VỚI TIẾT </a:t>
            </a:r>
            <a:r>
              <a:rPr lang="en-US" sz="405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 VẦN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3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698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xmlns="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Chúc</a:t>
            </a:r>
            <a:r>
              <a:rPr lang="en-US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mừng</a:t>
            </a:r>
            <a:r>
              <a:rPr lang="en-US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ctr"/>
            <a:r>
              <a:rPr lang="en-US" b="1" dirty="0" err="1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</a:t>
            </a:r>
            <a:r>
              <a:rPr lang="en-US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xmlns="" id="{A468FF43-48BE-45C8-AE0E-72371E21D00D}"/>
              </a:ext>
            </a:extLst>
          </p:cNvPr>
          <p:cNvSpPr/>
          <p:nvPr/>
        </p:nvSpPr>
        <p:spPr>
          <a:xfrm>
            <a:off x="508000" y="275770"/>
            <a:ext cx="9622971" cy="2298987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xmlns="" id="{02105D08-1F14-416F-86C2-51DFEA1D8826}"/>
              </a:ext>
            </a:extLst>
          </p:cNvPr>
          <p:cNvSpPr/>
          <p:nvPr/>
        </p:nvSpPr>
        <p:spPr>
          <a:xfrm>
            <a:off x="2588455" y="2622007"/>
            <a:ext cx="3871797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UTM Avo" pitchFamily="18" charset="0"/>
                <a:ea typeface="Tahoma" panose="020B0604030504040204" pitchFamily="34" charset="0"/>
                <a:cs typeface="Tahoma" panose="020B0604030504040204" pitchFamily="34" charset="0"/>
              </a:rPr>
              <a:t>Con </a:t>
            </a:r>
            <a:r>
              <a:rPr lang="en-US" sz="3200" dirty="0" err="1" smtClean="0">
                <a:solidFill>
                  <a:srgbClr val="FF0000"/>
                </a:solidFill>
                <a:latin typeface="UTM Avo" pitchFamily="18" charset="0"/>
                <a:ea typeface="Tahoma" panose="020B0604030504040204" pitchFamily="34" charset="0"/>
                <a:cs typeface="Tahoma" panose="020B0604030504040204" pitchFamily="34" charset="0"/>
              </a:rPr>
              <a:t>thỏ</a:t>
            </a:r>
            <a:endParaRPr lang="en-US" sz="3200" dirty="0">
              <a:solidFill>
                <a:srgbClr val="FF0000"/>
              </a:solidFill>
              <a:latin typeface="UTM Avo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xmlns="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xmlns="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xmlns="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xmlns="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724409" y="447318"/>
            <a:ext cx="4972836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742950" indent="-742950" algn="ctr"/>
            <a:r>
              <a:rPr lang="en-US" sz="3000" dirty="0" smtClean="0">
                <a:solidFill>
                  <a:srgbClr val="FF0000"/>
                </a:solidFill>
                <a:latin typeface="UTM Avo" pitchFamily="18" charset="0"/>
              </a:rPr>
              <a:t>1. </a:t>
            </a:r>
            <a:r>
              <a:rPr lang="en-US" sz="3000" dirty="0" smtClean="0">
                <a:latin typeface="UTM Avo" pitchFamily="18" charset="0"/>
              </a:rPr>
              <a:t>Con </a:t>
            </a:r>
            <a:r>
              <a:rPr lang="en-US" sz="3000" dirty="0" err="1" smtClean="0">
                <a:latin typeface="UTM Avo" pitchFamily="18" charset="0"/>
              </a:rPr>
              <a:t>gì</a:t>
            </a:r>
            <a:r>
              <a:rPr lang="en-US" sz="3000" dirty="0" smtClean="0">
                <a:latin typeface="UTM Avo" pitchFamily="18" charset="0"/>
              </a:rPr>
              <a:t> </a:t>
            </a:r>
            <a:r>
              <a:rPr lang="en-US" sz="3000" dirty="0" err="1" smtClean="0">
                <a:latin typeface="UTM Avo" pitchFamily="18" charset="0"/>
              </a:rPr>
              <a:t>đuôi</a:t>
            </a:r>
            <a:r>
              <a:rPr lang="en-US" sz="3000" dirty="0" smtClean="0">
                <a:latin typeface="UTM Avo" pitchFamily="18" charset="0"/>
              </a:rPr>
              <a:t> </a:t>
            </a:r>
            <a:r>
              <a:rPr lang="en-US" sz="3000" dirty="0" err="1" smtClean="0">
                <a:latin typeface="UTM Avo" pitchFamily="18" charset="0"/>
              </a:rPr>
              <a:t>ngắn</a:t>
            </a:r>
            <a:endParaRPr lang="en-US" sz="3000" dirty="0" smtClean="0">
              <a:latin typeface="UTM Avo" pitchFamily="18" charset="0"/>
            </a:endParaRPr>
          </a:p>
          <a:p>
            <a:pPr marL="742950" indent="-742950" algn="ctr"/>
            <a:r>
              <a:rPr lang="en-US" sz="3000" dirty="0" smtClean="0">
                <a:latin typeface="UTM Avo" pitchFamily="18" charset="0"/>
              </a:rPr>
              <a:t>        </a:t>
            </a:r>
            <a:r>
              <a:rPr lang="en-US" sz="3000" dirty="0" err="1" smtClean="0">
                <a:latin typeface="UTM Avo" pitchFamily="18" charset="0"/>
              </a:rPr>
              <a:t>Mắt</a:t>
            </a:r>
            <a:r>
              <a:rPr lang="en-US" sz="3000" dirty="0" smtClean="0">
                <a:latin typeface="UTM Avo" pitchFamily="18" charset="0"/>
              </a:rPr>
              <a:t> </a:t>
            </a:r>
            <a:r>
              <a:rPr lang="en-US" sz="3000" dirty="0" err="1" smtClean="0">
                <a:latin typeface="UTM Avo" pitchFamily="18" charset="0"/>
              </a:rPr>
              <a:t>hồng</a:t>
            </a:r>
            <a:r>
              <a:rPr lang="en-US" sz="3000" dirty="0" smtClean="0">
                <a:latin typeface="UTM Avo" pitchFamily="18" charset="0"/>
              </a:rPr>
              <a:t> </a:t>
            </a:r>
            <a:r>
              <a:rPr lang="en-US" sz="3000" dirty="0" err="1" smtClean="0">
                <a:latin typeface="UTM Avo" pitchFamily="18" charset="0"/>
              </a:rPr>
              <a:t>lông</a:t>
            </a:r>
            <a:r>
              <a:rPr lang="en-US" sz="3000" dirty="0" smtClean="0">
                <a:latin typeface="UTM Avo" pitchFamily="18" charset="0"/>
              </a:rPr>
              <a:t> </a:t>
            </a:r>
            <a:r>
              <a:rPr lang="en-US" sz="3000" dirty="0" err="1" smtClean="0">
                <a:latin typeface="UTM Avo" pitchFamily="18" charset="0"/>
              </a:rPr>
              <a:t>mượt</a:t>
            </a:r>
            <a:endParaRPr lang="en-US" sz="3000" dirty="0" smtClean="0">
              <a:latin typeface="UTM Avo" pitchFamily="18" charset="0"/>
            </a:endParaRPr>
          </a:p>
          <a:p>
            <a:pPr marL="742950" indent="-742950" algn="ctr"/>
            <a:r>
              <a:rPr lang="en-US" sz="3000" dirty="0" smtClean="0">
                <a:latin typeface="UTM Avo" pitchFamily="18" charset="0"/>
              </a:rPr>
              <a:t>       </a:t>
            </a:r>
            <a:r>
              <a:rPr lang="en-US" sz="3000" dirty="0" err="1" smtClean="0">
                <a:latin typeface="UTM Avo" pitchFamily="18" charset="0"/>
              </a:rPr>
              <a:t>Có</a:t>
            </a:r>
            <a:r>
              <a:rPr lang="en-US" sz="3000" dirty="0" smtClean="0">
                <a:latin typeface="UTM Avo" pitchFamily="18" charset="0"/>
              </a:rPr>
              <a:t> </a:t>
            </a:r>
            <a:r>
              <a:rPr lang="en-US" sz="3000" dirty="0" err="1" smtClean="0">
                <a:latin typeface="UTM Avo" pitchFamily="18" charset="0"/>
              </a:rPr>
              <a:t>tài</a:t>
            </a:r>
            <a:r>
              <a:rPr lang="en-US" sz="3000" dirty="0" smtClean="0">
                <a:latin typeface="UTM Avo" pitchFamily="18" charset="0"/>
              </a:rPr>
              <a:t> </a:t>
            </a:r>
            <a:r>
              <a:rPr lang="en-US" sz="3000" dirty="0" err="1" smtClean="0">
                <a:latin typeface="UTM Avo" pitchFamily="18" charset="0"/>
              </a:rPr>
              <a:t>chạy</a:t>
            </a:r>
            <a:r>
              <a:rPr lang="en-US" sz="3000" dirty="0" smtClean="0">
                <a:latin typeface="UTM Avo" pitchFamily="18" charset="0"/>
              </a:rPr>
              <a:t> </a:t>
            </a:r>
            <a:r>
              <a:rPr lang="en-US" sz="3000" dirty="0" err="1" smtClean="0">
                <a:latin typeface="UTM Avo" pitchFamily="18" charset="0"/>
              </a:rPr>
              <a:t>nhanh</a:t>
            </a:r>
            <a:r>
              <a:rPr lang="en-US" sz="3000" dirty="0" smtClean="0">
                <a:latin typeface="UTM Avo" pitchFamily="18" charset="0"/>
              </a:rPr>
              <a:t> </a:t>
            </a:r>
          </a:p>
          <a:p>
            <a:pPr marL="742950" indent="-742950" algn="ctr"/>
            <a:r>
              <a:rPr lang="en-US" sz="2400" i="1" dirty="0" smtClean="0">
                <a:latin typeface="UTM Avo" pitchFamily="18" charset="0"/>
              </a:rPr>
              <a:t>                                      </a:t>
            </a:r>
            <a:r>
              <a:rPr lang="en-US" sz="2400" i="1" dirty="0" err="1" smtClean="0">
                <a:latin typeface="UTM Avo" pitchFamily="18" charset="0"/>
              </a:rPr>
              <a:t>Là</a:t>
            </a:r>
            <a:r>
              <a:rPr lang="en-US" sz="2400" i="1" dirty="0" smtClean="0">
                <a:latin typeface="UTM Avo" pitchFamily="18" charset="0"/>
              </a:rPr>
              <a:t> con </a:t>
            </a:r>
            <a:r>
              <a:rPr lang="en-US" sz="2400" i="1" dirty="0" err="1" smtClean="0">
                <a:latin typeface="UTM Avo" pitchFamily="18" charset="0"/>
              </a:rPr>
              <a:t>gì</a:t>
            </a:r>
            <a:r>
              <a:rPr lang="en-US" sz="2400" i="1" dirty="0" smtClean="0">
                <a:latin typeface="UTM Avo" pitchFamily="18" charset="0"/>
              </a:rPr>
              <a:t>?</a:t>
            </a:r>
            <a:endParaRPr lang="en-US" sz="2400" i="1" dirty="0">
              <a:latin typeface="UTM Avo" pitchFamily="18" charset="0"/>
            </a:endParaRPr>
          </a:p>
        </p:txBody>
      </p:sp>
      <p:pic>
        <p:nvPicPr>
          <p:cNvPr id="1026" name="Picture 2" descr="C:\Users\VT-P\Desktop\ảnh\c3a209968e1b9980dbe267f9b6d23f49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499273" y="2700020"/>
            <a:ext cx="3137095" cy="27441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7583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xmlns="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Chúc</a:t>
            </a:r>
            <a:r>
              <a:rPr kumimoji="0" lang="en-US" sz="1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mừng</a:t>
            </a:r>
            <a:r>
              <a:rPr kumimoji="0" lang="en-US" sz="1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xmlns="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8A1AF95E-ACBD-46E9-8F43-1F6D65A0D221}"/>
              </a:ext>
            </a:extLst>
          </p:cNvPr>
          <p:cNvSpPr/>
          <p:nvPr/>
        </p:nvSpPr>
        <p:spPr>
          <a:xfrm rot="5600923">
            <a:off x="1503566" y="5194528"/>
            <a:ext cx="2438330" cy="250979"/>
          </a:xfrm>
          <a:prstGeom prst="rect">
            <a:avLst/>
          </a:prstGeom>
          <a:blipFill>
            <a:blip r:embed="rId8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xmlns="" id="{AA693000-41B6-4481-BACC-F3E8F4F6DBBA}"/>
              </a:ext>
            </a:extLst>
          </p:cNvPr>
          <p:cNvSpPr/>
          <p:nvPr/>
        </p:nvSpPr>
        <p:spPr>
          <a:xfrm rot="586976" flipH="1">
            <a:off x="1511226" y="3793448"/>
            <a:ext cx="2310938" cy="899514"/>
          </a:xfrm>
          <a:prstGeom prst="homePlate">
            <a:avLst/>
          </a:prstGeom>
          <a:blipFill>
            <a:blip r:embed="rId8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877" y="5584075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xmlns="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xmlns="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xmlns="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089429" y="579667"/>
            <a:ext cx="76381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UTM Avo" pitchFamily="18" charset="0"/>
              </a:rPr>
              <a:t>2</a:t>
            </a:r>
            <a:r>
              <a:rPr lang="en-US" sz="3600" dirty="0" smtClean="0">
                <a:latin typeface="UTM Avo" pitchFamily="18" charset="0"/>
              </a:rPr>
              <a:t>. </a:t>
            </a:r>
            <a:r>
              <a:rPr lang="en-US" sz="3600" dirty="0" err="1" smtClean="0">
                <a:latin typeface="UTM Avo" pitchFamily="18" charset="0"/>
              </a:rPr>
              <a:t>Đố</a:t>
            </a:r>
            <a:r>
              <a:rPr lang="en-US" sz="3600" dirty="0" smtClean="0">
                <a:latin typeface="UTM Avo" pitchFamily="18" charset="0"/>
              </a:rPr>
              <a:t> </a:t>
            </a:r>
            <a:r>
              <a:rPr lang="en-US" sz="3600" dirty="0" err="1" smtClean="0">
                <a:latin typeface="UTM Avo" pitchFamily="18" charset="0"/>
              </a:rPr>
              <a:t>em</a:t>
            </a:r>
            <a:r>
              <a:rPr lang="en-US" sz="3600" dirty="0" smtClean="0">
                <a:latin typeface="UTM Avo" pitchFamily="18" charset="0"/>
              </a:rPr>
              <a:t>: </a:t>
            </a:r>
            <a:r>
              <a:rPr lang="en-US" sz="3600" dirty="0" err="1" smtClean="0">
                <a:latin typeface="UTM Avo" pitchFamily="18" charset="0"/>
              </a:rPr>
              <a:t>Tiếng</a:t>
            </a:r>
            <a:r>
              <a:rPr lang="en-US" sz="3600" dirty="0" smtClean="0">
                <a:latin typeface="UTM Avo" pitchFamily="18" charset="0"/>
              </a:rPr>
              <a:t> </a:t>
            </a:r>
            <a:r>
              <a:rPr lang="en-US" sz="3600" dirty="0" err="1" smtClean="0">
                <a:latin typeface="UTM Avo" pitchFamily="18" charset="0"/>
              </a:rPr>
              <a:t>nào</a:t>
            </a:r>
            <a:r>
              <a:rPr lang="en-US" sz="3600" dirty="0" smtClean="0">
                <a:latin typeface="UTM Avo" pitchFamily="18" charset="0"/>
              </a:rPr>
              <a:t> </a:t>
            </a:r>
            <a:r>
              <a:rPr lang="en-US" sz="3600" dirty="0" err="1" smtClean="0">
                <a:latin typeface="UTM Avo" pitchFamily="18" charset="0"/>
              </a:rPr>
              <a:t>có</a:t>
            </a:r>
            <a:r>
              <a:rPr lang="en-US" sz="3600" dirty="0" smtClean="0">
                <a:latin typeface="UTM Avo" pitchFamily="18" charset="0"/>
              </a:rPr>
              <a:t> </a:t>
            </a:r>
            <a:r>
              <a:rPr lang="en-US" sz="3600" dirty="0" err="1" smtClean="0">
                <a:latin typeface="UTM Avo" pitchFamily="18" charset="0"/>
              </a:rPr>
              <a:t>thanh</a:t>
            </a:r>
            <a:r>
              <a:rPr lang="en-US" sz="3600" dirty="0" smtClean="0">
                <a:latin typeface="UTM Avo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UTM Avo" pitchFamily="18" charset="0"/>
              </a:rPr>
              <a:t>hỏi</a:t>
            </a:r>
            <a:endParaRPr lang="en-US" sz="3600" dirty="0">
              <a:solidFill>
                <a:srgbClr val="FF0000"/>
              </a:solidFill>
              <a:latin typeface="UTM Avo" pitchFamily="18" charset="0"/>
            </a:endParaRPr>
          </a:p>
        </p:txBody>
      </p:sp>
      <p:pic>
        <p:nvPicPr>
          <p:cNvPr id="19" name="Picture 2" descr="C:\Users\VT-P\Desktop\ảnh\z2006595358455_c85a62a308d3a6f866c9c2f60c47bfd8.jpg"/>
          <p:cNvPicPr>
            <a:picLocks noChangeAspect="1" noChangeArrowheads="1"/>
          </p:cNvPicPr>
          <p:nvPr/>
        </p:nvPicPr>
        <p:blipFill>
          <a:blip r:embed="rId16" cstate="print"/>
          <a:srcRect t="5720"/>
          <a:stretch>
            <a:fillRect/>
          </a:stretch>
        </p:blipFill>
        <p:spPr bwMode="auto">
          <a:xfrm>
            <a:off x="3868618" y="1955797"/>
            <a:ext cx="5749446" cy="3807914"/>
          </a:xfrm>
          <a:prstGeom prst="rect">
            <a:avLst/>
          </a:prstGeom>
          <a:noFill/>
        </p:spPr>
      </p:pic>
      <p:cxnSp>
        <p:nvCxnSpPr>
          <p:cNvPr id="20" name="Straight Connector 19"/>
          <p:cNvCxnSpPr/>
          <p:nvPr/>
        </p:nvCxnSpPr>
        <p:spPr>
          <a:xfrm flipH="1" flipV="1">
            <a:off x="6907237" y="3165231"/>
            <a:ext cx="14067" cy="46657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7243689" y="3573194"/>
            <a:ext cx="577948" cy="18053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7195624" y="4042117"/>
            <a:ext cx="626013" cy="3048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6915443" y="4180449"/>
            <a:ext cx="5862" cy="50409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955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6895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xmlns="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Chúc</a:t>
            </a:r>
            <a:r>
              <a:rPr kumimoji="0" lang="en-US" sz="1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mừng</a:t>
            </a:r>
            <a:r>
              <a:rPr kumimoji="0" lang="en-US" sz="1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</a:t>
            </a:r>
            <a:r>
              <a:rPr kumimoji="0" lang="en-US" sz="1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xmlns="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8A1AF95E-ACBD-46E9-8F43-1F6D65A0D221}"/>
              </a:ext>
            </a:extLst>
          </p:cNvPr>
          <p:cNvSpPr/>
          <p:nvPr/>
        </p:nvSpPr>
        <p:spPr>
          <a:xfrm rot="5600923">
            <a:off x="1719977" y="4839369"/>
            <a:ext cx="2438330" cy="250979"/>
          </a:xfrm>
          <a:prstGeom prst="rect">
            <a:avLst/>
          </a:prstGeom>
          <a:blipFill>
            <a:blip r:embed="rId8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xmlns="" id="{AA693000-41B6-4481-BACC-F3E8F4F6DBBA}"/>
              </a:ext>
            </a:extLst>
          </p:cNvPr>
          <p:cNvSpPr/>
          <p:nvPr/>
        </p:nvSpPr>
        <p:spPr>
          <a:xfrm rot="586976" flipH="1">
            <a:off x="1619722" y="3632922"/>
            <a:ext cx="2310938" cy="899514"/>
          </a:xfrm>
          <a:prstGeom prst="homePlate">
            <a:avLst/>
          </a:prstGeom>
          <a:blipFill>
            <a:blip r:embed="rId8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0689" y="5330857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xmlns="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259" y="5582014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xmlns="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82312" y="2764547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xmlns="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710" y="3892372"/>
            <a:ext cx="714375" cy="119062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934318" y="427521"/>
            <a:ext cx="68403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UTM Avo" pitchFamily="18" charset="0"/>
              </a:rPr>
              <a:t>3</a:t>
            </a:r>
            <a:r>
              <a:rPr lang="en-US" sz="4000" dirty="0" smtClean="0">
                <a:latin typeface="UTM Avo" pitchFamily="18" charset="0"/>
              </a:rPr>
              <a:t>. </a:t>
            </a:r>
            <a:r>
              <a:rPr lang="en-US" sz="4000" dirty="0" err="1" smtClean="0">
                <a:latin typeface="UTM Avo" pitchFamily="18" charset="0"/>
              </a:rPr>
              <a:t>Tìm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tiếng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có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thanh</a:t>
            </a:r>
            <a:r>
              <a:rPr lang="en-US" sz="40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vo" pitchFamily="18" charset="0"/>
              </a:rPr>
              <a:t>nặng</a:t>
            </a:r>
            <a:endParaRPr lang="en-US" sz="4000" dirty="0">
              <a:solidFill>
                <a:srgbClr val="FF0000"/>
              </a:solidFill>
              <a:latin typeface="UTM Avo" pitchFamily="18" charset="0"/>
            </a:endParaRPr>
          </a:p>
        </p:txBody>
      </p:sp>
      <p:pic>
        <p:nvPicPr>
          <p:cNvPr id="20" name="Picture 2" descr="C:\Users\VT-P\Desktop\ảnh\z2006595354333_1369b678342da623f7bc6f3affdb74c7.jpg"/>
          <p:cNvPicPr>
            <a:picLocks noChangeAspect="1" noChangeArrowheads="1"/>
          </p:cNvPicPr>
          <p:nvPr/>
        </p:nvPicPr>
        <p:blipFill>
          <a:blip r:embed="rId16" cstate="print"/>
          <a:srcRect t="9586"/>
          <a:stretch>
            <a:fillRect/>
          </a:stretch>
        </p:blipFill>
        <p:spPr bwMode="auto">
          <a:xfrm>
            <a:off x="4023368" y="2152357"/>
            <a:ext cx="5739619" cy="4149969"/>
          </a:xfrm>
          <a:prstGeom prst="rect">
            <a:avLst/>
          </a:prstGeom>
          <a:noFill/>
        </p:spPr>
      </p:pic>
      <p:cxnSp>
        <p:nvCxnSpPr>
          <p:cNvPr id="21" name="Straight Connector 20"/>
          <p:cNvCxnSpPr/>
          <p:nvPr/>
        </p:nvCxnSpPr>
        <p:spPr>
          <a:xfrm>
            <a:off x="7438290" y="2616591"/>
            <a:ext cx="805375" cy="7033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7328094" y="2907323"/>
            <a:ext cx="606083" cy="46892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146388" y="3123028"/>
            <a:ext cx="225083" cy="82999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6696222" y="3085514"/>
            <a:ext cx="255563" cy="93784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5894363" y="2608385"/>
            <a:ext cx="726831" cy="3634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3080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0"/>
                            </p:stCondLst>
                            <p:childTnLst>
                              <p:par>
                                <p:cTn id="56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xmlns="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Chúc</a:t>
            </a:r>
            <a:r>
              <a:rPr kumimoji="0" lang="en-US" sz="1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mừng</a:t>
            </a:r>
            <a:r>
              <a:rPr kumimoji="0" lang="en-US" sz="1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xmlns="" id="{A468FF43-48BE-45C8-AE0E-72371E21D00D}"/>
              </a:ext>
            </a:extLst>
          </p:cNvPr>
          <p:cNvSpPr/>
          <p:nvPr/>
        </p:nvSpPr>
        <p:spPr>
          <a:xfrm>
            <a:off x="1969477" y="275771"/>
            <a:ext cx="7680960" cy="224234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xmlns="" id="{02105D08-1F14-416F-86C2-51DFEA1D8826}"/>
              </a:ext>
            </a:extLst>
          </p:cNvPr>
          <p:cNvSpPr/>
          <p:nvPr/>
        </p:nvSpPr>
        <p:spPr>
          <a:xfrm>
            <a:off x="1997613" y="2539086"/>
            <a:ext cx="35706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UTM Avo" pitchFamily="18" charset="0"/>
                <a:ea typeface="Tahoma" panose="020B0604030504040204" pitchFamily="34" charset="0"/>
                <a:cs typeface="Tahoma" panose="020B0604030504040204" pitchFamily="34" charset="0"/>
              </a:rPr>
              <a:t>Con </a:t>
            </a:r>
            <a:r>
              <a:rPr lang="en-US" sz="3200" b="1" dirty="0" err="1" smtClean="0">
                <a:solidFill>
                  <a:srgbClr val="FF0000"/>
                </a:solidFill>
                <a:latin typeface="UTM Avo" pitchFamily="18" charset="0"/>
                <a:ea typeface="Tahoma" panose="020B0604030504040204" pitchFamily="34" charset="0"/>
                <a:cs typeface="Tahoma" panose="020B0604030504040204" pitchFamily="34" charset="0"/>
              </a:rPr>
              <a:t>vịt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xmlns="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xmlns="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xmlns="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xmlns="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146330" y="236303"/>
            <a:ext cx="501293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ctr"/>
            <a:r>
              <a:rPr lang="en-US" sz="3000" dirty="0" smtClean="0">
                <a:solidFill>
                  <a:srgbClr val="FF0000"/>
                </a:solidFill>
                <a:latin typeface="UTM Avo" pitchFamily="18" charset="0"/>
              </a:rPr>
              <a:t>4. </a:t>
            </a:r>
            <a:r>
              <a:rPr lang="en-US" sz="3000" dirty="0" smtClean="0">
                <a:latin typeface="UTM Avo" pitchFamily="18" charset="0"/>
              </a:rPr>
              <a:t>Con </a:t>
            </a:r>
            <a:r>
              <a:rPr lang="en-US" sz="3000" dirty="0" err="1" smtClean="0">
                <a:latin typeface="UTM Avo" pitchFamily="18" charset="0"/>
              </a:rPr>
              <a:t>gì</a:t>
            </a:r>
            <a:r>
              <a:rPr lang="en-US" sz="3000" dirty="0" smtClean="0">
                <a:latin typeface="UTM Avo" pitchFamily="18" charset="0"/>
              </a:rPr>
              <a:t> </a:t>
            </a:r>
            <a:r>
              <a:rPr lang="en-US" sz="3000" dirty="0" err="1" smtClean="0">
                <a:latin typeface="UTM Avo" pitchFamily="18" charset="0"/>
              </a:rPr>
              <a:t>chân</a:t>
            </a:r>
            <a:r>
              <a:rPr lang="en-US" sz="3000" dirty="0" smtClean="0">
                <a:latin typeface="UTM Avo" pitchFamily="18" charset="0"/>
              </a:rPr>
              <a:t> </a:t>
            </a:r>
            <a:r>
              <a:rPr lang="en-US" sz="3000" dirty="0" err="1" smtClean="0">
                <a:latin typeface="UTM Avo" pitchFamily="18" charset="0"/>
              </a:rPr>
              <a:t>ngắn</a:t>
            </a:r>
            <a:endParaRPr lang="en-US" sz="3000" dirty="0" smtClean="0">
              <a:latin typeface="UTM Avo" pitchFamily="18" charset="0"/>
            </a:endParaRPr>
          </a:p>
          <a:p>
            <a:pPr marL="742950" indent="-742950" algn="ctr"/>
            <a:r>
              <a:rPr lang="en-US" sz="3000" dirty="0" smtClean="0">
                <a:latin typeface="UTM Avo" pitchFamily="18" charset="0"/>
              </a:rPr>
              <a:t>  </a:t>
            </a:r>
            <a:r>
              <a:rPr lang="en-US" sz="3000" dirty="0" err="1" smtClean="0">
                <a:latin typeface="UTM Avo" pitchFamily="18" charset="0"/>
              </a:rPr>
              <a:t>Mà</a:t>
            </a:r>
            <a:r>
              <a:rPr lang="en-US" sz="3000" dirty="0" smtClean="0">
                <a:latin typeface="UTM Avo" pitchFamily="18" charset="0"/>
              </a:rPr>
              <a:t> </a:t>
            </a:r>
            <a:r>
              <a:rPr lang="en-US" sz="3000" dirty="0" err="1" smtClean="0">
                <a:latin typeface="UTM Avo" pitchFamily="18" charset="0"/>
              </a:rPr>
              <a:t>lại</a:t>
            </a:r>
            <a:r>
              <a:rPr lang="en-US" sz="3000" dirty="0" smtClean="0">
                <a:latin typeface="UTM Avo" pitchFamily="18" charset="0"/>
              </a:rPr>
              <a:t> </a:t>
            </a:r>
            <a:r>
              <a:rPr lang="en-US" sz="3000" dirty="0" err="1" smtClean="0">
                <a:latin typeface="UTM Avo" pitchFamily="18" charset="0"/>
              </a:rPr>
              <a:t>có</a:t>
            </a:r>
            <a:r>
              <a:rPr lang="en-US" sz="3000" dirty="0" smtClean="0">
                <a:latin typeface="UTM Avo" pitchFamily="18" charset="0"/>
              </a:rPr>
              <a:t> </a:t>
            </a:r>
            <a:r>
              <a:rPr lang="en-US" sz="3000" dirty="0" err="1" smtClean="0">
                <a:latin typeface="UTM Avo" pitchFamily="18" charset="0"/>
              </a:rPr>
              <a:t>màng</a:t>
            </a:r>
            <a:endParaRPr lang="en-US" sz="3000" dirty="0" smtClean="0">
              <a:latin typeface="UTM Avo" pitchFamily="18" charset="0"/>
            </a:endParaRPr>
          </a:p>
          <a:p>
            <a:pPr marL="742950" indent="-742950" algn="ctr"/>
            <a:r>
              <a:rPr lang="en-US" sz="3000" dirty="0" smtClean="0">
                <a:latin typeface="UTM Avo" pitchFamily="18" charset="0"/>
              </a:rPr>
              <a:t>      </a:t>
            </a:r>
            <a:r>
              <a:rPr lang="en-US" sz="3000" dirty="0" err="1" smtClean="0">
                <a:latin typeface="UTM Avo" pitchFamily="18" charset="0"/>
              </a:rPr>
              <a:t>Mỏ</a:t>
            </a:r>
            <a:r>
              <a:rPr lang="en-US" sz="3000" dirty="0" smtClean="0">
                <a:latin typeface="UTM Avo" pitchFamily="18" charset="0"/>
              </a:rPr>
              <a:t> </a:t>
            </a:r>
            <a:r>
              <a:rPr lang="en-US" sz="3000" dirty="0" err="1" smtClean="0">
                <a:latin typeface="UTM Avo" pitchFamily="18" charset="0"/>
              </a:rPr>
              <a:t>bẹt</a:t>
            </a:r>
            <a:r>
              <a:rPr lang="en-US" sz="3000" dirty="0" smtClean="0">
                <a:latin typeface="UTM Avo" pitchFamily="18" charset="0"/>
              </a:rPr>
              <a:t> </a:t>
            </a:r>
            <a:r>
              <a:rPr lang="en-US" sz="3000" dirty="0" err="1" smtClean="0">
                <a:latin typeface="UTM Avo" pitchFamily="18" charset="0"/>
              </a:rPr>
              <a:t>màu</a:t>
            </a:r>
            <a:r>
              <a:rPr lang="en-US" sz="3000" dirty="0" smtClean="0">
                <a:latin typeface="UTM Avo" pitchFamily="18" charset="0"/>
              </a:rPr>
              <a:t> </a:t>
            </a:r>
            <a:r>
              <a:rPr lang="en-US" sz="3000" dirty="0" err="1" smtClean="0">
                <a:latin typeface="UTM Avo" pitchFamily="18" charset="0"/>
              </a:rPr>
              <a:t>vàng</a:t>
            </a:r>
            <a:endParaRPr lang="en-US" sz="3000" dirty="0" smtClean="0">
              <a:latin typeface="UTM Avo" pitchFamily="18" charset="0"/>
            </a:endParaRPr>
          </a:p>
          <a:p>
            <a:pPr marL="742950" indent="-742950" algn="ctr"/>
            <a:r>
              <a:rPr lang="en-US" sz="3000" dirty="0" smtClean="0">
                <a:latin typeface="UTM Avo" pitchFamily="18" charset="0"/>
              </a:rPr>
              <a:t>     Hay </a:t>
            </a:r>
            <a:r>
              <a:rPr lang="en-US" sz="3000" dirty="0" err="1" smtClean="0">
                <a:latin typeface="UTM Avo" pitchFamily="18" charset="0"/>
              </a:rPr>
              <a:t>kêu</a:t>
            </a:r>
            <a:r>
              <a:rPr lang="en-US" sz="3000" dirty="0" smtClean="0">
                <a:latin typeface="UTM Avo" pitchFamily="18" charset="0"/>
              </a:rPr>
              <a:t> </a:t>
            </a:r>
            <a:r>
              <a:rPr lang="en-US" sz="3000" dirty="0" err="1" smtClean="0">
                <a:latin typeface="UTM Avo" pitchFamily="18" charset="0"/>
              </a:rPr>
              <a:t>cạp</a:t>
            </a:r>
            <a:r>
              <a:rPr lang="en-US" sz="3000" dirty="0" smtClean="0">
                <a:latin typeface="UTM Avo" pitchFamily="18" charset="0"/>
              </a:rPr>
              <a:t> </a:t>
            </a:r>
            <a:r>
              <a:rPr lang="en-US" sz="3000" dirty="0" err="1" smtClean="0">
                <a:latin typeface="UTM Avo" pitchFamily="18" charset="0"/>
              </a:rPr>
              <a:t>cạp</a:t>
            </a:r>
            <a:endParaRPr lang="en-US" sz="3000" dirty="0" smtClean="0">
              <a:latin typeface="UTM Avo" pitchFamily="18" charset="0"/>
            </a:endParaRPr>
          </a:p>
          <a:p>
            <a:pPr marL="742950" indent="-742950" algn="ctr"/>
            <a:r>
              <a:rPr lang="en-US" sz="2400" i="1" dirty="0" smtClean="0">
                <a:latin typeface="UTM Avo" pitchFamily="18" charset="0"/>
              </a:rPr>
              <a:t>                                  </a:t>
            </a:r>
            <a:r>
              <a:rPr lang="en-US" sz="2400" i="1" dirty="0" err="1" smtClean="0">
                <a:latin typeface="UTM Avo" pitchFamily="18" charset="0"/>
              </a:rPr>
              <a:t>Là</a:t>
            </a:r>
            <a:r>
              <a:rPr lang="en-US" sz="2400" i="1" dirty="0" smtClean="0">
                <a:latin typeface="UTM Avo" pitchFamily="18" charset="0"/>
              </a:rPr>
              <a:t> con </a:t>
            </a:r>
            <a:r>
              <a:rPr lang="en-US" sz="2400" i="1" dirty="0" err="1" smtClean="0">
                <a:latin typeface="UTM Avo" pitchFamily="18" charset="0"/>
              </a:rPr>
              <a:t>gì</a:t>
            </a:r>
            <a:r>
              <a:rPr lang="en-US" sz="2400" i="1" dirty="0" smtClean="0">
                <a:latin typeface="UTM Avo" pitchFamily="18" charset="0"/>
              </a:rPr>
              <a:t>?</a:t>
            </a:r>
            <a:endParaRPr lang="en-US" sz="2400" i="1" dirty="0">
              <a:latin typeface="UTM Avo" pitchFamily="18" charset="0"/>
            </a:endParaRPr>
          </a:p>
        </p:txBody>
      </p:sp>
      <p:pic>
        <p:nvPicPr>
          <p:cNvPr id="2050" name="Picture 2" descr="C:\Users\VT-P\Desktop\ảnh\271px-Anas_platyrhynchos_qtl1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613108" y="2567353"/>
            <a:ext cx="4023262" cy="27080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7757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VT-P\Desktop\NỀN PP\70880506_605997206600775_123315533339688960_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1" y="0"/>
            <a:ext cx="121793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149600" y="2362200"/>
            <a:ext cx="479650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dirty="0" err="1" smtClean="0">
                <a:solidFill>
                  <a:srgbClr val="FF0000"/>
                </a:solidFill>
                <a:latin typeface="UTM Avo" pitchFamily="18" charset="0"/>
              </a:rPr>
              <a:t>Thư</a:t>
            </a:r>
            <a:r>
              <a:rPr lang="en-US" sz="88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8800" dirty="0" err="1" smtClean="0">
                <a:solidFill>
                  <a:srgbClr val="FF0000"/>
                </a:solidFill>
                <a:latin typeface="UTM Avo" pitchFamily="18" charset="0"/>
              </a:rPr>
              <a:t>giãn</a:t>
            </a:r>
            <a:endParaRPr lang="en-US" sz="8800" dirty="0">
              <a:solidFill>
                <a:srgbClr val="FF0000"/>
              </a:solidFill>
              <a:latin typeface="UTM Avo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H nghỉ giải lao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3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2" descr="C:\Users\VT-P\Desktop\NỀN PP\nền p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0013"/>
            <a:ext cx="12192000" cy="6834187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854200" y="133353"/>
            <a:ext cx="25683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UTM Avo" pitchFamily="18" charset="0"/>
              </a:rPr>
              <a:t>4</a:t>
            </a:r>
            <a:r>
              <a:rPr lang="en-US" sz="3600" dirty="0" smtClean="0">
                <a:solidFill>
                  <a:prstClr val="black"/>
                </a:solidFill>
                <a:latin typeface="UTM Avo" pitchFamily="18" charset="0"/>
              </a:rPr>
              <a:t>. </a:t>
            </a:r>
            <a:r>
              <a:rPr lang="en-US" sz="3600" dirty="0" err="1" smtClean="0">
                <a:solidFill>
                  <a:prstClr val="black"/>
                </a:solidFill>
                <a:latin typeface="UTM Avo" pitchFamily="18" charset="0"/>
              </a:rPr>
              <a:t>Tập</a:t>
            </a:r>
            <a:r>
              <a:rPr lang="en-US" sz="3600" dirty="0" smtClean="0">
                <a:solidFill>
                  <a:prstClr val="black"/>
                </a:solidFill>
                <a:latin typeface="UTM Avo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UTM Avo" pitchFamily="18" charset="0"/>
              </a:rPr>
              <a:t>đọc</a:t>
            </a:r>
            <a:endParaRPr lang="en-US" sz="3600" dirty="0">
              <a:solidFill>
                <a:srgbClr val="FF0000"/>
              </a:solidFill>
              <a:latin typeface="UTM Avo" pitchFamily="18" charset="0"/>
            </a:endParaRPr>
          </a:p>
        </p:txBody>
      </p:sp>
      <p:pic>
        <p:nvPicPr>
          <p:cNvPr id="5122" name="Picture 2" descr="C:\Users\VT-P\Desktop\ảnh\z2006683314108_36295132651c7ad6bea87b85e9945b1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1219203"/>
            <a:ext cx="4673600" cy="2071649"/>
          </a:xfrm>
          <a:prstGeom prst="rect">
            <a:avLst/>
          </a:prstGeom>
          <a:noFill/>
        </p:spPr>
      </p:pic>
      <p:pic>
        <p:nvPicPr>
          <p:cNvPr id="5123" name="Picture 3" descr="C:\Users\VT-P\Desktop\ảnh\z2006678562586_d431a7b87d810e930d996ddea8410ca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12001" y="1066800"/>
            <a:ext cx="4797647" cy="2362200"/>
          </a:xfrm>
          <a:prstGeom prst="rect">
            <a:avLst/>
          </a:prstGeom>
          <a:noFill/>
        </p:spPr>
      </p:pic>
      <p:pic>
        <p:nvPicPr>
          <p:cNvPr id="5124" name="Picture 4" descr="C:\Users\VT-P\Desktop\ảnh\z2006678570773_d8f9a931d09a603d4f6c525d85c814e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19200" y="4133850"/>
            <a:ext cx="4978400" cy="2190750"/>
          </a:xfrm>
          <a:prstGeom prst="rect">
            <a:avLst/>
          </a:prstGeom>
          <a:noFill/>
        </p:spPr>
      </p:pic>
      <p:pic>
        <p:nvPicPr>
          <p:cNvPr id="5125" name="Picture 5" descr="C:\Users\VT-P\Desktop\ảnh\z2006678570774_3dea38c80d7b6a7674c86e90b55ad34c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10400" y="4114800"/>
            <a:ext cx="4673600" cy="22098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2438400" y="3429003"/>
            <a:ext cx="23102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  <a:latin typeface="UTM Avo" pitchFamily="18" charset="0"/>
              </a:rPr>
              <a:t>Ò…ó…o…</a:t>
            </a:r>
            <a:endParaRPr lang="en-US" sz="3200" dirty="0">
              <a:solidFill>
                <a:prstClr val="black"/>
              </a:solidFill>
              <a:latin typeface="UTM Avo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144002" y="3301425"/>
            <a:ext cx="8531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solidFill>
                  <a:prstClr val="black"/>
                </a:solidFill>
                <a:latin typeface="UTM Avo" pitchFamily="18" charset="0"/>
              </a:rPr>
              <a:t>cò</a:t>
            </a:r>
            <a:endParaRPr lang="en-US" sz="4000" dirty="0">
              <a:solidFill>
                <a:prstClr val="black"/>
              </a:solidFill>
              <a:latin typeface="UTM Avo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54402" y="6273225"/>
            <a:ext cx="5212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prstClr val="black"/>
                </a:solidFill>
                <a:latin typeface="UTM Avo" pitchFamily="18" charset="0"/>
              </a:rPr>
              <a:t>ô</a:t>
            </a:r>
            <a:endParaRPr lang="en-US" sz="4000" dirty="0">
              <a:solidFill>
                <a:prstClr val="black"/>
              </a:solidFill>
              <a:latin typeface="UTM Avo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144002" y="6302514"/>
            <a:ext cx="8531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solidFill>
                  <a:prstClr val="black"/>
                </a:solidFill>
                <a:latin typeface="UTM Avo" pitchFamily="18" charset="0"/>
              </a:rPr>
              <a:t>cổ</a:t>
            </a:r>
            <a:endParaRPr lang="en-US" sz="4000" dirty="0">
              <a:solidFill>
                <a:prstClr val="black"/>
              </a:solidFill>
              <a:latin typeface="UTM Avo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VT-P\Desktop\NỀN PP\nền p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0013"/>
            <a:ext cx="12192000" cy="6834187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482850" y="247653"/>
            <a:ext cx="24561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UTM Avo" pitchFamily="18" charset="0"/>
              </a:rPr>
              <a:t>5</a:t>
            </a:r>
            <a:r>
              <a:rPr lang="en-US" sz="3600" dirty="0" smtClean="0">
                <a:solidFill>
                  <a:prstClr val="black"/>
                </a:solidFill>
                <a:latin typeface="UTM Avo" pitchFamily="18" charset="0"/>
              </a:rPr>
              <a:t>. </a:t>
            </a:r>
            <a:r>
              <a:rPr lang="en-US" sz="3600" dirty="0" err="1" smtClean="0">
                <a:solidFill>
                  <a:prstClr val="black"/>
                </a:solidFill>
                <a:latin typeface="UTM Avo" pitchFamily="18" charset="0"/>
              </a:rPr>
              <a:t>Tập</a:t>
            </a:r>
            <a:r>
              <a:rPr lang="en-US" sz="3600" dirty="0" smtClean="0">
                <a:solidFill>
                  <a:prstClr val="black"/>
                </a:solidFill>
                <a:latin typeface="UTM Avo" pitchFamily="18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UTM Avo" pitchFamily="18" charset="0"/>
              </a:rPr>
              <a:t>viết</a:t>
            </a:r>
            <a:endParaRPr lang="en-US" sz="3600" dirty="0">
              <a:solidFill>
                <a:srgbClr val="FF0000"/>
              </a:solidFill>
              <a:latin typeface="UTM Avo" pitchFamily="18" charset="0"/>
            </a:endParaRPr>
          </a:p>
        </p:txBody>
      </p:sp>
      <p:pic>
        <p:nvPicPr>
          <p:cNvPr id="6146" name="Picture 2" descr="C:\Users\VT-P\Desktop\ảnh\z2006595361258_716a7ff9ae8d17e13ca296f9a5ffa980.jpg"/>
          <p:cNvPicPr>
            <a:picLocks noChangeAspect="1" noChangeArrowheads="1"/>
          </p:cNvPicPr>
          <p:nvPr/>
        </p:nvPicPr>
        <p:blipFill>
          <a:blip r:embed="rId3" cstate="print"/>
          <a:srcRect l="17929" t="9447" b="-27419"/>
          <a:stretch>
            <a:fillRect/>
          </a:stretch>
        </p:blipFill>
        <p:spPr bwMode="auto">
          <a:xfrm>
            <a:off x="609602" y="2514600"/>
            <a:ext cx="11582399" cy="320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loudBook (1)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06402" y="0"/>
            <a:ext cx="11401777" cy="6629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4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VT-P\Desktop\NỀN PP\73082290_806002039856818_5426739531237818368_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464071" y="2362200"/>
            <a:ext cx="479971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600" b="1" dirty="0" err="1" smtClean="0">
                <a:solidFill>
                  <a:srgbClr val="FF0000"/>
                </a:solidFill>
                <a:latin typeface="UTM Avo" pitchFamily="18" charset="0"/>
              </a:rPr>
              <a:t>Dặn</a:t>
            </a:r>
            <a:r>
              <a:rPr lang="en-US" sz="9600" b="1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  <a:latin typeface="UTM Avo" pitchFamily="18" charset="0"/>
              </a:rPr>
              <a:t>dò</a:t>
            </a:r>
            <a:endParaRPr lang="en-US" sz="9600" b="1" dirty="0">
              <a:solidFill>
                <a:srgbClr val="FF0000"/>
              </a:solidFill>
              <a:latin typeface="UTM Avo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228600"/>
            <a:ext cx="12192000" cy="6400800"/>
            <a:chOff x="0" y="228600"/>
            <a:chExt cx="9144000" cy="6400800"/>
          </a:xfrm>
        </p:grpSpPr>
        <p:pic>
          <p:nvPicPr>
            <p:cNvPr id="2050" name="Picture 2" descr="Kết quả hình ảnh cho cute background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256"/>
            <a:stretch/>
          </p:blipFill>
          <p:spPr bwMode="auto">
            <a:xfrm>
              <a:off x="0" y="228600"/>
              <a:ext cx="9144000" cy="6400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2223608" y="3219271"/>
              <a:ext cx="4596451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7200" b="1" dirty="0" err="1" smtClean="0">
                  <a:solidFill>
                    <a:srgbClr val="FF0000"/>
                  </a:solidFill>
                  <a:latin typeface="UTM Avo" pitchFamily="18" charset="0"/>
                </a:rPr>
                <a:t>Bài</a:t>
              </a:r>
              <a:r>
                <a:rPr lang="en-US" sz="7200" b="1" dirty="0" smtClean="0">
                  <a:solidFill>
                    <a:srgbClr val="FF0000"/>
                  </a:solidFill>
                  <a:latin typeface="UTM Avo" pitchFamily="18" charset="0"/>
                </a:rPr>
                <a:t> 5: </a:t>
              </a:r>
              <a:r>
                <a:rPr lang="en-US" sz="7200" b="1" dirty="0" err="1" smtClean="0">
                  <a:solidFill>
                    <a:srgbClr val="FF0000"/>
                  </a:solidFill>
                  <a:latin typeface="UTM Avo" pitchFamily="18" charset="0"/>
                </a:rPr>
                <a:t>cỏ</a:t>
              </a:r>
              <a:r>
                <a:rPr lang="en-US" sz="7200" b="1" dirty="0" smtClean="0">
                  <a:solidFill>
                    <a:srgbClr val="FF0000"/>
                  </a:solidFill>
                  <a:latin typeface="UTM Avo" pitchFamily="18" charset="0"/>
                </a:rPr>
                <a:t>  </a:t>
              </a:r>
              <a:r>
                <a:rPr lang="en-US" sz="7200" b="1" dirty="0" err="1" smtClean="0">
                  <a:solidFill>
                    <a:srgbClr val="FF0000"/>
                  </a:solidFill>
                  <a:latin typeface="UTM Avo" pitchFamily="18" charset="0"/>
                </a:rPr>
                <a:t>cọ</a:t>
              </a:r>
              <a:endParaRPr lang="en-US" sz="7200" b="1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C:\Users\VT-P\Desktop\NỀN PP\cảm ơ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VT-P\Desktop\ảnh\cute-frame-on-a-blue-background_1020-6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5F9976E-0306-42E1-B236-E53381C67864}"/>
              </a:ext>
            </a:extLst>
          </p:cNvPr>
          <p:cNvSpPr/>
          <p:nvPr/>
        </p:nvSpPr>
        <p:spPr>
          <a:xfrm>
            <a:off x="1524000" y="2971800"/>
            <a:ext cx="6299200" cy="144780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vi-VN" sz="8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Làm quen</a:t>
            </a:r>
            <a:endParaRPr lang="en-US" sz="8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UTM Avo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T-P\Desktop\NỀN PP\nền p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814"/>
            <a:ext cx="12192000" cy="6834187"/>
          </a:xfrm>
          <a:prstGeom prst="rect">
            <a:avLst/>
          </a:prstGeom>
          <a:noFill/>
        </p:spPr>
      </p:pic>
      <p:pic>
        <p:nvPicPr>
          <p:cNvPr id="1027" name="Picture 3" descr="C:\Users\VT-P\Desktop\ảnh\z2006680327623_6de4b00432cf5d3b2ebc7154474d00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9337" y="1444850"/>
            <a:ext cx="3103251" cy="1946992"/>
          </a:xfrm>
          <a:prstGeom prst="rect">
            <a:avLst/>
          </a:prstGeom>
          <a:noFill/>
        </p:spPr>
      </p:pic>
      <p:pic>
        <p:nvPicPr>
          <p:cNvPr id="1028" name="Picture 4" descr="C:\Users\VT-P\Desktop\ảnh\z2006680327624_d317c3175be3f2b9e1b3620cc46346c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13600" y="1066801"/>
            <a:ext cx="4876800" cy="2971800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8940801" y="5791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7518400" y="2971800"/>
            <a:ext cx="12192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51"/>
          <p:cNvGrpSpPr/>
          <p:nvPr/>
        </p:nvGrpSpPr>
        <p:grpSpPr>
          <a:xfrm>
            <a:off x="1422400" y="3429002"/>
            <a:ext cx="4481691" cy="1782127"/>
            <a:chOff x="1066800" y="3429001"/>
            <a:chExt cx="3361268" cy="1782127"/>
          </a:xfrm>
        </p:grpSpPr>
        <p:sp>
          <p:nvSpPr>
            <p:cNvPr id="18" name="TextBox 17"/>
            <p:cNvSpPr txBox="1"/>
            <p:nvPr/>
          </p:nvSpPr>
          <p:spPr>
            <a:xfrm>
              <a:off x="1066800" y="3733800"/>
              <a:ext cx="1905000" cy="147731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31" tIns="45716" rIns="91431" bIns="45716" rtlCol="0">
              <a:spAutoFit/>
            </a:bodyPr>
            <a:lstStyle/>
            <a:p>
              <a:pPr algn="ctr"/>
              <a:r>
                <a:rPr lang="en-US" sz="9000" dirty="0" err="1" smtClean="0">
                  <a:latin typeface="UTM Avo" pitchFamily="18" charset="0"/>
                </a:rPr>
                <a:t>cỏ</a:t>
              </a:r>
              <a:endParaRPr lang="en-US" sz="9000" dirty="0">
                <a:latin typeface="UTM Avo" pitchFamily="18" charset="0"/>
              </a:endParaRPr>
            </a:p>
          </p:txBody>
        </p:sp>
        <p:grpSp>
          <p:nvGrpSpPr>
            <p:cNvPr id="3" name="Group 25"/>
            <p:cNvGrpSpPr/>
            <p:nvPr/>
          </p:nvGrpSpPr>
          <p:grpSpPr>
            <a:xfrm>
              <a:off x="1905000" y="3429001"/>
              <a:ext cx="2523068" cy="1782127"/>
              <a:chOff x="2076450" y="1905001"/>
              <a:chExt cx="2838451" cy="1782127"/>
            </a:xfrm>
          </p:grpSpPr>
          <p:sp>
            <p:nvSpPr>
              <p:cNvPr id="16" name="TextBox 15"/>
              <p:cNvSpPr txBox="1"/>
              <p:nvPr/>
            </p:nvSpPr>
            <p:spPr>
              <a:xfrm>
                <a:off x="2076450" y="2209800"/>
                <a:ext cx="1295400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0" dirty="0" smtClean="0">
                    <a:latin typeface="UTM Avo" pitchFamily="18" charset="0"/>
                  </a:rPr>
                  <a:t>ỏ</a:t>
                </a:r>
                <a:endParaRPr lang="en-US" sz="9000" dirty="0">
                  <a:latin typeface="UTM Avo" pitchFamily="18" charset="0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4057650" y="1905001"/>
                <a:ext cx="857251" cy="8382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c</a:t>
                </a:r>
                <a:endParaRPr lang="en-US" dirty="0"/>
              </a:p>
            </p:txBody>
          </p:sp>
        </p:grpSp>
      </p:grpSp>
      <p:grpSp>
        <p:nvGrpSpPr>
          <p:cNvPr id="4" name="Group 48"/>
          <p:cNvGrpSpPr/>
          <p:nvPr/>
        </p:nvGrpSpPr>
        <p:grpSpPr>
          <a:xfrm>
            <a:off x="7924800" y="3810000"/>
            <a:ext cx="2540000" cy="1705928"/>
            <a:chOff x="6019800" y="4495800"/>
            <a:chExt cx="1905000" cy="1705928"/>
          </a:xfrm>
        </p:grpSpPr>
        <p:sp>
          <p:nvSpPr>
            <p:cNvPr id="36" name="TextBox 35"/>
            <p:cNvSpPr txBox="1"/>
            <p:nvPr/>
          </p:nvSpPr>
          <p:spPr>
            <a:xfrm>
              <a:off x="6019800" y="4495800"/>
              <a:ext cx="1905000" cy="147731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31" tIns="45716" rIns="91431" bIns="45716" rtlCol="0">
              <a:spAutoFit/>
            </a:bodyPr>
            <a:lstStyle/>
            <a:p>
              <a:pPr algn="ctr"/>
              <a:r>
                <a:rPr lang="en-US" sz="9000" dirty="0" err="1" smtClean="0">
                  <a:latin typeface="UTM Avo" pitchFamily="18" charset="0"/>
                </a:rPr>
                <a:t>cọ</a:t>
              </a:r>
              <a:endParaRPr lang="en-US" sz="9000" dirty="0">
                <a:latin typeface="UTM Avo" pitchFamily="18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7086600" y="4724400"/>
              <a:ext cx="457200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0" dirty="0" smtClean="0">
                  <a:latin typeface="UTM Avo" pitchFamily="18" charset="0"/>
                </a:rPr>
                <a:t>.</a:t>
              </a:r>
              <a:endParaRPr lang="en-US" sz="9000" dirty="0">
                <a:latin typeface="UTM Avo" pitchFamily="18" charset="0"/>
              </a:endParaRPr>
            </a:p>
          </p:txBody>
        </p:sp>
      </p:grpSp>
      <p:grpSp>
        <p:nvGrpSpPr>
          <p:cNvPr id="5" name="Group 50"/>
          <p:cNvGrpSpPr/>
          <p:nvPr/>
        </p:nvGrpSpPr>
        <p:grpSpPr>
          <a:xfrm>
            <a:off x="7416801" y="3899263"/>
            <a:ext cx="3352801" cy="1776813"/>
            <a:chOff x="3733800" y="4756334"/>
            <a:chExt cx="2514601" cy="1776813"/>
          </a:xfrm>
        </p:grpSpPr>
        <p:grpSp>
          <p:nvGrpSpPr>
            <p:cNvPr id="6" name="Group 9"/>
            <p:cNvGrpSpPr/>
            <p:nvPr/>
          </p:nvGrpSpPr>
          <p:grpSpPr>
            <a:xfrm>
              <a:off x="3733800" y="4876800"/>
              <a:ext cx="2514601" cy="1656347"/>
              <a:chOff x="3810000" y="1447800"/>
              <a:chExt cx="2209801" cy="1524000"/>
            </a:xfrm>
          </p:grpSpPr>
          <p:sp>
            <p:nvSpPr>
              <p:cNvPr id="45" name="Rectangle 44"/>
              <p:cNvSpPr/>
              <p:nvPr/>
            </p:nvSpPr>
            <p:spPr>
              <a:xfrm>
                <a:off x="3810000" y="1447800"/>
                <a:ext cx="2209800" cy="838200"/>
              </a:xfrm>
              <a:prstGeom prst="rect">
                <a:avLst/>
              </a:prstGeom>
              <a:solidFill>
                <a:srgbClr val="FFFF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800" dirty="0" err="1" smtClean="0">
                    <a:solidFill>
                      <a:schemeClr val="tx1"/>
                    </a:solidFill>
                    <a:latin typeface="UTM Avo" pitchFamily="18" charset="0"/>
                  </a:rPr>
                  <a:t>cọ</a:t>
                </a:r>
                <a:endParaRPr lang="en-US" sz="4800" dirty="0">
                  <a:solidFill>
                    <a:schemeClr val="tx1"/>
                  </a:solidFill>
                  <a:latin typeface="UTM Avo" pitchFamily="18" charset="0"/>
                </a:endParaRPr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3810000" y="2286000"/>
                <a:ext cx="1104900" cy="6858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 smtClean="0">
                    <a:solidFill>
                      <a:schemeClr val="tx1"/>
                    </a:solidFill>
                    <a:latin typeface="UTM Avo" pitchFamily="18" charset="0"/>
                  </a:rPr>
                  <a:t>co</a:t>
                </a:r>
                <a:endParaRPr lang="en-US" sz="3600" b="1" dirty="0">
                  <a:solidFill>
                    <a:schemeClr val="tx1"/>
                  </a:solidFill>
                  <a:latin typeface="UTM Avo" pitchFamily="18" charset="0"/>
                </a:endParaRPr>
              </a:p>
            </p:txBody>
          </p:sp>
          <p:sp>
            <p:nvSpPr>
              <p:cNvPr id="47" name="Rectangle 46"/>
              <p:cNvSpPr/>
              <p:nvPr/>
            </p:nvSpPr>
            <p:spPr>
              <a:xfrm>
                <a:off x="4914901" y="2286000"/>
                <a:ext cx="1104900" cy="685800"/>
              </a:xfrm>
              <a:prstGeom prst="rect">
                <a:avLst/>
              </a:prstGeom>
              <a:solidFill>
                <a:srgbClr val="E9A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400" b="1" dirty="0" smtClean="0">
                    <a:solidFill>
                      <a:srgbClr val="FF0000"/>
                    </a:solidFill>
                    <a:latin typeface=".VnAvant" pitchFamily="34" charset="0"/>
                  </a:rPr>
                  <a:t>.</a:t>
                </a:r>
                <a:endParaRPr lang="en-US" sz="4400" b="1" dirty="0">
                  <a:solidFill>
                    <a:srgbClr val="FF0000"/>
                  </a:solidFill>
                  <a:latin typeface=".VnAvant" pitchFamily="34" charset="0"/>
                </a:endParaRPr>
              </a:p>
            </p:txBody>
          </p:sp>
        </p:grpSp>
        <p:sp>
          <p:nvSpPr>
            <p:cNvPr id="50" name="TextBox 49"/>
            <p:cNvSpPr txBox="1"/>
            <p:nvPr/>
          </p:nvSpPr>
          <p:spPr>
            <a:xfrm>
              <a:off x="4982393" y="4756334"/>
              <a:ext cx="762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 smtClean="0">
                  <a:solidFill>
                    <a:srgbClr val="FF0000"/>
                  </a:solidFill>
                  <a:latin typeface="UTM Avo" pitchFamily="18" charset="0"/>
                </a:rPr>
                <a:t>.</a:t>
              </a:r>
              <a:endParaRPr lang="en-US" sz="7200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</p:grpSp>
      <p:grpSp>
        <p:nvGrpSpPr>
          <p:cNvPr id="7" name="Group 59"/>
          <p:cNvGrpSpPr/>
          <p:nvPr/>
        </p:nvGrpSpPr>
        <p:grpSpPr>
          <a:xfrm>
            <a:off x="1219200" y="3581400"/>
            <a:ext cx="4775201" cy="1927086"/>
            <a:chOff x="2819400" y="838200"/>
            <a:chExt cx="3581401" cy="1927086"/>
          </a:xfrm>
        </p:grpSpPr>
        <p:grpSp>
          <p:nvGrpSpPr>
            <p:cNvPr id="8" name="Group 34"/>
            <p:cNvGrpSpPr/>
            <p:nvPr/>
          </p:nvGrpSpPr>
          <p:grpSpPr>
            <a:xfrm>
              <a:off x="2819400" y="1066800"/>
              <a:ext cx="2514600" cy="1698486"/>
              <a:chOff x="990600" y="4419600"/>
              <a:chExt cx="2514600" cy="1698486"/>
            </a:xfrm>
          </p:grpSpPr>
          <p:grpSp>
            <p:nvGrpSpPr>
              <p:cNvPr id="9" name="Group 9"/>
              <p:cNvGrpSpPr/>
              <p:nvPr/>
            </p:nvGrpSpPr>
            <p:grpSpPr>
              <a:xfrm>
                <a:off x="990600" y="4419600"/>
                <a:ext cx="2514600" cy="1656347"/>
                <a:chOff x="3810000" y="1447800"/>
                <a:chExt cx="2209800" cy="1524000"/>
              </a:xfrm>
            </p:grpSpPr>
            <p:sp>
              <p:nvSpPr>
                <p:cNvPr id="11" name="Rectangle 10"/>
                <p:cNvSpPr/>
                <p:nvPr/>
              </p:nvSpPr>
              <p:spPr>
                <a:xfrm>
                  <a:off x="3810000" y="1447800"/>
                  <a:ext cx="2209800" cy="838200"/>
                </a:xfrm>
                <a:prstGeom prst="rect">
                  <a:avLst/>
                </a:prstGeom>
                <a:solidFill>
                  <a:srgbClr val="FFFF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4800" dirty="0">
                    <a:solidFill>
                      <a:schemeClr val="tx1"/>
                    </a:solidFill>
                    <a:latin typeface="UTM Avo" pitchFamily="18" charset="0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3810000" y="2286000"/>
                  <a:ext cx="1104900" cy="685800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600" b="1" dirty="0" smtClean="0">
                      <a:solidFill>
                        <a:schemeClr val="tx1"/>
                      </a:solidFill>
                      <a:latin typeface="UTM Avo" pitchFamily="18" charset="0"/>
                    </a:rPr>
                    <a:t>co</a:t>
                  </a:r>
                  <a:endParaRPr lang="en-US" sz="3600" b="1" dirty="0">
                    <a:solidFill>
                      <a:schemeClr val="tx1"/>
                    </a:solidFill>
                    <a:latin typeface="UTM Avo" pitchFamily="18" charset="0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4914900" y="2286000"/>
                  <a:ext cx="1104900" cy="685800"/>
                </a:xfrm>
                <a:prstGeom prst="rect">
                  <a:avLst/>
                </a:prstGeom>
                <a:solidFill>
                  <a:srgbClr val="E9A5C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3600" b="1" dirty="0">
                    <a:solidFill>
                      <a:schemeClr val="tx1"/>
                    </a:solidFill>
                    <a:latin typeface=".VnAvant" pitchFamily="34" charset="0"/>
                  </a:endParaRPr>
                </a:p>
              </p:txBody>
            </p:sp>
          </p:grpSp>
          <p:grpSp>
            <p:nvGrpSpPr>
              <p:cNvPr id="10" name="Group 33"/>
              <p:cNvGrpSpPr/>
              <p:nvPr/>
            </p:nvGrpSpPr>
            <p:grpSpPr>
              <a:xfrm>
                <a:off x="2631757" y="5410200"/>
                <a:ext cx="416243" cy="707886"/>
                <a:chOff x="2631757" y="5410200"/>
                <a:chExt cx="416243" cy="707886"/>
              </a:xfrm>
            </p:grpSpPr>
            <p:sp>
              <p:nvSpPr>
                <p:cNvPr id="31" name="TextBox 30"/>
                <p:cNvSpPr txBox="1"/>
                <p:nvPr/>
              </p:nvSpPr>
              <p:spPr>
                <a:xfrm>
                  <a:off x="2631757" y="5410200"/>
                  <a:ext cx="394579" cy="707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4000" b="1" dirty="0" smtClean="0">
                      <a:solidFill>
                        <a:srgbClr val="FF0000"/>
                      </a:solidFill>
                      <a:latin typeface="UTM Avo" pitchFamily="18" charset="0"/>
                    </a:rPr>
                    <a:t>ỏ</a:t>
                  </a:r>
                  <a:endParaRPr lang="en-US" sz="4000" b="1" dirty="0">
                    <a:solidFill>
                      <a:srgbClr val="FF0000"/>
                    </a:solidFill>
                    <a:latin typeface="UTM Avo" pitchFamily="18" charset="0"/>
                  </a:endParaRPr>
                </a:p>
              </p:txBody>
            </p:sp>
            <p:sp>
              <p:nvSpPr>
                <p:cNvPr id="33" name="Rectangle 32"/>
                <p:cNvSpPr/>
                <p:nvPr/>
              </p:nvSpPr>
              <p:spPr>
                <a:xfrm>
                  <a:off x="2667000" y="5638800"/>
                  <a:ext cx="381000" cy="381000"/>
                </a:xfrm>
                <a:prstGeom prst="rect">
                  <a:avLst/>
                </a:prstGeom>
                <a:solidFill>
                  <a:srgbClr val="FF99C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FF99CC"/>
                    </a:solidFill>
                  </a:endParaRPr>
                </a:p>
              </p:txBody>
            </p:sp>
          </p:grpSp>
        </p:grpSp>
        <p:grpSp>
          <p:nvGrpSpPr>
            <p:cNvPr id="15" name="Group 52"/>
            <p:cNvGrpSpPr/>
            <p:nvPr/>
          </p:nvGrpSpPr>
          <p:grpSpPr>
            <a:xfrm>
              <a:off x="3039532" y="838200"/>
              <a:ext cx="3361269" cy="1139760"/>
              <a:chOff x="1066800" y="3429001"/>
              <a:chExt cx="3361269" cy="1139760"/>
            </a:xfrm>
          </p:grpSpPr>
          <p:sp>
            <p:nvSpPr>
              <p:cNvPr id="54" name="TextBox 53"/>
              <p:cNvSpPr txBox="1"/>
              <p:nvPr/>
            </p:nvSpPr>
            <p:spPr>
              <a:xfrm>
                <a:off x="1066800" y="3733800"/>
                <a:ext cx="1905000" cy="83098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31" tIns="45716" rIns="91431" bIns="45716" rtlCol="0">
                <a:spAutoFit/>
              </a:bodyPr>
              <a:lstStyle/>
              <a:p>
                <a:pPr algn="ctr"/>
                <a:r>
                  <a:rPr lang="en-US" sz="4800" dirty="0" err="1" smtClean="0">
                    <a:latin typeface="UTM Avo" pitchFamily="18" charset="0"/>
                  </a:rPr>
                  <a:t>cỏ</a:t>
                </a:r>
                <a:endParaRPr lang="en-US" sz="4800" dirty="0">
                  <a:latin typeface="UTM Avo" pitchFamily="18" charset="0"/>
                </a:endParaRPr>
              </a:p>
            </p:txBody>
          </p:sp>
          <p:grpSp>
            <p:nvGrpSpPr>
              <p:cNvPr id="17" name="Group 29"/>
              <p:cNvGrpSpPr/>
              <p:nvPr/>
            </p:nvGrpSpPr>
            <p:grpSpPr>
              <a:xfrm>
                <a:off x="1943686" y="3429001"/>
                <a:ext cx="2484383" cy="1139760"/>
                <a:chOff x="3840219" y="5334001"/>
                <a:chExt cx="2484383" cy="1139760"/>
              </a:xfrm>
            </p:grpSpPr>
            <p:grpSp>
              <p:nvGrpSpPr>
                <p:cNvPr id="19" name="Group 25"/>
                <p:cNvGrpSpPr/>
                <p:nvPr/>
              </p:nvGrpSpPr>
              <p:grpSpPr>
                <a:xfrm>
                  <a:off x="3840219" y="5334001"/>
                  <a:ext cx="2484383" cy="1135791"/>
                  <a:chOff x="2119972" y="1905001"/>
                  <a:chExt cx="2794929" cy="1135791"/>
                </a:xfrm>
              </p:grpSpPr>
              <p:sp>
                <p:nvSpPr>
                  <p:cNvPr id="58" name="TextBox 57"/>
                  <p:cNvSpPr txBox="1"/>
                  <p:nvPr/>
                </p:nvSpPr>
                <p:spPr>
                  <a:xfrm>
                    <a:off x="2119972" y="2209795"/>
                    <a:ext cx="1295400" cy="830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4800" dirty="0" smtClean="0">
                        <a:solidFill>
                          <a:srgbClr val="FF0000"/>
                        </a:solidFill>
                        <a:latin typeface="UTM Avo" pitchFamily="18" charset="0"/>
                      </a:rPr>
                      <a:t>ỏ</a:t>
                    </a:r>
                    <a:endParaRPr lang="en-US" sz="4800" dirty="0">
                      <a:solidFill>
                        <a:srgbClr val="FF0000"/>
                      </a:solidFill>
                      <a:latin typeface="UTM Avo" pitchFamily="18" charset="0"/>
                    </a:endParaRPr>
                  </a:p>
                </p:txBody>
              </p:sp>
              <p:sp>
                <p:nvSpPr>
                  <p:cNvPr id="59" name="Rectangle 58"/>
                  <p:cNvSpPr/>
                  <p:nvPr/>
                </p:nvSpPr>
                <p:spPr>
                  <a:xfrm>
                    <a:off x="4057650" y="1905001"/>
                    <a:ext cx="857251" cy="83820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4800" dirty="0" smtClean="0"/>
                      <a:t>c</a:t>
                    </a:r>
                    <a:endParaRPr lang="en-US" sz="4800" dirty="0"/>
                  </a:p>
                </p:txBody>
              </p:sp>
            </p:grpSp>
            <p:sp>
              <p:nvSpPr>
                <p:cNvPr id="57" name="TextBox 56"/>
                <p:cNvSpPr txBox="1"/>
                <p:nvPr/>
              </p:nvSpPr>
              <p:spPr>
                <a:xfrm>
                  <a:off x="3840438" y="5642764"/>
                  <a:ext cx="440265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4800" dirty="0" smtClean="0">
                      <a:latin typeface="UTM Avo" pitchFamily="18" charset="0"/>
                    </a:rPr>
                    <a:t>o</a:t>
                  </a:r>
                  <a:endParaRPr lang="en-US" sz="4800" dirty="0">
                    <a:latin typeface="UTM Avo" pitchFamily="18" charset="0"/>
                  </a:endParaRPr>
                </a:p>
              </p:txBody>
            </p:sp>
          </p:grpSp>
        </p:grpSp>
      </p:grpSp>
      <p:sp>
        <p:nvSpPr>
          <p:cNvPr id="61" name="TextBox 60"/>
          <p:cNvSpPr txBox="1"/>
          <p:nvPr/>
        </p:nvSpPr>
        <p:spPr>
          <a:xfrm>
            <a:off x="3657600" y="228601"/>
            <a:ext cx="5384800" cy="769433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1. </a:t>
            </a:r>
            <a:r>
              <a:rPr lang="en-US" sz="4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Lµm</a:t>
            </a:r>
            <a:r>
              <a:rPr lang="en-US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</a:t>
            </a:r>
            <a:r>
              <a:rPr lang="en-US" sz="4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quen</a:t>
            </a:r>
            <a:endParaRPr lang="en-US" sz="4400" dirty="0">
              <a:solidFill>
                <a:schemeClr val="tx1">
                  <a:lumMod val="85000"/>
                  <a:lumOff val="15000"/>
                </a:schemeClr>
              </a:solidFill>
              <a:latin typeface=".VnAvan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T-P\Desktop\NỀN PP\nền p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0013"/>
            <a:ext cx="12192000" cy="6834187"/>
          </a:xfrm>
          <a:prstGeom prst="rect">
            <a:avLst/>
          </a:prstGeom>
          <a:noFill/>
        </p:spPr>
      </p:pic>
      <p:pic>
        <p:nvPicPr>
          <p:cNvPr id="1027" name="Picture 3" descr="C:\Users\VT-P\Desktop\ảnh\z2006680327623_6de4b00432cf5d3b2ebc7154474d00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0061" y="1176338"/>
            <a:ext cx="3553097" cy="1918331"/>
          </a:xfrm>
          <a:prstGeom prst="rect">
            <a:avLst/>
          </a:prstGeom>
          <a:noFill/>
        </p:spPr>
      </p:pic>
      <p:pic>
        <p:nvPicPr>
          <p:cNvPr id="1028" name="Picture 4" descr="C:\Users\VT-P\Desktop\ảnh\z2006680327624_d317c3175be3f2b9e1b3620cc46346c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5170" y="2514600"/>
            <a:ext cx="5502031" cy="3352800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8940801" y="5791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7518400" y="2971800"/>
            <a:ext cx="12192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3657600" y="228601"/>
            <a:ext cx="5384800" cy="769433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1. </a:t>
            </a:r>
            <a:r>
              <a:rPr lang="en-US" sz="4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Lµm</a:t>
            </a:r>
            <a:r>
              <a:rPr lang="en-US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</a:t>
            </a:r>
            <a:r>
              <a:rPr lang="en-US" sz="4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quen</a:t>
            </a:r>
            <a:endParaRPr lang="en-US" sz="4400" dirty="0">
              <a:solidFill>
                <a:schemeClr val="tx1">
                  <a:lumMod val="85000"/>
                  <a:lumOff val="15000"/>
                </a:schemeClr>
              </a:solidFill>
              <a:latin typeface=".VnAvant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04800" y="3352801"/>
            <a:ext cx="43236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UTM Avo" pitchFamily="18" charset="0"/>
              </a:rPr>
              <a:t>cờ</a:t>
            </a:r>
            <a:r>
              <a:rPr lang="en-US" sz="3200" dirty="0" smtClean="0">
                <a:latin typeface="UTM Avo" pitchFamily="18" charset="0"/>
              </a:rPr>
              <a:t> - o – co – </a:t>
            </a:r>
            <a:r>
              <a:rPr lang="en-US" sz="3200" dirty="0" err="1" smtClean="0">
                <a:latin typeface="UTM Avo" pitchFamily="18" charset="0"/>
              </a:rPr>
              <a:t>hỏi</a:t>
            </a:r>
            <a:r>
              <a:rPr lang="en-US" sz="3200" dirty="0" smtClean="0">
                <a:latin typeface="UTM Avo" pitchFamily="18" charset="0"/>
              </a:rPr>
              <a:t> – </a:t>
            </a:r>
            <a:r>
              <a:rPr lang="en-US" sz="3200" dirty="0" err="1" smtClean="0">
                <a:latin typeface="UTM Avo" pitchFamily="18" charset="0"/>
              </a:rPr>
              <a:t>cỏ</a:t>
            </a:r>
            <a:endParaRPr lang="en-US" sz="3200" dirty="0">
              <a:latin typeface="UTM Avo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486400" y="5968426"/>
            <a:ext cx="47788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UTM Avo" pitchFamily="18" charset="0"/>
              </a:rPr>
              <a:t>cờ</a:t>
            </a:r>
            <a:r>
              <a:rPr lang="en-US" sz="3200" dirty="0" smtClean="0">
                <a:latin typeface="UTM Avo" pitchFamily="18" charset="0"/>
              </a:rPr>
              <a:t> - o – co – </a:t>
            </a:r>
            <a:r>
              <a:rPr lang="en-US" sz="3200" dirty="0" err="1" smtClean="0">
                <a:latin typeface="UTM Avo" pitchFamily="18" charset="0"/>
              </a:rPr>
              <a:t>nặng</a:t>
            </a:r>
            <a:r>
              <a:rPr lang="en-US" sz="3200" dirty="0" smtClean="0">
                <a:latin typeface="UTM Avo" pitchFamily="18" charset="0"/>
              </a:rPr>
              <a:t> – </a:t>
            </a:r>
            <a:r>
              <a:rPr lang="en-US" sz="3200" dirty="0" err="1" smtClean="0">
                <a:latin typeface="UTM Avo" pitchFamily="18" charset="0"/>
              </a:rPr>
              <a:t>cọ</a:t>
            </a:r>
            <a:endParaRPr lang="en-US" sz="3200" dirty="0">
              <a:latin typeface="UTM Avo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T-P\Desktop\NỀN PP\nền p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0013"/>
            <a:ext cx="12192000" cy="6834187"/>
          </a:xfrm>
          <a:prstGeom prst="rect">
            <a:avLst/>
          </a:prstGeom>
          <a:noFill/>
        </p:spPr>
      </p:pic>
      <p:pic>
        <p:nvPicPr>
          <p:cNvPr id="1027" name="Picture 3" descr="C:\Users\VT-P\Desktop\ảnh\z2006680327623_6de4b00432cf5d3b2ebc7154474d00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6343" y="2093536"/>
            <a:ext cx="3860800" cy="2084461"/>
          </a:xfrm>
          <a:prstGeom prst="rect">
            <a:avLst/>
          </a:prstGeom>
          <a:noFill/>
        </p:spPr>
      </p:pic>
      <p:pic>
        <p:nvPicPr>
          <p:cNvPr id="1028" name="Picture 4" descr="C:\Users\VT-P\Desktop\ảnh\z2006680327624_d317c3175be3f2b9e1b3620cc46346c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7200" y="1447800"/>
            <a:ext cx="5384800" cy="3352800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8940801" y="5791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7518400" y="2971800"/>
            <a:ext cx="12192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3657600" y="228601"/>
            <a:ext cx="5384800" cy="769433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1. </a:t>
            </a:r>
            <a:r>
              <a:rPr lang="en-US" sz="4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Lµm</a:t>
            </a:r>
            <a:r>
              <a:rPr lang="en-US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</a:t>
            </a:r>
            <a:r>
              <a:rPr lang="en-US" sz="4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quen</a:t>
            </a:r>
            <a:endParaRPr lang="en-US" sz="4400" dirty="0">
              <a:solidFill>
                <a:schemeClr val="tx1">
                  <a:lumMod val="85000"/>
                  <a:lumOff val="15000"/>
                </a:schemeClr>
              </a:solidFill>
              <a:latin typeface=".VnAvant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828801" y="4754940"/>
            <a:ext cx="178766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 err="1" smtClean="0">
                <a:latin typeface="UTM Avo" pitchFamily="18" charset="0"/>
              </a:rPr>
              <a:t>cỏ</a:t>
            </a:r>
            <a:endParaRPr lang="en-US" sz="9600" dirty="0">
              <a:latin typeface="UTM Avo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78042" y="4602540"/>
            <a:ext cx="178766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 err="1" smtClean="0">
                <a:latin typeface="UTM Avo" pitchFamily="18" charset="0"/>
              </a:rPr>
              <a:t>cọ</a:t>
            </a:r>
            <a:endParaRPr lang="en-US" sz="9600" dirty="0">
              <a:latin typeface="UTM Avo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VT-P\Desktop\NỀN PP\nền p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0013"/>
            <a:ext cx="12192000" cy="6834187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457200"/>
            <a:ext cx="8331200" cy="60409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8555EA4-F00B-431C-B665-58DC8538AA2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7778" l="4961" r="926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15"/>
          <a:stretch/>
        </p:blipFill>
        <p:spPr>
          <a:xfrm>
            <a:off x="2209801" y="0"/>
            <a:ext cx="7772396" cy="430132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6FE0A47F-DE0D-4AFB-A019-3B65ECEF2308}"/>
              </a:ext>
            </a:extLst>
          </p:cNvPr>
          <p:cNvSpPr/>
          <p:nvPr/>
        </p:nvSpPr>
        <p:spPr>
          <a:xfrm>
            <a:off x="2757586" y="4057324"/>
            <a:ext cx="667682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 CH</a:t>
            </a:r>
            <a:r>
              <a:rPr lang="vi-VN" sz="3600" b="1" dirty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</a:t>
            </a:r>
            <a:r>
              <a:rPr lang="en-US" sz="3600" b="1" dirty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HỘP QUÀ BÍ MẬT</a:t>
            </a:r>
            <a:endParaRPr lang="en-US" sz="3600" b="1" cap="none" spc="0" dirty="0">
              <a:ln w="6600">
                <a:solidFill>
                  <a:srgbClr val="7030A0"/>
                </a:solidFill>
                <a:prstDash val="solid"/>
              </a:ln>
              <a:solidFill>
                <a:srgbClr val="00206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8" name="chrysanthemum">
            <a:hlinkClick r:id="" action="ppaction://media"/>
            <a:extLst>
              <a:ext uri="{FF2B5EF4-FFF2-40B4-BE49-F238E27FC236}">
                <a16:creationId xmlns:a16="http://schemas.microsoft.com/office/drawing/2014/main" xmlns="" id="{8AE2F4B0-E4D2-402B-A75B-0B7FADBE23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10561926" y="-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552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2.59259E-6 L 0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00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6" grpId="0"/>
      <p:bldP spid="6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6335562D-47C3-42BC-BC7D-7AF52EE5A71A}"/>
              </a:ext>
            </a:extLst>
          </p:cNvPr>
          <p:cNvSpPr/>
          <p:nvPr/>
        </p:nvSpPr>
        <p:spPr>
          <a:xfrm>
            <a:off x="0" y="1878538"/>
            <a:ext cx="12191999" cy="1141745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0DE8E057-79AF-4679-8F0F-5F578B85F19A}"/>
              </a:ext>
            </a:extLst>
          </p:cNvPr>
          <p:cNvSpPr/>
          <p:nvPr/>
        </p:nvSpPr>
        <p:spPr>
          <a:xfrm>
            <a:off x="0" y="5174659"/>
            <a:ext cx="12192000" cy="1141745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hlinkClick r:id="rId4" action="ppaction://hlinksldjump"/>
            <a:extLst>
              <a:ext uri="{FF2B5EF4-FFF2-40B4-BE49-F238E27FC236}">
                <a16:creationId xmlns:a16="http://schemas.microsoft.com/office/drawing/2014/main" xmlns="" id="{165D02D2-111C-48DA-B806-17EDA77B2D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641" y="666206"/>
            <a:ext cx="2724282" cy="223374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E93B167-9DF8-4F7B-A15E-DCA0F1988FC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8514" y="235132"/>
            <a:ext cx="2808515" cy="1462820"/>
          </a:xfrm>
          <a:prstGeom prst="rect">
            <a:avLst/>
          </a:prstGeom>
        </p:spPr>
      </p:pic>
      <p:pic>
        <p:nvPicPr>
          <p:cNvPr id="10" name="Picture 9">
            <a:hlinkClick r:id="rId7" action="ppaction://hlinksldjump"/>
            <a:extLst>
              <a:ext uri="{FF2B5EF4-FFF2-40B4-BE49-F238E27FC236}">
                <a16:creationId xmlns:a16="http://schemas.microsoft.com/office/drawing/2014/main" xmlns="" id="{99F79902-D845-4948-9A8D-BC737DA8398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753" y="822960"/>
            <a:ext cx="2803197" cy="210312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5A3D29D-2006-4BE0-AEF2-ABC918DCEA4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554" y="287382"/>
            <a:ext cx="2862036" cy="1478553"/>
          </a:xfrm>
          <a:prstGeom prst="rect">
            <a:avLst/>
          </a:prstGeom>
        </p:spPr>
      </p:pic>
      <p:pic>
        <p:nvPicPr>
          <p:cNvPr id="12" name="Picture 11">
            <a:hlinkClick r:id="rId10" action="ppaction://hlinksldjump"/>
            <a:extLst>
              <a:ext uri="{FF2B5EF4-FFF2-40B4-BE49-F238E27FC236}">
                <a16:creationId xmlns:a16="http://schemas.microsoft.com/office/drawing/2014/main" xmlns="" id="{B9F6EF56-EFE5-46AA-BEED-938FE1E31AD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069" y="3984170"/>
            <a:ext cx="2769325" cy="223374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CABCEBFF-5DE1-4042-94D0-113FF0A7D80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070" y="3409405"/>
            <a:ext cx="2781614" cy="1580385"/>
          </a:xfrm>
          <a:prstGeom prst="rect">
            <a:avLst/>
          </a:prstGeom>
        </p:spPr>
      </p:pic>
      <p:pic>
        <p:nvPicPr>
          <p:cNvPr id="14" name="Picture 13">
            <a:hlinkClick r:id="rId13" action="ppaction://hlinksldjump"/>
            <a:extLst>
              <a:ext uri="{FF2B5EF4-FFF2-40B4-BE49-F238E27FC236}">
                <a16:creationId xmlns:a16="http://schemas.microsoft.com/office/drawing/2014/main" xmlns="" id="{633EC59B-FCA1-44AA-9210-1F72A9C855E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023" y="4065736"/>
            <a:ext cx="2904674" cy="209993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AD65FD14-A8FF-49BD-BB2A-1A81849D35A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422" y="3331029"/>
            <a:ext cx="2984743" cy="1658983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xmlns="" id="{16677DD5-4B38-44EE-AE03-4CE69860F1F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308765"/>
            <a:ext cx="6095999" cy="33481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8E58EB64-C11F-4AA8-BD51-6B7EDB33655B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6308765"/>
            <a:ext cx="6095999" cy="33481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xmlns="" id="{468116E2-9E2A-444E-92F8-B1A7CB147696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4629"/>
            <a:ext cx="6095999" cy="33481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4AF2A1C0-A62D-4A01-AB2A-74ABC46C1AC0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974629"/>
            <a:ext cx="6095999" cy="334819"/>
          </a:xfrm>
          <a:prstGeom prst="rect">
            <a:avLst/>
          </a:prstGeom>
        </p:spPr>
      </p:pic>
      <p:sp>
        <p:nvSpPr>
          <p:cNvPr id="42" name="Flowchart: Summing Junction 41">
            <a:hlinkClick r:id="" action="ppaction://noaction"/>
            <a:extLst>
              <a:ext uri="{FF2B5EF4-FFF2-40B4-BE49-F238E27FC236}">
                <a16:creationId xmlns:a16="http://schemas.microsoft.com/office/drawing/2014/main" xmlns="" id="{E51D645D-F5EB-48AD-9720-05E0BE57DF46}"/>
              </a:ext>
            </a:extLst>
          </p:cNvPr>
          <p:cNvSpPr/>
          <p:nvPr/>
        </p:nvSpPr>
        <p:spPr>
          <a:xfrm>
            <a:off x="11398689" y="6114928"/>
            <a:ext cx="649068" cy="649068"/>
          </a:xfrm>
          <a:prstGeom prst="flowChartSummingJunction">
            <a:avLst/>
          </a:prstGeom>
          <a:solidFill>
            <a:srgbClr val="FF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731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177</Words>
  <Application>Microsoft Office PowerPoint</Application>
  <PresentationFormat>Widescreen</PresentationFormat>
  <Paragraphs>58</Paragraphs>
  <Slides>20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Tahoma</vt:lpstr>
      <vt:lpstr>UTM Avo</vt:lpstr>
      <vt:lpstr>Calibri</vt:lpstr>
      <vt:lpstr>.VnAvant</vt:lpstr>
      <vt:lpstr>Times New Roman</vt:lpstr>
      <vt:lpstr>Calibri Light</vt:lpstr>
      <vt:lpstr>Arial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vvxel</dc:creator>
  <cp:lastModifiedBy>HP</cp:lastModifiedBy>
  <cp:revision>25</cp:revision>
  <dcterms:created xsi:type="dcterms:W3CDTF">2018-05-24T12:43:45Z</dcterms:created>
  <dcterms:modified xsi:type="dcterms:W3CDTF">2020-08-23T04:35:07Z</dcterms:modified>
</cp:coreProperties>
</file>