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321" r:id="rId2"/>
    <p:sldId id="335" r:id="rId3"/>
    <p:sldId id="329" r:id="rId4"/>
    <p:sldId id="334" r:id="rId5"/>
    <p:sldId id="333" r:id="rId6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85D"/>
    <a:srgbClr val="FFEE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434" autoAdjust="0"/>
  </p:normalViewPr>
  <p:slideViewPr>
    <p:cSldViewPr>
      <p:cViewPr varScale="1">
        <p:scale>
          <a:sx n="65" d="100"/>
          <a:sy n="65" d="100"/>
        </p:scale>
        <p:origin x="15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F41C6-1C5E-46E6-ACB2-582B16A315E4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BCE09-FC37-4AE5-B865-19B560BF71D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744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BCE09-FC37-4AE5-B865-19B560BF71DF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08392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806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69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58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57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9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40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17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8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59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8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53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6.jpeg"/><Relationship Id="rId1" Type="http://schemas.openxmlformats.org/officeDocument/2006/relationships/tags" Target="../tags/tag3.xml"/><Relationship Id="rId6" Type="http://schemas.openxmlformats.org/officeDocument/2006/relationships/image" Target="../media/image6.jpeg"/><Relationship Id="rId11" Type="http://schemas.openxmlformats.org/officeDocument/2006/relationships/image" Target="../media/image11.jp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73B184-AC2F-43A4-B68D-25E7C512B5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12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C4724709-F9FA-456B-AD02-4FE536F889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9067800" cy="3867056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20841AB8-ABB9-4320-BFDC-575F48B8CE4D}"/>
              </a:ext>
            </a:extLst>
          </p:cNvPr>
          <p:cNvSpPr/>
          <p:nvPr/>
        </p:nvSpPr>
        <p:spPr>
          <a:xfrm>
            <a:off x="4648200" y="3733800"/>
            <a:ext cx="2438399" cy="762000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37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05392" y="2270680"/>
            <a:ext cx="6677517" cy="1747749"/>
            <a:chOff x="256683" y="3052851"/>
            <a:chExt cx="8329935" cy="2169909"/>
          </a:xfrm>
        </p:grpSpPr>
        <p:pic>
          <p:nvPicPr>
            <p:cNvPr id="12" name="Picture 3">
              <a:extLst>
                <a:ext uri="{FF2B5EF4-FFF2-40B4-BE49-F238E27FC236}">
                  <a16:creationId xmlns:a16="http://schemas.microsoft.com/office/drawing/2014/main" id="{C8FB3719-626A-45DC-9CD7-78AC726234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683" y="3052851"/>
              <a:ext cx="2098373" cy="2169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6">
              <a:extLst>
                <a:ext uri="{FF2B5EF4-FFF2-40B4-BE49-F238E27FC236}">
                  <a16:creationId xmlns:a16="http://schemas.microsoft.com/office/drawing/2014/main" id="{54F89D68-EFF2-4E19-88FC-3AFFB7BA6B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5600" y="3308384"/>
              <a:ext cx="2063912" cy="1658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48256670-3A2F-4979-A6FD-989B4D4C3B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3191894"/>
              <a:ext cx="3024018" cy="1891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9"/>
          <p:cNvGrpSpPr/>
          <p:nvPr/>
        </p:nvGrpSpPr>
        <p:grpSpPr>
          <a:xfrm>
            <a:off x="275634" y="101309"/>
            <a:ext cx="7856101" cy="1014251"/>
            <a:chOff x="221099" y="966949"/>
            <a:chExt cx="8696415" cy="1351075"/>
          </a:xfrm>
        </p:grpSpPr>
        <p:pic>
          <p:nvPicPr>
            <p:cNvPr id="15" name="Picture 14" descr="A hand holding a pen&#10;&#10;Description automatically generated with medium confidence">
              <a:extLst>
                <a:ext uri="{FF2B5EF4-FFF2-40B4-BE49-F238E27FC236}">
                  <a16:creationId xmlns:a16="http://schemas.microsoft.com/office/drawing/2014/main" id="{107B0E78-C272-45D5-8FBC-F4A282992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099" y="1003129"/>
              <a:ext cx="2763414" cy="1296273"/>
            </a:xfrm>
            <a:prstGeom prst="rect">
              <a:avLst/>
            </a:prstGeom>
          </p:spPr>
        </p:pic>
        <p:pic>
          <p:nvPicPr>
            <p:cNvPr id="16" name="Picture 15" descr="A picture containing text, whiteboard, indoor&#10;&#10;Description automatically generated">
              <a:extLst>
                <a:ext uri="{FF2B5EF4-FFF2-40B4-BE49-F238E27FC236}">
                  <a16:creationId xmlns:a16="http://schemas.microsoft.com/office/drawing/2014/main" id="{0BC2A788-193C-496E-805C-659441089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876096" y="382375"/>
              <a:ext cx="1302801" cy="2568498"/>
            </a:xfrm>
            <a:prstGeom prst="rect">
              <a:avLst/>
            </a:prstGeom>
          </p:spPr>
        </p:pic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7C964E48-9B37-436A-800B-73F1CCA165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599" y="966949"/>
              <a:ext cx="2973915" cy="130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632419" y="4086941"/>
            <a:ext cx="7992494" cy="1706799"/>
            <a:chOff x="632419" y="3926725"/>
            <a:chExt cx="7992494" cy="1706799"/>
          </a:xfrm>
        </p:grpSpPr>
        <p:grpSp>
          <p:nvGrpSpPr>
            <p:cNvPr id="2" name="Group 1"/>
            <p:cNvGrpSpPr/>
            <p:nvPr/>
          </p:nvGrpSpPr>
          <p:grpSpPr>
            <a:xfrm>
              <a:off x="632419" y="3926725"/>
              <a:ext cx="6101504" cy="1706799"/>
              <a:chOff x="251419" y="365674"/>
              <a:chExt cx="8641162" cy="2367848"/>
            </a:xfrm>
          </p:grpSpPr>
          <p:pic>
            <p:nvPicPr>
              <p:cNvPr id="4" name="Picture 9">
                <a:extLst>
                  <a:ext uri="{FF2B5EF4-FFF2-40B4-BE49-F238E27FC236}">
                    <a16:creationId xmlns:a16="http://schemas.microsoft.com/office/drawing/2014/main" id="{82D2093F-0E2D-4412-9C58-9B67E62AC2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09170" y="365674"/>
                <a:ext cx="974398" cy="23311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Shape&#10;&#10;Description automatically generated">
                <a:extLst>
                  <a:ext uri="{FF2B5EF4-FFF2-40B4-BE49-F238E27FC236}">
                    <a16:creationId xmlns:a16="http://schemas.microsoft.com/office/drawing/2014/main" id="{E5A72AFA-9FDB-4A0A-BEC2-47064D746A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419" y="587942"/>
                <a:ext cx="2108902" cy="210890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" name="Picture 8" descr="Icon&#10;&#10;Description automatically generated with medium confidence">
                <a:extLst>
                  <a:ext uri="{FF2B5EF4-FFF2-40B4-BE49-F238E27FC236}">
                    <a16:creationId xmlns:a16="http://schemas.microsoft.com/office/drawing/2014/main" id="{EF0C6958-7C45-4D98-99B3-CF752B934A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1515" y="587942"/>
                <a:ext cx="2108903" cy="214558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1" name="Picture 10" descr="A picture containing clipart&#10;&#10;Description automatically generated">
                <a:extLst>
                  <a:ext uri="{FF2B5EF4-FFF2-40B4-BE49-F238E27FC236}">
                    <a16:creationId xmlns:a16="http://schemas.microsoft.com/office/drawing/2014/main" id="{9CFA91EE-9D65-4FE1-9765-35C3C966D9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12320" y="571625"/>
                <a:ext cx="2180261" cy="211922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18" name="Picture 1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797FE8C-E049-4E70-B209-5E486635D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1744" y="4277971"/>
              <a:ext cx="1573169" cy="1168855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1376964" y="1115560"/>
            <a:ext cx="6553200" cy="1208326"/>
            <a:chOff x="609600" y="596410"/>
            <a:chExt cx="7569200" cy="1678716"/>
          </a:xfrm>
        </p:grpSpPr>
        <p:pic>
          <p:nvPicPr>
            <p:cNvPr id="20" name="Picture 2" descr="C:\Users\Administrator\Desktop\z2915140147871_07b45d6a18aaf5fe25edbf81457a8987.jp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5791200" y="799663"/>
              <a:ext cx="2387600" cy="13420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3" descr="C:\Users\Administrator\Desktop\z2915140144788_2631406bb3e9ed1a9dcd24cd02ac3382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3174999" y="666294"/>
              <a:ext cx="2387600" cy="16088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C:\Users\Administrator\Desktop\z2915140146196_5d4ed7a42307774170db8af78d588ed5.jp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609600" y="596410"/>
              <a:ext cx="2387600" cy="16787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0103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741822-47EC-439D-A7F8-3281709C9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57200"/>
            <a:ext cx="4048377" cy="2707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7B4270-424A-4E46-827F-F1382C4AB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725" y="3505200"/>
            <a:ext cx="3961652" cy="2707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EE81632-C58A-4C6F-A075-A77EA00BC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6144" y="1121023"/>
            <a:ext cx="3392899" cy="42692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690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2D42A60E-BBC6-4895-81A0-20C1E61D56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1" b="23924"/>
          <a:stretch/>
        </p:blipFill>
        <p:spPr bwMode="auto">
          <a:xfrm>
            <a:off x="0" y="1282"/>
            <a:ext cx="9143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518DE22A-315F-4D52-93F2-3E3FF9F0A7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52400"/>
            <a:ext cx="3327400" cy="36110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A picture containing text, stationary&#10;&#10;Description automatically generated">
            <a:extLst>
              <a:ext uri="{FF2B5EF4-FFF2-40B4-BE49-F238E27FC236}">
                <a16:creationId xmlns:a16="http://schemas.microsoft.com/office/drawing/2014/main" id="{B1CD3B6C-7EC4-4D21-ABD4-05480B3DA2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62" y="616961"/>
            <a:ext cx="3995497" cy="46408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A6F9813-24B7-4095-8D94-BE11A267FD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98925"/>
            <a:ext cx="2284836" cy="1617118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C3256242-D7A9-47D0-A4DD-FD7465153C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1" y="3776152"/>
            <a:ext cx="2813936" cy="30398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012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>
            <a:extLst>
              <a:ext uri="{FF2B5EF4-FFF2-40B4-BE49-F238E27FC236}">
                <a16:creationId xmlns:a16="http://schemas.microsoft.com/office/drawing/2014/main" id="{7EFDEE05-2406-43BB-AAB5-9F4479890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2863"/>
            <a:ext cx="9248775" cy="694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864825B-9388-4203-BA05-2AE3D8373341}"/>
              </a:ext>
            </a:extLst>
          </p:cNvPr>
          <p:cNvSpPr/>
          <p:nvPr/>
        </p:nvSpPr>
        <p:spPr>
          <a:xfrm>
            <a:off x="1143000" y="692150"/>
            <a:ext cx="6911975" cy="2016125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</a:t>
            </a: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nl-NL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Xem bài 6: Bàn tay kì diệu (trang 28)</a:t>
            </a: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nl-NL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bị: Vở thực hành, bút chì, màu vẽ...</a:t>
            </a:r>
          </a:p>
          <a:p>
            <a:pPr algn="ctr"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784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C45230B8-C26C-44B1-A9B1-4C7FBF3D4EC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st\uFFFDr{9AF4C08D-7960-464A-B5D6-BD76FF68E3B3}&quot;,&quot;C:\\Users\\admin\\Downloads\\BÀI GIẢNG MĨ THUẬT KHỐI 1,2,3,4,5-20240723T021549Z-001\\BÀI GIẢNG MĨ THUẬT KHỐI 1,2,3,4,5\\Bài giảng Mĩ thuật khối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5. Nét gấp khúc nét xoắt ốc (tiết 2)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847CA5-A717-4D1C-AA57-9D6850044A43}:3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16E0DE-13B5-4734-A800-8C9FBFC2F368}:33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1D9A35-1213-49AB-A339-4F60C0433324}:32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94146C-63CA-44A8-948C-47A3CBFB660E}:33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FB6227-AF12-4F51-B834-5E0E7510E776}:333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40</Words>
  <Application>Microsoft Office PowerPoint</Application>
  <PresentationFormat>On-screen Show (4:3)</PresentationFormat>
  <Paragraphs>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5. Nét gấp khúc nét xoắt ốc (tiết 2)</dc:title>
  <dc:creator>Administrator</dc:creator>
  <cp:lastModifiedBy>admin</cp:lastModifiedBy>
  <cp:revision>149</cp:revision>
  <dcterms:created xsi:type="dcterms:W3CDTF">2006-08-16T00:00:00Z</dcterms:created>
  <dcterms:modified xsi:type="dcterms:W3CDTF">2024-07-23T03:53:00Z</dcterms:modified>
</cp:coreProperties>
</file>