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329016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 smtClean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 smtClean="0">
                <a:ln/>
                <a:solidFill>
                  <a:srgbClr val="FFFF0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2" t="16079" r="28771" b="46038"/>
          <a:stretch/>
        </p:blipFill>
        <p:spPr>
          <a:xfrm>
            <a:off x="3675343" y="423133"/>
            <a:ext cx="5178148" cy="257338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1" t="30462" r="16624" b="36737"/>
          <a:stretch/>
        </p:blipFill>
        <p:spPr>
          <a:xfrm>
            <a:off x="992777" y="3266972"/>
            <a:ext cx="10241278" cy="2926080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 flipH="1">
            <a:off x="4071257" y="574765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5773780" y="3266972"/>
            <a:ext cx="195945" cy="391885"/>
            <a:chOff x="11234055" y="1094182"/>
            <a:chExt cx="126272" cy="329669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9636032" y="3261794"/>
            <a:ext cx="195945" cy="391885"/>
            <a:chOff x="11234055" y="1094182"/>
            <a:chExt cx="126272" cy="329669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0485117" y="3863509"/>
            <a:ext cx="195945" cy="391885"/>
            <a:chOff x="11234055" y="1094182"/>
            <a:chExt cx="126272" cy="329669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2908660" y="4468754"/>
            <a:ext cx="195945" cy="391885"/>
            <a:chOff x="11234055" y="1094182"/>
            <a:chExt cx="126272" cy="329669"/>
          </a:xfrm>
        </p:grpSpPr>
        <p:cxnSp>
          <p:nvCxnSpPr>
            <p:cNvPr id="42" name="Straight Connector 41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7389220" y="4463576"/>
            <a:ext cx="195945" cy="391885"/>
            <a:chOff x="11234055" y="1094182"/>
            <a:chExt cx="126272" cy="329669"/>
          </a:xfrm>
        </p:grpSpPr>
        <p:cxnSp>
          <p:nvCxnSpPr>
            <p:cNvPr id="45" name="Straight Connector 4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4855026" y="5051463"/>
            <a:ext cx="195945" cy="391885"/>
            <a:chOff x="11234055" y="1094182"/>
            <a:chExt cx="126272" cy="329669"/>
          </a:xfrm>
        </p:grpSpPr>
        <p:cxnSp>
          <p:nvCxnSpPr>
            <p:cNvPr id="48" name="Straight Connector 4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11136082" y="5051463"/>
            <a:ext cx="195945" cy="391885"/>
            <a:chOff x="11234055" y="1094182"/>
            <a:chExt cx="126272" cy="329669"/>
          </a:xfrm>
        </p:grpSpPr>
        <p:cxnSp>
          <p:nvCxnSpPr>
            <p:cNvPr id="51" name="Straight Connector 5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Straight Connector 52"/>
          <p:cNvCxnSpPr/>
          <p:nvPr/>
        </p:nvCxnSpPr>
        <p:spPr>
          <a:xfrm flipH="1">
            <a:off x="4114800" y="393670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8539979" y="5670538"/>
            <a:ext cx="195945" cy="391885"/>
            <a:chOff x="11234055" y="1094182"/>
            <a:chExt cx="126272" cy="329669"/>
          </a:xfrm>
        </p:grpSpPr>
        <p:cxnSp>
          <p:nvCxnSpPr>
            <p:cNvPr id="55" name="Straight Connector 5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1" t="46631" r="26493" b="17103"/>
          <a:stretch/>
        </p:blipFill>
        <p:spPr>
          <a:xfrm>
            <a:off x="1698170" y="2063931"/>
            <a:ext cx="8546352" cy="3958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10" y="0"/>
            <a:ext cx="1042308" cy="12524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931920" y="522514"/>
            <a:ext cx="4519749" cy="613955"/>
          </a:xfrm>
          <a:prstGeom prst="roundRect">
            <a:avLst/>
          </a:prstGeom>
          <a:noFill/>
          <a:ln w="28575">
            <a:solidFill>
              <a:srgbClr val="24ADC3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Những ý nào đúng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12127" y="3807823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12127" y="5161422"/>
            <a:ext cx="548640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1" t="24749" r="16883" b="56541"/>
          <a:stretch/>
        </p:blipFill>
        <p:spPr>
          <a:xfrm>
            <a:off x="943366" y="2775350"/>
            <a:ext cx="10173126" cy="166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65: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iên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65323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iêt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08597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iê</a:t>
            </a:r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n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87635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iêt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iê</a:t>
              </a:r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t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iê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895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(iê </a:t>
            </a:r>
            <a:r>
              <a:rPr lang="vi-VN" sz="6000" dirty="0" smtClean="0">
                <a:latin typeface="UTM Avo" panose="02040603050506020204" pitchFamily="18" charset="0"/>
              </a:rPr>
              <a:t>- tờ - </a:t>
            </a:r>
            <a:r>
              <a:rPr lang="vi-VN" sz="6000" dirty="0" smtClean="0">
                <a:latin typeface="UTM Avo" panose="02040603050506020204" pitchFamily="18" charset="0"/>
              </a:rPr>
              <a:t>iêt</a:t>
            </a:r>
            <a:r>
              <a:rPr lang="vi-VN" sz="6000" dirty="0" smtClean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5250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iên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iên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iê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n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210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(iê </a:t>
            </a:r>
            <a:r>
              <a:rPr lang="vi-VN" sz="6000" dirty="0" smtClean="0">
                <a:latin typeface="UTM Avo" panose="02040603050506020204" pitchFamily="18" charset="0"/>
              </a:rPr>
              <a:t>- nờ - </a:t>
            </a:r>
            <a:r>
              <a:rPr lang="vi-VN" sz="6000" dirty="0" smtClean="0">
                <a:latin typeface="UTM Avo" panose="02040603050506020204" pitchFamily="18" charset="0"/>
              </a:rPr>
              <a:t>iên</a:t>
            </a:r>
            <a:r>
              <a:rPr lang="vi-VN" sz="6000" dirty="0" smtClean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63484" y="459148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65: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iên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27308" y="4869251"/>
            <a:ext cx="2848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 cô tiên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9472" y="4869251"/>
            <a:ext cx="12666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14875" y="1234960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tiên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2377898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tiên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t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iê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n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04715" y="4804856"/>
            <a:ext cx="618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(tờ </a:t>
            </a:r>
            <a:r>
              <a:rPr lang="vi-VN" sz="5400" dirty="0" smtClean="0">
                <a:latin typeface="UTM Avo" panose="02040603050506020204" pitchFamily="18" charset="0"/>
              </a:rPr>
              <a:t>- </a:t>
            </a:r>
            <a:r>
              <a:rPr lang="vi-VN" sz="5400" dirty="0" smtClean="0">
                <a:latin typeface="UTM Avo" panose="02040603050506020204" pitchFamily="18" charset="0"/>
              </a:rPr>
              <a:t>iên </a:t>
            </a:r>
            <a:r>
              <a:rPr lang="vi-VN" sz="5400" dirty="0" smtClean="0">
                <a:latin typeface="UTM Avo" panose="02040603050506020204" pitchFamily="18" charset="0"/>
              </a:rPr>
              <a:t>- </a:t>
            </a:r>
            <a:r>
              <a:rPr lang="vi-VN" sz="5400" dirty="0" smtClean="0">
                <a:latin typeface="UTM Avo" panose="02040603050506020204" pitchFamily="18" charset="0"/>
              </a:rPr>
              <a:t>tiên</a:t>
            </a:r>
            <a:r>
              <a:rPr lang="vi-VN" sz="5400" dirty="0" smtClean="0">
                <a:latin typeface="UTM Avo" panose="02040603050506020204" pitchFamily="18" charset="0"/>
              </a:rPr>
              <a:t>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2" t="24111" r="55826" b="37629"/>
          <a:stretch/>
        </p:blipFill>
        <p:spPr>
          <a:xfrm>
            <a:off x="1325784" y="685437"/>
            <a:ext cx="3671219" cy="41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595347" y="4861721"/>
            <a:ext cx="7694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 smtClean="0">
                <a:latin typeface="UTM Avo" panose="02040603050506020204" pitchFamily="18" charset="0"/>
              </a:rPr>
              <a:t>(vờ </a:t>
            </a:r>
            <a:r>
              <a:rPr lang="vi-VN" sz="4400" dirty="0" smtClean="0">
                <a:latin typeface="UTM Avo" panose="02040603050506020204" pitchFamily="18" charset="0"/>
              </a:rPr>
              <a:t>- </a:t>
            </a:r>
            <a:r>
              <a:rPr lang="vi-VN" sz="4400" dirty="0" smtClean="0">
                <a:latin typeface="UTM Avo" panose="02040603050506020204" pitchFamily="18" charset="0"/>
              </a:rPr>
              <a:t>iêt - viêt - </a:t>
            </a:r>
            <a:r>
              <a:rPr lang="vi-VN" sz="4400" dirty="0" smtClean="0">
                <a:latin typeface="UTM Avo" panose="02040603050506020204" pitchFamily="18" charset="0"/>
              </a:rPr>
              <a:t>nặng</a:t>
            </a:r>
            <a:r>
              <a:rPr lang="vi-VN" sz="4400" dirty="0" smtClean="0">
                <a:latin typeface="UTM Avo" panose="02040603050506020204" pitchFamily="18" charset="0"/>
              </a:rPr>
              <a:t> - việt</a:t>
            </a:r>
            <a:r>
              <a:rPr lang="vi-VN" sz="4400" dirty="0" smtClean="0">
                <a:latin typeface="UTM Avo" panose="02040603050506020204" pitchFamily="18" charset="0"/>
              </a:rPr>
              <a:t>)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517" y="4861721"/>
            <a:ext cx="2841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UTM Avo" panose="02040603050506020204" pitchFamily="18" charset="0"/>
              </a:rPr>
              <a:t>Việt Nam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08289" y="4861721"/>
            <a:ext cx="9076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24758" y="1037618"/>
            <a:ext cx="1635639" cy="830997"/>
            <a:chOff x="7814875" y="1234960"/>
            <a:chExt cx="232190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 smtClean="0">
                  <a:latin typeface="UTM Avo" panose="02040603050506020204" pitchFamily="18" charset="0"/>
                </a:rPr>
                <a:t>Việ</a:t>
              </a:r>
              <a:r>
                <a:rPr lang="vi-VN" sz="4800" b="1" dirty="0" smtClean="0">
                  <a:latin typeface="UTM Avo" panose="02040603050506020204" pitchFamily="18" charset="0"/>
                </a:rPr>
                <a:t>t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411801" y="1234960"/>
              <a:ext cx="138400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iê</a:t>
              </a:r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13515" y="2328229"/>
            <a:ext cx="3662509" cy="2057806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Việt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Viêt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.</a:t>
              </a:r>
              <a:endParaRPr lang="en-US" sz="48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2" t="22972" r="26121" b="39451"/>
          <a:stretch/>
        </p:blipFill>
        <p:spPr>
          <a:xfrm>
            <a:off x="1147122" y="592427"/>
            <a:ext cx="2937577" cy="390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01790" y="470445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65: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iên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0942" y="5577589"/>
            <a:ext cx="2848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 cô tiên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23106" y="5577589"/>
            <a:ext cx="12666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2" t="24111" r="55826" b="37629"/>
          <a:stretch/>
        </p:blipFill>
        <p:spPr>
          <a:xfrm>
            <a:off x="939418" y="1393775"/>
            <a:ext cx="3671219" cy="4195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54283" y="5731478"/>
            <a:ext cx="2841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UTM Avo" panose="02040603050506020204" pitchFamily="18" charset="0"/>
              </a:rPr>
              <a:t>Việt Nam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47055" y="5731478"/>
            <a:ext cx="9076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2" t="22972" r="26121" b="39451"/>
          <a:stretch/>
        </p:blipFill>
        <p:spPr>
          <a:xfrm>
            <a:off x="6985888" y="1462184"/>
            <a:ext cx="2937577" cy="390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53" y="1397726"/>
            <a:ext cx="8449514" cy="546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 smtClean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t="15072" r="10242" b="15083"/>
          <a:stretch/>
        </p:blipFill>
        <p:spPr>
          <a:xfrm>
            <a:off x="180303" y="843753"/>
            <a:ext cx="11491603" cy="601424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131457" y="0"/>
            <a:ext cx="1549533" cy="976897"/>
            <a:chOff x="390727" y="2611311"/>
            <a:chExt cx="1549533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cxnSp>
        <p:nvCxnSpPr>
          <p:cNvPr id="4" name="Straight Connector 3"/>
          <p:cNvCxnSpPr/>
          <p:nvPr/>
        </p:nvCxnSpPr>
        <p:spPr>
          <a:xfrm>
            <a:off x="3451538" y="1814114"/>
            <a:ext cx="2279561" cy="24359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425184" y="3296992"/>
            <a:ext cx="2305915" cy="3353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451538" y="1309691"/>
            <a:ext cx="2305915" cy="46145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48545" y="2246717"/>
            <a:ext cx="1904548" cy="6510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522191" y="976897"/>
            <a:ext cx="1930902" cy="43291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522191" y="5177307"/>
            <a:ext cx="2033933" cy="11204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102</Words>
  <Application>Microsoft Office PowerPoint</Application>
  <PresentationFormat>Widescreen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26</cp:revision>
  <dcterms:created xsi:type="dcterms:W3CDTF">2020-08-09T12:12:19Z</dcterms:created>
  <dcterms:modified xsi:type="dcterms:W3CDTF">2020-08-13T15:44:46Z</dcterms:modified>
</cp:coreProperties>
</file>