
<file path=[Content_Types].xml><?xml version="1.0" encoding="utf-8"?>
<Types xmlns="http://schemas.openxmlformats.org/package/2006/content-types">
  <Default Extension="png" ContentType="image/png"/>
  <Default Extension="mp3" ContentType="audio/mpe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vml" ContentType="application/vnd.openxmlformats-officedocument.vmlDrawing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</p:sldMasterIdLst>
  <p:notesMasterIdLst>
    <p:notesMasterId r:id="rId28"/>
  </p:notesMasterIdLst>
  <p:sldIdLst>
    <p:sldId id="269" r:id="rId3"/>
    <p:sldId id="286" r:id="rId4"/>
    <p:sldId id="258" r:id="rId5"/>
    <p:sldId id="259" r:id="rId6"/>
    <p:sldId id="284" r:id="rId7"/>
    <p:sldId id="285" r:id="rId8"/>
    <p:sldId id="283" r:id="rId9"/>
    <p:sldId id="275" r:id="rId10"/>
    <p:sldId id="298" r:id="rId11"/>
    <p:sldId id="299" r:id="rId12"/>
    <p:sldId id="261" r:id="rId13"/>
    <p:sldId id="262" r:id="rId14"/>
    <p:sldId id="273" r:id="rId15"/>
    <p:sldId id="291" r:id="rId16"/>
    <p:sldId id="292" r:id="rId17"/>
    <p:sldId id="293" r:id="rId18"/>
    <p:sldId id="294" r:id="rId19"/>
    <p:sldId id="295" r:id="rId20"/>
    <p:sldId id="296" r:id="rId21"/>
    <p:sldId id="297" r:id="rId22"/>
    <p:sldId id="276" r:id="rId23"/>
    <p:sldId id="278" r:id="rId24"/>
    <p:sldId id="287" r:id="rId25"/>
    <p:sldId id="282" r:id="rId26"/>
    <p:sldId id="279" r:id="rId27"/>
  </p:sldIdLst>
  <p:sldSz cx="9144000" cy="6858000" type="screen4x3"/>
  <p:notesSz cx="9144000" cy="6858000"/>
  <p:defaultTextStyle>
    <a:defPPr>
      <a:defRPr lang="en-US"/>
    </a:defPPr>
    <a:lvl1pPr marL="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31BE"/>
    <a:srgbClr val="ECB2CB"/>
    <a:srgbClr val="E9A5C2"/>
    <a:srgbClr val="008A3E"/>
    <a:srgbClr val="E183AB"/>
    <a:srgbClr val="FFFF66"/>
    <a:srgbClr val="FFCD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FBDE7E-B355-40A4-9B7E-E581E1043B22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6A8AD-F3E6-47DE-B783-16C0EDA73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680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2914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327CE-9C48-42EC-A174-D90BEA2C1883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49737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4825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53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754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8262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9687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0693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5112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57287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3794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7557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4236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79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0576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30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3023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0515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289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432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830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150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873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885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185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30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24530-B66F-4473-ADD6-7D32B9BE029C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695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0C7D0EBB-87F6-418F-B326-C8B29B7DC9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1550F03A-2A00-49DC-9191-58E1A901AF7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670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gif"/><Relationship Id="rId3" Type="http://schemas.openxmlformats.org/officeDocument/2006/relationships/slideLayout" Target="../slideLayouts/slideLayout12.xml"/><Relationship Id="rId7" Type="http://schemas.openxmlformats.org/officeDocument/2006/relationships/slide" Target="slide8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microsoft.com/office/2007/relationships/hdphoto" Target="../media/hdphoto1.wdp"/><Relationship Id="rId11" Type="http://schemas.openxmlformats.org/officeDocument/2006/relationships/image" Target="../media/image19.png"/><Relationship Id="rId5" Type="http://schemas.openxmlformats.org/officeDocument/2006/relationships/image" Target="../media/image15.png"/><Relationship Id="rId10" Type="http://schemas.openxmlformats.org/officeDocument/2006/relationships/image" Target="../media/image18.png"/><Relationship Id="rId4" Type="http://schemas.openxmlformats.org/officeDocument/2006/relationships/image" Target="../media/image14.png"/><Relationship Id="rId9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slide" Target="slide5.xml"/><Relationship Id="rId18" Type="http://schemas.openxmlformats.org/officeDocument/2006/relationships/image" Target="../media/image16.gif"/><Relationship Id="rId3" Type="http://schemas.microsoft.com/office/2007/relationships/media" Target="../media/media4.wav"/><Relationship Id="rId7" Type="http://schemas.openxmlformats.org/officeDocument/2006/relationships/image" Target="../media/image21.png"/><Relationship Id="rId12" Type="http://schemas.openxmlformats.org/officeDocument/2006/relationships/image" Target="../media/image23.png"/><Relationship Id="rId17" Type="http://schemas.openxmlformats.org/officeDocument/2006/relationships/slide" Target="slide8.xml"/><Relationship Id="rId2" Type="http://schemas.microsoft.com/office/2007/relationships/media" Target="../media/media3.wav"/><Relationship Id="rId16" Type="http://schemas.openxmlformats.org/officeDocument/2006/relationships/image" Target="../media/image25.gif"/><Relationship Id="rId20" Type="http://schemas.openxmlformats.org/officeDocument/2006/relationships/image" Target="../media/image26.png"/><Relationship Id="rId1" Type="http://schemas.openxmlformats.org/officeDocument/2006/relationships/audio" Target="NULL" TargetMode="External"/><Relationship Id="rId6" Type="http://schemas.openxmlformats.org/officeDocument/2006/relationships/image" Target="../media/image20.png"/><Relationship Id="rId11" Type="http://schemas.openxmlformats.org/officeDocument/2006/relationships/slide" Target="slide4.xml"/><Relationship Id="rId5" Type="http://schemas.openxmlformats.org/officeDocument/2006/relationships/slideLayout" Target="../slideLayouts/slideLayout12.xml"/><Relationship Id="rId15" Type="http://schemas.openxmlformats.org/officeDocument/2006/relationships/slide" Target="slide7.xml"/><Relationship Id="rId10" Type="http://schemas.openxmlformats.org/officeDocument/2006/relationships/slide" Target="slide3.xml"/><Relationship Id="rId19" Type="http://schemas.openxmlformats.org/officeDocument/2006/relationships/slide" Target="slide1.xml"/><Relationship Id="rId4" Type="http://schemas.openxmlformats.org/officeDocument/2006/relationships/audio" Target="../media/media4.wav"/><Relationship Id="rId9" Type="http://schemas.openxmlformats.org/officeDocument/2006/relationships/image" Target="../media/image17.png"/><Relationship Id="rId1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5" Type="http://schemas.microsoft.com/office/2007/relationships/hdphoto" Target="../media/hdphoto2.wdp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5" Type="http://schemas.microsoft.com/office/2007/relationships/hdphoto" Target="../media/hdphoto2.wdp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5" Type="http://schemas.microsoft.com/office/2007/relationships/hdphoto" Target="../media/hdphoto2.wdp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5" Type="http://schemas.microsoft.com/office/2007/relationships/hdphoto" Target="../media/hdphoto2.wdp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5" Type="http://schemas.microsoft.com/office/2007/relationships/hdphoto" Target="../media/hdphoto2.wdp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0.w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fbb63f59c772f80c241f5a32592359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908" y="0"/>
            <a:ext cx="10260330" cy="68237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1000" y="416005"/>
            <a:ext cx="8077200" cy="1754318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5400" b="1">
                <a:solidFill>
                  <a:srgbClr val="FF0000"/>
                </a:solidFill>
                <a:latin typeface="UTM Avo" pitchFamily="18" charset="0"/>
              </a:rPr>
              <a:t>C</a:t>
            </a:r>
            <a:r>
              <a:rPr lang="en-US" sz="5400" b="1" smtClean="0">
                <a:solidFill>
                  <a:srgbClr val="FF0000"/>
                </a:solidFill>
                <a:latin typeface="UTM Avo" pitchFamily="18" charset="0"/>
              </a:rPr>
              <a:t>hào mừng các con đến tiết học vần</a:t>
            </a:r>
            <a:endParaRPr lang="en-US" sz="5400" b="1">
              <a:solidFill>
                <a:srgbClr val="FF0000"/>
              </a:solidFill>
              <a:latin typeface="UTM Av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874746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hững Bài Hát Tiếng Anh Bé Yêu Thích - If You Are Happy - Nhạc Thiếu Nhi Tiếng Anh Vui Nhộn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" y="0"/>
            <a:ext cx="91440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757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828800" y="152400"/>
            <a:ext cx="5867400" cy="707878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00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2.</a:t>
            </a:r>
            <a:r>
              <a:rPr lang="en-US" sz="4000" smtClean="0">
                <a:solidFill>
                  <a:schemeClr val="tx1">
                    <a:lumMod val="85000"/>
                    <a:lumOff val="15000"/>
                  </a:schemeClr>
                </a:solidFill>
                <a:latin typeface="UTM Avo" pitchFamily="18" charset="0"/>
              </a:rPr>
              <a:t>Tiếng nào có âm </a:t>
            </a:r>
            <a:r>
              <a:rPr lang="en-US" sz="4000" smtClean="0">
                <a:solidFill>
                  <a:srgbClr val="FF0000"/>
                </a:solidFill>
                <a:latin typeface="UTM Avo" pitchFamily="18" charset="0"/>
              </a:rPr>
              <a:t>đ</a:t>
            </a:r>
            <a:r>
              <a:rPr lang="en-US" sz="4000" smtClean="0">
                <a:solidFill>
                  <a:schemeClr val="tx1">
                    <a:lumMod val="85000"/>
                    <a:lumOff val="15000"/>
                  </a:schemeClr>
                </a:solidFill>
                <a:latin typeface="UTM Avo" pitchFamily="18" charset="0"/>
              </a:rPr>
              <a:t> ?</a:t>
            </a:r>
            <a:endParaRPr lang="en-US" sz="4000">
              <a:solidFill>
                <a:schemeClr val="tx1">
                  <a:lumMod val="85000"/>
                  <a:lumOff val="15000"/>
                </a:schemeClr>
              </a:solidFill>
              <a:latin typeface=".VnAvant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67" y="1143000"/>
            <a:ext cx="9029700" cy="477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Connector 2"/>
          <p:cNvCxnSpPr/>
          <p:nvPr/>
        </p:nvCxnSpPr>
        <p:spPr>
          <a:xfrm>
            <a:off x="2971800" y="2514600"/>
            <a:ext cx="76200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>
            <a:off x="4191000" y="1981200"/>
            <a:ext cx="76200" cy="685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2971800" y="3276600"/>
            <a:ext cx="990600" cy="2524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 flipV="1">
            <a:off x="4622417" y="3200400"/>
            <a:ext cx="863983" cy="3286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0479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066801" y="301784"/>
            <a:ext cx="7445447" cy="707878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000" smtClean="0">
                <a:solidFill>
                  <a:schemeClr val="tx1">
                    <a:lumMod val="85000"/>
                    <a:lumOff val="15000"/>
                  </a:schemeClr>
                </a:solidFill>
                <a:latin typeface="UTM Avo" pitchFamily="18" charset="0"/>
              </a:rPr>
              <a:t>3. Tiếng nào có âm </a:t>
            </a:r>
            <a:r>
              <a:rPr lang="en-US" sz="4000" smtClean="0">
                <a:solidFill>
                  <a:srgbClr val="FF0000"/>
                </a:solidFill>
                <a:latin typeface="UTM Avo" pitchFamily="18" charset="0"/>
              </a:rPr>
              <a:t>e</a:t>
            </a:r>
            <a:r>
              <a:rPr lang="en-US" sz="4000" smtClean="0">
                <a:solidFill>
                  <a:schemeClr val="tx1">
                    <a:lumMod val="85000"/>
                    <a:lumOff val="15000"/>
                  </a:schemeClr>
                </a:solidFill>
                <a:latin typeface="UTM Avo" pitchFamily="18" charset="0"/>
              </a:rPr>
              <a:t>?</a:t>
            </a:r>
            <a:endParaRPr lang="en-US" sz="4000">
              <a:solidFill>
                <a:schemeClr val="tx1">
                  <a:lumMod val="85000"/>
                  <a:lumOff val="15000"/>
                </a:schemeClr>
              </a:solidFill>
              <a:latin typeface="UTM Avo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67" y="1190624"/>
            <a:ext cx="8858250" cy="460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Connector 2"/>
          <p:cNvCxnSpPr/>
          <p:nvPr/>
        </p:nvCxnSpPr>
        <p:spPr>
          <a:xfrm flipH="1">
            <a:off x="3276600" y="1676400"/>
            <a:ext cx="1143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>
            <a:off x="3581400" y="1981200"/>
            <a:ext cx="929892" cy="53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4511292" y="2133600"/>
            <a:ext cx="278232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562600" y="1676400"/>
            <a:ext cx="1447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7015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2895600" y="532549"/>
            <a:ext cx="2667000" cy="584767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3200" smtClean="0">
                <a:solidFill>
                  <a:schemeClr val="tx1">
                    <a:lumMod val="85000"/>
                    <a:lumOff val="15000"/>
                  </a:schemeClr>
                </a:solidFill>
                <a:latin typeface="UTM Avo" pitchFamily="18" charset="0"/>
              </a:rPr>
              <a:t>4. Tập đọc</a:t>
            </a:r>
            <a:endParaRPr lang="en-US" sz="3200">
              <a:solidFill>
                <a:schemeClr val="tx1">
                  <a:lumMod val="85000"/>
                  <a:lumOff val="15000"/>
                </a:schemeClr>
              </a:solidFill>
              <a:latin typeface="UTM Avo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03" y="1447800"/>
            <a:ext cx="7593106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5810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: Rounded Corners 44">
            <a:extLst>
              <a:ext uri="{FF2B5EF4-FFF2-40B4-BE49-F238E27FC236}">
                <a16:creationId xmlns="" xmlns:a16="http://schemas.microsoft.com/office/drawing/2014/main" id="{26896933-0863-49DD-AE4F-E4D561189425}"/>
              </a:ext>
            </a:extLst>
          </p:cNvPr>
          <p:cNvSpPr/>
          <p:nvPr/>
        </p:nvSpPr>
        <p:spPr>
          <a:xfrm>
            <a:off x="4962342" y="3578695"/>
            <a:ext cx="2061265" cy="825717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BD7A2930-7667-43D2-8B42-8AF6C3389138}"/>
              </a:ext>
            </a:extLst>
          </p:cNvPr>
          <p:cNvSpPr/>
          <p:nvPr/>
        </p:nvSpPr>
        <p:spPr>
          <a:xfrm>
            <a:off x="4260610" y="290782"/>
            <a:ext cx="3464726" cy="2410458"/>
          </a:xfrm>
          <a:prstGeom prst="rect">
            <a:avLst/>
          </a:prstGeom>
          <a:noFill/>
        </p:spPr>
        <p:txBody>
          <a:bodyPr wrap="none" lIns="91440" tIns="45720" rIns="91440" bIns="45720" numCol="1">
            <a:prstTxWarp prst="textDeflate">
              <a:avLst/>
            </a:prstTxWarp>
            <a:spAutoFit/>
          </a:bodyPr>
          <a:lstStyle/>
          <a:p>
            <a:pPr algn="ctr" defTabSz="914400"/>
            <a:r>
              <a:rPr lang="en-US" sz="8000" b="1">
                <a:ln w="12700" cmpd="sng">
                  <a:solidFill>
                    <a:srgbClr val="FFC000"/>
                  </a:solidFill>
                  <a:prstDash val="solid"/>
                </a:ln>
                <a:gradFill>
                  <a:gsLst>
                    <a:gs pos="0">
                      <a:srgbClr val="FFC000"/>
                    </a:gs>
                    <a:gs pos="4000">
                      <a:srgbClr val="FFC000">
                        <a:lumMod val="60000"/>
                        <a:lumOff val="40000"/>
                      </a:srgbClr>
                    </a:gs>
                    <a:gs pos="87000">
                      <a:srgbClr val="FFC000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latin typeface="UTM Avo" pitchFamily="18" charset="0"/>
                <a:ea typeface="Tahoma" panose="020B0604030504040204" pitchFamily="34" charset="0"/>
                <a:cs typeface="Tahoma" panose="020B0604030504040204" pitchFamily="34" charset="0"/>
              </a:rPr>
              <a:t>TRÒ CH</a:t>
            </a:r>
            <a:r>
              <a:rPr lang="vi-VN" sz="8000" b="1">
                <a:ln w="12700" cmpd="sng">
                  <a:solidFill>
                    <a:srgbClr val="FFC000"/>
                  </a:solidFill>
                  <a:prstDash val="solid"/>
                </a:ln>
                <a:gradFill>
                  <a:gsLst>
                    <a:gs pos="0">
                      <a:srgbClr val="FFC000"/>
                    </a:gs>
                    <a:gs pos="4000">
                      <a:srgbClr val="FFC000">
                        <a:lumMod val="60000"/>
                        <a:lumOff val="40000"/>
                      </a:srgbClr>
                    </a:gs>
                    <a:gs pos="87000">
                      <a:srgbClr val="FFC000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</a:t>
            </a:r>
            <a:r>
              <a:rPr lang="en-US" sz="8000" b="1">
                <a:ln w="12700" cmpd="sng">
                  <a:solidFill>
                    <a:srgbClr val="FFC000"/>
                  </a:solidFill>
                  <a:prstDash val="solid"/>
                </a:ln>
                <a:gradFill>
                  <a:gsLst>
                    <a:gs pos="0">
                      <a:srgbClr val="FFC000"/>
                    </a:gs>
                    <a:gs pos="4000">
                      <a:srgbClr val="FFC000">
                        <a:lumMod val="60000"/>
                        <a:lumOff val="40000"/>
                      </a:srgbClr>
                    </a:gs>
                    <a:gs pos="87000">
                      <a:srgbClr val="FFC000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latin typeface="UTM Avo" pitchFamily="18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</a:p>
          <a:p>
            <a:pPr algn="ctr" defTabSz="914400"/>
            <a:r>
              <a:rPr lang="en-US" sz="8000" b="1">
                <a:ln w="12700" cmpd="sng">
                  <a:solidFill>
                    <a:srgbClr val="FFC000"/>
                  </a:solidFill>
                  <a:prstDash val="solid"/>
                </a:ln>
                <a:gradFill>
                  <a:gsLst>
                    <a:gs pos="0">
                      <a:srgbClr val="FFC000"/>
                    </a:gs>
                    <a:gs pos="4000">
                      <a:srgbClr val="FFC000">
                        <a:lumMod val="60000"/>
                        <a:lumOff val="40000"/>
                      </a:srgbClr>
                    </a:gs>
                    <a:gs pos="87000">
                      <a:srgbClr val="FFC000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latin typeface="UTM Avo" pitchFamily="18" charset="0"/>
                <a:ea typeface="Tahoma" panose="020B0604030504040204" pitchFamily="34" charset="0"/>
                <a:cs typeface="Tahoma" panose="020B0604030504040204" pitchFamily="34" charset="0"/>
              </a:rPr>
              <a:t> ĐÀO VÀN</a:t>
            </a:r>
            <a:r>
              <a:rPr lang="en-US" sz="8000" b="1">
                <a:ln w="12700" cmpd="sng">
                  <a:solidFill>
                    <a:srgbClr val="FFC000"/>
                  </a:solidFill>
                  <a:prstDash val="solid"/>
                </a:ln>
                <a:gradFill>
                  <a:gsLst>
                    <a:gs pos="0">
                      <a:srgbClr val="FFC000"/>
                    </a:gs>
                    <a:gs pos="4000">
                      <a:srgbClr val="FFC000">
                        <a:lumMod val="60000"/>
                        <a:lumOff val="40000"/>
                      </a:srgbClr>
                    </a:gs>
                    <a:gs pos="87000">
                      <a:srgbClr val="FFC000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="" xmlns:a16="http://schemas.microsoft.com/office/drawing/2014/main" id="{CC339E71-C022-41EC-85F8-D362229A36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086" y="2177599"/>
            <a:ext cx="1216972" cy="1340147"/>
          </a:xfrm>
          <a:prstGeom prst="rect">
            <a:avLst/>
          </a:prstGeom>
        </p:spPr>
      </p:pic>
      <p:pic>
        <p:nvPicPr>
          <p:cNvPr id="43" name="Picture 42">
            <a:hlinkClick r:id="rId7" action="ppaction://hlinksldjump"/>
            <a:extLst>
              <a:ext uri="{FF2B5EF4-FFF2-40B4-BE49-F238E27FC236}">
                <a16:creationId xmlns="" xmlns:a16="http://schemas.microsoft.com/office/drawing/2014/main" id="{AB54DEFA-0388-4F63-9E30-D9916A87473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23" y="5027048"/>
            <a:ext cx="816345" cy="882862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="" xmlns:a16="http://schemas.microsoft.com/office/drawing/2014/main" id="{4B8F0FD2-8304-4804-86AC-C33ED279E2D1}"/>
              </a:ext>
            </a:extLst>
          </p:cNvPr>
          <p:cNvSpPr/>
          <p:nvPr/>
        </p:nvSpPr>
        <p:spPr>
          <a:xfrm>
            <a:off x="4592971" y="3604027"/>
            <a:ext cx="274626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914400"/>
            <a:r>
              <a:rPr lang="en-US" sz="4800" b="1">
                <a:ln w="12700" cmpd="sng">
                  <a:noFill/>
                  <a:prstDash val="solid"/>
                </a:ln>
                <a:solidFill>
                  <a:srgbClr val="00B0F0"/>
                </a:solidFill>
                <a:latin typeface="UTM Avo" pitchFamily="18" charset="0"/>
              </a:rPr>
              <a:t>BẮT ĐẦU</a:t>
            </a:r>
          </a:p>
        </p:txBody>
      </p:sp>
      <p:pic>
        <p:nvPicPr>
          <p:cNvPr id="46" name="Crystal">
            <a:hlinkClick r:id="" action="ppaction://media"/>
            <a:extLst>
              <a:ext uri="{FF2B5EF4-FFF2-40B4-BE49-F238E27FC236}">
                <a16:creationId xmlns="" xmlns:a16="http://schemas.microsoft.com/office/drawing/2014/main" id="{A5DC7FAE-4DA7-465C-A15D-39D7031DC7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620568" y="7273075"/>
            <a:ext cx="457200" cy="60960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476" y="3063145"/>
            <a:ext cx="2254191" cy="3225064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997" y="539201"/>
            <a:ext cx="2725148" cy="2938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579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4.07407E-6 L 2.29167E-6 0.0291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5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1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23925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1515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6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223" y="943770"/>
            <a:ext cx="568936" cy="813974"/>
          </a:xfrm>
          <a:prstGeom prst="rect">
            <a:avLst/>
          </a:prstGeom>
        </p:spPr>
      </p:pic>
      <p:cxnSp>
        <p:nvCxnSpPr>
          <p:cNvPr id="106" name="Straight Connector 105"/>
          <p:cNvCxnSpPr>
            <a:cxnSpLocks/>
          </p:cNvCxnSpPr>
          <p:nvPr/>
        </p:nvCxnSpPr>
        <p:spPr>
          <a:xfrm flipH="1">
            <a:off x="1855413" y="1371853"/>
            <a:ext cx="2577103" cy="2618814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7" name="Picture 9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361" y="3489644"/>
            <a:ext cx="987638" cy="1085182"/>
          </a:xfrm>
          <a:prstGeom prst="rect">
            <a:avLst/>
          </a:prstGeom>
        </p:spPr>
      </p:pic>
      <p:pic>
        <p:nvPicPr>
          <p:cNvPr id="4" name="clock-ticking-2">
            <a:hlinkClick r:id="" action="ppaction://media"/>
            <a:extLst>
              <a:ext uri="{FF2B5EF4-FFF2-40B4-BE49-F238E27FC236}">
                <a16:creationId xmlns="" xmlns:a16="http://schemas.microsoft.com/office/drawing/2014/main" id="{7CA245BB-965D-462A-84F2-2C5E8C4A700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5041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636757" y="7205498"/>
            <a:ext cx="457200" cy="609600"/>
          </a:xfrm>
          <a:prstGeom prst="rect">
            <a:avLst/>
          </a:prstGeom>
        </p:spPr>
      </p:pic>
      <p:pic>
        <p:nvPicPr>
          <p:cNvPr id="5" name="magic">
            <a:hlinkClick r:id="" action="ppaction://media"/>
            <a:extLst>
              <a:ext uri="{FF2B5EF4-FFF2-40B4-BE49-F238E27FC236}">
                <a16:creationId xmlns="" xmlns:a16="http://schemas.microsoft.com/office/drawing/2014/main" id="{0C1F5957-BF28-4DBC-AF2D-24DEC1B621D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263131" y="4876548"/>
            <a:ext cx="457200" cy="609600"/>
          </a:xfrm>
          <a:prstGeom prst="rect">
            <a:avLst/>
          </a:prstGeom>
        </p:spPr>
      </p:pic>
      <p:cxnSp>
        <p:nvCxnSpPr>
          <p:cNvPr id="55" name="Straight Connector 54">
            <a:extLst>
              <a:ext uri="{FF2B5EF4-FFF2-40B4-BE49-F238E27FC236}">
                <a16:creationId xmlns="" xmlns:a16="http://schemas.microsoft.com/office/drawing/2014/main" id="{BF8AF885-CD0B-49EA-BB27-54F87079845C}"/>
              </a:ext>
            </a:extLst>
          </p:cNvPr>
          <p:cNvCxnSpPr>
            <a:cxnSpLocks/>
          </p:cNvCxnSpPr>
          <p:nvPr/>
        </p:nvCxnSpPr>
        <p:spPr>
          <a:xfrm flipH="1">
            <a:off x="2792458" y="1407240"/>
            <a:ext cx="1646927" cy="4078908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Picture 55">
            <a:extLst>
              <a:ext uri="{FF2B5EF4-FFF2-40B4-BE49-F238E27FC236}">
                <a16:creationId xmlns="" xmlns:a16="http://schemas.microsoft.com/office/drawing/2014/main" id="{09C96DFA-0498-415B-A64F-347931DAAAD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22817" y="5080000"/>
            <a:ext cx="739281" cy="812296"/>
          </a:xfrm>
          <a:prstGeom prst="rect">
            <a:avLst/>
          </a:prstGeom>
        </p:spPr>
      </p:pic>
      <p:sp>
        <p:nvSpPr>
          <p:cNvPr id="8" name="TextBox 7">
            <a:hlinkClick r:id="rId10" action="ppaction://hlinksldjump"/>
            <a:extLst>
              <a:ext uri="{FF2B5EF4-FFF2-40B4-BE49-F238E27FC236}">
                <a16:creationId xmlns="" xmlns:a16="http://schemas.microsoft.com/office/drawing/2014/main" id="{6D2C7ADA-0FBF-400B-B751-9386D656BDA7}"/>
              </a:ext>
            </a:extLst>
          </p:cNvPr>
          <p:cNvSpPr txBox="1"/>
          <p:nvPr/>
        </p:nvSpPr>
        <p:spPr>
          <a:xfrm>
            <a:off x="1226889" y="2707091"/>
            <a:ext cx="13260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sz="4000" b="1"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100$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F49C502E-9CFD-4EF0-8C48-CEE32019B1B1}"/>
              </a:ext>
            </a:extLst>
          </p:cNvPr>
          <p:cNvSpPr txBox="1"/>
          <p:nvPr/>
        </p:nvSpPr>
        <p:spPr>
          <a:xfrm>
            <a:off x="4982130" y="1101579"/>
            <a:ext cx="13260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sz="4000" b="1"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100$</a:t>
            </a:r>
          </a:p>
        </p:txBody>
      </p:sp>
      <p:sp>
        <p:nvSpPr>
          <p:cNvPr id="60" name="TextBox 59">
            <a:hlinkClick r:id="rId11" action="ppaction://hlinksldjump"/>
            <a:extLst>
              <a:ext uri="{FF2B5EF4-FFF2-40B4-BE49-F238E27FC236}">
                <a16:creationId xmlns="" xmlns:a16="http://schemas.microsoft.com/office/drawing/2014/main" id="{A8BB3BB3-2DE1-4E9A-BFBD-1C12AA1BCD6B}"/>
              </a:ext>
            </a:extLst>
          </p:cNvPr>
          <p:cNvSpPr txBox="1"/>
          <p:nvPr/>
        </p:nvSpPr>
        <p:spPr>
          <a:xfrm>
            <a:off x="2152920" y="4480262"/>
            <a:ext cx="10406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sz="4000" b="1" smtClean="0"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50$</a:t>
            </a:r>
            <a:endParaRPr lang="en-US" sz="4000" b="1">
              <a:solidFill>
                <a:srgbClr val="FFFF00"/>
              </a:solidFill>
              <a:latin typeface="Britannic Bold" panose="020B0903060703020204" pitchFamily="34" charset="0"/>
              <a:cs typeface="Champion Script" panose="020B050603040403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AFC1BFDF-023F-4C88-99C9-93A692F1191B}"/>
              </a:ext>
            </a:extLst>
          </p:cNvPr>
          <p:cNvSpPr txBox="1"/>
          <p:nvPr/>
        </p:nvSpPr>
        <p:spPr>
          <a:xfrm>
            <a:off x="5232202" y="1101579"/>
            <a:ext cx="10406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sz="4000" b="1"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50$</a:t>
            </a:r>
          </a:p>
        </p:txBody>
      </p:sp>
      <p:cxnSp>
        <p:nvCxnSpPr>
          <p:cNvPr id="63" name="Straight Connector 62">
            <a:extLst>
              <a:ext uri="{FF2B5EF4-FFF2-40B4-BE49-F238E27FC236}">
                <a16:creationId xmlns="" xmlns:a16="http://schemas.microsoft.com/office/drawing/2014/main" id="{733AD7B8-5803-4740-B2EF-DC27798766D1}"/>
              </a:ext>
            </a:extLst>
          </p:cNvPr>
          <p:cNvCxnSpPr>
            <a:cxnSpLocks/>
          </p:cNvCxnSpPr>
          <p:nvPr/>
        </p:nvCxnSpPr>
        <p:spPr>
          <a:xfrm>
            <a:off x="4432515" y="1407247"/>
            <a:ext cx="609958" cy="3732367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Picture 63">
            <a:extLst>
              <a:ext uri="{FF2B5EF4-FFF2-40B4-BE49-F238E27FC236}">
                <a16:creationId xmlns="" xmlns:a16="http://schemas.microsoft.com/office/drawing/2014/main" id="{51438933-F446-4EBA-BE88-4D2B52DC4AA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85395" flipH="1">
            <a:off x="4734380" y="4980722"/>
            <a:ext cx="649214" cy="401250"/>
          </a:xfrm>
          <a:prstGeom prst="rect">
            <a:avLst/>
          </a:prstGeom>
        </p:spPr>
      </p:pic>
      <p:sp>
        <p:nvSpPr>
          <p:cNvPr id="65" name="TextBox 64">
            <a:hlinkClick r:id="rId13" action="ppaction://hlinksldjump"/>
            <a:extLst>
              <a:ext uri="{FF2B5EF4-FFF2-40B4-BE49-F238E27FC236}">
                <a16:creationId xmlns="" xmlns:a16="http://schemas.microsoft.com/office/drawing/2014/main" id="{2FB7674C-F729-49C6-89B2-2C769B66B565}"/>
              </a:ext>
            </a:extLst>
          </p:cNvPr>
          <p:cNvSpPr txBox="1"/>
          <p:nvPr/>
        </p:nvSpPr>
        <p:spPr>
          <a:xfrm>
            <a:off x="4155936" y="4431721"/>
            <a:ext cx="10406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sz="4000" b="1"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20$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="" xmlns:a16="http://schemas.microsoft.com/office/drawing/2014/main" id="{1C63A7B9-6E42-4E40-998E-F0A37D212CB1}"/>
              </a:ext>
            </a:extLst>
          </p:cNvPr>
          <p:cNvSpPr txBox="1"/>
          <p:nvPr/>
        </p:nvSpPr>
        <p:spPr>
          <a:xfrm>
            <a:off x="5232202" y="1101579"/>
            <a:ext cx="10406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sz="4000" b="1"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20$</a:t>
            </a:r>
          </a:p>
        </p:txBody>
      </p:sp>
      <p:cxnSp>
        <p:nvCxnSpPr>
          <p:cNvPr id="70" name="Straight Connector 69">
            <a:extLst>
              <a:ext uri="{FF2B5EF4-FFF2-40B4-BE49-F238E27FC236}">
                <a16:creationId xmlns="" xmlns:a16="http://schemas.microsoft.com/office/drawing/2014/main" id="{F869E0E7-AC35-4E44-A5EF-1B860F1BADF5}"/>
              </a:ext>
            </a:extLst>
          </p:cNvPr>
          <p:cNvCxnSpPr>
            <a:cxnSpLocks/>
          </p:cNvCxnSpPr>
          <p:nvPr/>
        </p:nvCxnSpPr>
        <p:spPr>
          <a:xfrm>
            <a:off x="4425146" y="1383724"/>
            <a:ext cx="2396177" cy="4102424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" name="Picture 70">
            <a:extLst>
              <a:ext uri="{FF2B5EF4-FFF2-40B4-BE49-F238E27FC236}">
                <a16:creationId xmlns="" xmlns:a16="http://schemas.microsoft.com/office/drawing/2014/main" id="{D131E8FE-18A5-4B93-9B33-699F50ED8E7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51551">
            <a:off x="6107733" y="5045112"/>
            <a:ext cx="1427176" cy="882074"/>
          </a:xfrm>
          <a:prstGeom prst="rect">
            <a:avLst/>
          </a:prstGeom>
        </p:spPr>
      </p:pic>
      <p:sp>
        <p:nvSpPr>
          <p:cNvPr id="81" name="TextBox 80">
            <a:extLst>
              <a:ext uri="{FF2B5EF4-FFF2-40B4-BE49-F238E27FC236}">
                <a16:creationId xmlns="" xmlns:a16="http://schemas.microsoft.com/office/drawing/2014/main" id="{1E5637D5-CCDB-42FB-88A7-3493A2A609E9}"/>
              </a:ext>
            </a:extLst>
          </p:cNvPr>
          <p:cNvSpPr txBox="1"/>
          <p:nvPr/>
        </p:nvSpPr>
        <p:spPr>
          <a:xfrm>
            <a:off x="4997760" y="1101579"/>
            <a:ext cx="1040670" cy="707886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defTabSz="914400"/>
            <a:r>
              <a:rPr lang="en-US" sz="4000" b="1" dirty="0">
                <a:solidFill>
                  <a:srgbClr val="FFFF00"/>
                </a:solidFill>
                <a:latin typeface="Britannic Bold"/>
                <a:cs typeface="Champion Script" panose="020B0506030404030204" pitchFamily="34" charset="0"/>
              </a:rPr>
              <a:t>150</a:t>
            </a:r>
          </a:p>
        </p:txBody>
      </p:sp>
      <p:cxnSp>
        <p:nvCxnSpPr>
          <p:cNvPr id="96" name="Straight Connector 95">
            <a:extLst>
              <a:ext uri="{FF2B5EF4-FFF2-40B4-BE49-F238E27FC236}">
                <a16:creationId xmlns="" xmlns:a16="http://schemas.microsoft.com/office/drawing/2014/main" id="{89088168-F37F-4414-83D7-25D344CB8832}"/>
              </a:ext>
            </a:extLst>
          </p:cNvPr>
          <p:cNvCxnSpPr>
            <a:cxnSpLocks/>
          </p:cNvCxnSpPr>
          <p:nvPr/>
        </p:nvCxnSpPr>
        <p:spPr>
          <a:xfrm>
            <a:off x="4482582" y="1383730"/>
            <a:ext cx="2822960" cy="2220121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8" name="Picture 97">
            <a:extLst>
              <a:ext uri="{FF2B5EF4-FFF2-40B4-BE49-F238E27FC236}">
                <a16:creationId xmlns="" xmlns:a16="http://schemas.microsoft.com/office/drawing/2014/main" id="{5F5E6354-74CB-4578-993C-8A3D8C180F2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43701" flipV="1">
            <a:off x="6979322" y="3477871"/>
            <a:ext cx="742218" cy="458732"/>
          </a:xfrm>
          <a:prstGeom prst="rect">
            <a:avLst/>
          </a:prstGeom>
        </p:spPr>
      </p:pic>
      <p:sp>
        <p:nvSpPr>
          <p:cNvPr id="100" name="TextBox 99">
            <a:hlinkClick r:id="rId15" action="ppaction://hlinksldjump"/>
            <a:extLst>
              <a:ext uri="{FF2B5EF4-FFF2-40B4-BE49-F238E27FC236}">
                <a16:creationId xmlns="" xmlns:a16="http://schemas.microsoft.com/office/drawing/2014/main" id="{D1DF82DC-BEFB-41A7-AD35-7C5CE4B44277}"/>
              </a:ext>
            </a:extLst>
          </p:cNvPr>
          <p:cNvSpPr txBox="1"/>
          <p:nvPr/>
        </p:nvSpPr>
        <p:spPr>
          <a:xfrm>
            <a:off x="6947314" y="2665905"/>
            <a:ext cx="10406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sz="4000" b="1"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10$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="" xmlns:a16="http://schemas.microsoft.com/office/drawing/2014/main" id="{19A2C360-0D94-47A6-A585-AD31B05F0589}"/>
              </a:ext>
            </a:extLst>
          </p:cNvPr>
          <p:cNvSpPr txBox="1"/>
          <p:nvPr/>
        </p:nvSpPr>
        <p:spPr>
          <a:xfrm>
            <a:off x="5233403" y="1101579"/>
            <a:ext cx="184731" cy="707886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defTabSz="914400"/>
            <a:endParaRPr lang="en-US" sz="4000" b="1" dirty="0">
              <a:solidFill>
                <a:srgbClr val="FFFF00"/>
              </a:solidFill>
              <a:latin typeface="Britannic Bold"/>
              <a:cs typeface="Champion Script" panose="020B050603040403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E70AFA97-EBB3-4086-9453-7DD425CC7E2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88503" y="406020"/>
            <a:ext cx="880061" cy="1245524"/>
          </a:xfrm>
          <a:prstGeom prst="rect">
            <a:avLst/>
          </a:prstGeom>
        </p:spPr>
      </p:pic>
      <p:pic>
        <p:nvPicPr>
          <p:cNvPr id="17" name="Picture 16">
            <a:hlinkClick r:id="rId17" action="ppaction://hlinksldjump"/>
            <a:extLst>
              <a:ext uri="{FF2B5EF4-FFF2-40B4-BE49-F238E27FC236}">
                <a16:creationId xmlns="" xmlns:a16="http://schemas.microsoft.com/office/drawing/2014/main" id="{ADC9E897-BB91-4930-971E-D7E84BF4E74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1731" y="1101586"/>
            <a:ext cx="606725" cy="656161"/>
          </a:xfrm>
          <a:prstGeom prst="rect">
            <a:avLst/>
          </a:prstGeom>
        </p:spPr>
      </p:pic>
      <p:sp>
        <p:nvSpPr>
          <p:cNvPr id="72" name="TextBox 71">
            <a:hlinkClick r:id="rId19" action="ppaction://hlinksldjump"/>
            <a:extLst>
              <a:ext uri="{FF2B5EF4-FFF2-40B4-BE49-F238E27FC236}">
                <a16:creationId xmlns="" xmlns:a16="http://schemas.microsoft.com/office/drawing/2014/main" id="{9AEB9DB1-3DBE-4B42-B829-AE6DA8A6C03E}"/>
              </a:ext>
            </a:extLst>
          </p:cNvPr>
          <p:cNvSpPr txBox="1"/>
          <p:nvPr/>
        </p:nvSpPr>
        <p:spPr>
          <a:xfrm>
            <a:off x="6389180" y="4191646"/>
            <a:ext cx="13260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sz="4000" b="1"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150$</a:t>
            </a:r>
          </a:p>
        </p:txBody>
      </p:sp>
      <p:pic>
        <p:nvPicPr>
          <p:cNvPr id="66" name="Picture 65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789" y="294754"/>
            <a:ext cx="687800" cy="741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134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7.40741E-7 L 8.33333E-7 0.00741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9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8" presetClass="exit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9" dur="47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2.96296E-6 L 0.28451 -0.37963 " pathEditMode="relative" rAng="0" ptsTypes="AA">
                                      <p:cBhvr>
                                        <p:cTn id="22" dur="5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19" y="-1898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3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49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3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000"/>
                            </p:stCondLst>
                            <p:childTnLst>
                              <p:par>
                                <p:cTn id="4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audio>
              <p:cMediaNode vol="10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8" presetClass="exit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4" dur="4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0 L 0.17825 -0.58704 " pathEditMode="relative" rAng="0" ptsTypes="AA">
                                      <p:cBhvr>
                                        <p:cTn id="67" dur="5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06" y="-29352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3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49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6000"/>
                            </p:stCondLst>
                            <p:childTnLst>
                              <p:par>
                                <p:cTn id="78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5" dur="3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9000"/>
                            </p:stCondLst>
                            <p:childTnLst>
                              <p:par>
                                <p:cTn id="9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1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18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107" dur="47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-0.06615 -0.5324 " pathEditMode="relative" rAng="0" ptsTypes="AA">
                                      <p:cBhvr>
                                        <p:cTn id="110" dur="5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7" y="-26620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1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3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9" dur="49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6000"/>
                            </p:stCondLst>
                            <p:childTnLst>
                              <p:par>
                                <p:cTn id="121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8" dur="3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9000"/>
                            </p:stCondLst>
                            <p:childTnLst>
                              <p:par>
                                <p:cTn id="13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1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 tmFilter="0, 0; .2, .5; .8, .5; 1, 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3" dur="250" autoRev="1" fill="hold"/>
                                        <p:tgtEl>
                                          <p:spTgt spid="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00"/>
                            </p:stCondLst>
                            <p:childTnLst>
                              <p:par>
                                <p:cTn id="14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18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150" dur="47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1.48148E-6 L -0.25911 -0.59121 " pathEditMode="relative" rAng="0" ptsTypes="AA">
                                      <p:cBhvr>
                                        <p:cTn id="153" dur="5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56" y="-29560"/>
                                    </p:animMotion>
                                  </p:childTnLst>
                                </p:cTn>
                              </p:par>
                              <p:par>
                                <p:cTn id="154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55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0" dur="3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2" dur="49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6000"/>
                            </p:stCondLst>
                            <p:childTnLst>
                              <p:par>
                                <p:cTn id="164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5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1" dur="3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9000"/>
                            </p:stCondLst>
                            <p:childTnLst>
                              <p:par>
                                <p:cTn id="17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1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181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2" fill="hold">
                      <p:stCondLst>
                        <p:cond delay="0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5" dur="500" tmFilter="0, 0; .2, .5; .8, .5; 1, 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6" dur="250" autoRev="1" fill="hold"/>
                                        <p:tgtEl>
                                          <p:spTgt spid="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500"/>
                            </p:stCondLst>
                            <p:childTnLst>
                              <p:par>
                                <p:cTn id="18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1000"/>
                            </p:stCondLst>
                            <p:childTnLst>
                              <p:par>
                                <p:cTn id="192" presetID="18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193" dur="47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7.40741E-7 L -0.31654 -0.3419 " pathEditMode="relative" rAng="0" ptsTypes="AA">
                                      <p:cBhvr>
                                        <p:cTn id="196" dur="5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33" y="-17106"/>
                                    </p:animMotion>
                                  </p:childTnLst>
                                </p:cTn>
                              </p:par>
                              <p:par>
                                <p:cTn id="197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98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3" dur="3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0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5" dur="49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6000"/>
                            </p:stCondLst>
                            <p:childTnLst>
                              <p:par>
                                <p:cTn id="207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8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4" dur="3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15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9000"/>
                            </p:stCondLst>
                            <p:childTnLst>
                              <p:par>
                                <p:cTn id="221" presetID="10" presetClass="exit" presetSubtype="0" fill="hold" grpId="1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1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22" dur="1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22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5" fill="hold">
                      <p:stCondLst>
                        <p:cond delay="0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36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2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2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3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3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1950"/>
                            </p:stCondLst>
                            <p:childTnLst>
                              <p:par>
                                <p:cTn id="233" presetID="19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2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2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6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4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4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4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4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1800"/>
                            </p:stCondLst>
                            <p:childTnLst>
                              <p:par>
                                <p:cTn id="247" presetID="19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4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24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25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252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3" fill="hold">
                      <p:stCondLst>
                        <p:cond delay="0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36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5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5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5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5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1800"/>
                            </p:stCondLst>
                            <p:childTnLst>
                              <p:par>
                                <p:cTn id="261" presetID="19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6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26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26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266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7" fill="hold">
                      <p:stCondLst>
                        <p:cond delay="0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36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7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7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7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7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1950"/>
                            </p:stCondLst>
                            <p:childTnLst>
                              <p:par>
                                <p:cTn id="275" presetID="19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7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27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27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280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1" fill="hold">
                      <p:stCondLst>
                        <p:cond delay="0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36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8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8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8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8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8" fill="hold">
                            <p:stCondLst>
                              <p:cond delay="1800"/>
                            </p:stCondLst>
                            <p:childTnLst>
                              <p:par>
                                <p:cTn id="289" presetID="19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9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29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29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3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8" grpId="2"/>
      <p:bldP spid="59" grpId="0"/>
      <p:bldP spid="59" grpId="1"/>
      <p:bldP spid="60" grpId="0"/>
      <p:bldP spid="60" grpId="1"/>
      <p:bldP spid="60" grpId="2"/>
      <p:bldP spid="61" grpId="0"/>
      <p:bldP spid="61" grpId="1"/>
      <p:bldP spid="65" grpId="0"/>
      <p:bldP spid="65" grpId="1"/>
      <p:bldP spid="65" grpId="2"/>
      <p:bldP spid="69" grpId="0"/>
      <p:bldP spid="69" grpId="1"/>
      <p:bldP spid="81" grpId="0"/>
      <p:bldP spid="81" grpId="1"/>
      <p:bldP spid="100" grpId="0"/>
      <p:bldP spid="100" grpId="1"/>
      <p:bldP spid="100" grpId="2"/>
      <p:bldP spid="101" grpId="0"/>
      <p:bldP spid="101" grpId="1"/>
      <p:bldP spid="72" grpId="0"/>
      <p:bldP spid="72" grpId="1"/>
      <p:bldP spid="72" grpId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272948" y="649615"/>
            <a:ext cx="6621805" cy="2054948"/>
          </a:xfrm>
          <a:prstGeom prst="rect">
            <a:avLst/>
          </a:prstGeom>
          <a:ln w="57150"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8000" smtClean="0">
                <a:solidFill>
                  <a:prstClr val="white"/>
                </a:solidFill>
                <a:latin typeface="UTM Avo" pitchFamily="18" charset="0"/>
              </a:rPr>
              <a:t>đe</a:t>
            </a:r>
            <a:endParaRPr lang="en-US" sz="8000" dirty="0">
              <a:solidFill>
                <a:prstClr val="white"/>
              </a:solidFill>
              <a:latin typeface="UTM Avo" pitchFamily="18" charset="0"/>
              <a:cs typeface="Calibri"/>
            </a:endParaRPr>
          </a:p>
          <a:p>
            <a:pPr algn="ctr" defTabSz="914400"/>
            <a:endParaRPr lang="en-US" sz="4800">
              <a:solidFill>
                <a:prstClr val="white"/>
              </a:solidFill>
              <a:cs typeface="Calibri"/>
            </a:endParaRPr>
          </a:p>
        </p:txBody>
      </p:sp>
      <p:pic>
        <p:nvPicPr>
          <p:cNvPr id="9" name="Picture 8">
            <a:hlinkClick r:id="rId3" action="ppaction://hlinksldjump"/>
            <a:extLst>
              <a:ext uri="{FF2B5EF4-FFF2-40B4-BE49-F238E27FC236}">
                <a16:creationId xmlns="" xmlns:a16="http://schemas.microsoft.com/office/drawing/2014/main" id="{2752541A-CCD0-44E9-A966-4E4DB58C943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622" b="75325" l="67426" r="96649">
                        <a14:foregroundMark x1="81099" y1="47866" x2="81099" y2="47866"/>
                        <a14:foregroundMark x1="85925" y1="47866" x2="85925" y2="47866"/>
                        <a14:foregroundMark x1="85925" y1="48794" x2="85925" y2="487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694" t="35900" b="25881"/>
          <a:stretch/>
        </p:blipFill>
        <p:spPr>
          <a:xfrm flipH="1">
            <a:off x="-302997" y="3322960"/>
            <a:ext cx="3151886" cy="3592190"/>
          </a:xfrm>
          <a:prstGeom prst="rect">
            <a:avLst/>
          </a:prstGeom>
        </p:spPr>
      </p:pic>
      <p:sp>
        <p:nvSpPr>
          <p:cNvPr id="2" name="Right Arrow 1">
            <a:hlinkClick r:id="rId3" action="ppaction://hlinksldjump"/>
          </p:cNvPr>
          <p:cNvSpPr/>
          <p:nvPr/>
        </p:nvSpPr>
        <p:spPr>
          <a:xfrm>
            <a:off x="8229601" y="309093"/>
            <a:ext cx="637505" cy="6568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vi-VN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895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272948" y="649615"/>
            <a:ext cx="6621805" cy="2054948"/>
          </a:xfrm>
          <a:prstGeom prst="rect">
            <a:avLst/>
          </a:prstGeom>
          <a:ln w="57150"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8000" smtClean="0">
                <a:solidFill>
                  <a:prstClr val="white"/>
                </a:solidFill>
                <a:latin typeface="UTM Avo" pitchFamily="18" charset="0"/>
                <a:cs typeface="Calibri"/>
              </a:rPr>
              <a:t>đò</a:t>
            </a:r>
            <a:endParaRPr lang="en-US" sz="8000" dirty="0">
              <a:solidFill>
                <a:prstClr val="white"/>
              </a:solidFill>
              <a:latin typeface="UTM Avo" pitchFamily="18" charset="0"/>
              <a:cs typeface="Calibri"/>
            </a:endParaRPr>
          </a:p>
        </p:txBody>
      </p:sp>
      <p:pic>
        <p:nvPicPr>
          <p:cNvPr id="4" name="Picture 3">
            <a:hlinkClick r:id="rId3" action="ppaction://hlinksldjump"/>
            <a:extLst>
              <a:ext uri="{FF2B5EF4-FFF2-40B4-BE49-F238E27FC236}">
                <a16:creationId xmlns="" xmlns:a16="http://schemas.microsoft.com/office/drawing/2014/main" id="{2752541A-CCD0-44E9-A966-4E4DB58C943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622" b="75325" l="67426" r="96649">
                        <a14:foregroundMark x1="81099" y1="47866" x2="81099" y2="47866"/>
                        <a14:foregroundMark x1="85925" y1="47866" x2="85925" y2="47866"/>
                        <a14:foregroundMark x1="85925" y1="48794" x2="85925" y2="487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694" t="35900" b="25881"/>
          <a:stretch/>
        </p:blipFill>
        <p:spPr>
          <a:xfrm flipH="1">
            <a:off x="-302997" y="3322960"/>
            <a:ext cx="3151886" cy="3592190"/>
          </a:xfrm>
          <a:prstGeom prst="rect">
            <a:avLst/>
          </a:prstGeom>
        </p:spPr>
      </p:pic>
      <p:sp>
        <p:nvSpPr>
          <p:cNvPr id="5" name="Right Arrow 4">
            <a:hlinkClick r:id="rId3" action="ppaction://hlinksldjump"/>
          </p:cNvPr>
          <p:cNvSpPr/>
          <p:nvPr/>
        </p:nvSpPr>
        <p:spPr>
          <a:xfrm>
            <a:off x="8229601" y="309093"/>
            <a:ext cx="637505" cy="6568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vi-VN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761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272948" y="649615"/>
            <a:ext cx="6621805" cy="2054948"/>
          </a:xfrm>
          <a:prstGeom prst="rect">
            <a:avLst/>
          </a:prstGeom>
          <a:ln w="57150"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8000" smtClean="0">
                <a:solidFill>
                  <a:prstClr val="white"/>
                </a:solidFill>
                <a:latin typeface="UTM Avo" pitchFamily="18" charset="0"/>
                <a:cs typeface="Calibri"/>
              </a:rPr>
              <a:t>đa</a:t>
            </a:r>
            <a:endParaRPr lang="en-US" sz="8000" dirty="0">
              <a:solidFill>
                <a:prstClr val="white"/>
              </a:solidFill>
              <a:latin typeface="UTM Avo" pitchFamily="18" charset="0"/>
              <a:cs typeface="Calibri"/>
            </a:endParaRPr>
          </a:p>
          <a:p>
            <a:pPr algn="ctr" defTabSz="914400"/>
            <a:endParaRPr lang="vi-VN">
              <a:solidFill>
                <a:prstClr val="white"/>
              </a:solidFill>
            </a:endParaRPr>
          </a:p>
        </p:txBody>
      </p:sp>
      <p:pic>
        <p:nvPicPr>
          <p:cNvPr id="4" name="Picture 3">
            <a:hlinkClick r:id="rId3" action="ppaction://hlinksldjump"/>
            <a:extLst>
              <a:ext uri="{FF2B5EF4-FFF2-40B4-BE49-F238E27FC236}">
                <a16:creationId xmlns="" xmlns:a16="http://schemas.microsoft.com/office/drawing/2014/main" id="{2752541A-CCD0-44E9-A966-4E4DB58C943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622" b="75325" l="67426" r="96649">
                        <a14:foregroundMark x1="81099" y1="47866" x2="81099" y2="47866"/>
                        <a14:foregroundMark x1="85925" y1="47866" x2="85925" y2="47866"/>
                        <a14:foregroundMark x1="85925" y1="48794" x2="85925" y2="487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694" t="35900" b="25881"/>
          <a:stretch/>
        </p:blipFill>
        <p:spPr>
          <a:xfrm flipH="1">
            <a:off x="-302997" y="3322960"/>
            <a:ext cx="3151886" cy="3592190"/>
          </a:xfrm>
          <a:prstGeom prst="rect">
            <a:avLst/>
          </a:prstGeom>
        </p:spPr>
      </p:pic>
      <p:sp>
        <p:nvSpPr>
          <p:cNvPr id="5" name="Right Arrow 4">
            <a:hlinkClick r:id="rId3" action="ppaction://hlinksldjump"/>
          </p:cNvPr>
          <p:cNvSpPr/>
          <p:nvPr/>
        </p:nvSpPr>
        <p:spPr>
          <a:xfrm>
            <a:off x="8229601" y="309093"/>
            <a:ext cx="637505" cy="6568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vi-VN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504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272948" y="649615"/>
            <a:ext cx="6621805" cy="2054948"/>
          </a:xfrm>
          <a:prstGeom prst="rect">
            <a:avLst/>
          </a:prstGeom>
          <a:ln w="57150"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8000" smtClean="0">
                <a:solidFill>
                  <a:prstClr val="white"/>
                </a:solidFill>
                <a:latin typeface="UTM Avo" pitchFamily="18" charset="0"/>
                <a:cs typeface="Calibri"/>
              </a:rPr>
              <a:t>ve</a:t>
            </a:r>
            <a:endParaRPr lang="en-US" sz="8000" dirty="0">
              <a:solidFill>
                <a:prstClr val="white"/>
              </a:solidFill>
              <a:latin typeface="UTM Avo" pitchFamily="18" charset="0"/>
              <a:cs typeface="Calibri"/>
            </a:endParaRPr>
          </a:p>
        </p:txBody>
      </p:sp>
      <p:pic>
        <p:nvPicPr>
          <p:cNvPr id="4" name="Picture 3">
            <a:hlinkClick r:id="rId3" action="ppaction://hlinksldjump"/>
            <a:extLst>
              <a:ext uri="{FF2B5EF4-FFF2-40B4-BE49-F238E27FC236}">
                <a16:creationId xmlns="" xmlns:a16="http://schemas.microsoft.com/office/drawing/2014/main" id="{2752541A-CCD0-44E9-A966-4E4DB58C943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622" b="75325" l="67426" r="96649">
                        <a14:foregroundMark x1="81099" y1="47866" x2="81099" y2="47866"/>
                        <a14:foregroundMark x1="85925" y1="47866" x2="85925" y2="47866"/>
                        <a14:foregroundMark x1="85925" y1="48794" x2="85925" y2="487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694" t="35900" b="25881"/>
          <a:stretch/>
        </p:blipFill>
        <p:spPr>
          <a:xfrm flipH="1">
            <a:off x="-302997" y="3322960"/>
            <a:ext cx="3151886" cy="3592190"/>
          </a:xfrm>
          <a:prstGeom prst="rect">
            <a:avLst/>
          </a:prstGeom>
        </p:spPr>
      </p:pic>
      <p:sp>
        <p:nvSpPr>
          <p:cNvPr id="5" name="Right Arrow 4">
            <a:hlinkClick r:id="rId3" action="ppaction://hlinksldjump"/>
          </p:cNvPr>
          <p:cNvSpPr/>
          <p:nvPr/>
        </p:nvSpPr>
        <p:spPr>
          <a:xfrm>
            <a:off x="8229601" y="309093"/>
            <a:ext cx="637505" cy="6568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vi-VN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804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76400" y="152400"/>
            <a:ext cx="5562600" cy="707878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000" smtClean="0">
                <a:solidFill>
                  <a:schemeClr val="tx1">
                    <a:lumMod val="85000"/>
                    <a:lumOff val="15000"/>
                  </a:schemeClr>
                </a:solidFill>
                <a:latin typeface="UTM Avo" pitchFamily="18" charset="0"/>
              </a:rPr>
              <a:t>KHỞI ĐỘNG</a:t>
            </a:r>
            <a:endParaRPr lang="en-US" sz="4000">
              <a:solidFill>
                <a:schemeClr val="tx1">
                  <a:lumMod val="85000"/>
                  <a:lumOff val="15000"/>
                </a:schemeClr>
              </a:solidFill>
              <a:latin typeface="UTM Avo" pitchFamily="18" charset="0"/>
            </a:endParaRPr>
          </a:p>
        </p:txBody>
      </p:sp>
      <p:pic>
        <p:nvPicPr>
          <p:cNvPr id="4098" name="Picture 2" descr="C:\Users\Administrator\Desktop\c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971293"/>
            <a:ext cx="3048000" cy="3529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838201" y="4343400"/>
            <a:ext cx="3048000" cy="1676400"/>
          </a:xfrm>
          <a:prstGeom prst="roundRect">
            <a:avLst/>
          </a:prstGeom>
          <a:solidFill>
            <a:schemeClr val="bg1"/>
          </a:solidFill>
          <a:ln>
            <a:solidFill>
              <a:srgbClr val="DF31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smtClean="0">
                <a:solidFill>
                  <a:schemeClr val="tx1"/>
                </a:solidFill>
                <a:latin typeface="UTM Avo" pitchFamily="18" charset="0"/>
              </a:rPr>
              <a:t>cờ</a:t>
            </a:r>
            <a:endParaRPr lang="en-US" sz="6600">
              <a:solidFill>
                <a:schemeClr val="tx1"/>
              </a:solidFill>
              <a:latin typeface="UTM Avo" pitchFamily="18" charset="0"/>
            </a:endParaRPr>
          </a:p>
        </p:txBody>
      </p:sp>
      <p:pic>
        <p:nvPicPr>
          <p:cNvPr id="4099" name="Picture 3" descr="C:\Users\Administrator\Desktop\tui-xach-cong-so-da-bo-2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1" y="1524000"/>
            <a:ext cx="3352799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le 6"/>
          <p:cNvSpPr/>
          <p:nvPr/>
        </p:nvSpPr>
        <p:spPr>
          <a:xfrm>
            <a:off x="5105401" y="4343400"/>
            <a:ext cx="3200399" cy="1676400"/>
          </a:xfrm>
          <a:prstGeom prst="roundRect">
            <a:avLst/>
          </a:prstGeom>
          <a:solidFill>
            <a:schemeClr val="bg1"/>
          </a:solidFill>
          <a:ln>
            <a:solidFill>
              <a:srgbClr val="DF31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smtClean="0">
                <a:solidFill>
                  <a:schemeClr val="tx1"/>
                </a:solidFill>
                <a:latin typeface="UTM Avo" pitchFamily="18" charset="0"/>
              </a:rPr>
              <a:t>da</a:t>
            </a:r>
            <a:endParaRPr lang="en-US" sz="6600">
              <a:solidFill>
                <a:schemeClr val="tx1"/>
              </a:solidFill>
              <a:latin typeface="UTM Av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1044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260248" y="637504"/>
            <a:ext cx="6621805" cy="2054948"/>
          </a:xfrm>
          <a:prstGeom prst="rect">
            <a:avLst/>
          </a:prstGeom>
          <a:ln w="57150"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8000" smtClean="0">
                <a:solidFill>
                  <a:prstClr val="white"/>
                </a:solidFill>
                <a:latin typeface="UTM Avo" pitchFamily="18" charset="0"/>
                <a:cs typeface="Calibri"/>
              </a:rPr>
              <a:t>Dẻ</a:t>
            </a:r>
            <a:endParaRPr lang="en-US" sz="8000" dirty="0">
              <a:solidFill>
                <a:prstClr val="white"/>
              </a:solidFill>
              <a:latin typeface="UTM Avo" pitchFamily="18" charset="0"/>
              <a:cs typeface="Calibri"/>
            </a:endParaRPr>
          </a:p>
        </p:txBody>
      </p:sp>
      <p:pic>
        <p:nvPicPr>
          <p:cNvPr id="4" name="Picture 3">
            <a:hlinkClick r:id="rId3" action="ppaction://hlinksldjump"/>
            <a:extLst>
              <a:ext uri="{FF2B5EF4-FFF2-40B4-BE49-F238E27FC236}">
                <a16:creationId xmlns="" xmlns:a16="http://schemas.microsoft.com/office/drawing/2014/main" id="{2752541A-CCD0-44E9-A966-4E4DB58C943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622" b="75325" l="67426" r="96649">
                        <a14:foregroundMark x1="81099" y1="47866" x2="81099" y2="47866"/>
                        <a14:foregroundMark x1="85925" y1="47866" x2="85925" y2="47866"/>
                        <a14:foregroundMark x1="85925" y1="48794" x2="85925" y2="487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694" t="35900" b="25881"/>
          <a:stretch/>
        </p:blipFill>
        <p:spPr>
          <a:xfrm flipH="1">
            <a:off x="-302997" y="3322960"/>
            <a:ext cx="3151886" cy="3592190"/>
          </a:xfrm>
          <a:prstGeom prst="rect">
            <a:avLst/>
          </a:prstGeom>
        </p:spPr>
      </p:pic>
      <p:sp>
        <p:nvSpPr>
          <p:cNvPr id="5" name="Right Arrow 4">
            <a:hlinkClick r:id="rId3" action="ppaction://hlinksldjump"/>
          </p:cNvPr>
          <p:cNvSpPr/>
          <p:nvPr/>
        </p:nvSpPr>
        <p:spPr>
          <a:xfrm>
            <a:off x="8229601" y="309093"/>
            <a:ext cx="637505" cy="6568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vi-VN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323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6800"/>
            <a:ext cx="9144000" cy="41113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00" y="3886200"/>
            <a:ext cx="5562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smtClean="0">
                <a:solidFill>
                  <a:srgbClr val="FF0000"/>
                </a:solidFill>
                <a:latin typeface="UTM Avo" pitchFamily="18" charset="0"/>
                <a:cs typeface="Times New Roman" pitchFamily="18" charset="0"/>
              </a:rPr>
              <a:t>Củng cố</a:t>
            </a:r>
            <a:endParaRPr lang="en-US" sz="6600" b="1">
              <a:solidFill>
                <a:srgbClr val="FF0000"/>
              </a:solidFill>
              <a:latin typeface="UTM Avo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387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9200" y="1828802"/>
            <a:ext cx="6781800" cy="769433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40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5. </a:t>
            </a:r>
            <a:r>
              <a:rPr lang="en-US" sz="4400" smtClean="0">
                <a:solidFill>
                  <a:schemeClr val="tx1">
                    <a:lumMod val="85000"/>
                    <a:lumOff val="15000"/>
                  </a:schemeClr>
                </a:solidFill>
                <a:latin typeface="UTM Avo" pitchFamily="18" charset="0"/>
              </a:rPr>
              <a:t>Tập viết ( bảng con )</a:t>
            </a:r>
            <a:endParaRPr lang="en-US" sz="4400">
              <a:solidFill>
                <a:schemeClr val="tx1">
                  <a:lumMod val="85000"/>
                  <a:lumOff val="15000"/>
                </a:schemeClr>
              </a:solidFill>
              <a:latin typeface="UTM Avo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" y="2590800"/>
            <a:ext cx="8210550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7772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Title 4"/>
          <p:cNvSpPr txBox="1">
            <a:spLocks noGrp="1"/>
          </p:cNvSpPr>
          <p:nvPr>
            <p:ph type="title"/>
          </p:nvPr>
        </p:nvSpPr>
        <p:spPr>
          <a:xfrm>
            <a:off x="457200" y="461422"/>
            <a:ext cx="8229600" cy="769433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r>
              <a:rPr lang="en-US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5. </a:t>
            </a:r>
            <a:r>
              <a:rPr lang="en-US">
                <a:solidFill>
                  <a:schemeClr val="tx1">
                    <a:lumMod val="85000"/>
                    <a:lumOff val="15000"/>
                  </a:schemeClr>
                </a:solidFill>
                <a:latin typeface="UTM Avo" pitchFamily="18" charset="0"/>
              </a:rPr>
              <a:t>Tập viết ( bảng con )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1378097"/>
              </p:ext>
            </p:extLst>
          </p:nvPr>
        </p:nvGraphicFramePr>
        <p:xfrm>
          <a:off x="3949700" y="3086100"/>
          <a:ext cx="12446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Packager Shell Object" showAsIcon="1" r:id="rId3" imgW="1244880" imgH="685800" progId="Package">
                  <p:embed/>
                </p:oleObj>
              </mc:Choice>
              <mc:Fallback>
                <p:oleObj name="Packager Shell Object" showAsIcon="1" r:id="rId3" imgW="1244880" imgH="685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49700" y="3086100"/>
                        <a:ext cx="1244600" cy="685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8887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81"/>
          <a:stretch/>
        </p:blipFill>
        <p:spPr>
          <a:xfrm>
            <a:off x="25401" y="0"/>
            <a:ext cx="9143999" cy="6629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52600" y="1447800"/>
            <a:ext cx="5410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smtClean="0">
                <a:solidFill>
                  <a:srgbClr val="FF0000"/>
                </a:solidFill>
                <a:latin typeface="UTM Avo" pitchFamily="18" charset="0"/>
                <a:cs typeface="Times New Roman" pitchFamily="18" charset="0"/>
              </a:rPr>
              <a:t>Dặn dò</a:t>
            </a:r>
            <a:endParaRPr lang="en-US" sz="9600" b="1">
              <a:solidFill>
                <a:srgbClr val="FF0000"/>
              </a:solidFill>
              <a:latin typeface="UTM Avo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16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1007" y="3478530"/>
            <a:ext cx="783431" cy="63500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906" y="276228"/>
            <a:ext cx="2552700" cy="1571625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386" y="2658110"/>
            <a:ext cx="1985963" cy="1933575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0886" y="569598"/>
            <a:ext cx="1559719" cy="1870075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9675" y="3940178"/>
            <a:ext cx="7025640" cy="2684145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9526" y="6208398"/>
            <a:ext cx="9182576" cy="71056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266223" y="1718608"/>
            <a:ext cx="5363969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600" b="1" smtClean="0">
                <a:solidFill>
                  <a:schemeClr val="accent6">
                    <a:lumMod val="75000"/>
                  </a:schemeClr>
                </a:solidFill>
                <a:latin typeface="UTM Avo" pitchFamily="18" charset="0"/>
                <a:cs typeface="+mn-ea"/>
                <a:sym typeface="+mn-lt"/>
              </a:rPr>
              <a:t>Tạm biệt và </a:t>
            </a:r>
          </a:p>
          <a:p>
            <a:pPr algn="ctr"/>
            <a:r>
              <a:rPr lang="en-US" altLang="zh-CN" sz="6600" b="1" smtClean="0">
                <a:solidFill>
                  <a:schemeClr val="accent6">
                    <a:lumMod val="75000"/>
                  </a:schemeClr>
                </a:solidFill>
                <a:latin typeface="UTM Avo" pitchFamily="18" charset="0"/>
                <a:cs typeface="+mn-ea"/>
                <a:sym typeface="+mn-lt"/>
              </a:rPr>
              <a:t>hẹn gặp lại !</a:t>
            </a:r>
          </a:p>
        </p:txBody>
      </p:sp>
    </p:spTree>
    <p:extLst>
      <p:ext uri="{BB962C8B-B14F-4D97-AF65-F5344CB8AC3E}">
        <p14:creationId xmlns:p14="http://schemas.microsoft.com/office/powerpoint/2010/main" val="336313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124200"/>
            <a:ext cx="59436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" y="685800"/>
            <a:ext cx="8382000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8140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533400" y="3200399"/>
            <a:ext cx="3810000" cy="3124201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447800" y="3505202"/>
            <a:ext cx="1905000" cy="209287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3000">
                <a:solidFill>
                  <a:srgbClr val="008000"/>
                </a:solidFill>
                <a:latin typeface="UTM Avo" pitchFamily="18" charset="0"/>
              </a:rPr>
              <a:t>đ</a:t>
            </a:r>
          </a:p>
        </p:txBody>
      </p:sp>
      <p:sp>
        <p:nvSpPr>
          <p:cNvPr id="11" name="Oval 10"/>
          <p:cNvSpPr/>
          <p:nvPr/>
        </p:nvSpPr>
        <p:spPr>
          <a:xfrm>
            <a:off x="4876800" y="3200398"/>
            <a:ext cx="4038600" cy="3225697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436606" y="3581404"/>
            <a:ext cx="1905000" cy="209287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3000">
                <a:solidFill>
                  <a:srgbClr val="008000"/>
                </a:solidFill>
                <a:latin typeface="UTM Avo" pitchFamily="18" charset="0"/>
              </a:rPr>
              <a:t>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" y="106740"/>
            <a:ext cx="9144000" cy="2077484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>
                <a:latin typeface="UTM Avo" pitchFamily="18" charset="0"/>
                <a:cs typeface="Times New Roman" pitchFamily="18" charset="0"/>
              </a:rPr>
              <a:t>Thứ </a:t>
            </a:r>
            <a:r>
              <a:rPr lang="en-US" sz="3200" b="1" smtClean="0">
                <a:latin typeface="UTM Avo" pitchFamily="18" charset="0"/>
                <a:cs typeface="Times New Roman" pitchFamily="18" charset="0"/>
              </a:rPr>
              <a:t>     ngày     </a:t>
            </a:r>
            <a:r>
              <a:rPr lang="en-US" sz="3200" b="1">
                <a:latin typeface="UTM Avo" pitchFamily="18" charset="0"/>
                <a:cs typeface="Times New Roman" pitchFamily="18" charset="0"/>
              </a:rPr>
              <a:t>tháng </a:t>
            </a:r>
            <a:r>
              <a:rPr lang="en-US" sz="3200" b="1" smtClean="0">
                <a:latin typeface="UTM Avo" pitchFamily="18" charset="0"/>
                <a:cs typeface="Times New Roman" pitchFamily="18" charset="0"/>
              </a:rPr>
              <a:t>   </a:t>
            </a:r>
            <a:r>
              <a:rPr lang="en-US" sz="3200" b="1">
                <a:latin typeface="UTM Avo" pitchFamily="18" charset="0"/>
                <a:cs typeface="Times New Roman" pitchFamily="18" charset="0"/>
              </a:rPr>
              <a:t>năm </a:t>
            </a:r>
            <a:r>
              <a:rPr lang="en-US" sz="3200" b="1" smtClean="0">
                <a:latin typeface="UTM Avo" pitchFamily="18" charset="0"/>
                <a:cs typeface="Times New Roman" pitchFamily="18" charset="0"/>
              </a:rPr>
              <a:t>2020</a:t>
            </a:r>
          </a:p>
          <a:p>
            <a:pPr algn="ctr">
              <a:lnSpc>
                <a:spcPct val="150000"/>
              </a:lnSpc>
            </a:pPr>
            <a:r>
              <a:rPr lang="en-US" sz="5400" b="1" smtClean="0">
                <a:solidFill>
                  <a:srgbClr val="FF0000"/>
                </a:solidFill>
                <a:latin typeface="UTM Avo" pitchFamily="18" charset="0"/>
                <a:cs typeface="Times New Roman" pitchFamily="18" charset="0"/>
              </a:rPr>
              <a:t>Tiếng Việt</a:t>
            </a:r>
            <a:endParaRPr lang="en-US" sz="5400" b="1">
              <a:solidFill>
                <a:srgbClr val="FF0000"/>
              </a:solidFill>
              <a:latin typeface="UTM Avo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2039204"/>
            <a:ext cx="9144000" cy="147731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>
                <a:latin typeface="UTM Avo" pitchFamily="18" charset="0"/>
                <a:cs typeface="Times New Roman" pitchFamily="18" charset="0"/>
              </a:rPr>
              <a:t>Bài 7</a:t>
            </a:r>
            <a:r>
              <a:rPr lang="en-US" sz="4800" b="1" smtClean="0">
                <a:latin typeface="UTM Avo" pitchFamily="18" charset="0"/>
                <a:cs typeface="Times New Roman" pitchFamily="18" charset="0"/>
              </a:rPr>
              <a:t>:</a:t>
            </a:r>
            <a:r>
              <a:rPr lang="en-US" sz="4800" b="1" smtClean="0">
                <a:solidFill>
                  <a:srgbClr val="7030A0"/>
                </a:solidFill>
                <a:latin typeface="UTM Avo" pitchFamily="18" charset="0"/>
                <a:cs typeface="Times New Roman" pitchFamily="18" charset="0"/>
              </a:rPr>
              <a:t> </a:t>
            </a:r>
            <a:r>
              <a:rPr lang="en-US" sz="6000" b="1" smtClean="0">
                <a:solidFill>
                  <a:srgbClr val="002060"/>
                </a:solidFill>
                <a:latin typeface="UTM Avo" pitchFamily="18" charset="0"/>
                <a:cs typeface="Times New Roman" pitchFamily="18" charset="0"/>
              </a:rPr>
              <a:t>đ - e</a:t>
            </a:r>
            <a:endParaRPr lang="en-US" sz="6000" b="1">
              <a:solidFill>
                <a:srgbClr val="002060"/>
              </a:solidFill>
              <a:latin typeface="UTM Avo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01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/>
      <p:bldP spid="4" grpId="1"/>
      <p:bldP spid="11" grpId="0" animBg="1"/>
      <p:bldP spid="11" grpId="1" animBg="1"/>
      <p:bldP spid="12" grpId="0"/>
      <p:bldP spid="12" grpId="1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5" y="2109790"/>
            <a:ext cx="8362950" cy="263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743200" y="228602"/>
            <a:ext cx="4038600" cy="769433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400" smtClean="0">
                <a:solidFill>
                  <a:schemeClr val="tx1">
                    <a:lumMod val="85000"/>
                    <a:lumOff val="15000"/>
                  </a:schemeClr>
                </a:solidFill>
                <a:latin typeface="UTM Avo" pitchFamily="18" charset="0"/>
              </a:rPr>
              <a:t>1. Làm quen</a:t>
            </a:r>
            <a:endParaRPr lang="en-US" sz="4400">
              <a:solidFill>
                <a:schemeClr val="tx1">
                  <a:lumMod val="85000"/>
                  <a:lumOff val="15000"/>
                </a:schemeClr>
              </a:solidFill>
              <a:latin typeface="UTM Avo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90601" y="4823082"/>
            <a:ext cx="6928184" cy="1958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9600">
                <a:solidFill>
                  <a:schemeClr val="tx1"/>
                </a:solidFill>
                <a:latin typeface=".VnAvant" pitchFamily="34" charset="0"/>
              </a:rPr>
              <a:t>	</a:t>
            </a:r>
            <a:r>
              <a:rPr lang="en-US" sz="9600" smtClean="0">
                <a:solidFill>
                  <a:schemeClr val="tx1"/>
                </a:solidFill>
                <a:latin typeface="UTM Avo" pitchFamily="18" charset="0"/>
              </a:rPr>
              <a:t>đ</a:t>
            </a:r>
            <a:r>
              <a:rPr lang="en-US" sz="9600" smtClean="0">
                <a:solidFill>
                  <a:srgbClr val="FF0000"/>
                </a:solidFill>
                <a:latin typeface="UTM Avo" pitchFamily="18" charset="0"/>
              </a:rPr>
              <a:t>e</a:t>
            </a:r>
            <a:endParaRPr lang="en-US" sz="9600">
              <a:solidFill>
                <a:srgbClr val="FF0000"/>
              </a:solidFill>
              <a:latin typeface="UTM Av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088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5" y="998034"/>
            <a:ext cx="8362950" cy="2354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743200" y="228602"/>
            <a:ext cx="4038600" cy="769433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400" smtClean="0">
                <a:solidFill>
                  <a:schemeClr val="tx1">
                    <a:lumMod val="85000"/>
                    <a:lumOff val="15000"/>
                  </a:schemeClr>
                </a:solidFill>
                <a:latin typeface="UTM Avo" pitchFamily="18" charset="0"/>
              </a:rPr>
              <a:t>1. Làm quen</a:t>
            </a:r>
            <a:endParaRPr lang="en-US" sz="4400">
              <a:solidFill>
                <a:schemeClr val="tx1">
                  <a:lumMod val="85000"/>
                  <a:lumOff val="15000"/>
                </a:schemeClr>
              </a:solidFill>
              <a:latin typeface="UTM Avo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526" y="3962400"/>
            <a:ext cx="7991475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130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2743200" y="228602"/>
            <a:ext cx="4038600" cy="769433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400" smtClean="0">
                <a:solidFill>
                  <a:schemeClr val="tx1">
                    <a:lumMod val="85000"/>
                    <a:lumOff val="15000"/>
                  </a:schemeClr>
                </a:solidFill>
                <a:latin typeface="UTM Avo" pitchFamily="18" charset="0"/>
              </a:rPr>
              <a:t>1. Làm quen</a:t>
            </a:r>
            <a:endParaRPr lang="en-US" sz="4400">
              <a:solidFill>
                <a:schemeClr val="tx1">
                  <a:lumMod val="85000"/>
                  <a:lumOff val="15000"/>
                </a:schemeClr>
              </a:solidFill>
              <a:latin typeface="UTM Avo" pitchFamily="18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76204" y="5095934"/>
            <a:ext cx="8839200" cy="1381066"/>
          </a:xfrm>
          <a:prstGeom prst="roundRect">
            <a:avLst/>
          </a:prstGeom>
          <a:solidFill>
            <a:schemeClr val="bg1"/>
          </a:solidFill>
          <a:ln>
            <a:solidFill>
              <a:srgbClr val="DF31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smtClean="0">
                <a:solidFill>
                  <a:schemeClr val="tx1"/>
                </a:solidFill>
                <a:latin typeface="UTM Avo" pitchFamily="18" charset="0"/>
              </a:rPr>
              <a:t>đờ- e- đe</a:t>
            </a:r>
            <a:endParaRPr lang="en-US" sz="6600">
              <a:solidFill>
                <a:schemeClr val="tx1"/>
              </a:solidFill>
              <a:latin typeface="UTM Avo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5" y="2109790"/>
            <a:ext cx="8362950" cy="263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8610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83663"/>
            <a:ext cx="5486400" cy="6040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70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istrator\Desktop\24-hinh-nen-powerpoint-tuyet-dep-danh-cho-cac-be-mam-non-1487092771-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3"/>
            <a:ext cx="9144000" cy="685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38400" y="152400"/>
            <a:ext cx="5029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smtClean="0">
                <a:solidFill>
                  <a:srgbClr val="FF0000"/>
                </a:solidFill>
                <a:latin typeface="UTM Avo" pitchFamily="18" charset="0"/>
              </a:rPr>
              <a:t>Thư giãn</a:t>
            </a:r>
            <a:endParaRPr lang="vi-VN" sz="80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87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976</TotalTime>
  <Words>123</Words>
  <Application>Microsoft Office PowerPoint</Application>
  <PresentationFormat>On-screen Show (4:3)</PresentationFormat>
  <Paragraphs>44</Paragraphs>
  <Slides>25</Slides>
  <Notes>3</Notes>
  <HiddenSlides>0</HiddenSlides>
  <MMClips>4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8" baseType="lpstr">
      <vt:lpstr>Champion Script</vt:lpstr>
      <vt:lpstr>宋体</vt:lpstr>
      <vt:lpstr>.VnAvant</vt:lpstr>
      <vt:lpstr>Arial</vt:lpstr>
      <vt:lpstr>Britannic Bold</vt:lpstr>
      <vt:lpstr>Calibri</vt:lpstr>
      <vt:lpstr>Calibri Light</vt:lpstr>
      <vt:lpstr>Tahoma</vt:lpstr>
      <vt:lpstr>Times New Roman</vt:lpstr>
      <vt:lpstr>UTM Avo</vt:lpstr>
      <vt:lpstr>Office Theme</vt:lpstr>
      <vt:lpstr>1_Office Theme</vt:lpstr>
      <vt:lpstr>Packager Shell Object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5. Tập viết ( bảng con )</vt:lpstr>
      <vt:lpstr>PowerPoint Presentation</vt:lpstr>
      <vt:lpstr>PowerPoint Presentation</vt:lpstr>
    </vt:vector>
  </TitlesOfParts>
  <Company>CtrlSoft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HP</cp:lastModifiedBy>
  <cp:revision>74</cp:revision>
  <dcterms:created xsi:type="dcterms:W3CDTF">2020-05-18T12:48:51Z</dcterms:created>
  <dcterms:modified xsi:type="dcterms:W3CDTF">2020-08-23T04:38:42Z</dcterms:modified>
</cp:coreProperties>
</file>