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336" r:id="rId2"/>
    <p:sldId id="337" r:id="rId3"/>
    <p:sldId id="342" r:id="rId4"/>
    <p:sldId id="362" r:id="rId5"/>
    <p:sldId id="378" r:id="rId6"/>
    <p:sldId id="271" r:id="rId7"/>
    <p:sldId id="305" r:id="rId8"/>
    <p:sldId id="367" r:id="rId9"/>
    <p:sldId id="385" r:id="rId10"/>
    <p:sldId id="386" r:id="rId11"/>
    <p:sldId id="387" r:id="rId12"/>
    <p:sldId id="388" r:id="rId13"/>
    <p:sldId id="389" r:id="rId14"/>
    <p:sldId id="390" r:id="rId15"/>
    <p:sldId id="391" r:id="rId16"/>
    <p:sldId id="380" r:id="rId17"/>
    <p:sldId id="333" r:id="rId18"/>
    <p:sldId id="381" r:id="rId19"/>
    <p:sldId id="384" r:id="rId20"/>
    <p:sldId id="346" r:id="rId21"/>
  </p:sldIdLst>
  <p:sldSz cx="9144000" cy="5143500" type="screen16x9"/>
  <p:notesSz cx="9144000" cy="6858000"/>
  <p:custDataLst>
    <p:tags r:id="rId23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20256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40513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60769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81026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1012825" algn="l" defTabSz="40513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1215390" algn="l" defTabSz="40513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1418590" algn="l" defTabSz="40513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1621155" algn="l" defTabSz="40513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93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66"/>
    <a:srgbClr val="00863D"/>
    <a:srgbClr val="D767C7"/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79" autoAdjust="0"/>
    <p:restoredTop sz="94660"/>
  </p:normalViewPr>
  <p:slideViewPr>
    <p:cSldViewPr>
      <p:cViewPr varScale="1">
        <p:scale>
          <a:sx n="87" d="100"/>
          <a:sy n="87" d="100"/>
        </p:scale>
        <p:origin x="2136" y="72"/>
      </p:cViewPr>
      <p:guideLst>
        <p:guide orient="horz" pos="1620"/>
        <p:guide pos="293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552B8B8-DB32-4E28-A0E0-E8A3380E3003}" type="datetimeFigureOut">
              <a:rPr lang="en-US"/>
              <a:t>9/16/2023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7A289D4-363B-4AF0-B8A2-766260A39F50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92118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500" kern="1200">
        <a:solidFill>
          <a:schemeClr val="tx1"/>
        </a:solidFill>
        <a:latin typeface="+mn-lt"/>
        <a:ea typeface="+mn-ea"/>
        <a:cs typeface="+mn-cs"/>
      </a:defRPr>
    </a:lvl1pPr>
    <a:lvl2pPr marL="202565" algn="l" rtl="0" eaLnBrk="0" fontAlgn="base" hangingPunct="0">
      <a:spcBef>
        <a:spcPct val="30000"/>
      </a:spcBef>
      <a:spcAft>
        <a:spcPct val="0"/>
      </a:spcAft>
      <a:defRPr sz="500" kern="1200">
        <a:solidFill>
          <a:schemeClr val="tx1"/>
        </a:solidFill>
        <a:latin typeface="+mn-lt"/>
        <a:ea typeface="+mn-ea"/>
        <a:cs typeface="+mn-cs"/>
      </a:defRPr>
    </a:lvl2pPr>
    <a:lvl3pPr marL="405130" algn="l" rtl="0" eaLnBrk="0" fontAlgn="base" hangingPunct="0">
      <a:spcBef>
        <a:spcPct val="30000"/>
      </a:spcBef>
      <a:spcAft>
        <a:spcPct val="0"/>
      </a:spcAft>
      <a:defRPr sz="500" kern="1200">
        <a:solidFill>
          <a:schemeClr val="tx1"/>
        </a:solidFill>
        <a:latin typeface="+mn-lt"/>
        <a:ea typeface="+mn-ea"/>
        <a:cs typeface="+mn-cs"/>
      </a:defRPr>
    </a:lvl3pPr>
    <a:lvl4pPr marL="607695" algn="l" rtl="0" eaLnBrk="0" fontAlgn="base" hangingPunct="0">
      <a:spcBef>
        <a:spcPct val="30000"/>
      </a:spcBef>
      <a:spcAft>
        <a:spcPct val="0"/>
      </a:spcAft>
      <a:defRPr sz="500" kern="1200">
        <a:solidFill>
          <a:schemeClr val="tx1"/>
        </a:solidFill>
        <a:latin typeface="+mn-lt"/>
        <a:ea typeface="+mn-ea"/>
        <a:cs typeface="+mn-cs"/>
      </a:defRPr>
    </a:lvl4pPr>
    <a:lvl5pPr marL="810260" algn="l" rtl="0" eaLnBrk="0" fontAlgn="base" hangingPunct="0">
      <a:spcBef>
        <a:spcPct val="30000"/>
      </a:spcBef>
      <a:spcAft>
        <a:spcPct val="0"/>
      </a:spcAft>
      <a:defRPr sz="500" kern="1200">
        <a:solidFill>
          <a:schemeClr val="tx1"/>
        </a:solidFill>
        <a:latin typeface="+mn-lt"/>
        <a:ea typeface="+mn-ea"/>
        <a:cs typeface="+mn-cs"/>
      </a:defRPr>
    </a:lvl5pPr>
    <a:lvl6pPr marL="1012825" algn="l" defTabSz="405130" rtl="0" eaLnBrk="1" latinLnBrk="0" hangingPunct="1">
      <a:defRPr sz="500" kern="1200">
        <a:solidFill>
          <a:schemeClr val="tx1"/>
        </a:solidFill>
        <a:latin typeface="+mn-lt"/>
        <a:ea typeface="+mn-ea"/>
        <a:cs typeface="+mn-cs"/>
      </a:defRPr>
    </a:lvl6pPr>
    <a:lvl7pPr marL="1215390" algn="l" defTabSz="405130" rtl="0" eaLnBrk="1" latinLnBrk="0" hangingPunct="1">
      <a:defRPr sz="500" kern="1200">
        <a:solidFill>
          <a:schemeClr val="tx1"/>
        </a:solidFill>
        <a:latin typeface="+mn-lt"/>
        <a:ea typeface="+mn-ea"/>
        <a:cs typeface="+mn-cs"/>
      </a:defRPr>
    </a:lvl7pPr>
    <a:lvl8pPr marL="1418590" algn="l" defTabSz="405130" rtl="0" eaLnBrk="1" latinLnBrk="0" hangingPunct="1">
      <a:defRPr sz="500" kern="1200">
        <a:solidFill>
          <a:schemeClr val="tx1"/>
        </a:solidFill>
        <a:latin typeface="+mn-lt"/>
        <a:ea typeface="+mn-ea"/>
        <a:cs typeface="+mn-cs"/>
      </a:defRPr>
    </a:lvl8pPr>
    <a:lvl9pPr marL="1621155" algn="l" defTabSz="405130" rtl="0" eaLnBrk="1" latinLnBrk="0" hangingPunct="1">
      <a:defRPr sz="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7BF2FF-AB26-42B1-B18B-19F5B70C603D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14205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286000" y="514350"/>
            <a:ext cx="4572000" cy="257175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/>
            <a:endParaRPr lang="en-US" altLang="en-US"/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981F064-BDE2-4256-92FA-B25E97391A24}" type="slidenum">
              <a:rPr lang="en-US" altLang="en-US">
                <a:solidFill>
                  <a:prstClr val="black"/>
                </a:solidFill>
                <a:latin typeface="Times New Roman" panose="02020603050405020304" pitchFamily="18" charset="0"/>
              </a:rPr>
              <a:t>2</a:t>
            </a:fld>
            <a:endParaRPr lang="en-US" altLang="en-US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8980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9277F-8A7F-4040-897D-9158C8906AA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1138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9277F-8A7F-4040-897D-9158C8906AA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4109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286000" y="514350"/>
            <a:ext cx="4572000" cy="257175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/>
            <a:endParaRPr lang="en-US" altLang="en-US"/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981F064-BDE2-4256-92FA-B25E97391A24}" type="slidenum">
              <a:rPr lang="en-US" altLang="en-US">
                <a:solidFill>
                  <a:prstClr val="black"/>
                </a:solidFill>
                <a:latin typeface="Times New Roman" panose="02020603050405020304" pitchFamily="18" charset="0"/>
              </a:rPr>
              <a:t>5</a:t>
            </a:fld>
            <a:endParaRPr lang="en-US" altLang="en-US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08882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286000" y="514350"/>
            <a:ext cx="4572000" cy="257175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/>
            <a:endParaRPr lang="en-US" altLang="en-US"/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981F064-BDE2-4256-92FA-B25E97391A24}" type="slidenum">
              <a:rPr lang="en-US" altLang="en-US">
                <a:solidFill>
                  <a:prstClr val="black"/>
                </a:solidFill>
                <a:latin typeface="Times New Roman" panose="02020603050405020304" pitchFamily="18" charset="0"/>
              </a:rPr>
              <a:t>16</a:t>
            </a:fld>
            <a:endParaRPr lang="en-US" altLang="en-US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13035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286000" y="514350"/>
            <a:ext cx="4572000" cy="257175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/>
            <a:endParaRPr lang="en-US" altLang="en-US"/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981F064-BDE2-4256-92FA-B25E97391A24}" type="slidenum">
              <a:rPr lang="en-US" altLang="en-US">
                <a:solidFill>
                  <a:prstClr val="black"/>
                </a:solidFill>
                <a:latin typeface="Times New Roman" panose="02020603050405020304" pitchFamily="18" charset="0"/>
              </a:rPr>
              <a:t>18</a:t>
            </a:fld>
            <a:endParaRPr lang="en-US" altLang="en-US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84660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E6913D-17BA-49E6-BB39-34805F0A79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8D6476-3F90-420F-A798-6E1201F804E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2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2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C364E0-7FD0-43B7-9AF3-BF3E1ADF05F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9DFC4-FDED-4B41-982D-8052FC63661B}" type="datetimeFigureOut">
              <a:rPr lang="zh-CN" altLang="en-US" smtClean="0"/>
              <a:t>2023/9/16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FFF5A-79EA-4B61-A2E3-443713E8203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C7828A-D6A9-4019-B85B-71EA6D46EA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639F19-AD41-4867-A9C1-959FC27EAA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4605B7-7BB6-452C-B6BF-5D0E2E8C8C8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F3D283-9893-434C-88AA-855CA17187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A86A2B-E6AC-4E5D-A281-1BD4489DE2B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E76DDA-5A57-4BBA-8EF8-02AC1536D2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0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2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0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8DBAD4-C42A-48A6-B3F0-420776F08F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7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7C829B-494A-4540-B6A5-A14EBAC667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6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218CB97-F0DD-435F-BD38-4E3922C9C495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F7325A7-BC28-3BB5-FC56-6D977D6087D3}"/>
              </a:ext>
            </a:extLst>
          </p:cNvPr>
          <p:cNvGrpSpPr/>
          <p:nvPr userDrawn="1"/>
        </p:nvGrpSpPr>
        <p:grpSpPr>
          <a:xfrm>
            <a:off x="-3810002" y="619795"/>
            <a:ext cx="4267202" cy="3728954"/>
            <a:chOff x="-2709318" y="1307098"/>
            <a:chExt cx="3054994" cy="2729501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6890320-F424-607D-A6A1-968DBCFBE2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921326" y="1757668"/>
              <a:ext cx="1949831" cy="1936338"/>
            </a:xfrm>
            <a:prstGeom prst="rect">
              <a:avLst/>
            </a:prstGeom>
          </p:spPr>
        </p:pic>
        <p:sp>
          <p:nvSpPr>
            <p:cNvPr id="9" name="TextBox 6">
              <a:extLst>
                <a:ext uri="{FF2B5EF4-FFF2-40B4-BE49-F238E27FC236}">
                  <a16:creationId xmlns:a16="http://schemas.microsoft.com/office/drawing/2014/main" id="{482051EE-0263-4A53-4686-5F88D7A7E2FB}"/>
                </a:ext>
              </a:extLst>
            </p:cNvPr>
            <p:cNvSpPr txBox="1"/>
            <p:nvPr userDrawn="1"/>
          </p:nvSpPr>
          <p:spPr>
            <a:xfrm>
              <a:off x="-2000142" y="1307098"/>
              <a:ext cx="2180411" cy="382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800" b="1" dirty="0">
                  <a:solidFill>
                    <a:srgbClr val="FF0000"/>
                  </a:solidFill>
                </a:rPr>
                <a:t>     </a:t>
              </a:r>
              <a:r>
                <a:rPr lang="en-US" sz="2800" b="1" dirty="0" err="1">
                  <a:solidFill>
                    <a:srgbClr val="FF0000"/>
                  </a:solidFill>
                </a:rPr>
                <a:t>Nhóm</a:t>
              </a:r>
              <a:r>
                <a:rPr lang="en-US" sz="2800" b="1" dirty="0">
                  <a:solidFill>
                    <a:srgbClr val="FF0000"/>
                  </a:solidFill>
                </a:rPr>
                <a:t> ZALO</a:t>
              </a:r>
            </a:p>
          </p:txBody>
        </p:sp>
        <p:sp>
          <p:nvSpPr>
            <p:cNvPr id="10" name="TextBox 7">
              <a:extLst>
                <a:ext uri="{FF2B5EF4-FFF2-40B4-BE49-F238E27FC236}">
                  <a16:creationId xmlns:a16="http://schemas.microsoft.com/office/drawing/2014/main" id="{FD3F4B56-F618-8C64-627E-C84F3D2DB40D}"/>
                </a:ext>
              </a:extLst>
            </p:cNvPr>
            <p:cNvSpPr txBox="1"/>
            <p:nvPr userDrawn="1"/>
          </p:nvSpPr>
          <p:spPr>
            <a:xfrm>
              <a:off x="-1604155" y="3495914"/>
              <a:ext cx="1949831" cy="337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200" b="1" dirty="0">
                  <a:solidFill>
                    <a:schemeClr val="accent1"/>
                  </a:solidFill>
                </a:rPr>
                <a:t>NGUỒN THẦY ĐÔNG VŨ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  <p:sp>
          <p:nvSpPr>
            <p:cNvPr id="11" name="TextBox 8">
              <a:extLst>
                <a:ext uri="{FF2B5EF4-FFF2-40B4-BE49-F238E27FC236}">
                  <a16:creationId xmlns:a16="http://schemas.microsoft.com/office/drawing/2014/main" id="{B4CEAE87-9FFF-F4FA-F686-4EF768346F25}"/>
                </a:ext>
              </a:extLst>
            </p:cNvPr>
            <p:cNvSpPr txBox="1"/>
            <p:nvPr userDrawn="1"/>
          </p:nvSpPr>
          <p:spPr>
            <a:xfrm>
              <a:off x="-2709318" y="3631086"/>
              <a:ext cx="2889587" cy="405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800" b="1" dirty="0">
                  <a:solidFill>
                    <a:srgbClr val="FF0000"/>
                  </a:solidFill>
                </a:rPr>
                <a:t>                 www.Hanhtranggiaovien.com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4.png"/><Relationship Id="rId2" Type="http://schemas.openxmlformats.org/officeDocument/2006/relationships/audio" Target="ppt/slides/ppt/media/media1.wav" TargetMode="External"/><Relationship Id="rId1" Type="http://schemas.microsoft.com/office/2007/relationships/media" Target="ppt/slides/ppt/media/media1.wav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image" Target="../media/image18.wmf"/><Relationship Id="rId7" Type="http://schemas.openxmlformats.org/officeDocument/2006/relationships/image" Target="../media/image21.GI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GIF"/><Relationship Id="rId11" Type="http://schemas.openxmlformats.org/officeDocument/2006/relationships/image" Target="../media/image25.GIF"/><Relationship Id="rId5" Type="http://schemas.openxmlformats.org/officeDocument/2006/relationships/image" Target="../media/image19.wmf"/><Relationship Id="rId10" Type="http://schemas.openxmlformats.org/officeDocument/2006/relationships/image" Target="../media/image24.GIF"/><Relationship Id="rId4" Type="http://schemas.openxmlformats.org/officeDocument/2006/relationships/oleObject" Target="../embeddings/oleObject2.bin"/><Relationship Id="rId9" Type="http://schemas.openxmlformats.org/officeDocument/2006/relationships/image" Target="../media/image23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51435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486" y="3090227"/>
            <a:ext cx="3840162" cy="2096851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1066" y="1183762"/>
            <a:ext cx="2870979" cy="1438537"/>
          </a:xfrm>
          <a:prstGeom prst="rect">
            <a:avLst/>
          </a:prstGeom>
        </p:spPr>
      </p:pic>
      <p:pic>
        <p:nvPicPr>
          <p:cNvPr id="9" name="轻快儿童音乐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95350" y="4743550"/>
            <a:ext cx="399950" cy="39995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57202" y="-19049"/>
            <a:ext cx="7677733" cy="184665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ct val="150000"/>
              </a:lnSpc>
            </a:pPr>
            <a:r>
              <a:rPr lang="en-US" sz="38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CHÀO MỪNG QUÝ THẦY CÔ </a:t>
            </a:r>
          </a:p>
          <a:p>
            <a:pPr algn="ctr">
              <a:lnSpc>
                <a:spcPct val="150000"/>
              </a:lnSpc>
            </a:pPr>
            <a:r>
              <a:rPr lang="en-US" sz="38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VỀ DỰ GIỜ THĂM LỚP</a:t>
            </a:r>
          </a:p>
        </p:txBody>
      </p:sp>
      <p:sp>
        <p:nvSpPr>
          <p:cNvPr id="3" name="Rectangle 2"/>
          <p:cNvSpPr/>
          <p:nvPr/>
        </p:nvSpPr>
        <p:spPr>
          <a:xfrm>
            <a:off x="2343306" y="1723132"/>
            <a:ext cx="3885565" cy="15684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MÔN: CÔNG NGHỆ</a:t>
            </a:r>
          </a:p>
          <a:p>
            <a:pPr algn="ctr">
              <a:lnSpc>
                <a:spcPct val="150000"/>
              </a:lnSpc>
            </a:pPr>
            <a:r>
              <a:rPr lang="en-US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LỚP </a:t>
            </a:r>
            <a:endParaRPr lang="en-US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audio>
              <p:cMediaNode vol="80000">
                <p:cTn id="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5" name="TextBox 16"/>
          <p:cNvSpPr txBox="1">
            <a:spLocks noChangeArrowheads="1"/>
          </p:cNvSpPr>
          <p:nvPr/>
        </p:nvSpPr>
        <p:spPr bwMode="auto">
          <a:xfrm>
            <a:off x="304800" y="-171450"/>
            <a:ext cx="8633460" cy="521156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40522" tIns="20261" rIns="40522" bIns="20261">
            <a:spAutoFit/>
          </a:bodyPr>
          <a:lstStyle/>
          <a:p>
            <a:pPr marL="225425" indent="-225425" algn="just">
              <a:lnSpc>
                <a:spcPct val="150000"/>
              </a:lnSpc>
            </a:pP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Tưới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xuyên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ngón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chậu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ẩm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ưu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gốc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rìa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chậu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Tuyệt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thối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úng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chóng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sâu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2.5 cm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089297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5" name="TextBox 16"/>
          <p:cNvSpPr txBox="1">
            <a:spLocks noChangeArrowheads="1"/>
          </p:cNvSpPr>
          <p:nvPr/>
        </p:nvSpPr>
        <p:spPr bwMode="auto">
          <a:xfrm>
            <a:off x="145509" y="-169839"/>
            <a:ext cx="8633460" cy="14259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40522" tIns="20261" rIns="40522" bIns="20261">
            <a:spAutoFit/>
          </a:bodyPr>
          <a:lstStyle/>
          <a:p>
            <a:pPr marL="225425" indent="-225425" algn="just">
              <a:lnSpc>
                <a:spcPct val="150000"/>
              </a:lnSpc>
            </a:pP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sz="2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28600" y="524067"/>
            <a:ext cx="32063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Rectangle 2"/>
          <p:cNvSpPr/>
          <p:nvPr/>
        </p:nvSpPr>
        <p:spPr>
          <a:xfrm>
            <a:off x="22447" y="961132"/>
            <a:ext cx="887958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lưỡi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hổ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chậu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  <p:pic>
        <p:nvPicPr>
          <p:cNvPr id="8" name="Picture 7"/>
          <p:cNvPicPr/>
          <p:nvPr/>
        </p:nvPicPr>
        <p:blipFill>
          <a:blip r:embed="rId2"/>
          <a:stretch>
            <a:fillRect/>
          </a:stretch>
        </p:blipFill>
        <p:spPr>
          <a:xfrm>
            <a:off x="1447800" y="2038350"/>
            <a:ext cx="6096000" cy="304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299346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5" name="TextBox 16"/>
          <p:cNvSpPr txBox="1">
            <a:spLocks noChangeArrowheads="1"/>
          </p:cNvSpPr>
          <p:nvPr/>
        </p:nvSpPr>
        <p:spPr bwMode="auto">
          <a:xfrm>
            <a:off x="228600" y="209550"/>
            <a:ext cx="8633460" cy="422667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40522" tIns="20261" rIns="40522" bIns="20261">
            <a:spAutoFit/>
          </a:bodyPr>
          <a:lstStyle/>
          <a:p>
            <a:pPr marL="225425" indent="-225425" algn="just">
              <a:lnSpc>
                <a:spcPct val="150000"/>
              </a:lnSpc>
            </a:pP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25425" indent="-225425" algn="just"/>
            <a:r>
              <a:rPr lang="en-US" sz="32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32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hổ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rễ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thối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rửa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than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bùn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thoát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hổ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chuồng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khoáng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endParaRPr lang="en-US" sz="32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0066646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5" name="TextBox 16"/>
          <p:cNvSpPr txBox="1">
            <a:spLocks noChangeArrowheads="1"/>
          </p:cNvSpPr>
          <p:nvPr/>
        </p:nvSpPr>
        <p:spPr bwMode="auto">
          <a:xfrm>
            <a:off x="145509" y="-169839"/>
            <a:ext cx="8633460" cy="14259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40522" tIns="20261" rIns="40522" bIns="20261">
            <a:spAutoFit/>
          </a:bodyPr>
          <a:lstStyle/>
          <a:p>
            <a:pPr marL="225425" indent="-225425" algn="just">
              <a:lnSpc>
                <a:spcPct val="150000"/>
              </a:lnSpc>
            </a:pP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Lau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sz="2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28600" y="524067"/>
            <a:ext cx="32063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Rectangle 2"/>
          <p:cNvSpPr/>
          <p:nvPr/>
        </p:nvSpPr>
        <p:spPr>
          <a:xfrm>
            <a:off x="22447" y="961132"/>
            <a:ext cx="887958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lau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lưỡi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hổ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chậu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  <p:pic>
        <p:nvPicPr>
          <p:cNvPr id="6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2209800" y="2038350"/>
            <a:ext cx="5181600" cy="2895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525544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5" name="TextBox 16"/>
          <p:cNvSpPr txBox="1">
            <a:spLocks noChangeArrowheads="1"/>
          </p:cNvSpPr>
          <p:nvPr/>
        </p:nvSpPr>
        <p:spPr bwMode="auto">
          <a:xfrm>
            <a:off x="145509" y="-169839"/>
            <a:ext cx="8633460" cy="14259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40522" tIns="20261" rIns="40522" bIns="20261">
            <a:spAutoFit/>
          </a:bodyPr>
          <a:lstStyle/>
          <a:p>
            <a:pPr marL="225425" indent="-225425" algn="just">
              <a:lnSpc>
                <a:spcPct val="150000"/>
              </a:lnSpc>
            </a:pP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e.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tỉa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sz="2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28600" y="524067"/>
            <a:ext cx="32063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Rectangle 2"/>
          <p:cNvSpPr/>
          <p:nvPr/>
        </p:nvSpPr>
        <p:spPr>
          <a:xfrm>
            <a:off x="22447" y="961132"/>
            <a:ext cx="887958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tỉa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lưỡi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hổ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chậu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endParaRPr lang="en-US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/>
          <p:nvPr/>
        </p:nvPicPr>
        <p:blipFill>
          <a:blip r:embed="rId2"/>
          <a:stretch>
            <a:fillRect/>
          </a:stretch>
        </p:blipFill>
        <p:spPr>
          <a:xfrm>
            <a:off x="2667000" y="2114551"/>
            <a:ext cx="3886200" cy="2743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253935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5" name="TextBox 16"/>
          <p:cNvSpPr txBox="1">
            <a:spLocks noChangeArrowheads="1"/>
          </p:cNvSpPr>
          <p:nvPr/>
        </p:nvSpPr>
        <p:spPr bwMode="auto">
          <a:xfrm>
            <a:off x="228600" y="209550"/>
            <a:ext cx="8633460" cy="422667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40522" tIns="20261" rIns="40522" bIns="20261">
            <a:spAutoFit/>
          </a:bodyPr>
          <a:lstStyle/>
          <a:p>
            <a:pPr marL="225425" indent="-225425" algn="just">
              <a:lnSpc>
                <a:spcPct val="150000"/>
              </a:lnSpc>
            </a:pP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e.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tỉa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25425" indent="-225425" algn="just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tỉa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hổ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xuyên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Bởi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hề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nề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tỉa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khiến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chậm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mắc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chậu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8407749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726790" y="285751"/>
            <a:ext cx="3690434" cy="76944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b="1" cap="all" dirty="0">
                <a:ln w="0"/>
                <a:gradFill flip="none">
                  <a:gsLst>
                    <a:gs pos="0">
                      <a:srgbClr val="FE8637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FE8637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FE8637">
                        <a:shade val="65000"/>
                        <a:satMod val="130000"/>
                      </a:srgbClr>
                    </a:gs>
                    <a:gs pos="92000">
                      <a:srgbClr val="FE8637">
                        <a:shade val="50000"/>
                        <a:satMod val="120000"/>
                      </a:srgbClr>
                    </a:gs>
                    <a:gs pos="100000">
                      <a:srgbClr val="FE8637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THỰC HÀNH</a:t>
            </a:r>
          </a:p>
        </p:txBody>
      </p:sp>
      <p:pic>
        <p:nvPicPr>
          <p:cNvPr id="9221" name="Picture 2" descr="Káº¿t quáº£ hÃ¬nh áº£nh cho HOC BAI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51" b="19534"/>
          <a:stretch>
            <a:fillRect/>
          </a:stretch>
        </p:blipFill>
        <p:spPr bwMode="auto">
          <a:xfrm>
            <a:off x="609603" y="1123950"/>
            <a:ext cx="8105775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Bar dir="vert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2"/>
          <p:cNvSpPr txBox="1">
            <a:spLocks noChangeArrowheads="1"/>
          </p:cNvSpPr>
          <p:nvPr/>
        </p:nvSpPr>
        <p:spPr bwMode="auto">
          <a:xfrm>
            <a:off x="228600" y="-95250"/>
            <a:ext cx="8496300" cy="15182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40522" tIns="20261" rIns="40522" bIns="20261">
            <a:spAutoFit/>
          </a:bodyPr>
          <a:lstStyle/>
          <a:p>
            <a:pPr marL="227965" indent="-227965" algn="just">
              <a:lnSpc>
                <a:spcPct val="150000"/>
              </a:lnSpc>
            </a:pP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227965" indent="-227965" algn="just">
              <a:lnSpc>
                <a:spcPct val="150000"/>
              </a:lnSpc>
            </a:pP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lưỡi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hổ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chậu</a:t>
            </a:r>
            <a:endParaRPr lang="en-US" sz="2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24900" y="4833938"/>
            <a:ext cx="419100" cy="328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228600" y="1276350"/>
            <a:ext cx="4448175" cy="335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图片 10244" descr="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7594" y="-23813"/>
            <a:ext cx="3976406" cy="51460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文本框 10248"/>
          <p:cNvSpPr txBox="1"/>
          <p:nvPr/>
        </p:nvSpPr>
        <p:spPr>
          <a:xfrm>
            <a:off x="5715000" y="984177"/>
            <a:ext cx="2668176" cy="1158233"/>
          </a:xfrm>
          <a:prstGeom prst="rect">
            <a:avLst/>
          </a:prstGeom>
          <a:noFill/>
          <a:ln w="9525">
            <a:noFill/>
          </a:ln>
        </p:spPr>
        <p:txBody>
          <a:bodyPr wrap="square" lIns="49753" tIns="24876" rIns="49753" bIns="24876">
            <a:spAutoFit/>
          </a:bodyPr>
          <a:lstStyle/>
          <a:p>
            <a:pPr defTabSz="816443">
              <a:spcBef>
                <a:spcPct val="50000"/>
              </a:spcBef>
            </a:pPr>
            <a:r>
              <a:rPr lang="en-US" altLang="zh-CN" sz="3600" dirty="0" err="1">
                <a:solidFill>
                  <a:schemeClr val="bg1"/>
                </a:solidFill>
                <a:latin typeface="Segoe Print" pitchFamily="2" charset="0"/>
                <a:ea typeface="宋体" panose="02010600030101010101" pitchFamily="2" charset="-122"/>
              </a:rPr>
              <a:t>Hoạt</a:t>
            </a:r>
            <a:r>
              <a:rPr lang="en-US" altLang="zh-CN" sz="3600" dirty="0">
                <a:solidFill>
                  <a:schemeClr val="bg1"/>
                </a:solidFill>
                <a:latin typeface="Segoe Print" pitchFamily="2" charset="0"/>
                <a:ea typeface="宋体" panose="02010600030101010101" pitchFamily="2" charset="-122"/>
              </a:rPr>
              <a:t> </a:t>
            </a:r>
            <a:r>
              <a:rPr lang="en-US" altLang="zh-CN" sz="3600" dirty="0" err="1">
                <a:solidFill>
                  <a:schemeClr val="bg1"/>
                </a:solidFill>
                <a:latin typeface="Segoe Print" pitchFamily="2" charset="0"/>
                <a:ea typeface="宋体" panose="02010600030101010101" pitchFamily="2" charset="-122"/>
              </a:rPr>
              <a:t>động</a:t>
            </a:r>
            <a:r>
              <a:rPr lang="en-US" altLang="zh-CN" sz="3600" dirty="0">
                <a:solidFill>
                  <a:schemeClr val="bg1"/>
                </a:solidFill>
                <a:latin typeface="Segoe Print" pitchFamily="2" charset="0"/>
                <a:ea typeface="宋体" panose="02010600030101010101" pitchFamily="2" charset="-122"/>
              </a:rPr>
              <a:t> </a:t>
            </a:r>
            <a:r>
              <a:rPr lang="en-US" altLang="zh-CN" sz="3600" dirty="0" err="1">
                <a:solidFill>
                  <a:schemeClr val="bg1"/>
                </a:solidFill>
                <a:latin typeface="Segoe Print" pitchFamily="2" charset="0"/>
                <a:ea typeface="宋体" panose="02010600030101010101" pitchFamily="2" charset="-122"/>
              </a:rPr>
              <a:t>nhóm</a:t>
            </a:r>
            <a:r>
              <a:rPr lang="en-US" altLang="zh-CN" sz="3600" dirty="0">
                <a:solidFill>
                  <a:schemeClr val="bg1"/>
                </a:solidFill>
                <a:latin typeface="Segoe Print" pitchFamily="2" charset="0"/>
                <a:ea typeface="宋体" panose="02010600030101010101" pitchFamily="2" charset="-122"/>
              </a:rPr>
              <a:t> 4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 build="allAtOnce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12115" y="285751"/>
            <a:ext cx="3319780" cy="76835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b="1" cap="all" dirty="0" err="1">
                <a:ln w="0"/>
                <a:gradFill flip="none">
                  <a:gsLst>
                    <a:gs pos="0">
                      <a:srgbClr val="FE8637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FE8637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FE8637">
                        <a:shade val="65000"/>
                        <a:satMod val="130000"/>
                      </a:srgbClr>
                    </a:gs>
                    <a:gs pos="92000">
                      <a:srgbClr val="FE8637">
                        <a:shade val="50000"/>
                        <a:satMod val="120000"/>
                      </a:srgbClr>
                    </a:gs>
                    <a:gs pos="100000">
                      <a:srgbClr val="FE8637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VẬN DỤNG</a:t>
            </a:r>
            <a:r>
              <a:rPr lang="en-US" sz="4400" b="1" cap="all" dirty="0">
                <a:ln w="0"/>
                <a:gradFill flip="none">
                  <a:gsLst>
                    <a:gs pos="0">
                      <a:srgbClr val="FE8637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FE8637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FE8637">
                        <a:shade val="65000"/>
                        <a:satMod val="130000"/>
                      </a:srgbClr>
                    </a:gs>
                    <a:gs pos="92000">
                      <a:srgbClr val="FE8637">
                        <a:shade val="50000"/>
                        <a:satMod val="120000"/>
                      </a:srgbClr>
                    </a:gs>
                    <a:gs pos="100000">
                      <a:srgbClr val="FE8637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9221" name="Picture 2" descr="Káº¿t quáº£ hÃ¬nh áº£nh cho HOC BAI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51" b="19534"/>
          <a:stretch>
            <a:fillRect/>
          </a:stretch>
        </p:blipFill>
        <p:spPr bwMode="auto">
          <a:xfrm>
            <a:off x="609603" y="1123950"/>
            <a:ext cx="8105775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Bar dir="vert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457200" y="666750"/>
            <a:ext cx="4267200" cy="3518297"/>
          </a:xfrm>
        </p:spPr>
        <p:txBody>
          <a:bodyPr>
            <a:noAutofit/>
          </a:bodyPr>
          <a:lstStyle/>
          <a:p>
            <a:pPr algn="just"/>
            <a:r>
              <a:rPr lang="pt-BR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Thực hiện một số công việc chăm sóc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lưỡi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hổ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chậu</a:t>
            </a:r>
            <a:r>
              <a:rPr lang="pt-BR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tại gia đình, nhà trường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BR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nộp lại sản phẩm (hình ảnh) vào buổi học tiếp theo)</a:t>
            </a:r>
            <a:endParaRPr lang="en-US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53000" y="514350"/>
            <a:ext cx="3740150" cy="40430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723582" y="285751"/>
            <a:ext cx="3696845" cy="76944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b="1" cap="all" dirty="0" err="1">
                <a:ln w="0"/>
                <a:gradFill flip="none">
                  <a:gsLst>
                    <a:gs pos="0">
                      <a:srgbClr val="FE8637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FE8637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FE8637">
                        <a:shade val="65000"/>
                        <a:satMod val="130000"/>
                      </a:srgbClr>
                    </a:gs>
                    <a:gs pos="92000">
                      <a:srgbClr val="FE8637">
                        <a:shade val="50000"/>
                        <a:satMod val="120000"/>
                      </a:srgbClr>
                    </a:gs>
                    <a:gs pos="100000">
                      <a:srgbClr val="FE8637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Khởi</a:t>
            </a:r>
            <a:r>
              <a:rPr lang="en-US" sz="4400" b="1" cap="all" dirty="0">
                <a:ln w="0"/>
                <a:gradFill flip="none">
                  <a:gsLst>
                    <a:gs pos="0">
                      <a:srgbClr val="FE8637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FE8637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FE8637">
                        <a:shade val="65000"/>
                        <a:satMod val="130000"/>
                      </a:srgbClr>
                    </a:gs>
                    <a:gs pos="92000">
                      <a:srgbClr val="FE8637">
                        <a:shade val="50000"/>
                        <a:satMod val="120000"/>
                      </a:srgbClr>
                    </a:gs>
                    <a:gs pos="100000">
                      <a:srgbClr val="FE8637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400" b="1" cap="all" dirty="0" err="1">
                <a:ln w="0"/>
                <a:gradFill flip="none">
                  <a:gsLst>
                    <a:gs pos="0">
                      <a:srgbClr val="FE8637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FE8637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FE8637">
                        <a:shade val="65000"/>
                        <a:satMod val="130000"/>
                      </a:srgbClr>
                    </a:gs>
                    <a:gs pos="92000">
                      <a:srgbClr val="FE8637">
                        <a:shade val="50000"/>
                        <a:satMod val="120000"/>
                      </a:srgbClr>
                    </a:gs>
                    <a:gs pos="100000">
                      <a:srgbClr val="FE8637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động</a:t>
            </a:r>
            <a:r>
              <a:rPr lang="en-US" sz="4400" b="1" cap="all" dirty="0">
                <a:ln w="0"/>
                <a:gradFill flip="none">
                  <a:gsLst>
                    <a:gs pos="0">
                      <a:srgbClr val="FE8637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FE8637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FE8637">
                        <a:shade val="65000"/>
                        <a:satMod val="130000"/>
                      </a:srgbClr>
                    </a:gs>
                    <a:gs pos="92000">
                      <a:srgbClr val="FE8637">
                        <a:shade val="50000"/>
                        <a:satMod val="120000"/>
                      </a:srgbClr>
                    </a:gs>
                    <a:gs pos="100000">
                      <a:srgbClr val="FE8637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9221" name="Picture 2" descr="Káº¿t quáº£ hÃ¬nh áº£nh cho HOC BAI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51" b="19534"/>
          <a:stretch>
            <a:fillRect/>
          </a:stretch>
        </p:blipFill>
        <p:spPr bwMode="auto">
          <a:xfrm>
            <a:off x="609603" y="1123950"/>
            <a:ext cx="8105775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Bar dir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58" name="Object 2"/>
          <p:cNvGraphicFramePr>
            <a:graphicFrameLocks noChangeAspect="1"/>
          </p:cNvGraphicFramePr>
          <p:nvPr/>
        </p:nvGraphicFramePr>
        <p:xfrm>
          <a:off x="0" y="0"/>
          <a:ext cx="1422400" cy="2400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lip" r:id="rId2" imgW="1278255" imgH="1273810" progId="">
                  <p:embed/>
                </p:oleObj>
              </mc:Choice>
              <mc:Fallback>
                <p:oleObj name="Clip" r:id="rId2" imgW="1278255" imgH="127381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422400" cy="2400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59" name="Object 3"/>
          <p:cNvGraphicFramePr>
            <a:graphicFrameLocks noChangeAspect="1"/>
          </p:cNvGraphicFramePr>
          <p:nvPr/>
        </p:nvGraphicFramePr>
        <p:xfrm>
          <a:off x="7145338" y="2571750"/>
          <a:ext cx="1998662" cy="2571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lip" r:id="rId4" imgW="1999615" imgH="1831340" progId="">
                  <p:embed/>
                </p:oleObj>
              </mc:Choice>
              <mc:Fallback>
                <p:oleObj name="Clip" r:id="rId4" imgW="1999615" imgH="183134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5338" y="2571750"/>
                        <a:ext cx="1998662" cy="2571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9460" name="Picture 4" descr="13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00350"/>
            <a:ext cx="609600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5" descr="13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2743200" y="2781300"/>
            <a:ext cx="4572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6" descr="13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7200900" y="-1485900"/>
            <a:ext cx="4572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Picture 10" descr="11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14800"/>
            <a:ext cx="16002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4" name="Picture 10" descr="11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0"/>
            <a:ext cx="11430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5" name="Picture 9" descr="13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00" y="742950"/>
            <a:ext cx="609600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6" name="Picture 10" descr="Firewrk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3543300"/>
            <a:ext cx="1604963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7" name="Picture 11" descr="Firewrk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3" y="-228600"/>
            <a:ext cx="2219325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8" name="Picture 12" descr="FLOWERS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3" y="4229100"/>
            <a:ext cx="1382713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9" name="Picture 13" descr="FLOWERS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3" y="4229100"/>
            <a:ext cx="1382713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0" name="Picture 14" descr="bells1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0"/>
            <a:ext cx="121920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1" name="Picture 16" descr="bells1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0"/>
            <a:ext cx="121920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2" name="Picture 22" descr="C:\Users\NGOCTHANH\Desktop\anh dep\18541558_61673.gif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5950"/>
            <a:ext cx="685800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3" name="Picture 22" descr="C:\Users\NGOCTHANH\Desktop\anh dep\18541558_61673.gif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1828800"/>
            <a:ext cx="685800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4" name="Picture 22" descr="Firewrk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571751"/>
            <a:ext cx="3200400" cy="2778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5" name="Picture 24" descr="Firewrk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5750"/>
            <a:ext cx="1752600" cy="1522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76" name="WordArt 21"/>
          <p:cNvSpPr>
            <a:spLocks noChangeArrowheads="1" noChangeShapeType="1" noTextEdit="1"/>
          </p:cNvSpPr>
          <p:nvPr/>
        </p:nvSpPr>
        <p:spPr bwMode="auto">
          <a:xfrm>
            <a:off x="1524000" y="857250"/>
            <a:ext cx="6629400" cy="28575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/>
            <a:r>
              <a:rPr lang="vi-VN" sz="3600" kern="10">
                <a:ln w="9525">
                  <a:solidFill>
                    <a:srgbClr val="000000"/>
                  </a:solidFill>
                  <a:round/>
                </a:ln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rPr>
              <a:t>Xin chân thành cảm ơn</a:t>
            </a:r>
          </a:p>
        </p:txBody>
      </p:sp>
      <p:sp>
        <p:nvSpPr>
          <p:cNvPr id="19477" name="WordArt 22"/>
          <p:cNvSpPr>
            <a:spLocks noChangeArrowheads="1" noChangeShapeType="1" noTextEdit="1"/>
          </p:cNvSpPr>
          <p:nvPr/>
        </p:nvSpPr>
        <p:spPr bwMode="auto">
          <a:xfrm>
            <a:off x="762000" y="2857500"/>
            <a:ext cx="76962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vi-VN" sz="3600" kern="10">
                <a:ln w="9525">
                  <a:round/>
                </a:ln>
                <a:gradFill rotWithShape="1">
                  <a:gsLst>
                    <a:gs pos="0">
                      <a:srgbClr val="000082"/>
                    </a:gs>
                    <a:gs pos="14999">
                      <a:srgbClr val="66008F"/>
                    </a:gs>
                    <a:gs pos="32500">
                      <a:srgbClr val="BA0066"/>
                    </a:gs>
                    <a:gs pos="45000">
                      <a:srgbClr val="FF0000"/>
                    </a:gs>
                    <a:gs pos="50000">
                      <a:srgbClr val="FF8200"/>
                    </a:gs>
                    <a:gs pos="55000">
                      <a:srgbClr val="FF0000"/>
                    </a:gs>
                    <a:gs pos="67500">
                      <a:srgbClr val="BA0066"/>
                    </a:gs>
                    <a:gs pos="85001">
                      <a:srgbClr val="66008F"/>
                    </a:gs>
                    <a:gs pos="100000">
                      <a:srgbClr val="000082"/>
                    </a:gs>
                  </a:gsLst>
                  <a:lin ang="5400000" scaled="1"/>
                </a:gradFill>
                <a:latin typeface="Times New Roman" panose="02020603050405020304"/>
                <a:cs typeface="Times New Roman" panose="02020603050405020304"/>
              </a:rPr>
              <a:t>Quý thầy, cô giáo và các em học sinh.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372600" cy="5143500"/>
          </a:xfrm>
          <a:prstGeom prst="rect">
            <a:avLst/>
          </a:prstGeom>
        </p:spPr>
      </p:pic>
      <p:pic>
        <p:nvPicPr>
          <p:cNvPr id="14" name="Picture 10" descr="chika8[1]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44991" y="4251723"/>
            <a:ext cx="960437" cy="613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chika8[1]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80016" y="4262439"/>
            <a:ext cx="960437" cy="613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0" descr="chika8[1]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2825" y="4229101"/>
            <a:ext cx="960438" cy="613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228600" y="114300"/>
            <a:ext cx="8686800" cy="1077218"/>
          </a:xfrm>
          <a:prstGeom prst="rect">
            <a:avLst/>
          </a:prstGeom>
          <a:solidFill>
            <a:srgbClr val="92D05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	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cáo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lưỡi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hổ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chậu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62250" y="1295400"/>
            <a:ext cx="3619500" cy="2800350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050"/>
            <a:ext cx="9372600" cy="5143500"/>
          </a:xfrm>
          <a:prstGeom prst="rect">
            <a:avLst/>
          </a:prstGeom>
        </p:spPr>
      </p:pic>
      <p:pic>
        <p:nvPicPr>
          <p:cNvPr id="14" name="Picture 10" descr="chika8[1]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44991" y="4251723"/>
            <a:ext cx="960437" cy="613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chika8[1]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80016" y="4262439"/>
            <a:ext cx="960437" cy="613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0" descr="chika8[1]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2825" y="4229101"/>
            <a:ext cx="960438" cy="613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1143000" y="1504950"/>
            <a:ext cx="7391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lưỡi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hổ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chậu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850837" y="285751"/>
            <a:ext cx="3442335" cy="76835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b="1" cap="all" dirty="0" err="1">
                <a:ln w="0"/>
                <a:gradFill flip="none">
                  <a:gsLst>
                    <a:gs pos="0">
                      <a:srgbClr val="FE8637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FE8637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FE8637">
                        <a:shade val="65000"/>
                        <a:satMod val="130000"/>
                      </a:srgbClr>
                    </a:gs>
                    <a:gs pos="92000">
                      <a:srgbClr val="FE8637">
                        <a:shade val="50000"/>
                        <a:satMod val="120000"/>
                      </a:srgbClr>
                    </a:gs>
                    <a:gs pos="100000">
                      <a:srgbClr val="FE8637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KhÁM PHÁ</a:t>
            </a:r>
            <a:r>
              <a:rPr lang="en-US" sz="4400" b="1" cap="all" dirty="0">
                <a:ln w="0"/>
                <a:gradFill flip="none">
                  <a:gsLst>
                    <a:gs pos="0">
                      <a:srgbClr val="FE8637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FE8637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FE8637">
                        <a:shade val="65000"/>
                        <a:satMod val="130000"/>
                      </a:srgbClr>
                    </a:gs>
                    <a:gs pos="92000">
                      <a:srgbClr val="FE8637">
                        <a:shade val="50000"/>
                        <a:satMod val="120000"/>
                      </a:srgbClr>
                    </a:gs>
                    <a:gs pos="100000">
                      <a:srgbClr val="FE8637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9221" name="Picture 2" descr="Káº¿t quáº£ hÃ¬nh áº£nh cho HOC BAI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51" b="19534"/>
          <a:stretch>
            <a:fillRect/>
          </a:stretch>
        </p:blipFill>
        <p:spPr bwMode="auto">
          <a:xfrm>
            <a:off x="609603" y="1123950"/>
            <a:ext cx="8105775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WordArt 14"/>
          <p:cNvSpPr>
            <a:spLocks noChangeArrowheads="1" noChangeShapeType="1" noTextEdit="1"/>
          </p:cNvSpPr>
          <p:nvPr/>
        </p:nvSpPr>
        <p:spPr bwMode="auto">
          <a:xfrm>
            <a:off x="1371600" y="2000250"/>
            <a:ext cx="6781800" cy="1371600"/>
          </a:xfrm>
          <a:prstGeom prst="rect">
            <a:avLst/>
          </a:prstGeom>
        </p:spPr>
        <p:txBody>
          <a:bodyPr wrap="none" lIns="40522" tIns="20261" rIns="40522" bIns="2026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2000" b="1" kern="10">
              <a:ln w="12700">
                <a:solidFill>
                  <a:srgbClr val="3333CC"/>
                </a:solidFill>
                <a:rou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" panose="020B0604020202020204"/>
              <a:cs typeface="Arial" panose="020B0604020202020204"/>
            </a:endParaRPr>
          </a:p>
        </p:txBody>
      </p:sp>
      <p:sp>
        <p:nvSpPr>
          <p:cNvPr id="11" name="TextBox 7"/>
          <p:cNvSpPr txBox="1">
            <a:spLocks noChangeArrowheads="1"/>
          </p:cNvSpPr>
          <p:nvPr/>
        </p:nvSpPr>
        <p:spPr bwMode="auto">
          <a:xfrm>
            <a:off x="838203" y="42862"/>
            <a:ext cx="7092006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rgbClr val="0B03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4000" b="1" dirty="0">
                <a:solidFill>
                  <a:srgbClr val="0B03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4000" b="1" dirty="0" err="1">
                <a:solidFill>
                  <a:srgbClr val="0B03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4000" b="1" dirty="0">
                <a:solidFill>
                  <a:srgbClr val="0B03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000" b="1" dirty="0" err="1">
                <a:solidFill>
                  <a:srgbClr val="0B03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4000" b="1" dirty="0">
                <a:solidFill>
                  <a:srgbClr val="0B03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000" b="1" dirty="0" err="1">
                <a:solidFill>
                  <a:srgbClr val="0B03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4000" b="1" dirty="0">
                <a:solidFill>
                  <a:srgbClr val="0B03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2023</a:t>
            </a:r>
          </a:p>
        </p:txBody>
      </p:sp>
      <p:sp>
        <p:nvSpPr>
          <p:cNvPr id="6" name="Text Box 21"/>
          <p:cNvSpPr txBox="1">
            <a:spLocks noChangeArrowheads="1"/>
          </p:cNvSpPr>
          <p:nvPr/>
        </p:nvSpPr>
        <p:spPr bwMode="auto">
          <a:xfrm>
            <a:off x="685800" y="1405367"/>
            <a:ext cx="7924800" cy="127202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40522" tIns="20261" rIns="40522" bIns="2026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TRỒNG VÀ CHĂM SÓC </a:t>
            </a:r>
          </a:p>
          <a:p>
            <a:pPr algn="ctr">
              <a:spcBef>
                <a:spcPct val="50000"/>
              </a:spcBef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 CẢNH TRONG CHẬU (T2)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5" name="TextBox 16"/>
          <p:cNvSpPr txBox="1">
            <a:spLocks noChangeArrowheads="1"/>
          </p:cNvSpPr>
          <p:nvPr/>
        </p:nvSpPr>
        <p:spPr bwMode="auto">
          <a:xfrm>
            <a:off x="152400" y="676047"/>
            <a:ext cx="8633460" cy="14259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40522" tIns="20261" rIns="40522" bIns="20261">
            <a:spAutoFit/>
          </a:bodyPr>
          <a:lstStyle/>
          <a:p>
            <a:pPr marL="225425" indent="-225425" algn="just">
              <a:lnSpc>
                <a:spcPct val="150000"/>
              </a:lnSpc>
            </a:pP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sz="2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7"/>
          <p:cNvSpPr txBox="1">
            <a:spLocks noChangeArrowheads="1"/>
          </p:cNvSpPr>
          <p:nvPr/>
        </p:nvSpPr>
        <p:spPr bwMode="auto">
          <a:xfrm>
            <a:off x="2362200" y="0"/>
            <a:ext cx="4330032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0B03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b="1" dirty="0">
                <a:solidFill>
                  <a:srgbClr val="0B03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400" b="1" dirty="0" err="1">
                <a:solidFill>
                  <a:srgbClr val="0B03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b="1" dirty="0">
                <a:solidFill>
                  <a:srgbClr val="0B03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400" b="1" dirty="0" err="1">
                <a:solidFill>
                  <a:srgbClr val="0B03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2400" b="1" dirty="0">
                <a:solidFill>
                  <a:srgbClr val="0B03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400" b="1" dirty="0" err="1">
                <a:solidFill>
                  <a:srgbClr val="0B03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400" b="1" dirty="0">
                <a:solidFill>
                  <a:srgbClr val="0B03B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2023</a:t>
            </a:r>
          </a:p>
        </p:txBody>
      </p:sp>
      <p:sp>
        <p:nvSpPr>
          <p:cNvPr id="5" name="Text Box 21"/>
          <p:cNvSpPr txBox="1">
            <a:spLocks noChangeArrowheads="1"/>
          </p:cNvSpPr>
          <p:nvPr/>
        </p:nvSpPr>
        <p:spPr bwMode="auto">
          <a:xfrm>
            <a:off x="-64770" y="463397"/>
            <a:ext cx="9525000" cy="4102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40522" tIns="20261" rIns="40522" bIns="2026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07: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 VÀ CHĂM SÓC CÂY CẢNH TRONG CHẬU (T2) </a:t>
            </a:r>
          </a:p>
        </p:txBody>
      </p:sp>
      <p:sp>
        <p:nvSpPr>
          <p:cNvPr id="2" name="Rectangle 1"/>
          <p:cNvSpPr/>
          <p:nvPr/>
        </p:nvSpPr>
        <p:spPr>
          <a:xfrm>
            <a:off x="152400" y="1389003"/>
            <a:ext cx="32063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Rectangle 2"/>
          <p:cNvSpPr/>
          <p:nvPr/>
        </p:nvSpPr>
        <p:spPr>
          <a:xfrm>
            <a:off x="22448" y="2033700"/>
            <a:ext cx="887958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lưỡi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hổ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  <p:pic>
        <p:nvPicPr>
          <p:cNvPr id="7" name="Picture 6"/>
          <p:cNvPicPr/>
          <p:nvPr/>
        </p:nvPicPr>
        <p:blipFill>
          <a:blip r:embed="rId2"/>
          <a:stretch>
            <a:fillRect/>
          </a:stretch>
        </p:blipFill>
        <p:spPr>
          <a:xfrm>
            <a:off x="1219200" y="3110918"/>
            <a:ext cx="6781800" cy="18992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5" name="TextBox 16"/>
          <p:cNvSpPr txBox="1">
            <a:spLocks noChangeArrowheads="1"/>
          </p:cNvSpPr>
          <p:nvPr/>
        </p:nvSpPr>
        <p:spPr bwMode="auto">
          <a:xfrm>
            <a:off x="457200" y="560516"/>
            <a:ext cx="8633460" cy="216457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40522" tIns="20261" rIns="40522" bIns="20261">
            <a:spAutoFit/>
          </a:bodyPr>
          <a:lstStyle/>
          <a:p>
            <a:pPr marL="225425" indent="-225425" algn="just">
              <a:lnSpc>
                <a:spcPct val="150000"/>
              </a:lnSpc>
            </a:pP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spcBef>
                <a:spcPct val="50000"/>
              </a:spcBef>
            </a:pPr>
            <a:r>
              <a:rPr lang="en-US" sz="32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ct val="50000"/>
              </a:spcBef>
            </a:pPr>
            <a:endParaRPr lang="en-US" sz="2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04800" y="2495550"/>
            <a:ext cx="860367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32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hổ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图片 10244" descr="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7594" y="-23813"/>
            <a:ext cx="3976406" cy="51460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0" name="文本框 10248"/>
          <p:cNvSpPr txBox="1"/>
          <p:nvPr/>
        </p:nvSpPr>
        <p:spPr>
          <a:xfrm>
            <a:off x="5715000" y="984177"/>
            <a:ext cx="2668176" cy="1589131"/>
          </a:xfrm>
          <a:prstGeom prst="rect">
            <a:avLst/>
          </a:prstGeom>
          <a:noFill/>
          <a:ln w="9525">
            <a:noFill/>
          </a:ln>
        </p:spPr>
        <p:txBody>
          <a:bodyPr wrap="square" lIns="49753" tIns="24876" rIns="49753" bIns="24876">
            <a:spAutoFit/>
          </a:bodyPr>
          <a:lstStyle/>
          <a:p>
            <a:pPr defTabSz="816443">
              <a:spcBef>
                <a:spcPct val="50000"/>
              </a:spcBef>
            </a:pPr>
            <a:r>
              <a:rPr lang="en-US" altLang="zh-CN" sz="3600" dirty="0" err="1">
                <a:solidFill>
                  <a:schemeClr val="bg1"/>
                </a:solidFill>
                <a:latin typeface="Segoe Print" pitchFamily="2" charset="0"/>
                <a:ea typeface="宋体" panose="02010600030101010101" pitchFamily="2" charset="-122"/>
              </a:rPr>
              <a:t>Thảo</a:t>
            </a:r>
            <a:r>
              <a:rPr lang="en-US" altLang="zh-CN" sz="3600" dirty="0">
                <a:solidFill>
                  <a:schemeClr val="bg1"/>
                </a:solidFill>
                <a:latin typeface="Segoe Print" pitchFamily="2" charset="0"/>
                <a:ea typeface="宋体" panose="02010600030101010101" pitchFamily="2" charset="-122"/>
              </a:rPr>
              <a:t> </a:t>
            </a:r>
            <a:r>
              <a:rPr lang="en-US" altLang="zh-CN" sz="3600" dirty="0" err="1">
                <a:solidFill>
                  <a:schemeClr val="bg1"/>
                </a:solidFill>
                <a:latin typeface="Segoe Print" pitchFamily="2" charset="0"/>
                <a:ea typeface="宋体" panose="02010600030101010101" pitchFamily="2" charset="-122"/>
              </a:rPr>
              <a:t>luận</a:t>
            </a:r>
            <a:r>
              <a:rPr lang="en-US" altLang="zh-CN" sz="3600" dirty="0">
                <a:solidFill>
                  <a:schemeClr val="bg1"/>
                </a:solidFill>
                <a:latin typeface="Segoe Print" pitchFamily="2" charset="0"/>
                <a:ea typeface="宋体" panose="02010600030101010101" pitchFamily="2" charset="-122"/>
              </a:rPr>
              <a:t> </a:t>
            </a:r>
            <a:r>
              <a:rPr lang="en-US" altLang="zh-CN" sz="3600" dirty="0" err="1">
                <a:solidFill>
                  <a:schemeClr val="bg1"/>
                </a:solidFill>
                <a:latin typeface="Segoe Print" pitchFamily="2" charset="0"/>
                <a:ea typeface="宋体" panose="02010600030101010101" pitchFamily="2" charset="-122"/>
              </a:rPr>
              <a:t>nhóm</a:t>
            </a:r>
            <a:r>
              <a:rPr lang="en-US" altLang="zh-CN" sz="3600" dirty="0">
                <a:solidFill>
                  <a:schemeClr val="bg1"/>
                </a:solidFill>
                <a:latin typeface="Segoe Print" pitchFamily="2" charset="0"/>
                <a:ea typeface="宋体" panose="02010600030101010101" pitchFamily="2" charset="-122"/>
              </a:rPr>
              <a:t> </a:t>
            </a:r>
            <a:r>
              <a:rPr lang="en-US" altLang="zh-CN" sz="3600" dirty="0" err="1">
                <a:solidFill>
                  <a:schemeClr val="bg1"/>
                </a:solidFill>
                <a:latin typeface="Segoe Print" pitchFamily="2" charset="0"/>
                <a:ea typeface="宋体" panose="02010600030101010101" pitchFamily="2" charset="-122"/>
              </a:rPr>
              <a:t>đôi</a:t>
            </a:r>
            <a:endParaRPr lang="en-US" altLang="zh-CN" sz="3600" dirty="0">
              <a:solidFill>
                <a:schemeClr val="bg1"/>
              </a:solidFill>
              <a:latin typeface="Segoe Print" pitchFamily="2" charset="0"/>
              <a:ea typeface="宋体" panose="02010600030101010101" pitchFamily="2" charset="-122"/>
            </a:endParaRPr>
          </a:p>
          <a:p>
            <a:pPr algn="ctr" defTabSz="816443"/>
            <a:r>
              <a:rPr lang="en-US" altLang="zh-CN" sz="2800" dirty="0">
                <a:solidFill>
                  <a:schemeClr val="bg1"/>
                </a:solidFill>
                <a:latin typeface="Segoe Print" pitchFamily="2" charset="0"/>
                <a:ea typeface="宋体" panose="02010600030101010101" pitchFamily="2" charset="-122"/>
              </a:rPr>
              <a:t>(2 </a:t>
            </a:r>
            <a:r>
              <a:rPr lang="en-US" altLang="zh-CN" sz="2800" dirty="0" err="1">
                <a:solidFill>
                  <a:schemeClr val="bg1"/>
                </a:solidFill>
                <a:latin typeface="Segoe Print" pitchFamily="2" charset="0"/>
                <a:ea typeface="宋体" panose="02010600030101010101" pitchFamily="2" charset="-122"/>
              </a:rPr>
              <a:t>phút</a:t>
            </a:r>
            <a:r>
              <a:rPr lang="en-US" altLang="zh-CN" sz="2800" dirty="0">
                <a:solidFill>
                  <a:schemeClr val="bg1"/>
                </a:solidFill>
                <a:latin typeface="Segoe Print" pitchFamily="2" charset="0"/>
                <a:ea typeface="宋体" panose="02010600030101010101" pitchFamily="2" charset="-122"/>
              </a:rPr>
              <a:t>)</a:t>
            </a:r>
            <a:endParaRPr lang="zh-CN" altLang="en-US" sz="2800" dirty="0">
              <a:solidFill>
                <a:schemeClr val="bg1"/>
              </a:solidFill>
              <a:latin typeface="Segoe Print" pitchFamily="2" charset="0"/>
              <a:ea typeface="宋体" panose="02010600030101010101" pitchFamily="2" charset="-122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04800" y="248449"/>
            <a:ext cx="2596160" cy="7425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5425" indent="-225425" algn="just"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Tưới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9" name="Rectangle 8"/>
          <p:cNvSpPr/>
          <p:nvPr/>
        </p:nvSpPr>
        <p:spPr>
          <a:xfrm>
            <a:off x="117846" y="990960"/>
            <a:ext cx="5008102" cy="2677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5425" indent="-225425" algn="just">
              <a:lnSpc>
                <a:spcPct val="150000"/>
              </a:lnSpc>
            </a:pP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25425" indent="-225425" algn="just">
              <a:lnSpc>
                <a:spcPct val="150000"/>
              </a:lnSpc>
            </a:pP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tưới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25425" indent="-225425" algn="just">
              <a:lnSpc>
                <a:spcPct val="150000"/>
              </a:lnSpc>
            </a:pP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lưỡi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hổ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chậu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25425" indent="-225425" algn="just">
              <a:lnSpc>
                <a:spcPct val="150000"/>
              </a:lnSpc>
            </a:pP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0145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build="allAtOnce"/>
      <p:bldP spid="4" grpId="0"/>
      <p:bldP spid="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2&quot; unique_id=&quot;10031&quot;&gt;&lt;object type=&quot;3&quot; unique_id=&quot;10035&quot;&gt;&lt;property id=&quot;20148&quot; value=&quot;5&quot;/&gt;&lt;property id=&quot;20300&quot; value=&quot;Slide 4&quot;/&gt;&lt;property id=&quot;20307&quot; value=&quot;271&quot;/&gt;&lt;/object&gt;&lt;object type=&quot;3&quot; unique_id=&quot;10036&quot;&gt;&lt;property id=&quot;20148&quot; value=&quot;5&quot;/&gt;&lt;property id=&quot;20300&quot; value=&quot;Slide 5&quot;/&gt;&lt;property id=&quot;20307&quot; value=&quot;264&quot;/&gt;&lt;/object&gt;&lt;object type=&quot;3&quot; unique_id=&quot;10039&quot;&gt;&lt;property id=&quot;20148&quot; value=&quot;5&quot;/&gt;&lt;property id=&quot;20300&quot; value=&quot;Slide 6&quot;/&gt;&lt;property id=&quot;20307&quot; value=&quot;266&quot;/&gt;&lt;/object&gt;&lt;object type=&quot;3&quot; unique_id=&quot;10045&quot;&gt;&lt;property id=&quot;20148&quot; value=&quot;5&quot;/&gt;&lt;property id=&quot;20300&quot; value=&quot;Slide 9&quot;/&gt;&lt;property id=&quot;20307&quot; value=&quot;272&quot;/&gt;&lt;/object&gt;&lt;object type=&quot;3&quot; unique_id=&quot;10047&quot;&gt;&lt;property id=&quot;20148&quot; value=&quot;5&quot;/&gt;&lt;property id=&quot;20300&quot; value=&quot;Slide 13&quot;/&gt;&lt;property id=&quot;20307&quot; value=&quot;282&quot;/&gt;&lt;/object&gt;&lt;object type=&quot;3&quot; unique_id=&quot;10192&quot;&gt;&lt;property id=&quot;20148&quot; value=&quot;5&quot;/&gt;&lt;property id=&quot;20300&quot; value=&quot;Slide 1&quot;/&gt;&lt;property id=&quot;20307&quot; value=&quot;283&quot;/&gt;&lt;/object&gt;&lt;object type=&quot;3&quot; unique_id=&quot;10384&quot;&gt;&lt;property id=&quot;20148&quot; value=&quot;5&quot;/&gt;&lt;property id=&quot;20300&quot; value=&quot;Slide 2&quot;/&gt;&lt;property id=&quot;20307&quot; value=&quot;284&quot;/&gt;&lt;/object&gt;&lt;object type=&quot;3&quot; unique_id=&quot;11316&quot;&gt;&lt;property id=&quot;20148&quot; value=&quot;5&quot;/&gt;&lt;property id=&quot;20300&quot; value=&quot;Slide 8&quot;/&gt;&lt;property id=&quot;20307&quot; value=&quot;288&quot;/&gt;&lt;/object&gt;&lt;object type=&quot;3&quot; unique_id=&quot;11317&quot;&gt;&lt;property id=&quot;20148&quot; value=&quot;5&quot;/&gt;&lt;property id=&quot;20300&quot; value=&quot;Slide 7&quot;/&gt;&lt;property id=&quot;20307&quot; value=&quot;287&quot;/&gt;&lt;/object&gt;&lt;object type=&quot;3&quot; unique_id=&quot;11403&quot;&gt;&lt;property id=&quot;20148&quot; value=&quot;5&quot;/&gt;&lt;property id=&quot;20300&quot; value=&quot;Slide 11&quot;/&gt;&lt;property id=&quot;20307&quot; value=&quot;289&quot;/&gt;&lt;/object&gt;&lt;object type=&quot;3&quot; unique_id=&quot;11450&quot;&gt;&lt;property id=&quot;20148&quot; value=&quot;5&quot;/&gt;&lt;property id=&quot;20300&quot; value=&quot;Slide 3&quot;/&gt;&lt;property id=&quot;20307&quot; value=&quot;290&quot;/&gt;&lt;/object&gt;&lt;object type=&quot;3&quot; unique_id=&quot;11508&quot;&gt;&lt;property id=&quot;20148&quot; value=&quot;5&quot;/&gt;&lt;property id=&quot;20300&quot; value=&quot;Slide 10&quot;/&gt;&lt;property id=&quot;20307&quot; value=&quot;292&quot;/&gt;&lt;/object&gt;&lt;object type=&quot;3&quot; unique_id=&quot;11552&quot;&gt;&lt;property id=&quot;20148&quot; value=&quot;5&quot;/&gt;&lt;property id=&quot;20300&quot; value=&quot;Slide 12&quot;/&gt;&lt;property id=&quot;20307&quot; value=&quot;293&quot;/&gt;&lt;/object&gt;&lt;/object&gt;&lt;object type=&quot;8&quot; unique_id=&quot;10065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751</Words>
  <Application>Microsoft Office PowerPoint</Application>
  <PresentationFormat>On-screen Show (16:9)</PresentationFormat>
  <Paragraphs>61</Paragraphs>
  <Slides>20</Slides>
  <Notes>7</Notes>
  <HiddenSlides>0</HiddenSlides>
  <MMClips>1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Segoe Print</vt:lpstr>
      <vt:lpstr>Times New Roman</vt:lpstr>
      <vt:lpstr>Office Theme</vt:lpstr>
      <vt:lpstr>Clip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470</cp:revision>
  <cp:lastPrinted>2113-01-01T00:00:00Z</cp:lastPrinted>
  <dcterms:created xsi:type="dcterms:W3CDTF">2113-01-01T00:00:00Z</dcterms:created>
  <dcterms:modified xsi:type="dcterms:W3CDTF">2023-09-16T09:19:30Z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  <property fmtid="{D5CDD505-2E9C-101B-9397-08002B2CF9AE}" pid="3" name="ICV">
    <vt:lpwstr>7236858A311C47A89DE392E2F48494A5</vt:lpwstr>
  </property>
  <property fmtid="{D5CDD505-2E9C-101B-9397-08002B2CF9AE}" pid="4" name="KSOProductBuildVer">
    <vt:lpwstr>1033-11.2.0.11156</vt:lpwstr>
  </property>
</Properties>
</file>