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65" r:id="rId2"/>
    <p:sldId id="266" r:id="rId3"/>
    <p:sldId id="267" r:id="rId4"/>
    <p:sldId id="269" r:id="rId5"/>
    <p:sldId id="288" r:id="rId6"/>
    <p:sldId id="294" r:id="rId7"/>
    <p:sldId id="289" r:id="rId8"/>
    <p:sldId id="275" r:id="rId9"/>
    <p:sldId id="290" r:id="rId10"/>
    <p:sldId id="291" r:id="rId11"/>
    <p:sldId id="292" r:id="rId12"/>
  </p:sldIdLst>
  <p:sldSz cx="12192000" cy="6858000"/>
  <p:notesSz cx="6858000" cy="9144000"/>
  <p:embeddedFontLst>
    <p:embeddedFont>
      <p:font typeface="UTM Avo" pitchFamily="18" charset="0"/>
      <p:regular r:id="rId14"/>
      <p:bold r:id="rId15"/>
      <p:italic r:id="rId16"/>
      <p:boldItalic r:id="rId17"/>
    </p:embeddedFont>
    <p:embeddedFont>
      <p:font typeface="Calibri Light" charset="0"/>
      <p:regular r:id="rId18"/>
      <p:italic r:id="rId19"/>
    </p:embeddedFont>
    <p:embeddedFont>
      <p:font typeface="Microsoft YaHei UI" charset="-122"/>
      <p:regular r:id="rId20"/>
      <p:bold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宋体" pitchFamily="2" charset="-122"/>
      <p:regular r:id="rId26"/>
    </p:embeddedFont>
    <p:embeddedFont>
      <p:font typeface="等线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FFFF"/>
    <a:srgbClr val="7D4C18"/>
    <a:srgbClr val="6E3D0C"/>
    <a:srgbClr val="FF00FF"/>
    <a:srgbClr val="FF99FF"/>
    <a:srgbClr val="FF66FF"/>
    <a:srgbClr val="FFFF66"/>
    <a:srgbClr val="FF6699"/>
    <a:srgbClr val="8DC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-540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4ADB0-0FB2-4A73-9EE5-BB630A219B71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2CEC1-7226-4CF5-91A4-CF330FB793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62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072AD-0445-448F-92C2-02F2DEDACEE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88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686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6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55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51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3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1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6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4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09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88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3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6A33623-67DC-4C4C-8992-44E81253F8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80" b="3395"/>
          <a:stretch/>
        </p:blipFill>
        <p:spPr>
          <a:xfrm>
            <a:off x="21" y="10"/>
            <a:ext cx="12191980" cy="685799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D9F6043E-054B-4D42-97D3-3BD1A76CB540}"/>
              </a:ext>
            </a:extLst>
          </p:cNvPr>
          <p:cNvSpPr/>
          <p:nvPr/>
        </p:nvSpPr>
        <p:spPr>
          <a:xfrm>
            <a:off x="2761207" y="2156043"/>
            <a:ext cx="6629400" cy="27965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2">
                <a:lumMod val="1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440A822A-D0F4-4093-8C63-471E63177747}"/>
              </a:ext>
            </a:extLst>
          </p:cNvPr>
          <p:cNvSpPr txBox="1"/>
          <p:nvPr/>
        </p:nvSpPr>
        <p:spPr>
          <a:xfrm>
            <a:off x="3510306" y="2386865"/>
            <a:ext cx="6388388" cy="280076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altLang="zh-CN" sz="8800" b="1" dirty="0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HỌC VẦN</a:t>
            </a:r>
          </a:p>
          <a:p>
            <a:r>
              <a:rPr lang="en-US" altLang="zh-CN" sz="8800" b="1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      </a:t>
            </a:r>
            <a:endParaRPr lang="zh-CN" altLang="en-US" sz="4800" b="1" dirty="0">
              <a:blipFill>
                <a:blip r:embed="rId4"/>
                <a:stretch>
                  <a:fillRect/>
                </a:stretch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 UI" panose="020B0503020204020204" pitchFamily="34" charset="-122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xmlns="" id="{B21B7B01-2100-4B56-983C-1280582DC796}"/>
              </a:ext>
            </a:extLst>
          </p:cNvPr>
          <p:cNvCxnSpPr/>
          <p:nvPr/>
        </p:nvCxnSpPr>
        <p:spPr>
          <a:xfrm>
            <a:off x="3585432" y="2391165"/>
            <a:ext cx="4586151" cy="23169"/>
          </a:xfrm>
          <a:prstGeom prst="line">
            <a:avLst/>
          </a:prstGeom>
          <a:ln w="57150">
            <a:solidFill>
              <a:srgbClr val="CBBA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xmlns="" id="{B4755448-0171-4FFA-9C07-239A14E73CB8}"/>
              </a:ext>
            </a:extLst>
          </p:cNvPr>
          <p:cNvCxnSpPr/>
          <p:nvPr/>
        </p:nvCxnSpPr>
        <p:spPr>
          <a:xfrm>
            <a:off x="3624197" y="3726842"/>
            <a:ext cx="4586151" cy="23169"/>
          </a:xfrm>
          <a:prstGeom prst="line">
            <a:avLst/>
          </a:prstGeom>
          <a:ln w="57150">
            <a:solidFill>
              <a:srgbClr val="CBBA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B7253739-DE0B-4AAD-A589-F23B637BFD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258" y="2361936"/>
            <a:ext cx="1867143" cy="19354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55001B71-C80C-496C-9849-006A29C2DB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" y="-7884"/>
            <a:ext cx="12192000" cy="473964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AF693CA-B846-45FE-80E5-127C72CC14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" y="2118360"/>
            <a:ext cx="12192000" cy="4739640"/>
          </a:xfrm>
          <a:prstGeom prst="rect">
            <a:avLst/>
          </a:prstGeom>
        </p:spPr>
      </p:pic>
      <p:pic>
        <p:nvPicPr>
          <p:cNvPr id="10" name="Picture 9" descr="unnam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554" y="750265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1864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766" y="33447"/>
            <a:ext cx="12192000" cy="68087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7761" y="150310"/>
            <a:ext cx="38715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? </a:t>
            </a:r>
            <a:r>
              <a:rPr lang="en-US" sz="4400" smtClean="0">
                <a:latin typeface="UTM Avo" pitchFamily="18" charset="0"/>
              </a:rPr>
              <a:t>Ghép đúng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98170" y="882856"/>
            <a:ext cx="10268617" cy="2890343"/>
            <a:chOff x="1198170" y="1087814"/>
            <a:chExt cx="10268617" cy="2890343"/>
          </a:xfrm>
        </p:grpSpPr>
        <p:sp>
          <p:nvSpPr>
            <p:cNvPr id="6" name="Rounded Rectangle 5"/>
            <p:cNvSpPr/>
            <p:nvPr/>
          </p:nvSpPr>
          <p:spPr>
            <a:xfrm>
              <a:off x="1198170" y="1087814"/>
              <a:ext cx="3168877" cy="86710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a) Cún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198170" y="2075776"/>
              <a:ext cx="3168877" cy="86710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b)</a:t>
              </a:r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 Vượn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198170" y="3111054"/>
              <a:ext cx="3168877" cy="86710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c) Thỏ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938344" y="1098305"/>
              <a:ext cx="5444367" cy="867103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1) sợ ướt, ở trên bờ.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959355" y="2081045"/>
              <a:ext cx="5444367" cy="867103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2) chưa dám ra xa.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022420" y="3068985"/>
              <a:ext cx="5444367" cy="867103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3) lướt như múa lượn.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05821" y="3773199"/>
            <a:ext cx="3555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4. </a:t>
            </a:r>
            <a:r>
              <a:rPr lang="en-US" sz="4400" smtClean="0">
                <a:latin typeface="UTM Avo" pitchFamily="18" charset="0"/>
              </a:rPr>
              <a:t>Luyện viết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/>
          <a:srcRect l="15507" t="21013" r="19304" b="60237"/>
          <a:stretch>
            <a:fillRect/>
          </a:stretch>
        </p:blipFill>
        <p:spPr bwMode="auto">
          <a:xfrm>
            <a:off x="599089" y="4761188"/>
            <a:ext cx="11035863" cy="189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Group 20"/>
          <p:cNvGrpSpPr/>
          <p:nvPr/>
        </p:nvGrpSpPr>
        <p:grpSpPr>
          <a:xfrm>
            <a:off x="4367047" y="1316408"/>
            <a:ext cx="1655373" cy="2087985"/>
            <a:chOff x="4367047" y="1316408"/>
            <a:chExt cx="1655373" cy="2087985"/>
          </a:xfrm>
        </p:grpSpPr>
        <p:cxnSp>
          <p:nvCxnSpPr>
            <p:cNvPr id="16" name="Straight Connector 15"/>
            <p:cNvCxnSpPr>
              <a:stCxn id="6" idx="3"/>
            </p:cNvCxnSpPr>
            <p:nvPr/>
          </p:nvCxnSpPr>
          <p:spPr>
            <a:xfrm>
              <a:off x="4367047" y="1316408"/>
              <a:ext cx="1655373" cy="208798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367047" y="2360400"/>
              <a:ext cx="1592308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endCxn id="9" idx="1"/>
            </p:cNvCxnSpPr>
            <p:nvPr/>
          </p:nvCxnSpPr>
          <p:spPr>
            <a:xfrm flipV="1">
              <a:off x="4367047" y="1326899"/>
              <a:ext cx="1571297" cy="207749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0008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842090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8000" smtClean="0">
                <a:solidFill>
                  <a:srgbClr val="FF0000"/>
                </a:solidFill>
                <a:latin typeface="UTM Avo" pitchFamily="18" charset="0"/>
              </a:rPr>
              <a:t>TẠM BIỆT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75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t="11406"/>
          <a:stretch>
            <a:fillRect/>
          </a:stretch>
        </p:blipFill>
        <p:spPr bwMode="auto">
          <a:xfrm>
            <a:off x="693684" y="1363481"/>
            <a:ext cx="10654446" cy="43129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1912" y="1285227"/>
            <a:ext cx="1269162" cy="5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4"/>
          <p:cNvGrpSpPr/>
          <p:nvPr/>
        </p:nvGrpSpPr>
        <p:grpSpPr>
          <a:xfrm>
            <a:off x="8792784" y="1807027"/>
            <a:ext cx="463503" cy="619473"/>
            <a:chOff x="-2033679" y="889419"/>
            <a:chExt cx="463503" cy="619473"/>
          </a:xfrm>
        </p:grpSpPr>
        <p:pic>
          <p:nvPicPr>
            <p:cNvPr id="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73" y="492489"/>
            <a:ext cx="1347858" cy="56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21"/>
          <p:cNvGrpSpPr/>
          <p:nvPr/>
        </p:nvGrpSpPr>
        <p:grpSpPr>
          <a:xfrm>
            <a:off x="3305148" y="4182334"/>
            <a:ext cx="463503" cy="619473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pic>
        <p:nvPicPr>
          <p:cNvPr id="3" name="图片 2" descr="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0" y="-685952"/>
            <a:ext cx="4098866" cy="4098866"/>
          </a:xfrm>
          <a:prstGeom prst="rect">
            <a:avLst/>
          </a:prstGeom>
        </p:spPr>
      </p:pic>
      <p:pic>
        <p:nvPicPr>
          <p:cNvPr id="8" name="图片 7" descr="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351912" y="4452334"/>
            <a:ext cx="2901071" cy="2763477"/>
          </a:xfrm>
          <a:prstGeom prst="rect">
            <a:avLst/>
          </a:prstGeom>
        </p:spPr>
      </p:pic>
      <p:sp>
        <p:nvSpPr>
          <p:cNvPr id="10" name="矩形: 圆角 13"/>
          <p:cNvSpPr/>
          <p:nvPr/>
        </p:nvSpPr>
        <p:spPr>
          <a:xfrm>
            <a:off x="1418897" y="2622279"/>
            <a:ext cx="9632731" cy="2179528"/>
          </a:xfrm>
          <a:prstGeom prst="roundRect">
            <a:avLst/>
          </a:prstGeom>
          <a:solidFill>
            <a:srgbClr val="BCE2E6">
              <a:alpha val="56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0" err="1" smtClean="0">
                <a:solidFill>
                  <a:srgbClr val="FF0000"/>
                </a:solidFill>
                <a:latin typeface="UTM Avo" pitchFamily="18" charset="0"/>
              </a:rPr>
              <a:t>Bài</a:t>
            </a:r>
            <a:r>
              <a:rPr lang="en-US" altLang="zh-CN" sz="800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altLang="zh-CN" sz="8000" smtClean="0">
                <a:solidFill>
                  <a:srgbClr val="FF0000"/>
                </a:solidFill>
                <a:latin typeface="UTM Avo" pitchFamily="18" charset="0"/>
              </a:rPr>
              <a:t>76: </a:t>
            </a:r>
            <a:r>
              <a:rPr lang="en-US" altLang="zh-CN" sz="8000" b="1" smtClean="0">
                <a:solidFill>
                  <a:srgbClr val="FF0000"/>
                </a:solidFill>
                <a:latin typeface="UTM Avo" pitchFamily="18" charset="0"/>
              </a:rPr>
              <a:t>ươn </a:t>
            </a:r>
            <a:r>
              <a:rPr lang="en-US" altLang="zh-CN" sz="8000" b="1" smtClean="0">
                <a:solidFill>
                  <a:srgbClr val="FF0000"/>
                </a:solidFill>
                <a:latin typeface="UTM Avo" pitchFamily="18" charset="0"/>
              </a:rPr>
              <a:t>- </a:t>
            </a:r>
            <a:r>
              <a:rPr lang="en-US" altLang="zh-CN" sz="8000" b="1" smtClean="0">
                <a:solidFill>
                  <a:srgbClr val="FF0000"/>
                </a:solidFill>
                <a:latin typeface="UTM Avo" pitchFamily="18" charset="0"/>
              </a:rPr>
              <a:t>ươt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1" name="5989a9319305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-1136650" y="0"/>
            <a:ext cx="736600" cy="7366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3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5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842090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8000" dirty="0" smtClean="0">
                <a:solidFill>
                  <a:srgbClr val="FF0000"/>
                </a:solidFill>
                <a:latin typeface="UTM Avo" pitchFamily="18" charset="0"/>
              </a:rPr>
              <a:t>KHỞI ĐỘNG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74" y="0"/>
            <a:ext cx="12192000" cy="6808787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612995" y="1018368"/>
            <a:ext cx="2897704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85591" y="1848548"/>
            <a:ext cx="1542053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2994" y="1844538"/>
            <a:ext cx="1366949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ươ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92148" y="2602769"/>
            <a:ext cx="39837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UTM Avo" pitchFamily="18" charset="0"/>
              </a:rPr>
              <a:t>ư – ơ – nờ - ươn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26701" y="6150114"/>
            <a:ext cx="3560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UTM Avo" pitchFamily="18" charset="0"/>
              </a:rPr>
              <a:t>l</a:t>
            </a:r>
            <a:r>
              <a:rPr lang="en-US" sz="4000" smtClean="0">
                <a:latin typeface="UTM Avo" pitchFamily="18" charset="0"/>
              </a:rPr>
              <a:t>ờ </a:t>
            </a:r>
            <a:r>
              <a:rPr lang="en-US" sz="4000" smtClean="0">
                <a:latin typeface="UTM Avo" pitchFamily="18" charset="0"/>
              </a:rPr>
              <a:t>- </a:t>
            </a:r>
            <a:r>
              <a:rPr lang="en-US" sz="4000" smtClean="0">
                <a:latin typeface="UTM Avo" pitchFamily="18" charset="0"/>
              </a:rPr>
              <a:t>ươn </a:t>
            </a:r>
            <a:r>
              <a:rPr lang="en-US" sz="4000" smtClean="0">
                <a:latin typeface="UTM Avo" pitchFamily="18" charset="0"/>
              </a:rPr>
              <a:t>- </a:t>
            </a:r>
            <a:r>
              <a:rPr lang="en-US" sz="4000" smtClean="0">
                <a:latin typeface="UTM Avo" pitchFamily="18" charset="0"/>
              </a:rPr>
              <a:t>lươn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85592" y="5401358"/>
            <a:ext cx="1626214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97156" y="5395230"/>
            <a:ext cx="1282788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Avo" pitchFamily="18" charset="0"/>
              </a:rPr>
              <a:t>l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12923" y="4555412"/>
            <a:ext cx="2897704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chemeClr val="tx1"/>
                </a:solidFill>
                <a:latin typeface="UTM Avo" pitchFamily="18" charset="0"/>
              </a:rPr>
              <a:t>l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67400" y="1018368"/>
            <a:ext cx="3162852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ươt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065591" y="1866176"/>
            <a:ext cx="1683156" cy="73659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67398" y="1846399"/>
            <a:ext cx="1492029" cy="75636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ươ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62277" y="2530449"/>
            <a:ext cx="3368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UTM Avo" pitchFamily="18" charset="0"/>
              </a:rPr>
              <a:t>ư – ơ – t - ươt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83943" y="4583211"/>
            <a:ext cx="3129766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chemeClr val="tx1"/>
                </a:solidFill>
                <a:latin typeface="UTM Avo" pitchFamily="18" charset="0"/>
              </a:rPr>
              <a:t>l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ướt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03068" y="4405194"/>
            <a:ext cx="34644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latin typeface="UTM Avo" pitchFamily="18" charset="0"/>
              </a:rPr>
              <a:t>c</a:t>
            </a:r>
            <a:r>
              <a:rPr lang="en-US" sz="6000" smtClean="0">
                <a:latin typeface="UTM Avo" pitchFamily="18" charset="0"/>
              </a:rPr>
              <a:t>on l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462672" y="4413911"/>
            <a:ext cx="36327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UTM Avo" pitchFamily="18" charset="0"/>
              </a:rPr>
              <a:t>l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ướt </a:t>
            </a:r>
            <a:r>
              <a:rPr lang="en-US" sz="6000" smtClean="0">
                <a:latin typeface="UTM Avo" pitchFamily="18" charset="0"/>
              </a:rPr>
              <a:t>ván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6000" smtClean="0">
                <a:latin typeface="UTM Avo" pitchFamily="18" charset="0"/>
              </a:rPr>
              <a:t> 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096703" y="5394221"/>
            <a:ext cx="1638868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ướt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598975" y="5388093"/>
            <a:ext cx="1497727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Avo" pitchFamily="18" charset="0"/>
              </a:rPr>
              <a:t>l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79282" y="6165880"/>
            <a:ext cx="62263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latin typeface="UTM Avo" pitchFamily="18" charset="0"/>
              </a:rPr>
              <a:t>l</a:t>
            </a:r>
            <a:r>
              <a:rPr lang="en-US" sz="4000" smtClean="0">
                <a:latin typeface="UTM Avo" pitchFamily="18" charset="0"/>
              </a:rPr>
              <a:t>ờ - ươt – lươt - sắc -  lướt</a:t>
            </a:r>
            <a:endParaRPr lang="en-US" sz="4000" dirty="0">
              <a:latin typeface="UTM Avo" pitchFamily="18" charset="0"/>
            </a:endParaRPr>
          </a:p>
        </p:txBody>
      </p:sp>
      <p:grpSp>
        <p:nvGrpSpPr>
          <p:cNvPr id="35" name="组合 91"/>
          <p:cNvGrpSpPr/>
          <p:nvPr/>
        </p:nvGrpSpPr>
        <p:grpSpPr>
          <a:xfrm>
            <a:off x="0" y="0"/>
            <a:ext cx="5886671" cy="866924"/>
            <a:chOff x="994820" y="254650"/>
            <a:chExt cx="5886671" cy="866925"/>
          </a:xfrm>
        </p:grpSpPr>
        <p:grpSp>
          <p:nvGrpSpPr>
            <p:cNvPr id="36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38" name="Freeform 37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39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37" name="文本框 93"/>
            <p:cNvSpPr txBox="1"/>
            <p:nvPr/>
          </p:nvSpPr>
          <p:spPr>
            <a:xfrm>
              <a:off x="1611913" y="254650"/>
              <a:ext cx="3584636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1: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Làm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40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quen</a:t>
              </a:r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0" t="41164" r="51290" b="38146"/>
          <a:stretch/>
        </p:blipFill>
        <p:spPr bwMode="auto">
          <a:xfrm>
            <a:off x="1103588" y="2656737"/>
            <a:ext cx="4115236" cy="189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1" t="28987" r="19788" b="38470"/>
          <a:stretch/>
        </p:blipFill>
        <p:spPr bwMode="auto">
          <a:xfrm>
            <a:off x="7002028" y="2688374"/>
            <a:ext cx="4177862" cy="1868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11" grpId="1"/>
      <p:bldP spid="15" grpId="0"/>
      <p:bldP spid="15" grpId="1"/>
      <p:bldP spid="16" grpId="0" animBg="1"/>
      <p:bldP spid="17" grpId="0" animBg="1"/>
      <p:bldP spid="18" grpId="0" animBg="1"/>
      <p:bldP spid="22" grpId="0" animBg="1"/>
      <p:bldP spid="23" grpId="0" animBg="1"/>
      <p:bldP spid="24" grpId="0" animBg="1"/>
      <p:bldP spid="25" grpId="0"/>
      <p:bldP spid="25" grpId="1"/>
      <p:bldP spid="27" grpId="0" animBg="1"/>
      <p:bldP spid="28" grpId="0"/>
      <p:bldP spid="28" grpId="1"/>
      <p:bldP spid="29" grpId="0"/>
      <p:bldP spid="29" grpId="1"/>
      <p:bldP spid="30" grpId="0" animBg="1"/>
      <p:bldP spid="31" grpId="0" animBg="1"/>
      <p:bldP spid="32" grpId="0"/>
      <p:bldP spid="3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91"/>
          <p:cNvGrpSpPr/>
          <p:nvPr/>
        </p:nvGrpSpPr>
        <p:grpSpPr>
          <a:xfrm>
            <a:off x="0" y="47493"/>
            <a:ext cx="10092922" cy="842383"/>
            <a:chOff x="994820" y="381655"/>
            <a:chExt cx="10092922" cy="842384"/>
          </a:xfrm>
        </p:grpSpPr>
        <p:grpSp>
          <p:nvGrpSpPr>
            <p:cNvPr id="5" name="组合 92"/>
            <p:cNvGrpSpPr/>
            <p:nvPr/>
          </p:nvGrpSpPr>
          <p:grpSpPr>
            <a:xfrm>
              <a:off x="994820" y="720459"/>
              <a:ext cx="10092922" cy="503580"/>
              <a:chOff x="3532280" y="5475339"/>
              <a:chExt cx="10092922" cy="503580"/>
            </a:xfrm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12831808" y="5519556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8" name="任意多边形 95"/>
              <p:cNvSpPr/>
              <p:nvPr/>
            </p:nvSpPr>
            <p:spPr>
              <a:xfrm>
                <a:off x="3532280" y="5475339"/>
                <a:ext cx="9324926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6" name="文本框 93"/>
            <p:cNvSpPr txBox="1"/>
            <p:nvPr/>
          </p:nvSpPr>
          <p:spPr>
            <a:xfrm>
              <a:off x="1611912" y="381655"/>
              <a:ext cx="8707833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2</a:t>
              </a:r>
              <a:r>
                <a:rPr lang="en-US" altLang="zh-CN" sz="40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: </a:t>
              </a:r>
              <a:r>
                <a:rPr lang="en-US" altLang="zh-CN" sz="28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Giúp thỏ đem cà rốt về nhà kho cho đúng.</a:t>
              </a:r>
              <a:endParaRPr lang="zh-CN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" t="16821" r="12481" b="15668"/>
          <a:stretch/>
        </p:blipFill>
        <p:spPr bwMode="auto">
          <a:xfrm>
            <a:off x="617092" y="968706"/>
            <a:ext cx="3261221" cy="2448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" t="16821" r="12481" b="15668"/>
          <a:stretch/>
        </p:blipFill>
        <p:spPr bwMode="auto">
          <a:xfrm>
            <a:off x="8269512" y="1008634"/>
            <a:ext cx="3239315" cy="2368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177" y="968707"/>
            <a:ext cx="2712587" cy="2448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val 12"/>
          <p:cNvSpPr/>
          <p:nvPr/>
        </p:nvSpPr>
        <p:spPr>
          <a:xfrm>
            <a:off x="3972909" y="3416985"/>
            <a:ext cx="914400" cy="91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7375508" y="5249917"/>
            <a:ext cx="1342823" cy="6863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551687" y="3043188"/>
            <a:ext cx="1419321" cy="113467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662049" y="2749230"/>
            <a:ext cx="1486089" cy="904894"/>
            <a:chOff x="3535921" y="2969954"/>
            <a:chExt cx="1486089" cy="904894"/>
          </a:xfrm>
        </p:grpSpPr>
        <p:sp>
          <p:nvSpPr>
            <p:cNvPr id="18" name="Oval 17"/>
            <p:cNvSpPr/>
            <p:nvPr/>
          </p:nvSpPr>
          <p:spPr>
            <a:xfrm>
              <a:off x="3535921" y="3030881"/>
              <a:ext cx="1486089" cy="84396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11154" y="2969954"/>
              <a:ext cx="13356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smtClean="0">
                  <a:latin typeface="UTM Avo" pitchFamily="18" charset="0"/>
                </a:rPr>
                <a:t>ươn</a:t>
              </a:r>
              <a:endParaRPr lang="en-US" sz="4800">
                <a:latin typeface="UTM Avo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211148" y="2612269"/>
            <a:ext cx="1486089" cy="904894"/>
            <a:chOff x="3535921" y="2969954"/>
            <a:chExt cx="1486089" cy="904894"/>
          </a:xfrm>
        </p:grpSpPr>
        <p:sp>
          <p:nvSpPr>
            <p:cNvPr id="22" name="Oval 21"/>
            <p:cNvSpPr/>
            <p:nvPr/>
          </p:nvSpPr>
          <p:spPr>
            <a:xfrm>
              <a:off x="3535921" y="3030881"/>
              <a:ext cx="1486089" cy="84396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611154" y="2969954"/>
              <a:ext cx="116891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smtClean="0">
                  <a:latin typeface="UTM Avo" pitchFamily="18" charset="0"/>
                </a:rPr>
                <a:t>ươt</a:t>
              </a:r>
              <a:endParaRPr lang="en-US" sz="4800">
                <a:latin typeface="UTM Avo" pitchFamily="18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09907" y="3975800"/>
            <a:ext cx="11278519" cy="1801400"/>
            <a:chOff x="236927" y="5297922"/>
            <a:chExt cx="11613477" cy="2086831"/>
          </a:xfrm>
        </p:grpSpPr>
        <p:pic>
          <p:nvPicPr>
            <p:cNvPr id="12" name="Picture 8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4" t="7715" r="5172" b="5129"/>
            <a:stretch/>
          </p:blipFill>
          <p:spPr bwMode="auto">
            <a:xfrm rot="13766713">
              <a:off x="215413" y="5319436"/>
              <a:ext cx="1855602" cy="18125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8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4" t="7715" r="5172" b="5129"/>
            <a:stretch/>
          </p:blipFill>
          <p:spPr bwMode="auto">
            <a:xfrm rot="13766713">
              <a:off x="2761320" y="5429798"/>
              <a:ext cx="1855602" cy="18125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8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4" t="7715" r="5172" b="5129"/>
            <a:stretch/>
          </p:blipFill>
          <p:spPr bwMode="auto">
            <a:xfrm rot="13766713">
              <a:off x="7731411" y="5550665"/>
              <a:ext cx="1855602" cy="18125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8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4" t="7715" r="5172" b="5129"/>
            <a:stretch/>
          </p:blipFill>
          <p:spPr bwMode="auto">
            <a:xfrm rot="13766713">
              <a:off x="5279192" y="5471835"/>
              <a:ext cx="1855602" cy="18125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8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4" t="7715" r="5172" b="5129"/>
            <a:stretch/>
          </p:blipFill>
          <p:spPr bwMode="auto">
            <a:xfrm rot="13766713">
              <a:off x="10016316" y="5471835"/>
              <a:ext cx="1855602" cy="18125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723724" y="5819824"/>
              <a:ext cx="1216830" cy="6774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latin typeface="UTM Avo" pitchFamily="18" charset="0"/>
                </a:rPr>
                <a:t>v</a:t>
              </a:r>
              <a:r>
                <a:rPr lang="en-US" sz="3200" smtClean="0">
                  <a:latin typeface="UTM Avo" pitchFamily="18" charset="0"/>
                </a:rPr>
                <a:t>ượn</a:t>
              </a:r>
              <a:endParaRPr lang="en-US" sz="3200">
                <a:latin typeface="UTM Avo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854029" y="5985100"/>
              <a:ext cx="1102938" cy="6774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smtClean="0">
                  <a:latin typeface="UTM Avo" pitchFamily="18" charset="0"/>
                </a:rPr>
                <a:t>vượt</a:t>
              </a:r>
              <a:endParaRPr lang="en-US" sz="3200">
                <a:latin typeface="UTM Avo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18978" y="5913747"/>
              <a:ext cx="1139251" cy="6774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latin typeface="UTM Avo" pitchFamily="18" charset="0"/>
                </a:rPr>
                <a:t>t</a:t>
              </a:r>
              <a:r>
                <a:rPr lang="en-US" sz="3200" smtClean="0">
                  <a:latin typeface="UTM Avo" pitchFamily="18" charset="0"/>
                </a:rPr>
                <a:t>rượt</a:t>
              </a:r>
              <a:endParaRPr lang="en-US" sz="3200">
                <a:latin typeface="UTM Avo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532070" y="5938192"/>
              <a:ext cx="1216830" cy="6774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latin typeface="UTM Avo" pitchFamily="18" charset="0"/>
                </a:rPr>
                <a:t>v</a:t>
              </a:r>
              <a:r>
                <a:rPr lang="en-US" sz="3200" smtClean="0">
                  <a:latin typeface="UTM Avo" pitchFamily="18" charset="0"/>
                </a:rPr>
                <a:t>ườn</a:t>
              </a:r>
              <a:endParaRPr lang="en-US" sz="3200">
                <a:latin typeface="UTM Avo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253747" y="6051638"/>
              <a:ext cx="1264698" cy="6774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smtClean="0">
                  <a:latin typeface="UTM Avo" pitchFamily="18" charset="0"/>
                </a:rPr>
                <a:t>mượt</a:t>
              </a:r>
              <a:endParaRPr lang="en-US" sz="3200">
                <a:latin typeface="UTM Avo" pitchFamily="18" charset="0"/>
              </a:endParaRPr>
            </a:p>
          </p:txBody>
        </p:sp>
      </p:grpSp>
      <p:cxnSp>
        <p:nvCxnSpPr>
          <p:cNvPr id="35" name="Straight Connector 34"/>
          <p:cNvCxnSpPr>
            <a:stCxn id="18" idx="4"/>
          </p:cNvCxnSpPr>
          <p:nvPr/>
        </p:nvCxnSpPr>
        <p:spPr>
          <a:xfrm flipH="1">
            <a:off x="2064398" y="3654124"/>
            <a:ext cx="2340696" cy="9148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8" idx="4"/>
          </p:cNvCxnSpPr>
          <p:nvPr/>
        </p:nvCxnSpPr>
        <p:spPr>
          <a:xfrm>
            <a:off x="4405094" y="3654124"/>
            <a:ext cx="6189334" cy="9148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4405093" y="3443266"/>
            <a:ext cx="2970416" cy="11831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6605752" y="3517163"/>
            <a:ext cx="1553400" cy="110926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22" idx="5"/>
          </p:cNvCxnSpPr>
          <p:nvPr/>
        </p:nvCxnSpPr>
        <p:spPr>
          <a:xfrm>
            <a:off x="8479604" y="3393567"/>
            <a:ext cx="648630" cy="13251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" t="67457" r="54683" b="18319"/>
          <a:stretch/>
        </p:blipFill>
        <p:spPr bwMode="auto">
          <a:xfrm>
            <a:off x="451212" y="5335567"/>
            <a:ext cx="11390894" cy="1506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892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637132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8000" smtClean="0">
                <a:solidFill>
                  <a:srgbClr val="FF0000"/>
                </a:solidFill>
                <a:latin typeface="UTM Avo" pitchFamily="18" charset="0"/>
              </a:rPr>
              <a:t>NGHỈ GIỮA GIỜ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21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91"/>
          <p:cNvGrpSpPr/>
          <p:nvPr/>
        </p:nvGrpSpPr>
        <p:grpSpPr>
          <a:xfrm>
            <a:off x="2" y="0"/>
            <a:ext cx="3911022" cy="866924"/>
            <a:chOff x="994820" y="254650"/>
            <a:chExt cx="5886671" cy="866925"/>
          </a:xfrm>
        </p:grpSpPr>
        <p:grpSp>
          <p:nvGrpSpPr>
            <p:cNvPr id="5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8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6" name="文本框 93"/>
            <p:cNvSpPr txBox="1"/>
            <p:nvPr/>
          </p:nvSpPr>
          <p:spPr>
            <a:xfrm>
              <a:off x="1611913" y="254650"/>
              <a:ext cx="2988319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3</a:t>
              </a:r>
              <a:r>
                <a:rPr lang="en-US" altLang="zh-CN" sz="40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. Tập đọc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958255" y="181843"/>
            <a:ext cx="25458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Lượt ván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-1" y="4114803"/>
            <a:ext cx="12192001" cy="2727432"/>
            <a:chOff x="-1" y="4114803"/>
            <a:chExt cx="12192001" cy="2727432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81" t="26832" r="13003" b="25108"/>
            <a:stretch/>
          </p:blipFill>
          <p:spPr bwMode="auto">
            <a:xfrm>
              <a:off x="0" y="4367048"/>
              <a:ext cx="12192000" cy="2475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-1" y="4114803"/>
              <a:ext cx="11130455" cy="772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72833" y="993318"/>
            <a:ext cx="5897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mtClean="0">
                <a:latin typeface="UTM Avo" pitchFamily="18" charset="0"/>
              </a:rPr>
              <a:t>Cún, thỏ và vượn ra biển.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2090" y="1566162"/>
            <a:ext cx="10908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mtClean="0">
                <a:latin typeface="UTM Avo" pitchFamily="18" charset="0"/>
              </a:rPr>
              <a:t>Biển đẹp quá. Trên bở, lũ biển trượt ván, nô đùa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7662" y="2039067"/>
            <a:ext cx="128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latin typeface="UTM Avo" pitchFamily="18" charset="0"/>
              </a:rPr>
              <a:t>ầm ĩ.</a:t>
            </a:r>
            <a:endParaRPr lang="en-US" sz="3600"/>
          </a:p>
        </p:txBody>
      </p:sp>
      <p:sp>
        <p:nvSpPr>
          <p:cNvPr id="17" name="TextBox 16"/>
          <p:cNvSpPr txBox="1"/>
          <p:nvPr/>
        </p:nvSpPr>
        <p:spPr>
          <a:xfrm>
            <a:off x="603705" y="2496277"/>
            <a:ext cx="11665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mtClean="0">
                <a:latin typeface="UTM Avo" pitchFamily="18" charset="0"/>
              </a:rPr>
              <a:t>Trên mặt biển. Bọn cá chuồn hăm hở lướt ván. Đến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61657" y="2990262"/>
            <a:ext cx="12348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>
                <a:latin typeface="UTM Avo" pitchFamily="18" charset="0"/>
              </a:rPr>
              <a:t>l</a:t>
            </a:r>
            <a:r>
              <a:rPr lang="en-US" sz="3600" smtClean="0">
                <a:latin typeface="UTM Avo" pitchFamily="18" charset="0"/>
              </a:rPr>
              <a:t>ượt cún, nó lướt như múa lượn. Vượn chưa dám ra xa.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6207" y="3555184"/>
            <a:ext cx="62792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smtClean="0">
                <a:latin typeface="UTM Avo" pitchFamily="18" charset="0"/>
              </a:rPr>
              <a:t>Thỏ sợ ướt, ở trên bờ cổ vũ.</a:t>
            </a:r>
            <a:endParaRPr lang="en-US" sz="3600"/>
          </a:p>
        </p:txBody>
      </p:sp>
      <p:sp>
        <p:nvSpPr>
          <p:cNvPr id="23" name="Rectangle 22"/>
          <p:cNvSpPr/>
          <p:nvPr/>
        </p:nvSpPr>
        <p:spPr>
          <a:xfrm>
            <a:off x="591224" y="4133253"/>
            <a:ext cx="10346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smtClean="0">
                <a:latin typeface="UTM Avo" pitchFamily="18" charset="0"/>
              </a:rPr>
              <a:t>Gần trưa, ba bạn về nhà. Ra biển thú bị thật.</a:t>
            </a:r>
            <a:endParaRPr lang="en-US" sz="3600"/>
          </a:p>
        </p:txBody>
      </p:sp>
      <p:sp>
        <p:nvSpPr>
          <p:cNvPr id="24" name="Rectangle 23"/>
          <p:cNvSpPr/>
          <p:nvPr/>
        </p:nvSpPr>
        <p:spPr>
          <a:xfrm>
            <a:off x="8949569" y="4910177"/>
            <a:ext cx="1083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latin typeface="UTM Avo" pitchFamily="18" charset="0"/>
              </a:rPr>
              <a:t>HẢI LÊ</a:t>
            </a:r>
            <a:endParaRPr lang="en-US" sz="2400"/>
          </a:p>
        </p:txBody>
      </p:sp>
      <p:cxnSp>
        <p:nvCxnSpPr>
          <p:cNvPr id="26" name="Straight Connector 25"/>
          <p:cNvCxnSpPr/>
          <p:nvPr/>
        </p:nvCxnSpPr>
        <p:spPr>
          <a:xfrm>
            <a:off x="7519911" y="2149429"/>
            <a:ext cx="1987399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283671" y="3048012"/>
            <a:ext cx="1771229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812337" y="3555184"/>
            <a:ext cx="4092961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070768" y="3048012"/>
            <a:ext cx="1987399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9822630" y="2133663"/>
            <a:ext cx="1607375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67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NỀN PP\70880506_605997206600775_12331553333968896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731" y="15762"/>
            <a:ext cx="13416455" cy="7546757"/>
          </a:xfrm>
          <a:prstGeom prst="rect">
            <a:avLst/>
          </a:prstGeom>
          <a:noFill/>
        </p:spPr>
      </p:pic>
      <p:sp>
        <p:nvSpPr>
          <p:cNvPr id="3" name="矩形: 圆角 13"/>
          <p:cNvSpPr/>
          <p:nvPr/>
        </p:nvSpPr>
        <p:spPr>
          <a:xfrm>
            <a:off x="2175640" y="-588091"/>
            <a:ext cx="7882758" cy="21795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smtClean="0">
                <a:solidFill>
                  <a:srgbClr val="FF0000"/>
                </a:solidFill>
                <a:latin typeface="UTM Avo" pitchFamily="18" charset="0"/>
              </a:rPr>
              <a:t>LUYỆN ĐỌC TỪ KHÓ</a:t>
            </a:r>
            <a:endParaRPr lang="zh-CN" altLang="en-US" sz="4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4" name="矩形: 圆角 13"/>
          <p:cNvSpPr/>
          <p:nvPr/>
        </p:nvSpPr>
        <p:spPr>
          <a:xfrm>
            <a:off x="1040492" y="1595821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solidFill>
                  <a:srgbClr val="FF0000"/>
                </a:solidFill>
                <a:latin typeface="UTM Avo" pitchFamily="18" charset="0"/>
              </a:rPr>
              <a:t>l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ướt ván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5" name="矩形: 圆角 13"/>
          <p:cNvSpPr/>
          <p:nvPr/>
        </p:nvSpPr>
        <p:spPr>
          <a:xfrm>
            <a:off x="1019470" y="2770352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solidFill>
                  <a:srgbClr val="FF0000"/>
                </a:solidFill>
                <a:latin typeface="UTM Avo" pitchFamily="18" charset="0"/>
              </a:rPr>
              <a:t>t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rượt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 ván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6" name="矩形: 圆角 13"/>
          <p:cNvSpPr/>
          <p:nvPr/>
        </p:nvSpPr>
        <p:spPr>
          <a:xfrm>
            <a:off x="814516" y="3892332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solidFill>
                  <a:srgbClr val="FF0000"/>
                </a:solidFill>
                <a:latin typeface="UTM Avo" pitchFamily="18" charset="0"/>
              </a:rPr>
              <a:t>n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ô đua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7" name="矩形: 圆角 13"/>
          <p:cNvSpPr/>
          <p:nvPr/>
        </p:nvSpPr>
        <p:spPr>
          <a:xfrm>
            <a:off x="5354996" y="2762467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solidFill>
                  <a:srgbClr val="FF0000"/>
                </a:solidFill>
                <a:latin typeface="UTM Avo" pitchFamily="18" charset="0"/>
              </a:rPr>
              <a:t>h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ăm hở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矩形: 圆角 13"/>
          <p:cNvSpPr/>
          <p:nvPr/>
        </p:nvSpPr>
        <p:spPr>
          <a:xfrm>
            <a:off x="5680831" y="1595821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solidFill>
                  <a:srgbClr val="FF0000"/>
                </a:solidFill>
                <a:latin typeface="UTM Avo" pitchFamily="18" charset="0"/>
              </a:rPr>
              <a:t>c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á chuồn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矩形: 圆角 13"/>
          <p:cNvSpPr/>
          <p:nvPr/>
        </p:nvSpPr>
        <p:spPr>
          <a:xfrm>
            <a:off x="5123804" y="3923861"/>
            <a:ext cx="7236371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solidFill>
                  <a:srgbClr val="FF0000"/>
                </a:solidFill>
                <a:latin typeface="UTM Avo" pitchFamily="18" charset="0"/>
              </a:rPr>
              <a:t>l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ướt như múa lượn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91"/>
          <p:cNvGrpSpPr/>
          <p:nvPr/>
        </p:nvGrpSpPr>
        <p:grpSpPr>
          <a:xfrm>
            <a:off x="2" y="0"/>
            <a:ext cx="3911022" cy="866924"/>
            <a:chOff x="994820" y="254650"/>
            <a:chExt cx="5886671" cy="866925"/>
          </a:xfrm>
        </p:grpSpPr>
        <p:grpSp>
          <p:nvGrpSpPr>
            <p:cNvPr id="5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8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6" name="文本框 93"/>
            <p:cNvSpPr txBox="1"/>
            <p:nvPr/>
          </p:nvSpPr>
          <p:spPr>
            <a:xfrm>
              <a:off x="1611913" y="254650"/>
              <a:ext cx="2988319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3</a:t>
              </a:r>
              <a:r>
                <a:rPr lang="en-US" altLang="zh-CN" sz="40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. Tập đọc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958255" y="181843"/>
            <a:ext cx="25458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Lượt ván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-1" y="4114803"/>
            <a:ext cx="12192001" cy="2727432"/>
            <a:chOff x="-1" y="4114803"/>
            <a:chExt cx="12192001" cy="2727432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81" t="26832" r="13003" b="25108"/>
            <a:stretch/>
          </p:blipFill>
          <p:spPr bwMode="auto">
            <a:xfrm>
              <a:off x="0" y="4367048"/>
              <a:ext cx="12192000" cy="2475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-1" y="4114803"/>
              <a:ext cx="11130455" cy="772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72833" y="993318"/>
            <a:ext cx="5897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mtClean="0">
                <a:latin typeface="UTM Avo" pitchFamily="18" charset="0"/>
              </a:rPr>
              <a:t>Cún, thỏ và vượn ra biển.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7202" y="1509131"/>
            <a:ext cx="11240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mtClean="0">
                <a:latin typeface="UTM Avo" pitchFamily="18" charset="0"/>
              </a:rPr>
              <a:t>Biển đẹp quá. Trên bở, lũ chuột trượt ván, nô đùa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7662" y="2039067"/>
            <a:ext cx="128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latin typeface="UTM Avo" pitchFamily="18" charset="0"/>
              </a:rPr>
              <a:t>ầm ĩ.</a:t>
            </a:r>
            <a:endParaRPr lang="en-US" sz="3600"/>
          </a:p>
        </p:txBody>
      </p:sp>
      <p:sp>
        <p:nvSpPr>
          <p:cNvPr id="17" name="TextBox 16"/>
          <p:cNvSpPr txBox="1"/>
          <p:nvPr/>
        </p:nvSpPr>
        <p:spPr>
          <a:xfrm>
            <a:off x="603705" y="2496277"/>
            <a:ext cx="11665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mtClean="0">
                <a:latin typeface="UTM Avo" pitchFamily="18" charset="0"/>
              </a:rPr>
              <a:t>Trên mặt biển. Bọn cá chuồn hăm hở lướt ván. Đến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61657" y="2990262"/>
            <a:ext cx="12348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>
                <a:latin typeface="UTM Avo" pitchFamily="18" charset="0"/>
              </a:rPr>
              <a:t>l</a:t>
            </a:r>
            <a:r>
              <a:rPr lang="en-US" sz="3600" smtClean="0">
                <a:latin typeface="UTM Avo" pitchFamily="18" charset="0"/>
              </a:rPr>
              <a:t>ượt cún, nó lướt như múa lượn. Vượn chưa dám ra xa.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6207" y="3555184"/>
            <a:ext cx="62792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smtClean="0">
                <a:latin typeface="UTM Avo" pitchFamily="18" charset="0"/>
              </a:rPr>
              <a:t>Thỏ sợ ướt, ở trên bờ cổ vũ.</a:t>
            </a:r>
            <a:endParaRPr lang="en-US" sz="3600"/>
          </a:p>
        </p:txBody>
      </p:sp>
      <p:sp>
        <p:nvSpPr>
          <p:cNvPr id="23" name="Rectangle 22"/>
          <p:cNvSpPr/>
          <p:nvPr/>
        </p:nvSpPr>
        <p:spPr>
          <a:xfrm>
            <a:off x="591224" y="4133253"/>
            <a:ext cx="10346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smtClean="0">
                <a:latin typeface="UTM Avo" pitchFamily="18" charset="0"/>
              </a:rPr>
              <a:t>Gần trưa, ba bạn về nhà. Ra biển thú bị thật.</a:t>
            </a:r>
            <a:endParaRPr lang="en-US" sz="3600"/>
          </a:p>
        </p:txBody>
      </p:sp>
      <p:sp>
        <p:nvSpPr>
          <p:cNvPr id="24" name="Rectangle 23"/>
          <p:cNvSpPr/>
          <p:nvPr/>
        </p:nvSpPr>
        <p:spPr>
          <a:xfrm>
            <a:off x="8949569" y="4910177"/>
            <a:ext cx="1083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latin typeface="UTM Avo" pitchFamily="18" charset="0"/>
              </a:rPr>
              <a:t>HẢI LÊ</a:t>
            </a:r>
            <a:endParaRPr lang="en-US" sz="2400"/>
          </a:p>
        </p:txBody>
      </p:sp>
      <p:grpSp>
        <p:nvGrpSpPr>
          <p:cNvPr id="22" name="Group 21"/>
          <p:cNvGrpSpPr/>
          <p:nvPr/>
        </p:nvGrpSpPr>
        <p:grpSpPr>
          <a:xfrm>
            <a:off x="6457644" y="1040616"/>
            <a:ext cx="379332" cy="511244"/>
            <a:chOff x="6457644" y="1040616"/>
            <a:chExt cx="379332" cy="511244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6457644" y="1040616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6546980" y="1051122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3752890" y="1586983"/>
            <a:ext cx="379332" cy="511244"/>
            <a:chOff x="6457644" y="1040616"/>
            <a:chExt cx="379332" cy="511244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6457644" y="1040616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6546980" y="1051122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1250719" y="2071955"/>
            <a:ext cx="379332" cy="511244"/>
            <a:chOff x="6457644" y="1040616"/>
            <a:chExt cx="379332" cy="511244"/>
          </a:xfrm>
        </p:grpSpPr>
        <p:cxnSp>
          <p:nvCxnSpPr>
            <p:cNvPr id="38" name="Straight Connector 37"/>
            <p:cNvCxnSpPr/>
            <p:nvPr/>
          </p:nvCxnSpPr>
          <p:spPr>
            <a:xfrm flipV="1">
              <a:off x="6457644" y="1040616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6546980" y="1051122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3718728" y="2548054"/>
            <a:ext cx="379332" cy="511244"/>
            <a:chOff x="6457644" y="1040616"/>
            <a:chExt cx="379332" cy="511244"/>
          </a:xfrm>
        </p:grpSpPr>
        <p:cxnSp>
          <p:nvCxnSpPr>
            <p:cNvPr id="41" name="Straight Connector 40"/>
            <p:cNvCxnSpPr/>
            <p:nvPr/>
          </p:nvCxnSpPr>
          <p:spPr>
            <a:xfrm flipV="1">
              <a:off x="6457644" y="1040616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6546980" y="1051122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10924548" y="2510550"/>
            <a:ext cx="379332" cy="511244"/>
            <a:chOff x="6457644" y="1040616"/>
            <a:chExt cx="379332" cy="511244"/>
          </a:xfrm>
        </p:grpSpPr>
        <p:cxnSp>
          <p:nvCxnSpPr>
            <p:cNvPr id="44" name="Straight Connector 43"/>
            <p:cNvCxnSpPr/>
            <p:nvPr/>
          </p:nvCxnSpPr>
          <p:spPr>
            <a:xfrm flipV="1">
              <a:off x="6457644" y="1040616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V="1">
              <a:off x="6546980" y="1051122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6041229" y="3622009"/>
            <a:ext cx="379332" cy="511244"/>
            <a:chOff x="6457644" y="1040616"/>
            <a:chExt cx="379332" cy="511244"/>
          </a:xfrm>
        </p:grpSpPr>
        <p:cxnSp>
          <p:nvCxnSpPr>
            <p:cNvPr id="47" name="Straight Connector 46"/>
            <p:cNvCxnSpPr/>
            <p:nvPr/>
          </p:nvCxnSpPr>
          <p:spPr>
            <a:xfrm flipV="1">
              <a:off x="6457644" y="1040616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V="1">
              <a:off x="6546980" y="1051122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6196733" y="4142958"/>
            <a:ext cx="379332" cy="511244"/>
            <a:chOff x="6457644" y="1040616"/>
            <a:chExt cx="379332" cy="511244"/>
          </a:xfrm>
        </p:grpSpPr>
        <p:cxnSp>
          <p:nvCxnSpPr>
            <p:cNvPr id="50" name="Straight Connector 49"/>
            <p:cNvCxnSpPr/>
            <p:nvPr/>
          </p:nvCxnSpPr>
          <p:spPr>
            <a:xfrm flipV="1">
              <a:off x="6457644" y="1040616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V="1">
              <a:off x="6546980" y="1051122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10616638" y="4201515"/>
            <a:ext cx="379332" cy="511244"/>
            <a:chOff x="6457644" y="1040616"/>
            <a:chExt cx="379332" cy="511244"/>
          </a:xfrm>
        </p:grpSpPr>
        <p:cxnSp>
          <p:nvCxnSpPr>
            <p:cNvPr id="53" name="Straight Connector 52"/>
            <p:cNvCxnSpPr/>
            <p:nvPr/>
          </p:nvCxnSpPr>
          <p:spPr>
            <a:xfrm flipV="1">
              <a:off x="6457644" y="1040616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6546980" y="1051122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5" name="Straight Connector 54"/>
          <p:cNvCxnSpPr/>
          <p:nvPr/>
        </p:nvCxnSpPr>
        <p:spPr>
          <a:xfrm flipV="1">
            <a:off x="5650809" y="1639649"/>
            <a:ext cx="289996" cy="500738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1824249" y="1038949"/>
            <a:ext cx="289996" cy="500738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1894232" y="3063058"/>
            <a:ext cx="289996" cy="500738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9888522" y="1597489"/>
            <a:ext cx="289996" cy="500738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6844378" y="3052552"/>
            <a:ext cx="379332" cy="511244"/>
            <a:chOff x="6457644" y="1040616"/>
            <a:chExt cx="379332" cy="511244"/>
          </a:xfrm>
        </p:grpSpPr>
        <p:cxnSp>
          <p:nvCxnSpPr>
            <p:cNvPr id="60" name="Straight Connector 59"/>
            <p:cNvCxnSpPr/>
            <p:nvPr/>
          </p:nvCxnSpPr>
          <p:spPr>
            <a:xfrm flipV="1">
              <a:off x="6457644" y="1040616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6546980" y="1051122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11899858" y="3068639"/>
            <a:ext cx="379332" cy="511244"/>
            <a:chOff x="6457644" y="1040616"/>
            <a:chExt cx="379332" cy="511244"/>
          </a:xfrm>
        </p:grpSpPr>
        <p:cxnSp>
          <p:nvCxnSpPr>
            <p:cNvPr id="63" name="Straight Connector 62"/>
            <p:cNvCxnSpPr/>
            <p:nvPr/>
          </p:nvCxnSpPr>
          <p:spPr>
            <a:xfrm flipV="1">
              <a:off x="6457644" y="1040616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V="1">
              <a:off x="6546980" y="1051122"/>
              <a:ext cx="289996" cy="500738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8" name="Straight Connector 67"/>
          <p:cNvCxnSpPr/>
          <p:nvPr/>
        </p:nvCxnSpPr>
        <p:spPr>
          <a:xfrm flipV="1">
            <a:off x="2363855" y="3597329"/>
            <a:ext cx="289996" cy="500738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48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 sz="320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2281</TotalTime>
  <Words>313</Words>
  <Application>Microsoft Office PowerPoint</Application>
  <PresentationFormat>Custom</PresentationFormat>
  <Paragraphs>70</Paragraphs>
  <Slides>11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UTM Avo</vt:lpstr>
      <vt:lpstr>Calibri Light</vt:lpstr>
      <vt:lpstr>Microsoft YaHei UI</vt:lpstr>
      <vt:lpstr>Calibri</vt:lpstr>
      <vt:lpstr>宋体</vt:lpstr>
      <vt:lpstr>等线</vt:lpstr>
      <vt:lpstr>汉仪喵魂体W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Van Xin Em</dc:creator>
  <cp:lastModifiedBy>TRAN MINH TUAN</cp:lastModifiedBy>
  <cp:revision>73</cp:revision>
  <dcterms:created xsi:type="dcterms:W3CDTF">2018-11-27T03:58:53Z</dcterms:created>
  <dcterms:modified xsi:type="dcterms:W3CDTF">2020-08-13T04:14:09Z</dcterms:modified>
</cp:coreProperties>
</file>