
<file path=[Content_Types].xml><?xml version="1.0" encoding="utf-8"?>
<Types xmlns="http://schemas.openxmlformats.org/package/2006/content-types">
  <Default Extension="jpeg" ContentType="image/jpeg"/>
  <Default Extension="JPG" ContentType="image/.jpg"/>
  <Default Extension="wav" ContentType="audio/x-wav"/>
  <Default Extension="png" ContentType="image/png"/>
  <Default Extension="wdp" ContentType="image/vnd.ms-photo"/>
  <Default Extension="mp3" ContentType="audio/mp3"/>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fonts/font1.fntdata" ContentType="application/x-fontdata"/>
  <Override PartName="/ppt/fonts/font2.fntdata" ContentType="application/x-fontdata"/>
  <Override PartName="/ppt/fonts/font3.fntdata" ContentType="application/x-fontdata"/>
  <Override PartName="/ppt/fonts/font4.fntdata" ContentType="application/x-fontdata"/>
  <Override PartName="/ppt/fonts/font5.fntdata" ContentType="application/x-fontdata"/>
  <Override PartName="/ppt/fonts/font6.fntdata" ContentType="application/x-fontdata"/>
  <Override PartName="/ppt/fonts/font7.fntdata" ContentType="application/x-fontdata"/>
  <Override PartName="/ppt/fonts/font8.fntdata" ContentType="application/x-fontdata"/>
  <Override PartName="/ppt/media/image14.svg" ContentType="image/svg+xml"/>
  <Override PartName="/ppt/media/image6.svg" ContentType="image/svg+xml"/>
  <Override PartName="/ppt/media/image71.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3"/>
    <p:sldMasterId id="2147483672" r:id="rId4"/>
  </p:sldMasterIdLst>
  <p:notesMasterIdLst>
    <p:notesMasterId r:id="rId6"/>
  </p:notesMasterIdLst>
  <p:sldIdLst>
    <p:sldId id="266" r:id="rId5"/>
    <p:sldId id="256" r:id="rId7"/>
    <p:sldId id="289" r:id="rId8"/>
    <p:sldId id="290" r:id="rId9"/>
    <p:sldId id="291" r:id="rId10"/>
    <p:sldId id="292" r:id="rId11"/>
    <p:sldId id="293" r:id="rId12"/>
    <p:sldId id="294" r:id="rId13"/>
    <p:sldId id="295" r:id="rId14"/>
    <p:sldId id="260" r:id="rId15"/>
    <p:sldId id="261" r:id="rId16"/>
    <p:sldId id="296" r:id="rId17"/>
    <p:sldId id="298" r:id="rId18"/>
    <p:sldId id="299" r:id="rId19"/>
    <p:sldId id="300" r:id="rId20"/>
    <p:sldId id="301" r:id="rId21"/>
    <p:sldId id="302" r:id="rId22"/>
    <p:sldId id="303" r:id="rId23"/>
    <p:sldId id="269" r:id="rId24"/>
    <p:sldId id="270" r:id="rId25"/>
    <p:sldId id="304" r:id="rId26"/>
    <p:sldId id="262" r:id="rId27"/>
    <p:sldId id="263" r:id="rId28"/>
    <p:sldId id="268" r:id="rId29"/>
  </p:sldIdLst>
  <p:sldSz cx="12192000" cy="6858000"/>
  <p:notesSz cx="6858000" cy="9144000"/>
  <p:embeddedFontLst>
    <p:embeddedFont>
      <p:font typeface="SimSun" panose="02010600030101010101" pitchFamily="2" charset="-122"/>
      <p:regular r:id="rId33"/>
    </p:embeddedFont>
    <p:embeddedFont>
      <p:font typeface="Calibri" panose="020F0502020204030204"/>
      <p:regular r:id="rId34"/>
      <p:bold r:id="rId35"/>
      <p:italic r:id="rId36"/>
      <p:boldItalic r:id="rId37"/>
    </p:embeddedFont>
    <p:embeddedFont>
      <p:font typeface="Fredoka One" panose="02000000000000000000"/>
      <p:regular r:id="rId38"/>
    </p:embeddedFont>
    <p:embeddedFont>
      <p:font typeface="Calibri Light" panose="020F0302020204030204" charset="0"/>
      <p:regular r:id="rId39"/>
      <p:italic r:id="rId4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818" autoAdjust="0"/>
    <p:restoredTop sz="94687"/>
  </p:normalViewPr>
  <p:slideViewPr>
    <p:cSldViewPr snapToGrid="0">
      <p:cViewPr varScale="1">
        <p:scale>
          <a:sx n="104" d="100"/>
          <a:sy n="104" d="100"/>
        </p:scale>
        <p:origin x="252"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4.xml"/><Relationship Id="rId8" Type="http://schemas.openxmlformats.org/officeDocument/2006/relationships/slide" Target="slides/slide3.xml"/><Relationship Id="rId7" Type="http://schemas.openxmlformats.org/officeDocument/2006/relationships/slide" Target="slides/slide2.xml"/><Relationship Id="rId6" Type="http://schemas.openxmlformats.org/officeDocument/2006/relationships/notesMaster" Target="notesMasters/notesMaster1.xml"/><Relationship Id="rId5" Type="http://schemas.openxmlformats.org/officeDocument/2006/relationships/slide" Target="slides/slide1.xml"/><Relationship Id="rId40" Type="http://schemas.openxmlformats.org/officeDocument/2006/relationships/font" Target="fonts/font8.fntdata"/><Relationship Id="rId4" Type="http://schemas.openxmlformats.org/officeDocument/2006/relationships/slideMaster" Target="slideMasters/slideMaster3.xml"/><Relationship Id="rId39" Type="http://schemas.openxmlformats.org/officeDocument/2006/relationships/font" Target="fonts/font7.fntdata"/><Relationship Id="rId38" Type="http://schemas.openxmlformats.org/officeDocument/2006/relationships/font" Target="fonts/font6.fntdata"/><Relationship Id="rId37" Type="http://schemas.openxmlformats.org/officeDocument/2006/relationships/font" Target="fonts/font5.fntdata"/><Relationship Id="rId36" Type="http://schemas.openxmlformats.org/officeDocument/2006/relationships/font" Target="fonts/font4.fntdata"/><Relationship Id="rId35" Type="http://schemas.openxmlformats.org/officeDocument/2006/relationships/font" Target="fonts/font3.fntdata"/><Relationship Id="rId34" Type="http://schemas.openxmlformats.org/officeDocument/2006/relationships/font" Target="fonts/font2.fntdata"/><Relationship Id="rId33" Type="http://schemas.openxmlformats.org/officeDocument/2006/relationships/font" Target="fonts/font1.fntdata"/><Relationship Id="rId32" Type="http://schemas.openxmlformats.org/officeDocument/2006/relationships/tableStyles" Target="tableStyles.xml"/><Relationship Id="rId31" Type="http://schemas.openxmlformats.org/officeDocument/2006/relationships/viewProps" Target="viewProps.xml"/><Relationship Id="rId30" Type="http://schemas.openxmlformats.org/officeDocument/2006/relationships/presProps" Target="presProps.xml"/><Relationship Id="rId3" Type="http://schemas.openxmlformats.org/officeDocument/2006/relationships/slideMaster" Target="slideMasters/slideMaster2.xml"/><Relationship Id="rId29" Type="http://schemas.openxmlformats.org/officeDocument/2006/relationships/slide" Target="slides/slide24.xml"/><Relationship Id="rId28" Type="http://schemas.openxmlformats.org/officeDocument/2006/relationships/slide" Target="slides/slide23.xml"/><Relationship Id="rId27" Type="http://schemas.openxmlformats.org/officeDocument/2006/relationships/slide" Target="slides/slide22.xml"/><Relationship Id="rId26" Type="http://schemas.openxmlformats.org/officeDocument/2006/relationships/slide" Target="slides/slide21.xml"/><Relationship Id="rId25" Type="http://schemas.openxmlformats.org/officeDocument/2006/relationships/slide" Target="slides/slide20.xml"/><Relationship Id="rId24" Type="http://schemas.openxmlformats.org/officeDocument/2006/relationships/slide" Target="slides/slide19.xml"/><Relationship Id="rId23" Type="http://schemas.openxmlformats.org/officeDocument/2006/relationships/slide" Target="slides/slide18.xml"/><Relationship Id="rId22" Type="http://schemas.openxmlformats.org/officeDocument/2006/relationships/slide" Target="slides/slide17.xml"/><Relationship Id="rId21" Type="http://schemas.openxmlformats.org/officeDocument/2006/relationships/slide" Target="slides/slide16.xml"/><Relationship Id="rId20" Type="http://schemas.openxmlformats.org/officeDocument/2006/relationships/slide" Target="slides/slide15.xml"/><Relationship Id="rId2" Type="http://schemas.openxmlformats.org/officeDocument/2006/relationships/theme" Target="theme/theme1.xml"/><Relationship Id="rId19" Type="http://schemas.openxmlformats.org/officeDocument/2006/relationships/slide" Target="slides/slide14.xml"/><Relationship Id="rId18" Type="http://schemas.openxmlformats.org/officeDocument/2006/relationships/slide" Target="slides/slide13.xml"/><Relationship Id="rId17" Type="http://schemas.openxmlformats.org/officeDocument/2006/relationships/slide" Target="slides/slide12.xml"/><Relationship Id="rId16" Type="http://schemas.openxmlformats.org/officeDocument/2006/relationships/slide" Target="slides/slide11.xml"/><Relationship Id="rId15" Type="http://schemas.openxmlformats.org/officeDocument/2006/relationships/slide" Target="slides/slide10.xml"/><Relationship Id="rId14" Type="http://schemas.openxmlformats.org/officeDocument/2006/relationships/slide" Target="slides/slide9.xml"/><Relationship Id="rId13" Type="http://schemas.openxmlformats.org/officeDocument/2006/relationships/slide" Target="slides/slide8.xml"/><Relationship Id="rId12" Type="http://schemas.openxmlformats.org/officeDocument/2006/relationships/slide" Target="slides/slide7.xml"/><Relationship Id="rId11" Type="http://schemas.openxmlformats.org/officeDocument/2006/relationships/slide" Target="slides/slide6.xml"/><Relationship Id="rId10" Type="http://schemas.openxmlformats.org/officeDocument/2006/relationships/slide" Target="slides/slide5.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963348C-5437-482A-A3F0-1AB0EA65E42A}" type="datetimeFigureOut">
              <a:rPr lang="en-US" smtClean="0"/>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2EA7444-5083-4C6F-A16B-68B68B8A95DA}" type="slidenum">
              <a:rPr lang="en-US" smtClean="0"/>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Bấm vào các quả chanh để đến các câu hỏi</a:t>
            </a:r>
            <a:endParaRPr lang="en-US" dirty="0"/>
          </a:p>
          <a:p>
            <a:r>
              <a:rPr lang="en-US" dirty="0"/>
              <a:t>Trả lời hết các câu hỏi, bấm tiếp theo để tiếp tục bài giảng</a:t>
            </a:r>
            <a:endParaRPr lang="en-US" dirty="0"/>
          </a:p>
          <a:p>
            <a:endParaRPr lang="en-US" dirty="0"/>
          </a:p>
        </p:txBody>
      </p:sp>
      <p:sp>
        <p:nvSpPr>
          <p:cNvPr id="4" name="Slide Number Placeholder 3"/>
          <p:cNvSpPr>
            <a:spLocks noGrp="1"/>
          </p:cNvSpPr>
          <p:nvPr>
            <p:ph type="sldNum" sz="quarter" idx="5"/>
          </p:nvPr>
        </p:nvSpPr>
        <p:spPr/>
        <p:txBody>
          <a:bodyPr/>
          <a:lstStyle/>
          <a:p>
            <a:fld id="{72EA7444-5083-4C6F-A16B-68B68B8A95DA}" type="slidenum">
              <a:rPr lang="en-US" smtClean="0"/>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Bấm vào các đáp án để hiện kết quả đúng/sai.</a:t>
            </a:r>
            <a:endParaRPr lang="en-US" dirty="0"/>
          </a:p>
          <a:p>
            <a:r>
              <a:rPr lang="en-US" dirty="0"/>
              <a:t>Bấm quay về để tiếp tục chọn các câu hỏi.</a:t>
            </a:r>
            <a:endParaRPr lang="en-US" dirty="0"/>
          </a:p>
          <a:p>
            <a:endParaRPr lang="en-US" dirty="0"/>
          </a:p>
        </p:txBody>
      </p:sp>
      <p:sp>
        <p:nvSpPr>
          <p:cNvPr id="4" name="Slide Number Placeholder 3"/>
          <p:cNvSpPr>
            <a:spLocks noGrp="1"/>
          </p:cNvSpPr>
          <p:nvPr>
            <p:ph type="sldNum" sz="quarter" idx="5"/>
          </p:nvPr>
        </p:nvSpPr>
        <p:spPr/>
        <p:txBody>
          <a:bodyPr/>
          <a:lstStyle/>
          <a:p>
            <a:fld id="{72EA7444-5083-4C6F-A16B-68B68B8A95DA}" type="slidenum">
              <a:rPr lang="en-US" smtClean="0"/>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Bấm vào các đáp án để hiện kết quả đúng/sai.</a:t>
            </a:r>
            <a:endParaRPr lang="en-US" dirty="0"/>
          </a:p>
          <a:p>
            <a:r>
              <a:rPr lang="en-US" dirty="0"/>
              <a:t>Bấm quay về để tiếp tục chọn các câu hỏi.</a:t>
            </a:r>
            <a:endParaRPr lang="en-US" dirty="0"/>
          </a:p>
          <a:p>
            <a:endParaRPr lang="en-US" dirty="0"/>
          </a:p>
        </p:txBody>
      </p:sp>
      <p:sp>
        <p:nvSpPr>
          <p:cNvPr id="4" name="Slide Number Placeholder 3"/>
          <p:cNvSpPr>
            <a:spLocks noGrp="1"/>
          </p:cNvSpPr>
          <p:nvPr>
            <p:ph type="sldNum" sz="quarter" idx="5"/>
          </p:nvPr>
        </p:nvSpPr>
        <p:spPr/>
        <p:txBody>
          <a:bodyPr/>
          <a:lstStyle/>
          <a:p>
            <a:fld id="{72EA7444-5083-4C6F-A16B-68B68B8A95DA}" type="slidenum">
              <a:rPr lang="en-US" smtClean="0"/>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Bấm vào các đáp án để hiện kết quả đúng/sai.</a:t>
            </a:r>
            <a:endParaRPr lang="en-US" dirty="0"/>
          </a:p>
          <a:p>
            <a:r>
              <a:rPr lang="en-US" dirty="0"/>
              <a:t>Bấm quay về để tiếp tục chọn các câu hỏi.</a:t>
            </a:r>
            <a:endParaRPr lang="en-US" dirty="0"/>
          </a:p>
          <a:p>
            <a:endParaRPr lang="en-US" dirty="0"/>
          </a:p>
        </p:txBody>
      </p:sp>
      <p:sp>
        <p:nvSpPr>
          <p:cNvPr id="4" name="Slide Number Placeholder 3"/>
          <p:cNvSpPr>
            <a:spLocks noGrp="1"/>
          </p:cNvSpPr>
          <p:nvPr>
            <p:ph type="sldNum" sz="quarter" idx="5"/>
          </p:nvPr>
        </p:nvSpPr>
        <p:spPr/>
        <p:txBody>
          <a:bodyPr/>
          <a:lstStyle/>
          <a:p>
            <a:fld id="{72EA7444-5083-4C6F-A16B-68B68B8A95DA}" type="slidenum">
              <a:rPr lang="en-US" smtClean="0"/>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Bấm vào các đáp án để hiện kết quả đúng/sai.</a:t>
            </a:r>
            <a:endParaRPr lang="en-US" dirty="0"/>
          </a:p>
          <a:p>
            <a:r>
              <a:rPr lang="en-US" dirty="0"/>
              <a:t>Bấm quay về để tiếp tục chọn các câu hỏi.</a:t>
            </a:r>
            <a:endParaRPr lang="en-US" dirty="0"/>
          </a:p>
          <a:p>
            <a:endParaRPr lang="en-US" dirty="0"/>
          </a:p>
        </p:txBody>
      </p:sp>
      <p:sp>
        <p:nvSpPr>
          <p:cNvPr id="4" name="Slide Number Placeholder 3"/>
          <p:cNvSpPr>
            <a:spLocks noGrp="1"/>
          </p:cNvSpPr>
          <p:nvPr>
            <p:ph type="sldNum" sz="quarter" idx="5"/>
          </p:nvPr>
        </p:nvSpPr>
        <p:spPr/>
        <p:txBody>
          <a:bodyPr/>
          <a:lstStyle/>
          <a:p>
            <a:fld id="{72EA7444-5083-4C6F-A16B-68B68B8A95DA}" type="slidenum">
              <a:rPr lang="en-US" smtClean="0"/>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Bấm vào các đáp án để hiện kết quả đúng/sai.</a:t>
            </a:r>
            <a:endParaRPr lang="en-US" dirty="0"/>
          </a:p>
          <a:p>
            <a:r>
              <a:rPr lang="en-US" dirty="0"/>
              <a:t>Bấm quay về để tiếp tục chọn các câu hỏi.</a:t>
            </a:r>
            <a:endParaRPr lang="en-US" dirty="0"/>
          </a:p>
          <a:p>
            <a:endParaRPr lang="en-US" dirty="0"/>
          </a:p>
        </p:txBody>
      </p:sp>
      <p:sp>
        <p:nvSpPr>
          <p:cNvPr id="4" name="Slide Number Placeholder 3"/>
          <p:cNvSpPr>
            <a:spLocks noGrp="1"/>
          </p:cNvSpPr>
          <p:nvPr>
            <p:ph type="sldNum" sz="quarter" idx="5"/>
          </p:nvPr>
        </p:nvSpPr>
        <p:spPr/>
        <p:txBody>
          <a:bodyPr/>
          <a:lstStyle/>
          <a:p>
            <a:fld id="{72EA7444-5083-4C6F-A16B-68B68B8A95DA}" type="slidenum">
              <a:rPr lang="en-US" smtClean="0"/>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a:p>
        </p:txBody>
      </p:sp>
      <p:sp>
        <p:nvSpPr>
          <p:cNvPr id="4" name="Date Placeholder 3"/>
          <p:cNvSpPr>
            <a:spLocks noGrp="1"/>
          </p:cNvSpPr>
          <p:nvPr>
            <p:ph type="dt" sz="half" idx="10"/>
          </p:nvPr>
        </p:nvSpPr>
        <p:spPr/>
        <p:txBody>
          <a:bodyPr/>
          <a:lstStyle/>
          <a:p>
            <a:fld id="{D29F8809-A423-4163-AE37-3BBFBD60E7C5}"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085F18-DA87-46F2-9D97-611BEF94D6BB}" type="slidenum">
              <a:rPr lang="en-US" smtClean="0"/>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D29F8809-A423-4163-AE37-3BBFBD60E7C5}"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085F18-DA87-46F2-9D97-611BEF94D6BB}" type="slidenum">
              <a:rPr lang="en-US" smtClean="0"/>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D29F8809-A423-4163-AE37-3BBFBD60E7C5}"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085F18-DA87-46F2-9D97-611BEF94D6BB}" type="slidenum">
              <a:rPr lang="en-US" smtClean="0"/>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matchingName="Title Slide">
  <p:cSld name="Title Slide">
    <p:spTree>
      <p:nvGrpSpPr>
        <p:cNvPr id="1" name="Shape 11"/>
        <p:cNvGrpSpPr/>
        <p:nvPr/>
      </p:nvGrpSpPr>
      <p:grpSpPr>
        <a:xfrm>
          <a:off x="0" y="0"/>
          <a:ext cx="0" cy="0"/>
          <a:chOff x="0" y="0"/>
          <a:chExt cx="0" cy="0"/>
        </a:xfrm>
      </p:grpSpPr>
      <p:sp>
        <p:nvSpPr>
          <p:cNvPr id="12" name="Google Shape;12;p2"/>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panose="020F0502020204030204"/>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 name="Google Shape;13;p2"/>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4" name="Google Shape;14;p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 name="Google Shape;15;p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 name="Google Shape;16;p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matchingName="Blank">
  <p:cSld name="Blank">
    <p:spTree>
      <p:nvGrpSpPr>
        <p:cNvPr id="1" name="Shape 17"/>
        <p:cNvGrpSpPr/>
        <p:nvPr/>
      </p:nvGrpSpPr>
      <p:grpSpPr>
        <a:xfrm>
          <a:off x="0" y="0"/>
          <a:ext cx="0" cy="0"/>
          <a:chOff x="0" y="0"/>
          <a:chExt cx="0" cy="0"/>
        </a:xfrm>
      </p:grpSpPr>
      <p:sp>
        <p:nvSpPr>
          <p:cNvPr id="18" name="Google Shape;18;p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matchingName="Title and Content">
  <p:cSld name="Title and Content">
    <p:spTree>
      <p:nvGrpSpPr>
        <p:cNvPr id="1" name="Shape 21"/>
        <p:cNvGrpSpPr/>
        <p:nvPr/>
      </p:nvGrpSpPr>
      <p:grpSpPr>
        <a:xfrm>
          <a:off x="0" y="0"/>
          <a:ext cx="0" cy="0"/>
          <a:chOff x="0" y="0"/>
          <a:chExt cx="0" cy="0"/>
        </a:xfrm>
      </p:grpSpPr>
      <p:sp>
        <p:nvSpPr>
          <p:cNvPr id="22" name="Google Shape;22;p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24" name="Google Shape;24;p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matchingName="Section Header">
  <p:cSld name="Section Header">
    <p:spTree>
      <p:nvGrpSpPr>
        <p:cNvPr id="1" name="Shape 27"/>
        <p:cNvGrpSpPr/>
        <p:nvPr/>
      </p:nvGrpSpPr>
      <p:grpSpPr>
        <a:xfrm>
          <a:off x="0" y="0"/>
          <a:ext cx="0" cy="0"/>
          <a:chOff x="0" y="0"/>
          <a:chExt cx="0" cy="0"/>
        </a:xfrm>
      </p:grpSpPr>
      <p:sp>
        <p:nvSpPr>
          <p:cNvPr id="28" name="Google Shape;28;p5"/>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panose="020F0502020204030204"/>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5"/>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p:txBody>
      </p:sp>
      <p:sp>
        <p:nvSpPr>
          <p:cNvPr id="30" name="Google Shape;30;p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matchingName="Two Content">
  <p:cSld name="Two Content">
    <p:spTree>
      <p:nvGrpSpPr>
        <p:cNvPr id="1" name="Shape 33"/>
        <p:cNvGrpSpPr/>
        <p:nvPr/>
      </p:nvGrpSpPr>
      <p:grpSpPr>
        <a:xfrm>
          <a:off x="0" y="0"/>
          <a:ext cx="0" cy="0"/>
          <a:chOff x="0" y="0"/>
          <a:chExt cx="0" cy="0"/>
        </a:xfrm>
      </p:grpSpPr>
      <p:sp>
        <p:nvSpPr>
          <p:cNvPr id="34" name="Google Shape;34;p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6"/>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6" name="Google Shape;36;p6"/>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37" name="Google Shape;37;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matchingName="Comparison">
  <p:cSld name="Comparison">
    <p:spTree>
      <p:nvGrpSpPr>
        <p:cNvPr id="1" name="Shape 40"/>
        <p:cNvGrpSpPr/>
        <p:nvPr/>
      </p:nvGrpSpPr>
      <p:grpSpPr>
        <a:xfrm>
          <a:off x="0" y="0"/>
          <a:ext cx="0" cy="0"/>
          <a:chOff x="0" y="0"/>
          <a:chExt cx="0" cy="0"/>
        </a:xfrm>
      </p:grpSpPr>
      <p:sp>
        <p:nvSpPr>
          <p:cNvPr id="41" name="Google Shape;41;p7"/>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7"/>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p:txBody>
      </p:sp>
      <p:sp>
        <p:nvSpPr>
          <p:cNvPr id="43" name="Google Shape;43;p7"/>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44" name="Google Shape;44;p7"/>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p:txBody>
      </p:sp>
      <p:sp>
        <p:nvSpPr>
          <p:cNvPr id="45" name="Google Shape;45;p7"/>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46" name="Google Shape;46;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matchingName="Title Only">
  <p:cSld name="Title Only">
    <p:spTree>
      <p:nvGrpSpPr>
        <p:cNvPr id="1" name="Shape 49"/>
        <p:cNvGrpSpPr/>
        <p:nvPr/>
      </p:nvGrpSpPr>
      <p:grpSpPr>
        <a:xfrm>
          <a:off x="0" y="0"/>
          <a:ext cx="0" cy="0"/>
          <a:chOff x="0" y="0"/>
          <a:chExt cx="0" cy="0"/>
        </a:xfrm>
      </p:grpSpPr>
      <p:sp>
        <p:nvSpPr>
          <p:cNvPr id="50" name="Google Shape;50;p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matchingName="Content with Caption">
  <p:cSld name="Content with Caption">
    <p:spTree>
      <p:nvGrpSpPr>
        <p:cNvPr id="1" name="Shape 54"/>
        <p:cNvGrpSpPr/>
        <p:nvPr/>
      </p:nvGrpSpPr>
      <p:grpSpPr>
        <a:xfrm>
          <a:off x="0" y="0"/>
          <a:ext cx="0" cy="0"/>
          <a:chOff x="0" y="0"/>
          <a:chExt cx="0" cy="0"/>
        </a:xfrm>
      </p:grpSpPr>
      <p:sp>
        <p:nvSpPr>
          <p:cNvPr id="55" name="Google Shape;55;p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panose="020F0502020204030204"/>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9"/>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p:txBody>
      </p:sp>
      <p:sp>
        <p:nvSpPr>
          <p:cNvPr id="57" name="Google Shape;57;p9"/>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p:txBody>
      </p:sp>
      <p:sp>
        <p:nvSpPr>
          <p:cNvPr id="58" name="Google Shape;58;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idx="1"/>
          </p:nvPr>
        </p:nvSpPr>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D29F8809-A423-4163-AE37-3BBFBD60E7C5}"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085F18-DA87-46F2-9D97-611BEF94D6BB}" type="slidenum">
              <a:rPr lang="en-US" smtClean="0"/>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matchingName="Picture with Caption">
  <p:cSld name="Picture with Caption">
    <p:spTree>
      <p:nvGrpSpPr>
        <p:cNvPr id="1" name="Shape 61"/>
        <p:cNvGrpSpPr/>
        <p:nvPr/>
      </p:nvGrpSpPr>
      <p:grpSpPr>
        <a:xfrm>
          <a:off x="0" y="0"/>
          <a:ext cx="0" cy="0"/>
          <a:chOff x="0" y="0"/>
          <a:chExt cx="0" cy="0"/>
        </a:xfrm>
      </p:grpSpPr>
      <p:sp>
        <p:nvSpPr>
          <p:cNvPr id="62" name="Google Shape;62;p1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panose="020F0502020204030204"/>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10"/>
          <p:cNvSpPr>
            <a:spLocks noGrp="1"/>
          </p:cNvSpPr>
          <p:nvPr>
            <p:ph type="pic" idx="2"/>
          </p:nvPr>
        </p:nvSpPr>
        <p:spPr>
          <a:xfrm>
            <a:off x="5183188" y="987425"/>
            <a:ext cx="6172200" cy="4873625"/>
          </a:xfrm>
          <a:prstGeom prst="rect">
            <a:avLst/>
          </a:prstGeom>
          <a:noFill/>
          <a:ln>
            <a:noFill/>
          </a:ln>
        </p:spPr>
      </p:sp>
      <p:sp>
        <p:nvSpPr>
          <p:cNvPr id="64" name="Google Shape;64;p10"/>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p:txBody>
      </p:sp>
      <p:sp>
        <p:nvSpPr>
          <p:cNvPr id="65" name="Google Shape;65;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matchingName="Title and Vertical Text">
  <p:cSld name="Title and Vertical Text">
    <p:spTree>
      <p:nvGrpSpPr>
        <p:cNvPr id="1" name="Shape 68"/>
        <p:cNvGrpSpPr/>
        <p:nvPr/>
      </p:nvGrpSpPr>
      <p:grpSpPr>
        <a:xfrm>
          <a:off x="0" y="0"/>
          <a:ext cx="0" cy="0"/>
          <a:chOff x="0" y="0"/>
          <a:chExt cx="0" cy="0"/>
        </a:xfrm>
      </p:grpSpPr>
      <p:sp>
        <p:nvSpPr>
          <p:cNvPr id="69" name="Google Shape;69;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11"/>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71" name="Google Shape;71;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matchingName="Vertical Title and Text">
  <p:cSld name="Vertical Title and Text">
    <p:spTree>
      <p:nvGrpSpPr>
        <p:cNvPr id="1" name="Shape 74"/>
        <p:cNvGrpSpPr/>
        <p:nvPr/>
      </p:nvGrpSpPr>
      <p:grpSpPr>
        <a:xfrm>
          <a:off x="0" y="0"/>
          <a:ext cx="0" cy="0"/>
          <a:chOff x="0" y="0"/>
          <a:chExt cx="0" cy="0"/>
        </a:xfrm>
      </p:grpSpPr>
      <p:sp>
        <p:nvSpPr>
          <p:cNvPr id="75" name="Google Shape;75;p12"/>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12"/>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p:txBody>
      </p:sp>
      <p:sp>
        <p:nvSpPr>
          <p:cNvPr id="77" name="Google Shape;77;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a:p>
        </p:txBody>
      </p:sp>
      <p:sp>
        <p:nvSpPr>
          <p:cNvPr id="4" name="Date Placeholder 3"/>
          <p:cNvSpPr>
            <a:spLocks noGrp="1"/>
          </p:cNvSpPr>
          <p:nvPr>
            <p:ph type="dt" sz="half" idx="10"/>
          </p:nvPr>
        </p:nvSpPr>
        <p:spPr/>
        <p:txBody>
          <a:bodyPr/>
          <a:lstStyle/>
          <a:p>
            <a:fld id="{3E7A662F-ADB8-46B8-818A-62BC133FFAB9}"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D488BAC-C627-4D4D-894C-97E6872A1480}" type="slidenum">
              <a:rPr lang="en-US" smtClean="0">
                <a:solidFill>
                  <a:prstClr val="black">
                    <a:tint val="75000"/>
                  </a:prstClr>
                </a:solidFill>
              </a:rPr>
            </a:fld>
            <a:endParaRPr lang="en-US">
              <a:solidFill>
                <a:prstClr val="black">
                  <a:tint val="75000"/>
                </a:prstClr>
              </a:solidFill>
            </a:endParaRPr>
          </a:p>
        </p:txBody>
      </p:sp>
    </p:spTree>
  </p:cSld>
  <p:clrMapOvr>
    <a:masterClrMapping/>
  </p:clrMapOvr>
  <p:transition>
    <p:split orient="vert"/>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idx="1"/>
          </p:nvPr>
        </p:nvSpPr>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3E7A662F-ADB8-46B8-818A-62BC133FFAB9}"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D488BAC-C627-4D4D-894C-97E6872A1480}" type="slidenum">
              <a:rPr lang="en-US" smtClean="0">
                <a:solidFill>
                  <a:prstClr val="black">
                    <a:tint val="75000"/>
                  </a:prstClr>
                </a:solidFill>
              </a:rPr>
            </a:fld>
            <a:endParaRPr lang="en-US">
              <a:solidFill>
                <a:prstClr val="black">
                  <a:tint val="75000"/>
                </a:prstClr>
              </a:solidFill>
            </a:endParaRPr>
          </a:p>
        </p:txBody>
      </p:sp>
    </p:spTree>
  </p:cSld>
  <p:clrMapOvr>
    <a:masterClrMapping/>
  </p:clrMapOvr>
  <p:transition>
    <p:split orient="vert"/>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9"/>
            <a:ext cx="10515600" cy="2852737"/>
          </a:xfrm>
        </p:spPr>
        <p:txBody>
          <a:bodyPr anchor="b"/>
          <a:lstStyle>
            <a:lvl1pPr>
              <a:defRPr sz="6000"/>
            </a:lvl1pPr>
          </a:lstStyle>
          <a:p>
            <a:r>
              <a:rPr lang="en-US"/>
              <a:t>Click to edit Master title style</a:t>
            </a:r>
            <a:endParaRPr lang="en-US"/>
          </a:p>
        </p:txBody>
      </p:sp>
      <p:sp>
        <p:nvSpPr>
          <p:cNvPr id="3" name="Text Placeholder 2"/>
          <p:cNvSpPr>
            <a:spLocks noGrp="1"/>
          </p:cNvSpPr>
          <p:nvPr>
            <p:ph type="body" idx="1"/>
          </p:nvPr>
        </p:nvSpPr>
        <p:spPr>
          <a:xfrm>
            <a:off x="831850" y="4589464"/>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endParaRPr lang="en-US"/>
          </a:p>
        </p:txBody>
      </p:sp>
      <p:sp>
        <p:nvSpPr>
          <p:cNvPr id="4" name="Date Placeholder 3"/>
          <p:cNvSpPr>
            <a:spLocks noGrp="1"/>
          </p:cNvSpPr>
          <p:nvPr>
            <p:ph type="dt" sz="half" idx="10"/>
          </p:nvPr>
        </p:nvSpPr>
        <p:spPr/>
        <p:txBody>
          <a:bodyPr/>
          <a:lstStyle/>
          <a:p>
            <a:fld id="{3E7A662F-ADB8-46B8-818A-62BC133FFAB9}"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D488BAC-C627-4D4D-894C-97E6872A1480}" type="slidenum">
              <a:rPr lang="en-US" smtClean="0">
                <a:solidFill>
                  <a:prstClr val="black">
                    <a:tint val="75000"/>
                  </a:prstClr>
                </a:solidFill>
              </a:rPr>
            </a:fld>
            <a:endParaRPr lang="en-US">
              <a:solidFill>
                <a:prstClr val="black">
                  <a:tint val="75000"/>
                </a:prstClr>
              </a:solidFill>
            </a:endParaRPr>
          </a:p>
        </p:txBody>
      </p:sp>
    </p:spTree>
  </p:cSld>
  <p:clrMapOvr>
    <a:masterClrMapping/>
  </p:clrMapOvr>
  <p:transition>
    <p:split orient="vert"/>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sz="half" idx="1"/>
          </p:nvPr>
        </p:nvSpPr>
        <p:spPr>
          <a:xfrm>
            <a:off x="838200" y="1825626"/>
            <a:ext cx="5181600" cy="435133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Content Placeholder 3"/>
          <p:cNvSpPr>
            <a:spLocks noGrp="1"/>
          </p:cNvSpPr>
          <p:nvPr>
            <p:ph sz="half" idx="2"/>
          </p:nvPr>
        </p:nvSpPr>
        <p:spPr>
          <a:xfrm>
            <a:off x="6172200" y="1825626"/>
            <a:ext cx="5181600" cy="435133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5" name="Date Placeholder 4"/>
          <p:cNvSpPr>
            <a:spLocks noGrp="1"/>
          </p:cNvSpPr>
          <p:nvPr>
            <p:ph type="dt" sz="half" idx="10"/>
          </p:nvPr>
        </p:nvSpPr>
        <p:spPr/>
        <p:txBody>
          <a:bodyPr/>
          <a:lstStyle/>
          <a:p>
            <a:fld id="{3E7A662F-ADB8-46B8-818A-62BC133FFAB9}" type="datetimeFigureOut">
              <a:rPr lang="en-US" smtClean="0">
                <a:solidFill>
                  <a:prstClr val="black">
                    <a:tint val="75000"/>
                  </a:prstClr>
                </a:solidFill>
              </a:rPr>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D488BAC-C627-4D4D-894C-97E6872A1480}" type="slidenum">
              <a:rPr lang="en-US" smtClean="0">
                <a:solidFill>
                  <a:prstClr val="black">
                    <a:tint val="75000"/>
                  </a:prstClr>
                </a:solidFill>
              </a:rPr>
            </a:fld>
            <a:endParaRPr lang="en-US">
              <a:solidFill>
                <a:prstClr val="black">
                  <a:tint val="75000"/>
                </a:prstClr>
              </a:solidFill>
            </a:endParaRPr>
          </a:p>
        </p:txBody>
      </p:sp>
    </p:spTree>
  </p:cSld>
  <p:clrMapOvr>
    <a:masterClrMapping/>
  </p:clrMapOvr>
  <p:transition>
    <p:split orient="vert"/>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p>
            <a:r>
              <a:rPr lang="en-US"/>
              <a:t>Click to edit Master title style</a:t>
            </a:r>
            <a:endParaRPr lang="en-US"/>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7" name="Date Placeholder 6"/>
          <p:cNvSpPr>
            <a:spLocks noGrp="1"/>
          </p:cNvSpPr>
          <p:nvPr>
            <p:ph type="dt" sz="half" idx="10"/>
          </p:nvPr>
        </p:nvSpPr>
        <p:spPr/>
        <p:txBody>
          <a:bodyPr/>
          <a:lstStyle/>
          <a:p>
            <a:fld id="{3E7A662F-ADB8-46B8-818A-62BC133FFAB9}" type="datetimeFigureOut">
              <a:rPr lang="en-US" smtClean="0">
                <a:solidFill>
                  <a:prstClr val="black">
                    <a:tint val="75000"/>
                  </a:prstClr>
                </a:solidFill>
              </a:rPr>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9D488BAC-C627-4D4D-894C-97E6872A1480}" type="slidenum">
              <a:rPr lang="en-US" smtClean="0">
                <a:solidFill>
                  <a:prstClr val="black">
                    <a:tint val="75000"/>
                  </a:prstClr>
                </a:solidFill>
              </a:rPr>
            </a:fld>
            <a:endParaRPr lang="en-US">
              <a:solidFill>
                <a:prstClr val="black">
                  <a:tint val="75000"/>
                </a:prstClr>
              </a:solidFill>
            </a:endParaRPr>
          </a:p>
        </p:txBody>
      </p:sp>
    </p:spTree>
  </p:cSld>
  <p:clrMapOvr>
    <a:masterClrMapping/>
  </p:clrMapOvr>
  <p:transition>
    <p:split orient="vert"/>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Date Placeholder 2"/>
          <p:cNvSpPr>
            <a:spLocks noGrp="1"/>
          </p:cNvSpPr>
          <p:nvPr>
            <p:ph type="dt" sz="half" idx="10"/>
          </p:nvPr>
        </p:nvSpPr>
        <p:spPr/>
        <p:txBody>
          <a:bodyPr/>
          <a:lstStyle/>
          <a:p>
            <a:fld id="{3E7A662F-ADB8-46B8-818A-62BC133FFAB9}" type="datetimeFigureOut">
              <a:rPr lang="en-US" smtClean="0">
                <a:solidFill>
                  <a:prstClr val="black">
                    <a:tint val="75000"/>
                  </a:prstClr>
                </a:solidFill>
              </a:rPr>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9D488BAC-C627-4D4D-894C-97E6872A1480}" type="slidenum">
              <a:rPr lang="en-US" smtClean="0">
                <a:solidFill>
                  <a:prstClr val="black">
                    <a:tint val="75000"/>
                  </a:prstClr>
                </a:solidFill>
              </a:rPr>
            </a:fld>
            <a:endParaRPr lang="en-US">
              <a:solidFill>
                <a:prstClr val="black">
                  <a:tint val="75000"/>
                </a:prstClr>
              </a:solidFill>
            </a:endParaRPr>
          </a:p>
        </p:txBody>
      </p:sp>
    </p:spTree>
  </p:cSld>
  <p:clrMapOvr>
    <a:masterClrMapping/>
  </p:clrMapOvr>
  <p:transition>
    <p:split orient="vert"/>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E7A662F-ADB8-46B8-818A-62BC133FFAB9}" type="datetimeFigureOut">
              <a:rPr lang="en-US" smtClean="0">
                <a:solidFill>
                  <a:prstClr val="black">
                    <a:tint val="75000"/>
                  </a:prstClr>
                </a:solidFill>
              </a:rPr>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9D488BAC-C627-4D4D-894C-97E6872A1480}" type="slidenum">
              <a:rPr lang="en-US" smtClean="0">
                <a:solidFill>
                  <a:prstClr val="black">
                    <a:tint val="75000"/>
                  </a:prstClr>
                </a:solidFill>
              </a:rPr>
            </a:fld>
            <a:endParaRPr lang="en-US">
              <a:solidFill>
                <a:prstClr val="black">
                  <a:tint val="75000"/>
                </a:prstClr>
              </a:solidFill>
            </a:endParaRPr>
          </a:p>
        </p:txBody>
      </p:sp>
    </p:spTree>
  </p:cSld>
  <p:clrMapOvr>
    <a:masterClrMapping/>
  </p:clrMapOvr>
  <p:transition>
    <p:split orient="vert"/>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endParaRPr lang="en-US"/>
          </a:p>
        </p:txBody>
      </p:sp>
      <p:sp>
        <p:nvSpPr>
          <p:cNvPr id="4" name="Date Placeholder 3"/>
          <p:cNvSpPr>
            <a:spLocks noGrp="1"/>
          </p:cNvSpPr>
          <p:nvPr>
            <p:ph type="dt" sz="half" idx="10"/>
          </p:nvPr>
        </p:nvSpPr>
        <p:spPr/>
        <p:txBody>
          <a:bodyPr/>
          <a:lstStyle/>
          <a:p>
            <a:fld id="{D29F8809-A423-4163-AE37-3BBFBD60E7C5}"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085F18-DA87-46F2-9D97-611BEF94D6BB}" type="slidenum">
              <a:rPr lang="en-US" smtClean="0"/>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9" y="457200"/>
            <a:ext cx="3932237" cy="1600200"/>
          </a:xfrm>
        </p:spPr>
        <p:txBody>
          <a:bodyPr anchor="b"/>
          <a:lstStyle>
            <a:lvl1pPr>
              <a:defRPr sz="3200"/>
            </a:lvl1pPr>
          </a:lstStyle>
          <a:p>
            <a:r>
              <a:rPr lang="en-US"/>
              <a:t>Click to edit Master title style</a:t>
            </a:r>
            <a:endParaRPr lang="en-US"/>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Text Placeholder 3"/>
          <p:cNvSpPr>
            <a:spLocks noGrp="1"/>
          </p:cNvSpPr>
          <p:nvPr>
            <p:ph type="body" sz="half" idx="2"/>
          </p:nvPr>
        </p:nvSpPr>
        <p:spPr>
          <a:xfrm>
            <a:off x="839789"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3E7A662F-ADB8-46B8-818A-62BC133FFAB9}" type="datetimeFigureOut">
              <a:rPr lang="en-US" smtClean="0">
                <a:solidFill>
                  <a:prstClr val="black">
                    <a:tint val="75000"/>
                  </a:prstClr>
                </a:solidFill>
              </a:rPr>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D488BAC-C627-4D4D-894C-97E6872A1480}" type="slidenum">
              <a:rPr lang="en-US" smtClean="0">
                <a:solidFill>
                  <a:prstClr val="black">
                    <a:tint val="75000"/>
                  </a:prstClr>
                </a:solidFill>
              </a:rPr>
            </a:fld>
            <a:endParaRPr lang="en-US">
              <a:solidFill>
                <a:prstClr val="black">
                  <a:tint val="75000"/>
                </a:prstClr>
              </a:solidFill>
            </a:endParaRPr>
          </a:p>
        </p:txBody>
      </p:sp>
    </p:spTree>
  </p:cSld>
  <p:clrMapOvr>
    <a:masterClrMapping/>
  </p:clrMapOvr>
  <p:transition>
    <p:split orient="vert"/>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9" y="457200"/>
            <a:ext cx="3932237" cy="1600200"/>
          </a:xfrm>
        </p:spPr>
        <p:txBody>
          <a:bodyPr anchor="b"/>
          <a:lstStyle>
            <a:lvl1pPr>
              <a:defRPr sz="3200"/>
            </a:lvl1pPr>
          </a:lstStyle>
          <a:p>
            <a:r>
              <a:rPr lang="en-US"/>
              <a:t>Click to edit Master title style</a:t>
            </a:r>
            <a:endParaRPr lang="en-US"/>
          </a:p>
        </p:txBody>
      </p:sp>
      <p:sp>
        <p:nvSpPr>
          <p:cNvPr id="3" name="Picture Placeholder 2"/>
          <p:cNvSpPr>
            <a:spLocks noGrp="1"/>
          </p:cNvSpPr>
          <p:nvPr>
            <p:ph type="pic" idx="1"/>
          </p:nvPr>
        </p:nvSpPr>
        <p:spPr>
          <a:xfrm>
            <a:off x="5183188"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a:p>
        </p:txBody>
      </p:sp>
      <p:sp>
        <p:nvSpPr>
          <p:cNvPr id="4" name="Text Placeholder 3"/>
          <p:cNvSpPr>
            <a:spLocks noGrp="1"/>
          </p:cNvSpPr>
          <p:nvPr>
            <p:ph type="body" sz="half" idx="2"/>
          </p:nvPr>
        </p:nvSpPr>
        <p:spPr>
          <a:xfrm>
            <a:off x="839789"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3E7A662F-ADB8-46B8-818A-62BC133FFAB9}" type="datetimeFigureOut">
              <a:rPr lang="en-US" smtClean="0">
                <a:solidFill>
                  <a:prstClr val="black">
                    <a:tint val="75000"/>
                  </a:prstClr>
                </a:solidFill>
              </a:rPr>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D488BAC-C627-4D4D-894C-97E6872A1480}" type="slidenum">
              <a:rPr lang="en-US" smtClean="0">
                <a:solidFill>
                  <a:prstClr val="black">
                    <a:tint val="75000"/>
                  </a:prstClr>
                </a:solidFill>
              </a:rPr>
            </a:fld>
            <a:endParaRPr lang="en-US">
              <a:solidFill>
                <a:prstClr val="black">
                  <a:tint val="75000"/>
                </a:prstClr>
              </a:solidFill>
            </a:endParaRPr>
          </a:p>
        </p:txBody>
      </p:sp>
    </p:spTree>
  </p:cSld>
  <p:clrMapOvr>
    <a:masterClrMapping/>
  </p:clrMapOvr>
  <p:transition>
    <p:split orient="vert"/>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3E7A662F-ADB8-46B8-818A-62BC133FFAB9}"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D488BAC-C627-4D4D-894C-97E6872A1480}" type="slidenum">
              <a:rPr lang="en-US" smtClean="0">
                <a:solidFill>
                  <a:prstClr val="black">
                    <a:tint val="75000"/>
                  </a:prstClr>
                </a:solidFill>
              </a:rPr>
            </a:fld>
            <a:endParaRPr lang="en-US">
              <a:solidFill>
                <a:prstClr val="black">
                  <a:tint val="75000"/>
                </a:prstClr>
              </a:solidFill>
            </a:endParaRPr>
          </a:p>
        </p:txBody>
      </p:sp>
    </p:spTree>
  </p:cSld>
  <p:clrMapOvr>
    <a:masterClrMapping/>
  </p:clrMapOvr>
  <p:transition>
    <p:split orient="vert"/>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6"/>
            <a:ext cx="2628900" cy="5811838"/>
          </a:xfrm>
        </p:spPr>
        <p:txBody>
          <a:bodyPr vert="eaVert"/>
          <a:lstStyle/>
          <a:p>
            <a:r>
              <a:rPr lang="en-US"/>
              <a:t>Click to edit Master title style</a:t>
            </a:r>
            <a:endParaRPr lang="en-US"/>
          </a:p>
        </p:txBody>
      </p:sp>
      <p:sp>
        <p:nvSpPr>
          <p:cNvPr id="3" name="Vertical Text Placeholder 2"/>
          <p:cNvSpPr>
            <a:spLocks noGrp="1"/>
          </p:cNvSpPr>
          <p:nvPr>
            <p:ph type="body" orient="vert" idx="1"/>
          </p:nvPr>
        </p:nvSpPr>
        <p:spPr>
          <a:xfrm>
            <a:off x="838200" y="365126"/>
            <a:ext cx="7734300" cy="5811838"/>
          </a:xfrm>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3E7A662F-ADB8-46B8-818A-62BC133FFAB9}"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D488BAC-C627-4D4D-894C-97E6872A1480}" type="slidenum">
              <a:rPr lang="en-US" smtClean="0">
                <a:solidFill>
                  <a:prstClr val="black">
                    <a:tint val="75000"/>
                  </a:prstClr>
                </a:solidFill>
              </a:rPr>
            </a:fld>
            <a:endParaRPr lang="en-US">
              <a:solidFill>
                <a:prstClr val="black">
                  <a:tint val="75000"/>
                </a:prstClr>
              </a:solidFill>
            </a:endParaRPr>
          </a:p>
        </p:txBody>
      </p:sp>
    </p:spTree>
  </p:cSld>
  <p:clrMapOvr>
    <a:masterClrMapping/>
  </p:clrMapOvr>
  <p:transition>
    <p:split orient="vert"/>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5" name="Date Placeholder 4"/>
          <p:cNvSpPr>
            <a:spLocks noGrp="1"/>
          </p:cNvSpPr>
          <p:nvPr>
            <p:ph type="dt" sz="half" idx="10"/>
          </p:nvPr>
        </p:nvSpPr>
        <p:spPr/>
        <p:txBody>
          <a:bodyPr/>
          <a:lstStyle/>
          <a:p>
            <a:fld id="{D29F8809-A423-4163-AE37-3BBFBD60E7C5}"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085F18-DA87-46F2-9D97-611BEF94D6BB}" type="slidenum">
              <a:rPr lang="en-US" smtClean="0"/>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7" name="Date Placeholder 6"/>
          <p:cNvSpPr>
            <a:spLocks noGrp="1"/>
          </p:cNvSpPr>
          <p:nvPr>
            <p:ph type="dt" sz="half" idx="10"/>
          </p:nvPr>
        </p:nvSpPr>
        <p:spPr/>
        <p:txBody>
          <a:bodyPr/>
          <a:lstStyle/>
          <a:p>
            <a:fld id="{D29F8809-A423-4163-AE37-3BBFBD60E7C5}"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6085F18-DA87-46F2-9D97-611BEF94D6BB}" type="slidenum">
              <a:rPr lang="en-US" smtClean="0"/>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Date Placeholder 2"/>
          <p:cNvSpPr>
            <a:spLocks noGrp="1"/>
          </p:cNvSpPr>
          <p:nvPr>
            <p:ph type="dt" sz="half" idx="10"/>
          </p:nvPr>
        </p:nvSpPr>
        <p:spPr/>
        <p:txBody>
          <a:bodyPr/>
          <a:lstStyle/>
          <a:p>
            <a:fld id="{D29F8809-A423-4163-AE37-3BBFBD60E7C5}"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6085F18-DA87-46F2-9D97-611BEF94D6BB}" type="slidenum">
              <a:rPr lang="en-US" smtClean="0"/>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29F8809-A423-4163-AE37-3BBFBD60E7C5}" type="datetimeFigureOut">
              <a:rPr lang="en-US" smtClean="0"/>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6085F18-DA87-46F2-9D97-611BEF94D6BB}" type="slidenum">
              <a:rPr lang="en-US" smtClean="0"/>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D29F8809-A423-4163-AE37-3BBFBD60E7C5}"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085F18-DA87-46F2-9D97-611BEF94D6BB}" type="slidenum">
              <a:rPr lang="en-US" smtClean="0"/>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D29F8809-A423-4163-AE37-3BBFBD60E7C5}"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085F18-DA87-46F2-9D97-611BEF94D6BB}" type="slidenum">
              <a:rPr lang="en-US" smtClean="0"/>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0.xml"/><Relationship Id="rId8" Type="http://schemas.openxmlformats.org/officeDocument/2006/relationships/slideLayout" Target="../slideLayouts/slideLayout19.xml"/><Relationship Id="rId7" Type="http://schemas.openxmlformats.org/officeDocument/2006/relationships/slideLayout" Target="../slideLayouts/slideLayout18.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3" Type="http://schemas.openxmlformats.org/officeDocument/2006/relationships/slideLayout" Target="../slideLayouts/slideLayout14.xml"/><Relationship Id="rId2" Type="http://schemas.openxmlformats.org/officeDocument/2006/relationships/slideLayout" Target="../slideLayouts/slideLayout13.xml"/><Relationship Id="rId12" Type="http://schemas.openxmlformats.org/officeDocument/2006/relationships/theme" Target="../theme/theme2.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9" Type="http://schemas.openxmlformats.org/officeDocument/2006/relationships/slideLayout" Target="../slideLayouts/slideLayout31.xml"/><Relationship Id="rId8" Type="http://schemas.openxmlformats.org/officeDocument/2006/relationships/slideLayout" Target="../slideLayouts/slideLayout30.xml"/><Relationship Id="rId7" Type="http://schemas.openxmlformats.org/officeDocument/2006/relationships/slideLayout" Target="../slideLayouts/slideLayout29.xml"/><Relationship Id="rId6" Type="http://schemas.openxmlformats.org/officeDocument/2006/relationships/slideLayout" Target="../slideLayouts/slideLayout28.xml"/><Relationship Id="rId5" Type="http://schemas.openxmlformats.org/officeDocument/2006/relationships/slideLayout" Target="../slideLayouts/slideLayout27.xml"/><Relationship Id="rId4" Type="http://schemas.openxmlformats.org/officeDocument/2006/relationships/slideLayout" Target="../slideLayouts/slideLayout26.xml"/><Relationship Id="rId3" Type="http://schemas.openxmlformats.org/officeDocument/2006/relationships/slideLayout" Target="../slideLayouts/slideLayout25.xml"/><Relationship Id="rId2" Type="http://schemas.openxmlformats.org/officeDocument/2006/relationships/slideLayout" Target="../slideLayouts/slideLayout24.xml"/><Relationship Id="rId12" Type="http://schemas.openxmlformats.org/officeDocument/2006/relationships/theme" Target="../theme/theme3.xml"/><Relationship Id="rId11" Type="http://schemas.openxmlformats.org/officeDocument/2006/relationships/slideLayout" Target="../slideLayouts/slideLayout33.xml"/><Relationship Id="rId10" Type="http://schemas.openxmlformats.org/officeDocument/2006/relationships/slideLayout" Target="../slideLayouts/slideLayout32.xml"/><Relationship Id="rId1"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29F8809-A423-4163-AE37-3BBFBD60E7C5}" type="datetimeFigureOut">
              <a:rPr lang="en-US" smtClean="0"/>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6085F18-DA87-46F2-9D97-611BEF94D6BB}"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panose="020F0502020204030204"/>
              <a:buNone/>
              <a:defRPr sz="4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panose="020B0604020202020204"/>
              <a:buChar char="•"/>
              <a:defRPr sz="2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L="914400" marR="0" lvl="1" indent="-381000" algn="l" rtl="0">
              <a:lnSpc>
                <a:spcPct val="90000"/>
              </a:lnSpc>
              <a:spcBef>
                <a:spcPts val="500"/>
              </a:spcBef>
              <a:spcAft>
                <a:spcPts val="0"/>
              </a:spcAft>
              <a:buClr>
                <a:schemeClr val="dk1"/>
              </a:buClr>
              <a:buSzPts val="2400"/>
              <a:buFont typeface="Arial" panose="020B0604020202020204"/>
              <a:buChar char="•"/>
              <a:defRPr sz="2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L="1371600" marR="0" lvl="2" indent="-355600" algn="l" rtl="0">
              <a:lnSpc>
                <a:spcPct val="90000"/>
              </a:lnSpc>
              <a:spcBef>
                <a:spcPts val="500"/>
              </a:spcBef>
              <a:spcAft>
                <a:spcPts val="0"/>
              </a:spcAft>
              <a:buClr>
                <a:schemeClr val="dk1"/>
              </a:buClr>
              <a:buSzPts val="2000"/>
              <a:buFont typeface="Arial" panose="020B0604020202020204"/>
              <a:buChar char="•"/>
              <a:defRPr sz="20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L="1828800" marR="0" lvl="3"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L="2286000" marR="0" lvl="4"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L="2743200" marR="0" lvl="5"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L="3200400" marR="0" lvl="6"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L="3657600" marR="0" lvl="7"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L="4114800" marR="0" lvl="8" indent="-342900" algn="l" rtl="0">
              <a:lnSpc>
                <a:spcPct val="90000"/>
              </a:lnSpc>
              <a:spcBef>
                <a:spcPts val="500"/>
              </a:spcBef>
              <a:spcAft>
                <a:spcPts val="0"/>
              </a:spcAft>
              <a:buClr>
                <a:schemeClr val="dk1"/>
              </a:buClr>
              <a:buSzPts val="1800"/>
              <a:buFont typeface="Arial" panose="020B0604020202020204"/>
              <a:buChar char="•"/>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8" name="Google Shape;8;p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1pPr>
            <a:lvl2pPr marR="0" lvl="1"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9" name="Google Shape;9;p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1pPr>
            <a:lvl2pPr marR="0" lvl="1"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2pPr>
            <a:lvl3pPr marR="0" lvl="2"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3pPr>
            <a:lvl4pPr marR="0" lvl="3"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4pPr>
            <a:lvl5pPr marR="0" lvl="4"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5pPr>
            <a:lvl6pPr marR="0" lvl="5"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6pPr>
            <a:lvl7pPr marR="0" lvl="6"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7pPr>
            <a:lvl8pPr marR="0" lvl="7"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8pPr>
            <a:lvl9pPr marR="0" lvl="8" algn="l" rtl="0">
              <a:spcBef>
                <a:spcPts val="0"/>
              </a:spcBef>
              <a:spcAft>
                <a:spcPts val="0"/>
              </a:spcAft>
              <a:buSzPts val="1400"/>
              <a:buNone/>
              <a:defRPr sz="18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9pPr>
          </a:lstStyle>
          <a:p/>
        </p:txBody>
      </p:sp>
      <p:sp>
        <p:nvSpPr>
          <p:cNvPr id="10" name="Google Shape;10;p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1pPr>
            <a:lvl2pPr marL="0" marR="0" lvl="1" indent="0" algn="r" rtl="0">
              <a:spcBef>
                <a:spcPts val="0"/>
              </a:spcBef>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2pPr>
            <a:lvl3pPr marL="0" marR="0" lvl="2" indent="0" algn="r" rtl="0">
              <a:spcBef>
                <a:spcPts val="0"/>
              </a:spcBef>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3pPr>
            <a:lvl4pPr marL="0" marR="0" lvl="3" indent="0" algn="r" rtl="0">
              <a:spcBef>
                <a:spcPts val="0"/>
              </a:spcBef>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4pPr>
            <a:lvl5pPr marL="0" marR="0" lvl="4" indent="0" algn="r" rtl="0">
              <a:spcBef>
                <a:spcPts val="0"/>
              </a:spcBef>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5pPr>
            <a:lvl6pPr marL="0" marR="0" lvl="5" indent="0" algn="r" rtl="0">
              <a:spcBef>
                <a:spcPts val="0"/>
              </a:spcBef>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6pPr>
            <a:lvl7pPr marL="0" marR="0" lvl="6" indent="0" algn="r" rtl="0">
              <a:spcBef>
                <a:spcPts val="0"/>
              </a:spcBef>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7pPr>
            <a:lvl8pPr marL="0" marR="0" lvl="7" indent="0" algn="r" rtl="0">
              <a:spcBef>
                <a:spcPts val="0"/>
              </a:spcBef>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8pPr>
            <a:lvl9pPr marL="0" marR="0" lvl="8" indent="0" algn="r" rtl="0">
              <a:spcBef>
                <a:spcPts val="0"/>
              </a:spcBef>
              <a:buNone/>
              <a:defRPr sz="1200" b="0" i="0" u="none" strike="noStrike" cap="none">
                <a:solidFill>
                  <a:srgbClr val="888888"/>
                </a:solidFill>
                <a:latin typeface="Calibri" panose="020F0502020204030204"/>
                <a:ea typeface="Calibri" panose="020F0502020204030204"/>
                <a:cs typeface="Calibri" panose="020F0502020204030204"/>
                <a:sym typeface="Calibri" panose="020F0502020204030204"/>
              </a:defRPr>
            </a:lvl9pPr>
          </a:lstStyle>
          <a:p>
            <a:pPr marL="0" lvl="0" indent="0" algn="r" rtl="0">
              <a:spcBef>
                <a:spcPts val="0"/>
              </a:spcBef>
              <a:spcAft>
                <a:spcPts val="0"/>
              </a:spcAft>
              <a:buNone/>
            </a:pPr>
            <a:fld id="{00000000-1234-1234-1234-123412341234}" type="slidenum">
              <a:rPr lang="en-US"/>
            </a:fld>
            <a:endParaRPr lang="en-US"/>
          </a:p>
        </p:txBody>
      </p:sp>
    </p:spTree>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6"/>
            <a:ext cx="10515600" cy="1325563"/>
          </a:xfrm>
          <a:prstGeom prst="rect">
            <a:avLst/>
          </a:prstGeom>
        </p:spPr>
        <p:txBody>
          <a:bodyPr vert="horz" lIns="137160" tIns="68580" rIns="137160" bIns="68580" rtlCol="0" anchor="ctr">
            <a:normAutofit/>
          </a:bodyPr>
          <a:lstStyle/>
          <a:p>
            <a:r>
              <a:rPr lang="en-US"/>
              <a:t>Click to edit Master title style</a:t>
            </a:r>
            <a:endParaRPr lang="en-US"/>
          </a:p>
        </p:txBody>
      </p:sp>
      <p:sp>
        <p:nvSpPr>
          <p:cNvPr id="3" name="Text Placeholder 2"/>
          <p:cNvSpPr>
            <a:spLocks noGrp="1"/>
          </p:cNvSpPr>
          <p:nvPr>
            <p:ph type="body" idx="1"/>
          </p:nvPr>
        </p:nvSpPr>
        <p:spPr>
          <a:xfrm>
            <a:off x="838200" y="1825626"/>
            <a:ext cx="10515600" cy="4351338"/>
          </a:xfrm>
          <a:prstGeom prst="rect">
            <a:avLst/>
          </a:prstGeom>
        </p:spPr>
        <p:txBody>
          <a:bodyPr vert="horz" lIns="137160" tIns="68580" rIns="137160" bIns="68580" rtlCol="0">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2"/>
          </p:nvPr>
        </p:nvSpPr>
        <p:spPr>
          <a:xfrm>
            <a:off x="838200" y="6356351"/>
            <a:ext cx="2743200" cy="365125"/>
          </a:xfrm>
          <a:prstGeom prst="rect">
            <a:avLst/>
          </a:prstGeom>
        </p:spPr>
        <p:txBody>
          <a:bodyPr vert="horz" lIns="137160" tIns="68580" rIns="137160" bIns="68580" rtlCol="0" anchor="ctr"/>
          <a:lstStyle>
            <a:lvl1pPr algn="l">
              <a:defRPr sz="1200">
                <a:solidFill>
                  <a:schemeClr val="tx1">
                    <a:tint val="75000"/>
                  </a:schemeClr>
                </a:solidFill>
              </a:defRPr>
            </a:lvl1pPr>
          </a:lstStyle>
          <a:p>
            <a:pPr defTabSz="914400"/>
            <a:fld id="{3E7A662F-ADB8-46B8-818A-62BC133FFAB9}"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137160" tIns="68580" rIns="137160" bIns="68580" rtlCol="0" anchor="ctr"/>
          <a:lstStyle>
            <a:lvl1pPr algn="ctr">
              <a:defRPr sz="1200">
                <a:solidFill>
                  <a:schemeClr val="tx1">
                    <a:tint val="75000"/>
                  </a:schemeClr>
                </a:solidFill>
              </a:defRPr>
            </a:lvl1pPr>
          </a:lstStyle>
          <a:p>
            <a:pPr defTabSz="914400"/>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137160" tIns="68580" rIns="137160" bIns="68580" rtlCol="0" anchor="ctr"/>
          <a:lstStyle>
            <a:lvl1pPr algn="r">
              <a:defRPr sz="1200">
                <a:solidFill>
                  <a:schemeClr val="tx1">
                    <a:tint val="75000"/>
                  </a:schemeClr>
                </a:solidFill>
              </a:defRPr>
            </a:lvl1pPr>
          </a:lstStyle>
          <a:p>
            <a:pPr defTabSz="914400"/>
            <a:fld id="{9D488BAC-C627-4D4D-894C-97E6872A1480}" type="slidenum">
              <a:rPr lang="en-US" smtClean="0">
                <a:solidFill>
                  <a:prstClr val="black">
                    <a:tint val="75000"/>
                  </a:prstClr>
                </a:solidFill>
              </a:rPr>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p:split orient="vert"/>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2.xml"/><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microsoft.com/office/2007/relationships/hdphoto" Target="../media/image4.wdp"/><Relationship Id="rId3" Type="http://schemas.openxmlformats.org/officeDocument/2006/relationships/image" Target="../media/image3.png"/><Relationship Id="rId2" Type="http://schemas.openxmlformats.org/officeDocument/2006/relationships/hyperlink" Target="https://hoc10.vn/doc-sach/toan-4-tap-2/1/391/63/" TargetMode="External"/><Relationship Id="rId1" Type="http://schemas.openxmlformats.org/officeDocument/2006/relationships/image" Target="../media/image45.jpe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47.png"/><Relationship Id="rId1" Type="http://schemas.openxmlformats.org/officeDocument/2006/relationships/image" Target="../media/image46.png"/></Relationships>
</file>

<file path=ppt/slides/_rels/slide12.xml.rels><?xml version="1.0" encoding="UTF-8" standalone="yes"?>
<Relationships xmlns="http://schemas.openxmlformats.org/package/2006/relationships"><Relationship Id="rId9" Type="http://schemas.openxmlformats.org/officeDocument/2006/relationships/image" Target="../media/image55.png"/><Relationship Id="rId8" Type="http://schemas.openxmlformats.org/officeDocument/2006/relationships/image" Target="../media/image54.png"/><Relationship Id="rId7" Type="http://schemas.openxmlformats.org/officeDocument/2006/relationships/image" Target="../media/image53.png"/><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 Id="rId3" Type="http://schemas.openxmlformats.org/officeDocument/2006/relationships/image" Target="../media/image49.png"/><Relationship Id="rId2" Type="http://schemas.openxmlformats.org/officeDocument/2006/relationships/image" Target="../media/image48.png"/><Relationship Id="rId13" Type="http://schemas.openxmlformats.org/officeDocument/2006/relationships/slideLayout" Target="../slideLayouts/slideLayout1.xml"/><Relationship Id="rId12" Type="http://schemas.openxmlformats.org/officeDocument/2006/relationships/image" Target="../media/image58.png"/><Relationship Id="rId11" Type="http://schemas.openxmlformats.org/officeDocument/2006/relationships/image" Target="../media/image57.png"/><Relationship Id="rId10" Type="http://schemas.openxmlformats.org/officeDocument/2006/relationships/image" Target="../media/image56.png"/><Relationship Id="rId1" Type="http://schemas.openxmlformats.org/officeDocument/2006/relationships/image" Target="../media/image46.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59.png"/><Relationship Id="rId1" Type="http://schemas.openxmlformats.org/officeDocument/2006/relationships/image" Target="../media/image46.png"/></Relationships>
</file>

<file path=ppt/slides/_rels/slide14.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image" Target="../media/image63.png"/><Relationship Id="rId4" Type="http://schemas.openxmlformats.org/officeDocument/2006/relationships/image" Target="../media/image62.png"/><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image" Target="../media/image46.png"/></Relationships>
</file>

<file path=ppt/slides/_rels/slide15.xml.rels><?xml version="1.0" encoding="UTF-8" standalone="yes"?>
<Relationships xmlns="http://schemas.openxmlformats.org/package/2006/relationships"><Relationship Id="rId8" Type="http://schemas.openxmlformats.org/officeDocument/2006/relationships/slideLayout" Target="../slideLayouts/slideLayout1.xml"/><Relationship Id="rId7" Type="http://schemas.openxmlformats.org/officeDocument/2006/relationships/image" Target="../media/image69.png"/><Relationship Id="rId6" Type="http://schemas.openxmlformats.org/officeDocument/2006/relationships/image" Target="../media/image68.png"/><Relationship Id="rId5" Type="http://schemas.openxmlformats.org/officeDocument/2006/relationships/image" Target="../media/image67.png"/><Relationship Id="rId4" Type="http://schemas.openxmlformats.org/officeDocument/2006/relationships/image" Target="../media/image66.png"/><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image" Target="../media/image46.png"/></Relationships>
</file>

<file path=ppt/slides/_rels/slide16.xml.rels><?xml version="1.0" encoding="UTF-8" standalone="yes"?>
<Relationships xmlns="http://schemas.openxmlformats.org/package/2006/relationships"><Relationship Id="rId7" Type="http://schemas.openxmlformats.org/officeDocument/2006/relationships/slideLayout" Target="../slideLayouts/slideLayout1.xml"/><Relationship Id="rId6" Type="http://schemas.openxmlformats.org/officeDocument/2006/relationships/image" Target="../media/image74.png"/><Relationship Id="rId5" Type="http://schemas.openxmlformats.org/officeDocument/2006/relationships/image" Target="../media/image73.png"/><Relationship Id="rId4" Type="http://schemas.openxmlformats.org/officeDocument/2006/relationships/image" Target="../media/image72.png"/><Relationship Id="rId3" Type="http://schemas.openxmlformats.org/officeDocument/2006/relationships/image" Target="../media/image71.svg"/><Relationship Id="rId2" Type="http://schemas.openxmlformats.org/officeDocument/2006/relationships/image" Target="../media/image70.png"/><Relationship Id="rId1" Type="http://schemas.openxmlformats.org/officeDocument/2006/relationships/image" Target="../media/image46.png"/></Relationships>
</file>

<file path=ppt/slides/_rels/slide17.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image" Target="../media/image46.png"/></Relationships>
</file>

<file path=ppt/slides/_rels/slide18.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image" Target="../media/image79.png"/><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image" Target="../media/image46.png"/></Relationships>
</file>

<file path=ppt/slides/_rels/slide19.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microsoft.com/office/2007/relationships/hdphoto" Target="../media/image4.wdp"/><Relationship Id="rId3" Type="http://schemas.openxmlformats.org/officeDocument/2006/relationships/image" Target="../media/image3.png"/><Relationship Id="rId2" Type="http://schemas.openxmlformats.org/officeDocument/2006/relationships/hyperlink" Target="https://hoc10.vn/doc-sach/toan-4-tap-2/1/391/64/" TargetMode="External"/><Relationship Id="rId1" Type="http://schemas.openxmlformats.org/officeDocument/2006/relationships/image" Target="../media/image80.jpeg"/></Relationships>
</file>

<file path=ppt/slides/_rels/slide2.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microsoft.com/office/2007/relationships/hdphoto" Target="../media/image4.wdp"/><Relationship Id="rId3" Type="http://schemas.openxmlformats.org/officeDocument/2006/relationships/image" Target="../media/image3.png"/><Relationship Id="rId2" Type="http://schemas.openxmlformats.org/officeDocument/2006/relationships/hyperlink" Target="https://hoc10.vn/doc-sach/toan-4-tap-2/1/391/63/" TargetMode="External"/><Relationship Id="rId1" Type="http://schemas.openxmlformats.org/officeDocument/2006/relationships/image" Target="../media/image2.jpeg"/></Relationships>
</file>

<file path=ppt/slides/_rels/slide20.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image" Target="../media/image84.png"/><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image" Target="../media/image81.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85.png"/><Relationship Id="rId1" Type="http://schemas.openxmlformats.org/officeDocument/2006/relationships/image" Target="../media/image81.png"/></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86.jpeg"/></Relationships>
</file>

<file path=ppt/slides/_rels/slide23.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microsoft.com/office/2007/relationships/hdphoto" Target="../media/image4.wdp"/><Relationship Id="rId3" Type="http://schemas.openxmlformats.org/officeDocument/2006/relationships/image" Target="../media/image3.png"/><Relationship Id="rId2" Type="http://schemas.openxmlformats.org/officeDocument/2006/relationships/hyperlink" Target="https://hoc10.vn/doc-sach/toan-4-tap-2/1/391/64/" TargetMode="External"/><Relationship Id="rId1" Type="http://schemas.openxmlformats.org/officeDocument/2006/relationships/image" Target="../media/image87.png"/></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88.png"/></Relationships>
</file>

<file path=ppt/slides/_rels/slide3.xml.rels><?xml version="1.0" encoding="UTF-8" standalone="yes"?>
<Relationships xmlns="http://schemas.openxmlformats.org/package/2006/relationships"><Relationship Id="rId9" Type="http://schemas.openxmlformats.org/officeDocument/2006/relationships/image" Target="../media/image13.png"/><Relationship Id="rId8" Type="http://schemas.openxmlformats.org/officeDocument/2006/relationships/image" Target="../media/image12.png"/><Relationship Id="rId7" Type="http://schemas.openxmlformats.org/officeDocument/2006/relationships/image" Target="../media/image11.png"/><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 Id="rId3" Type="http://schemas.openxmlformats.org/officeDocument/2006/relationships/image" Target="../media/image7.png"/><Relationship Id="rId2" Type="http://schemas.openxmlformats.org/officeDocument/2006/relationships/image" Target="../media/image6.svg"/><Relationship Id="rId14" Type="http://schemas.openxmlformats.org/officeDocument/2006/relationships/slideLayout" Target="../slideLayouts/slideLayout23.xml"/><Relationship Id="rId13" Type="http://schemas.openxmlformats.org/officeDocument/2006/relationships/image" Target="../media/image16.jpeg"/><Relationship Id="rId12" Type="http://schemas.openxmlformats.org/officeDocument/2006/relationships/image" Target="../media/image15.png"/><Relationship Id="rId11" Type="http://schemas.openxmlformats.org/officeDocument/2006/relationships/slide" Target="slide4.xml"/><Relationship Id="rId10" Type="http://schemas.openxmlformats.org/officeDocument/2006/relationships/image" Target="../media/image14.svg"/><Relationship Id="rId1" Type="http://schemas.openxmlformats.org/officeDocument/2006/relationships/image" Target="../media/image5.png"/></Relationships>
</file>

<file path=ppt/slides/_rels/slide4.xml.rels><?xml version="1.0" encoding="UTF-8" standalone="yes"?>
<Relationships xmlns="http://schemas.openxmlformats.org/package/2006/relationships"><Relationship Id="rId9" Type="http://schemas.openxmlformats.org/officeDocument/2006/relationships/image" Target="../media/image17.png"/><Relationship Id="rId8" Type="http://schemas.openxmlformats.org/officeDocument/2006/relationships/slide" Target="slide10.xml"/><Relationship Id="rId7" Type="http://schemas.openxmlformats.org/officeDocument/2006/relationships/image" Target="../media/image12.png"/><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 Id="rId3" Type="http://schemas.openxmlformats.org/officeDocument/2006/relationships/image" Target="../media/image7.png"/><Relationship Id="rId25" Type="http://schemas.openxmlformats.org/officeDocument/2006/relationships/notesSlide" Target="../notesSlides/notesSlide2.xml"/><Relationship Id="rId24" Type="http://schemas.openxmlformats.org/officeDocument/2006/relationships/slideLayout" Target="../slideLayouts/slideLayout23.xml"/><Relationship Id="rId23" Type="http://schemas.openxmlformats.org/officeDocument/2006/relationships/audio" Target="../media/audio1.wav"/><Relationship Id="rId22" Type="http://schemas.openxmlformats.org/officeDocument/2006/relationships/image" Target="../media/image16.jpeg"/><Relationship Id="rId21" Type="http://schemas.openxmlformats.org/officeDocument/2006/relationships/slide" Target="slide9.xml"/><Relationship Id="rId20" Type="http://schemas.openxmlformats.org/officeDocument/2006/relationships/slide" Target="slide8.xml"/><Relationship Id="rId2" Type="http://schemas.openxmlformats.org/officeDocument/2006/relationships/image" Target="../media/image6.svg"/><Relationship Id="rId19" Type="http://schemas.openxmlformats.org/officeDocument/2006/relationships/slide" Target="slide7.xml"/><Relationship Id="rId18" Type="http://schemas.openxmlformats.org/officeDocument/2006/relationships/slide" Target="slide6.xml"/><Relationship Id="rId17" Type="http://schemas.openxmlformats.org/officeDocument/2006/relationships/slide" Target="slide5.xml"/><Relationship Id="rId16" Type="http://schemas.openxmlformats.org/officeDocument/2006/relationships/image" Target="../media/image23.png"/><Relationship Id="rId15" Type="http://schemas.openxmlformats.org/officeDocument/2006/relationships/image" Target="../media/image22.png"/><Relationship Id="rId14" Type="http://schemas.openxmlformats.org/officeDocument/2006/relationships/image" Target="../media/image21.png"/><Relationship Id="rId13" Type="http://schemas.openxmlformats.org/officeDocument/2006/relationships/image" Target="../media/image20.png"/><Relationship Id="rId12" Type="http://schemas.openxmlformats.org/officeDocument/2006/relationships/image" Target="../media/image19.png"/><Relationship Id="rId11" Type="http://schemas.openxmlformats.org/officeDocument/2006/relationships/image" Target="../media/image18.png"/><Relationship Id="rId10" Type="http://schemas.openxmlformats.org/officeDocument/2006/relationships/image" Target="../media/image8.png"/><Relationship Id="rId1" Type="http://schemas.openxmlformats.org/officeDocument/2006/relationships/image" Target="../media/image5.png"/></Relationships>
</file>

<file path=ppt/slides/_rels/slide5.xml.rels><?xml version="1.0" encoding="UTF-8" standalone="yes"?>
<Relationships xmlns="http://schemas.openxmlformats.org/package/2006/relationships"><Relationship Id="rId9" Type="http://schemas.openxmlformats.org/officeDocument/2006/relationships/image" Target="../media/image27.png"/><Relationship Id="rId8" Type="http://schemas.openxmlformats.org/officeDocument/2006/relationships/image" Target="../media/image26.png"/><Relationship Id="rId7" Type="http://schemas.openxmlformats.org/officeDocument/2006/relationships/image" Target="../media/image25.png"/><Relationship Id="rId6" Type="http://schemas.openxmlformats.org/officeDocument/2006/relationships/slide" Target="slide4.xml"/><Relationship Id="rId5" Type="http://schemas.microsoft.com/office/2007/relationships/media" Target="../media/media2.mp3"/><Relationship Id="rId4" Type="http://schemas.openxmlformats.org/officeDocument/2006/relationships/audio" Target="../media/media2.mp3"/><Relationship Id="rId3" Type="http://schemas.openxmlformats.org/officeDocument/2006/relationships/image" Target="../media/image24.png"/><Relationship Id="rId2" Type="http://schemas.microsoft.com/office/2007/relationships/media" Target="../media/media1.mp3"/><Relationship Id="rId16" Type="http://schemas.openxmlformats.org/officeDocument/2006/relationships/notesSlide" Target="../notesSlides/notesSlide3.xml"/><Relationship Id="rId15" Type="http://schemas.openxmlformats.org/officeDocument/2006/relationships/slideLayout" Target="../slideLayouts/slideLayout23.xml"/><Relationship Id="rId14" Type="http://schemas.openxmlformats.org/officeDocument/2006/relationships/audio" Target="../media/audio1.wav"/><Relationship Id="rId13" Type="http://schemas.openxmlformats.org/officeDocument/2006/relationships/audio" Target="../media/audio2.wav"/><Relationship Id="rId12" Type="http://schemas.openxmlformats.org/officeDocument/2006/relationships/image" Target="../media/image16.jpeg"/><Relationship Id="rId11" Type="http://schemas.openxmlformats.org/officeDocument/2006/relationships/image" Target="../media/image29.png"/><Relationship Id="rId10" Type="http://schemas.openxmlformats.org/officeDocument/2006/relationships/image" Target="../media/image28.png"/><Relationship Id="rId1" Type="http://schemas.openxmlformats.org/officeDocument/2006/relationships/audio" Target="../media/media1.mp3"/></Relationships>
</file>

<file path=ppt/slides/_rels/slide6.xml.rels><?xml version="1.0" encoding="UTF-8" standalone="yes"?>
<Relationships xmlns="http://schemas.openxmlformats.org/package/2006/relationships"><Relationship Id="rId9" Type="http://schemas.openxmlformats.org/officeDocument/2006/relationships/image" Target="../media/image33.png"/><Relationship Id="rId8" Type="http://schemas.openxmlformats.org/officeDocument/2006/relationships/image" Target="../media/image32.png"/><Relationship Id="rId7" Type="http://schemas.openxmlformats.org/officeDocument/2006/relationships/image" Target="../media/image31.png"/><Relationship Id="rId6" Type="http://schemas.microsoft.com/office/2007/relationships/media" Target="../media/media2.mp3"/><Relationship Id="rId5" Type="http://schemas.openxmlformats.org/officeDocument/2006/relationships/audio" Target="../media/media2.mp3"/><Relationship Id="rId4" Type="http://schemas.openxmlformats.org/officeDocument/2006/relationships/image" Target="../media/image24.png"/><Relationship Id="rId3" Type="http://schemas.microsoft.com/office/2007/relationships/media" Target="../media/media1.mp3"/><Relationship Id="rId2" Type="http://schemas.openxmlformats.org/officeDocument/2006/relationships/audio" Target="../media/media1.mp3"/><Relationship Id="rId17" Type="http://schemas.openxmlformats.org/officeDocument/2006/relationships/notesSlide" Target="../notesSlides/notesSlide4.xml"/><Relationship Id="rId16" Type="http://schemas.openxmlformats.org/officeDocument/2006/relationships/slideLayout" Target="../slideLayouts/slideLayout23.xml"/><Relationship Id="rId15" Type="http://schemas.openxmlformats.org/officeDocument/2006/relationships/audio" Target="../media/audio1.wav"/><Relationship Id="rId14" Type="http://schemas.openxmlformats.org/officeDocument/2006/relationships/audio" Target="../media/audio2.wav"/><Relationship Id="rId13" Type="http://schemas.openxmlformats.org/officeDocument/2006/relationships/image" Target="../media/image16.jpeg"/><Relationship Id="rId12" Type="http://schemas.openxmlformats.org/officeDocument/2006/relationships/image" Target="../media/image25.png"/><Relationship Id="rId11" Type="http://schemas.openxmlformats.org/officeDocument/2006/relationships/slide" Target="slide4.xml"/><Relationship Id="rId10" Type="http://schemas.openxmlformats.org/officeDocument/2006/relationships/image" Target="../media/image34.png"/><Relationship Id="rId1" Type="http://schemas.openxmlformats.org/officeDocument/2006/relationships/image" Target="../media/image30.png"/></Relationships>
</file>

<file path=ppt/slides/_rels/slide7.xml.rels><?xml version="1.0" encoding="UTF-8" standalone="yes"?>
<Relationships xmlns="http://schemas.openxmlformats.org/package/2006/relationships"><Relationship Id="rId9" Type="http://schemas.openxmlformats.org/officeDocument/2006/relationships/image" Target="../media/image16.jpeg"/><Relationship Id="rId8" Type="http://schemas.openxmlformats.org/officeDocument/2006/relationships/image" Target="../media/image25.png"/><Relationship Id="rId7" Type="http://schemas.openxmlformats.org/officeDocument/2006/relationships/slide" Target="slide4.xml"/><Relationship Id="rId6" Type="http://schemas.microsoft.com/office/2007/relationships/media" Target="../media/media2.mp3"/><Relationship Id="rId5" Type="http://schemas.openxmlformats.org/officeDocument/2006/relationships/audio" Target="../media/media2.mp3"/><Relationship Id="rId4" Type="http://schemas.openxmlformats.org/officeDocument/2006/relationships/image" Target="../media/image24.png"/><Relationship Id="rId3" Type="http://schemas.microsoft.com/office/2007/relationships/media" Target="../media/media1.mp3"/><Relationship Id="rId2" Type="http://schemas.openxmlformats.org/officeDocument/2006/relationships/audio" Target="../media/media1.mp3"/><Relationship Id="rId13" Type="http://schemas.openxmlformats.org/officeDocument/2006/relationships/notesSlide" Target="../notesSlides/notesSlide5.xml"/><Relationship Id="rId12" Type="http://schemas.openxmlformats.org/officeDocument/2006/relationships/slideLayout" Target="../slideLayouts/slideLayout23.xml"/><Relationship Id="rId11" Type="http://schemas.openxmlformats.org/officeDocument/2006/relationships/audio" Target="../media/audio1.wav"/><Relationship Id="rId10" Type="http://schemas.openxmlformats.org/officeDocument/2006/relationships/audio" Target="../media/audio2.wav"/><Relationship Id="rId1" Type="http://schemas.openxmlformats.org/officeDocument/2006/relationships/image" Target="../media/image35.png"/></Relationships>
</file>

<file path=ppt/slides/_rels/slide8.xml.rels><?xml version="1.0" encoding="UTF-8" standalone="yes"?>
<Relationships xmlns="http://schemas.openxmlformats.org/package/2006/relationships"><Relationship Id="rId9" Type="http://schemas.openxmlformats.org/officeDocument/2006/relationships/image" Target="../media/image37.png"/><Relationship Id="rId8" Type="http://schemas.openxmlformats.org/officeDocument/2006/relationships/image" Target="../media/image25.png"/><Relationship Id="rId7" Type="http://schemas.openxmlformats.org/officeDocument/2006/relationships/slide" Target="slide4.xml"/><Relationship Id="rId6" Type="http://schemas.microsoft.com/office/2007/relationships/media" Target="../media/media2.mp3"/><Relationship Id="rId5" Type="http://schemas.openxmlformats.org/officeDocument/2006/relationships/audio" Target="../media/media2.mp3"/><Relationship Id="rId4" Type="http://schemas.openxmlformats.org/officeDocument/2006/relationships/image" Target="../media/image24.png"/><Relationship Id="rId3" Type="http://schemas.microsoft.com/office/2007/relationships/media" Target="../media/media1.mp3"/><Relationship Id="rId2" Type="http://schemas.openxmlformats.org/officeDocument/2006/relationships/audio" Target="../media/media1.mp3"/><Relationship Id="rId17" Type="http://schemas.openxmlformats.org/officeDocument/2006/relationships/notesSlide" Target="../notesSlides/notesSlide6.xml"/><Relationship Id="rId16" Type="http://schemas.openxmlformats.org/officeDocument/2006/relationships/slideLayout" Target="../slideLayouts/slideLayout23.xml"/><Relationship Id="rId15" Type="http://schemas.openxmlformats.org/officeDocument/2006/relationships/audio" Target="../media/audio1.wav"/><Relationship Id="rId14" Type="http://schemas.openxmlformats.org/officeDocument/2006/relationships/audio" Target="../media/audio2.wav"/><Relationship Id="rId13" Type="http://schemas.openxmlformats.org/officeDocument/2006/relationships/image" Target="../media/image16.jpeg"/><Relationship Id="rId12" Type="http://schemas.openxmlformats.org/officeDocument/2006/relationships/image" Target="../media/image40.png"/><Relationship Id="rId11" Type="http://schemas.openxmlformats.org/officeDocument/2006/relationships/image" Target="../media/image39.png"/><Relationship Id="rId10" Type="http://schemas.openxmlformats.org/officeDocument/2006/relationships/image" Target="../media/image38.png"/><Relationship Id="rId1" Type="http://schemas.openxmlformats.org/officeDocument/2006/relationships/image" Target="../media/image36.png"/></Relationships>
</file>

<file path=ppt/slides/_rels/slide9.xml.rels><?xml version="1.0" encoding="UTF-8" standalone="yes"?>
<Relationships xmlns="http://schemas.openxmlformats.org/package/2006/relationships"><Relationship Id="rId9" Type="http://schemas.openxmlformats.org/officeDocument/2006/relationships/image" Target="../media/image42.png"/><Relationship Id="rId8" Type="http://schemas.openxmlformats.org/officeDocument/2006/relationships/image" Target="../media/image41.png"/><Relationship Id="rId7" Type="http://schemas.openxmlformats.org/officeDocument/2006/relationships/image" Target="../media/image25.png"/><Relationship Id="rId6" Type="http://schemas.openxmlformats.org/officeDocument/2006/relationships/slide" Target="slide4.xml"/><Relationship Id="rId5" Type="http://schemas.microsoft.com/office/2007/relationships/media" Target="../media/media2.mp3"/><Relationship Id="rId4" Type="http://schemas.openxmlformats.org/officeDocument/2006/relationships/audio" Target="../media/media2.mp3"/><Relationship Id="rId3" Type="http://schemas.openxmlformats.org/officeDocument/2006/relationships/image" Target="../media/image24.png"/><Relationship Id="rId2" Type="http://schemas.microsoft.com/office/2007/relationships/media" Target="../media/media1.mp3"/><Relationship Id="rId16" Type="http://schemas.openxmlformats.org/officeDocument/2006/relationships/notesSlide" Target="../notesSlides/notesSlide7.xml"/><Relationship Id="rId15" Type="http://schemas.openxmlformats.org/officeDocument/2006/relationships/slideLayout" Target="../slideLayouts/slideLayout23.xml"/><Relationship Id="rId14" Type="http://schemas.openxmlformats.org/officeDocument/2006/relationships/audio" Target="../media/audio1.wav"/><Relationship Id="rId13" Type="http://schemas.openxmlformats.org/officeDocument/2006/relationships/audio" Target="../media/audio2.wav"/><Relationship Id="rId12" Type="http://schemas.openxmlformats.org/officeDocument/2006/relationships/image" Target="../media/image16.jpeg"/><Relationship Id="rId11" Type="http://schemas.openxmlformats.org/officeDocument/2006/relationships/image" Target="../media/image44.png"/><Relationship Id="rId10" Type="http://schemas.openxmlformats.org/officeDocument/2006/relationships/image" Target="../media/image43.png"/><Relationship Id="rId1" Type="http://schemas.openxmlformats.org/officeDocument/2006/relationships/audio" Target="../media/media1.mp3"/></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Shape 83"/>
        <p:cNvGrpSpPr/>
        <p:nvPr/>
      </p:nvGrpSpPr>
      <p:grpSpPr>
        <a:xfrm>
          <a:off x="0" y="0"/>
          <a:ext cx="0" cy="0"/>
          <a:chOff x="0" y="0"/>
          <a:chExt cx="0" cy="0"/>
        </a:xfrm>
      </p:grpSpPr>
      <p:sp>
        <p:nvSpPr>
          <p:cNvPr id="2" name="TextBox 1"/>
          <p:cNvSpPr txBox="1"/>
          <p:nvPr/>
        </p:nvSpPr>
        <p:spPr>
          <a:xfrm>
            <a:off x="9510944" y="0"/>
            <a:ext cx="2681056"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defRPr/>
            </a:pPr>
            <a:r>
              <a:rPr kumimoji="0" lang="en-US" sz="3600" b="0"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UTM Avo" panose="02040603050506020204" pitchFamily="18" charset="0"/>
                <a:cs typeface="Arial" panose="020B0604020202020204"/>
                <a:sym typeface="Arial" panose="020B0604020202020204"/>
              </a:rPr>
              <a:t>TOÁN 4</a:t>
            </a:r>
            <a:endParaRPr kumimoji="0" lang="en-US" sz="3600" b="0"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UTM Avo" panose="02040603050506020204" pitchFamily="18" charset="0"/>
              <a:cs typeface="Arial" panose="020B0604020202020204"/>
              <a:sym typeface="Arial" panose="020B0604020202020204"/>
            </a:endParaRPr>
          </a:p>
        </p:txBody>
      </p:sp>
      <p:sp>
        <p:nvSpPr>
          <p:cNvPr id="6" name="Rectangle 5"/>
          <p:cNvSpPr/>
          <p:nvPr/>
        </p:nvSpPr>
        <p:spPr>
          <a:xfrm>
            <a:off x="10603076" y="589132"/>
            <a:ext cx="990977" cy="461665"/>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defRPr/>
            </a:pPr>
            <a:r>
              <a:rPr kumimoji="0" lang="en-US" sz="2400" b="0" i="0" u="none" strike="noStrike" kern="0" cap="none" spc="0" normalizeH="0" baseline="0" noProof="0" dirty="0" err="1">
                <a:ln>
                  <a:noFill/>
                </a:ln>
                <a:solidFill>
                  <a:srgbClr val="FFFFFF"/>
                </a:solidFill>
                <a:effectLst>
                  <a:outerShdw blurRad="38100" dist="38100" dir="2700000" algn="tl">
                    <a:srgbClr val="000000">
                      <a:alpha val="43137"/>
                    </a:srgbClr>
                  </a:outerShdw>
                </a:effectLst>
                <a:uLnTx/>
                <a:uFillTx/>
                <a:latin typeface="UTM Avo" panose="02040603050506020204" pitchFamily="18" charset="0"/>
                <a:cs typeface="Arial" panose="020B0604020202020204" pitchFamily="34" charset="0"/>
                <a:sym typeface="Arial" panose="020B0604020202020204"/>
              </a:rPr>
              <a:t>Tập</a:t>
            </a:r>
            <a:r>
              <a:rPr kumimoji="0" lang="en-US" sz="2400" b="0"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UTM Avo" panose="02040603050506020204" pitchFamily="18" charset="0"/>
                <a:cs typeface="Arial" panose="020B0604020202020204" pitchFamily="34" charset="0"/>
                <a:sym typeface="Arial" panose="020B0604020202020204"/>
              </a:rPr>
              <a:t> </a:t>
            </a:r>
            <a:r>
              <a:rPr lang="en-US" sz="2400" kern="0" dirty="0">
                <a:solidFill>
                  <a:srgbClr val="FFFFFF"/>
                </a:solidFill>
                <a:effectLst>
                  <a:outerShdw blurRad="38100" dist="38100" dir="2700000" algn="tl">
                    <a:srgbClr val="000000">
                      <a:alpha val="43137"/>
                    </a:srgbClr>
                  </a:outerShdw>
                </a:effectLst>
                <a:latin typeface="UTM Avo" panose="02040603050506020204" pitchFamily="18" charset="0"/>
                <a:cs typeface="Arial" panose="020B0604020202020204" pitchFamily="34" charset="0"/>
                <a:sym typeface="Arial" panose="020B0604020202020204"/>
              </a:rPr>
              <a:t>2</a:t>
            </a:r>
            <a:endParaRPr kumimoji="0" lang="en-US" sz="2400" b="0"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UTM Avo" panose="02040603050506020204" pitchFamily="18" charset="0"/>
              <a:cs typeface="Arial" panose="020B0604020202020204" pitchFamily="34" charset="0"/>
              <a:sym typeface="Arial" panose="020B0604020202020204"/>
            </a:endParaRPr>
          </a:p>
        </p:txBody>
      </p:sp>
      <p:sp>
        <p:nvSpPr>
          <p:cNvPr id="4" name="Google Shape;54;p1"/>
          <p:cNvSpPr txBox="1"/>
          <p:nvPr/>
        </p:nvSpPr>
        <p:spPr>
          <a:xfrm>
            <a:off x="856268" y="2082470"/>
            <a:ext cx="10737785" cy="2467154"/>
          </a:xfrm>
          <a:prstGeom prst="rect">
            <a:avLst/>
          </a:prstGeom>
          <a:noFill/>
          <a:ln>
            <a:noFill/>
          </a:ln>
        </p:spPr>
        <p:txBody>
          <a:bodyPr spcFirstLastPara="1" wrap="square" lIns="91425" tIns="45700" rIns="91425" bIns="45700" anchor="b"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4400"/>
              <a:buFont typeface="Calibri" panose="020F0502020204030204"/>
              <a:buNone/>
              <a:defRPr sz="4400" b="0" i="0" u="none" strike="noStrike" cap="none">
                <a:solidFill>
                  <a:schemeClr val="dk1"/>
                </a:solidFill>
                <a:latin typeface="Calibri" panose="020F0502020204030204"/>
                <a:ea typeface="Calibri" panose="020F0502020204030204"/>
                <a:cs typeface="Calibri" panose="020F0502020204030204"/>
                <a:sym typeface="Calibri" panose="020F0502020204030204"/>
              </a:defRPr>
            </a:lvl1pPr>
            <a:lvl2pPr marR="0" lvl="1"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SzPts val="1400"/>
              <a:buFont typeface="Arial" panose="020B0604020202020204"/>
              <a:buNone/>
              <a:defRPr sz="18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marL="0" marR="0" lvl="0" indent="0" algn="ctr" defTabSz="914400" rtl="0" eaLnBrk="1" fontAlgn="auto" latinLnBrk="0" hangingPunct="1">
              <a:lnSpc>
                <a:spcPct val="150000"/>
              </a:lnSpc>
              <a:spcBef>
                <a:spcPts val="0"/>
              </a:spcBef>
              <a:spcAft>
                <a:spcPts val="0"/>
              </a:spcAft>
              <a:buClr>
                <a:srgbClr val="000000"/>
              </a:buClr>
              <a:buSzPts val="990"/>
              <a:buFont typeface="Arial" panose="020B0604020202020204"/>
              <a:buNone/>
              <a:defRPr/>
            </a:pPr>
            <a:r>
              <a:rPr kumimoji="0" lang="en-US" sz="5200" b="1" i="0" u="none" strike="noStrike" kern="0" cap="none" spc="0" normalizeH="0" baseline="0" noProof="0" dirty="0" err="1">
                <a:ln>
                  <a:noFill/>
                </a:ln>
                <a:solidFill>
                  <a:srgbClr val="002060"/>
                </a:solidFill>
                <a:effectLst/>
                <a:uLnTx/>
                <a:uFillTx/>
                <a:latin typeface="UTM Avo" panose="02040603050506020204" pitchFamily="18" charset="0"/>
                <a:cs typeface="Calibri" panose="020F0502020204030204"/>
                <a:sym typeface="Calibri" panose="020F0502020204030204"/>
              </a:rPr>
              <a:t>Tuần</a:t>
            </a:r>
            <a:r>
              <a:rPr kumimoji="0" lang="en-US" sz="5200" b="1" i="0" u="none" strike="noStrike" kern="0" cap="none" spc="0" normalizeH="0" baseline="0" noProof="0" dirty="0">
                <a:ln>
                  <a:noFill/>
                </a:ln>
                <a:solidFill>
                  <a:srgbClr val="002060"/>
                </a:solidFill>
                <a:effectLst/>
                <a:uLnTx/>
                <a:uFillTx/>
                <a:latin typeface="UTM Avo" panose="02040603050506020204" pitchFamily="18" charset="0"/>
                <a:cs typeface="Calibri" panose="020F0502020204030204"/>
                <a:sym typeface="Calibri" panose="020F0502020204030204"/>
              </a:rPr>
              <a:t> 29</a:t>
            </a:r>
            <a:endParaRPr kumimoji="0" lang="en-US" sz="5200" b="1" i="0" u="none" strike="noStrike" kern="0" cap="none" spc="0" normalizeH="0" baseline="0" noProof="0" dirty="0">
              <a:ln>
                <a:noFill/>
              </a:ln>
              <a:solidFill>
                <a:srgbClr val="002060"/>
              </a:solidFill>
              <a:effectLst/>
              <a:uLnTx/>
              <a:uFillTx/>
              <a:latin typeface="UTM Avo" panose="02040603050506020204" pitchFamily="18" charset="0"/>
              <a:cs typeface="Calibri" panose="020F0502020204030204"/>
              <a:sym typeface="Calibri" panose="020F0502020204030204"/>
            </a:endParaRPr>
          </a:p>
          <a:p>
            <a:pPr marL="0" marR="0" lvl="0" indent="0" algn="ctr" defTabSz="914400" rtl="0" eaLnBrk="1" fontAlgn="auto" latinLnBrk="0" hangingPunct="1">
              <a:lnSpc>
                <a:spcPct val="150000"/>
              </a:lnSpc>
              <a:spcBef>
                <a:spcPts val="0"/>
              </a:spcBef>
              <a:spcAft>
                <a:spcPts val="0"/>
              </a:spcAft>
              <a:buClr>
                <a:srgbClr val="000000"/>
              </a:buClr>
              <a:buSzPts val="4400"/>
              <a:buFont typeface="Calibri" panose="020F0502020204030204"/>
              <a:buNone/>
              <a:defRPr/>
            </a:pPr>
            <a:r>
              <a:rPr kumimoji="0" lang="en-US" sz="5200" b="1" i="0" u="none" strike="noStrike" kern="0" cap="none" spc="0" normalizeH="0" baseline="0" noProof="0" dirty="0" err="1">
                <a:ln>
                  <a:noFill/>
                </a:ln>
                <a:solidFill>
                  <a:srgbClr val="FF0000"/>
                </a:solidFill>
                <a:effectLst/>
                <a:uLnTx/>
                <a:uFillTx/>
                <a:latin typeface="UTM Avo" panose="02040603050506020204" pitchFamily="18" charset="0"/>
                <a:cs typeface="Arial" panose="020B0604020202020204" pitchFamily="34" charset="0"/>
                <a:sym typeface="Calibri" panose="020F0502020204030204"/>
              </a:rPr>
              <a:t>Bài</a:t>
            </a:r>
            <a:r>
              <a:rPr kumimoji="0" lang="en-US" sz="5200" b="1" i="0" u="none" strike="noStrike" kern="0" cap="none" spc="0" normalizeH="0" baseline="0" noProof="0" dirty="0">
                <a:ln>
                  <a:noFill/>
                </a:ln>
                <a:solidFill>
                  <a:srgbClr val="FF0000"/>
                </a:solidFill>
                <a:effectLst/>
                <a:uLnTx/>
                <a:uFillTx/>
                <a:latin typeface="UTM Avo" panose="02040603050506020204" pitchFamily="18" charset="0"/>
                <a:cs typeface="Arial" panose="020B0604020202020204" pitchFamily="34" charset="0"/>
                <a:sym typeface="Calibri" panose="020F0502020204030204"/>
              </a:rPr>
              <a:t> 81: </a:t>
            </a:r>
            <a:r>
              <a:rPr kumimoji="0" lang="en-US" sz="5200" b="1" i="0" u="none" strike="noStrike" kern="0" cap="none" spc="0" normalizeH="0" baseline="0" noProof="0" dirty="0" err="1">
                <a:ln>
                  <a:noFill/>
                </a:ln>
                <a:solidFill>
                  <a:srgbClr val="FF0000"/>
                </a:solidFill>
                <a:effectLst/>
                <a:uLnTx/>
                <a:uFillTx/>
                <a:latin typeface="UTM Avo" panose="02040603050506020204" pitchFamily="18" charset="0"/>
                <a:cs typeface="Arial" panose="020B0604020202020204" pitchFamily="34" charset="0"/>
                <a:sym typeface="Calibri" panose="020F0502020204030204"/>
              </a:rPr>
              <a:t>Luyện</a:t>
            </a:r>
            <a:r>
              <a:rPr kumimoji="0" lang="en-US" sz="5200" b="1" i="0" u="none" strike="noStrike" kern="0" cap="none" spc="0" normalizeH="0" baseline="0" noProof="0" dirty="0">
                <a:ln>
                  <a:noFill/>
                </a:ln>
                <a:solidFill>
                  <a:srgbClr val="FF0000"/>
                </a:solidFill>
                <a:effectLst/>
                <a:uLnTx/>
                <a:uFillTx/>
                <a:latin typeface="UTM Avo" panose="02040603050506020204" pitchFamily="18" charset="0"/>
                <a:cs typeface="Arial" panose="020B0604020202020204" pitchFamily="34" charset="0"/>
                <a:sym typeface="Calibri" panose="020F0502020204030204"/>
              </a:rPr>
              <a:t> </a:t>
            </a:r>
            <a:r>
              <a:rPr kumimoji="0" lang="en-US" sz="5200" b="1" i="0" u="none" strike="noStrike" kern="0" cap="none" spc="0" normalizeH="0" baseline="0" noProof="0" dirty="0" err="1">
                <a:ln>
                  <a:noFill/>
                </a:ln>
                <a:solidFill>
                  <a:srgbClr val="FF0000"/>
                </a:solidFill>
                <a:effectLst/>
                <a:uLnTx/>
                <a:uFillTx/>
                <a:latin typeface="UTM Avo" panose="02040603050506020204" pitchFamily="18" charset="0"/>
                <a:cs typeface="Arial" panose="020B0604020202020204" pitchFamily="34" charset="0"/>
                <a:sym typeface="Calibri" panose="020F0502020204030204"/>
              </a:rPr>
              <a:t>tập</a:t>
            </a:r>
            <a:r>
              <a:rPr kumimoji="0" lang="en-US" sz="5200" b="1" i="0" u="none" strike="noStrike" kern="0" cap="none" spc="0" normalizeH="0" baseline="0" noProof="0" dirty="0">
                <a:ln>
                  <a:noFill/>
                </a:ln>
                <a:solidFill>
                  <a:srgbClr val="FF0000"/>
                </a:solidFill>
                <a:effectLst/>
                <a:uLnTx/>
                <a:uFillTx/>
                <a:latin typeface="UTM Avo" panose="02040603050506020204" pitchFamily="18" charset="0"/>
                <a:cs typeface="Arial" panose="020B0604020202020204" pitchFamily="34" charset="0"/>
                <a:sym typeface="Calibri" panose="020F0502020204030204"/>
              </a:rPr>
              <a:t> - </a:t>
            </a:r>
            <a:r>
              <a:rPr lang="en-US" sz="5200" b="1" kern="0" dirty="0" err="1">
                <a:solidFill>
                  <a:srgbClr val="FF0000"/>
                </a:solidFill>
                <a:latin typeface="UTM Avo" panose="02040603050506020204" pitchFamily="18" charset="0"/>
                <a:cs typeface="Arial" panose="020B0604020202020204" pitchFamily="34" charset="0"/>
              </a:rPr>
              <a:t>Tiết</a:t>
            </a:r>
            <a:r>
              <a:rPr lang="en-US" sz="5200" b="1" kern="0" dirty="0">
                <a:solidFill>
                  <a:srgbClr val="FF0000"/>
                </a:solidFill>
                <a:latin typeface="UTM Avo" panose="02040603050506020204" pitchFamily="18" charset="0"/>
                <a:cs typeface="Arial" panose="020B0604020202020204" pitchFamily="34" charset="0"/>
              </a:rPr>
              <a:t> 2</a:t>
            </a:r>
            <a:endParaRPr kumimoji="0" lang="en-US" sz="5200" b="1" i="0" u="none" strike="noStrike" kern="0" cap="none" spc="0" normalizeH="0" baseline="0" noProof="0" dirty="0">
              <a:ln>
                <a:noFill/>
              </a:ln>
              <a:solidFill>
                <a:srgbClr val="FF0000"/>
              </a:solidFill>
              <a:effectLst/>
              <a:uLnTx/>
              <a:uFillTx/>
              <a:latin typeface="UTM Avo" panose="02040603050506020204" pitchFamily="18" charset="0"/>
              <a:cs typeface="Arial" panose="020B0604020202020204" pitchFamily="34" charset="0"/>
              <a:sym typeface="Calibri" panose="020F0502020204030204"/>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grpSp>
        <p:nvGrpSpPr>
          <p:cNvPr id="2" name="Group 1"/>
          <p:cNvGrpSpPr/>
          <p:nvPr/>
        </p:nvGrpSpPr>
        <p:grpSpPr>
          <a:xfrm>
            <a:off x="4727728" y="3010718"/>
            <a:ext cx="2736543" cy="1674349"/>
            <a:chOff x="309542" y="967667"/>
            <a:chExt cx="2878585" cy="1674349"/>
          </a:xfrm>
        </p:grpSpPr>
        <p:pic>
          <p:nvPicPr>
            <p:cNvPr id="3" name="Picture 2">
              <a:hlinkClick r:id="rId2"/>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0000" b="90000" l="10000" r="90000"/>
                      </a14:imgEffect>
                    </a14:imgLayer>
                  </a14:imgProps>
                </a:ext>
              </a:extLst>
            </a:blip>
            <a:srcRect l="7499" t="15368" r="7236" b="7264"/>
            <a:stretch>
              <a:fillRect/>
            </a:stretch>
          </p:blipFill>
          <p:spPr>
            <a:xfrm>
              <a:off x="1029743" y="1336999"/>
              <a:ext cx="1438182" cy="1305017"/>
            </a:xfrm>
            <a:prstGeom prst="rect">
              <a:avLst/>
            </a:prstGeom>
          </p:spPr>
        </p:pic>
        <p:sp>
          <p:nvSpPr>
            <p:cNvPr id="4" name="TextBox 3"/>
            <p:cNvSpPr txBox="1"/>
            <p:nvPr/>
          </p:nvSpPr>
          <p:spPr>
            <a:xfrm>
              <a:off x="309542" y="967667"/>
              <a:ext cx="2878585" cy="369332"/>
            </a:xfrm>
            <a:prstGeom prst="rect">
              <a:avLst/>
            </a:prstGeom>
            <a:noFill/>
          </p:spPr>
          <p:txBody>
            <a:bodyPr wrap="square" rtlCol="0">
              <a:spAutoFit/>
            </a:bodyPr>
            <a:lstStyle/>
            <a:p>
              <a:r>
                <a:rPr lang="en-US" sz="1800" b="1" dirty="0" err="1">
                  <a:solidFill>
                    <a:schemeClr val="accent2"/>
                  </a:solidFill>
                  <a:latin typeface="UTM Avo" panose="02040603050506020204" pitchFamily="18" charset="0"/>
                </a:rPr>
                <a:t>Ấn</a:t>
              </a:r>
              <a:r>
                <a:rPr lang="en-US" sz="1800" b="1" dirty="0">
                  <a:solidFill>
                    <a:schemeClr val="accent2"/>
                  </a:solidFill>
                  <a:latin typeface="UTM Avo" panose="02040603050506020204" pitchFamily="18" charset="0"/>
                </a:rPr>
                <a:t> </a:t>
              </a:r>
              <a:r>
                <a:rPr lang="en-US" sz="1800" b="1" dirty="0" err="1">
                  <a:solidFill>
                    <a:schemeClr val="accent2"/>
                  </a:solidFill>
                  <a:latin typeface="UTM Avo" panose="02040603050506020204" pitchFamily="18" charset="0"/>
                </a:rPr>
                <a:t>để</a:t>
              </a:r>
              <a:r>
                <a:rPr lang="en-US" sz="1800" b="1" dirty="0">
                  <a:solidFill>
                    <a:schemeClr val="accent2"/>
                  </a:solidFill>
                  <a:latin typeface="UTM Avo" panose="02040603050506020204" pitchFamily="18" charset="0"/>
                </a:rPr>
                <a:t> </a:t>
              </a:r>
              <a:r>
                <a:rPr lang="en-US" sz="1800" b="1" dirty="0" err="1">
                  <a:solidFill>
                    <a:schemeClr val="accent2"/>
                  </a:solidFill>
                  <a:latin typeface="UTM Avo" panose="02040603050506020204" pitchFamily="18" charset="0"/>
                </a:rPr>
                <a:t>đến</a:t>
              </a:r>
              <a:r>
                <a:rPr lang="en-US" sz="1800" b="1" dirty="0">
                  <a:solidFill>
                    <a:schemeClr val="accent2"/>
                  </a:solidFill>
                  <a:latin typeface="UTM Avo" panose="02040603050506020204" pitchFamily="18" charset="0"/>
                </a:rPr>
                <a:t> </a:t>
              </a:r>
              <a:r>
                <a:rPr lang="en-US" sz="1800" b="1" dirty="0" err="1">
                  <a:solidFill>
                    <a:schemeClr val="accent2"/>
                  </a:solidFill>
                  <a:latin typeface="UTM Avo" panose="02040603050506020204" pitchFamily="18" charset="0"/>
                </a:rPr>
                <a:t>trang</a:t>
              </a:r>
              <a:r>
                <a:rPr lang="en-US" sz="1800" b="1" dirty="0">
                  <a:solidFill>
                    <a:schemeClr val="accent2"/>
                  </a:solidFill>
                  <a:latin typeface="UTM Avo" panose="02040603050506020204" pitchFamily="18" charset="0"/>
                </a:rPr>
                <a:t> </a:t>
              </a:r>
              <a:r>
                <a:rPr lang="en-US" sz="1800" b="1" dirty="0" err="1">
                  <a:solidFill>
                    <a:schemeClr val="accent2"/>
                  </a:solidFill>
                  <a:latin typeface="UTM Avo" panose="02040603050506020204" pitchFamily="18" charset="0"/>
                </a:rPr>
                <a:t>sách</a:t>
              </a:r>
              <a:endParaRPr lang="en-US" sz="1800" b="1" dirty="0">
                <a:solidFill>
                  <a:schemeClr val="accent2"/>
                </a:solidFill>
                <a:latin typeface="UTM Avo" panose="02040603050506020204" pitchFamily="18" charset="0"/>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6106729" y="3429000"/>
            <a:ext cx="6096000" cy="3429000"/>
          </a:xfrm>
          <a:prstGeom prst="rect">
            <a:avLst/>
          </a:prstGeom>
          <a:solidFill>
            <a:srgbClr val="FFFAF7"/>
          </a:solidFill>
          <a:ln>
            <a:solidFill>
              <a:srgbClr val="FFFAF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p:cNvGrpSpPr/>
          <p:nvPr/>
        </p:nvGrpSpPr>
        <p:grpSpPr>
          <a:xfrm>
            <a:off x="4380345" y="1768476"/>
            <a:ext cx="3403600" cy="755650"/>
            <a:chOff x="1123950" y="476250"/>
            <a:chExt cx="5105400" cy="1133475"/>
          </a:xfrm>
        </p:grpSpPr>
        <p:sp>
          <p:nvSpPr>
            <p:cNvPr id="15" name="Rounded Rectangle 14"/>
            <p:cNvSpPr/>
            <p:nvPr/>
          </p:nvSpPr>
          <p:spPr>
            <a:xfrm>
              <a:off x="1123950" y="485775"/>
              <a:ext cx="5105400" cy="1123950"/>
            </a:xfrm>
            <a:prstGeom prst="roundRect">
              <a:avLst/>
            </a:prstGeom>
            <a:solidFill>
              <a:srgbClr val="FFFFFF"/>
            </a:solidFill>
            <a:ln w="25400" cap="flat" cmpd="sng" algn="ctr">
              <a:solidFill>
                <a:srgbClr val="F9D94C"/>
              </a:solidFill>
              <a:prstDash val="solid"/>
            </a:ln>
            <a:effectLst/>
          </p:spPr>
          <p:txBody>
            <a:bodyPr rtlCol="0" anchor="ctr"/>
            <a:lstStyle/>
            <a:p>
              <a:pPr algn="ctr" defTabSz="609600">
                <a:buFont typeface="Arial" panose="020B0604020202020204"/>
                <a:buNone/>
                <a:defRPr/>
              </a:pPr>
              <a:endParaRPr lang="en-US" sz="1100" kern="0">
                <a:solidFill>
                  <a:srgbClr val="191919"/>
                </a:solidFill>
                <a:latin typeface="UTM Avo" panose="02040603050506020204" pitchFamily="18"/>
                <a:cs typeface="Arial" panose="020B0604020202020204"/>
                <a:sym typeface="Arial" panose="020B0604020202020204"/>
              </a:endParaRPr>
            </a:p>
          </p:txBody>
        </p:sp>
        <p:sp>
          <p:nvSpPr>
            <p:cNvPr id="16" name="Rectangle 15"/>
            <p:cNvSpPr/>
            <p:nvPr/>
          </p:nvSpPr>
          <p:spPr>
            <a:xfrm>
              <a:off x="1752602" y="476250"/>
              <a:ext cx="4210050" cy="980076"/>
            </a:xfrm>
            <a:prstGeom prst="rect">
              <a:avLst/>
            </a:prstGeom>
          </p:spPr>
          <p:txBody>
            <a:bodyPr wrap="square">
              <a:spAutoFit/>
            </a:bodyPr>
            <a:lstStyle/>
            <a:p>
              <a:pPr algn="just" defTabSz="609600">
                <a:lnSpc>
                  <a:spcPct val="150000"/>
                </a:lnSpc>
                <a:buFont typeface="Arial" panose="020B0604020202020204"/>
                <a:buNone/>
                <a:defRPr/>
              </a:pPr>
              <a:r>
                <a:rPr lang="en-US" sz="2800" b="1" kern="0" dirty="0" err="1">
                  <a:solidFill>
                    <a:srgbClr val="C00000"/>
                  </a:solidFill>
                  <a:latin typeface="UTM Avo" panose="02040603050506020204" pitchFamily="18"/>
                  <a:cs typeface="Arial" panose="020B0604020202020204"/>
                  <a:sym typeface="Arial" panose="020B0604020202020204"/>
                </a:rPr>
                <a:t>Bài</a:t>
              </a:r>
              <a:r>
                <a:rPr lang="en-US" sz="2800" b="1" kern="0" dirty="0">
                  <a:solidFill>
                    <a:srgbClr val="C00000"/>
                  </a:solidFill>
                  <a:latin typeface="UTM Avo" panose="02040603050506020204" pitchFamily="18"/>
                  <a:cs typeface="Arial" panose="020B0604020202020204"/>
                  <a:sym typeface="Arial" panose="020B0604020202020204"/>
                </a:rPr>
                <a:t> </a:t>
              </a:r>
              <a:r>
                <a:rPr lang="en-US" sz="2800" b="1" kern="0" dirty="0" err="1">
                  <a:solidFill>
                    <a:srgbClr val="C00000"/>
                  </a:solidFill>
                  <a:latin typeface="UTM Avo" panose="02040603050506020204" pitchFamily="18"/>
                  <a:cs typeface="Arial" panose="020B0604020202020204"/>
                  <a:sym typeface="Arial" panose="020B0604020202020204"/>
                </a:rPr>
                <a:t>tập</a:t>
              </a:r>
              <a:r>
                <a:rPr lang="en-US" sz="2800" b="1" kern="0" dirty="0">
                  <a:solidFill>
                    <a:srgbClr val="C00000"/>
                  </a:solidFill>
                  <a:latin typeface="UTM Avo" panose="02040603050506020204" pitchFamily="18"/>
                  <a:cs typeface="Arial" panose="020B0604020202020204"/>
                  <a:sym typeface="Arial" panose="020B0604020202020204"/>
                </a:rPr>
                <a:t> 2: </a:t>
              </a:r>
              <a:r>
                <a:rPr lang="en-US" sz="2800" kern="0" dirty="0" err="1">
                  <a:solidFill>
                    <a:sysClr val="windowText" lastClr="000000"/>
                  </a:solidFill>
                  <a:latin typeface="UTM Avo" panose="02040603050506020204" pitchFamily="18"/>
                  <a:cs typeface="Arial" panose="020B0604020202020204"/>
                  <a:sym typeface="Arial" panose="020B0604020202020204"/>
                </a:rPr>
                <a:t>Tính</a:t>
              </a:r>
              <a:r>
                <a:rPr lang="en-US" sz="2800" kern="0" dirty="0">
                  <a:solidFill>
                    <a:sysClr val="windowText" lastClr="000000"/>
                  </a:solidFill>
                  <a:latin typeface="UTM Avo" panose="02040603050506020204" pitchFamily="18"/>
                  <a:cs typeface="Arial" panose="020B0604020202020204"/>
                  <a:sym typeface="Arial" panose="020B0604020202020204"/>
                </a:rPr>
                <a:t>: </a:t>
              </a:r>
              <a:endParaRPr lang="en-US" sz="2800" kern="0" dirty="0">
                <a:solidFill>
                  <a:sysClr val="windowText" lastClr="000000"/>
                </a:solidFill>
                <a:latin typeface="UTM Avo" panose="02040603050506020204" pitchFamily="18"/>
                <a:cs typeface="Arial" panose="020B0604020202020204"/>
                <a:sym typeface="Arial" panose="020B0604020202020204"/>
              </a:endParaRPr>
            </a:p>
          </p:txBody>
        </p:sp>
      </p:grpSp>
      <p:pic>
        <p:nvPicPr>
          <p:cNvPr id="4" name="Picture 3"/>
          <p:cNvPicPr>
            <a:picLocks noChangeAspect="1"/>
          </p:cNvPicPr>
          <p:nvPr/>
        </p:nvPicPr>
        <p:blipFill>
          <a:blip r:embed="rId2"/>
          <a:stretch>
            <a:fillRect/>
          </a:stretch>
        </p:blipFill>
        <p:spPr>
          <a:xfrm>
            <a:off x="983748" y="2994755"/>
            <a:ext cx="10438095" cy="245714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6096000" y="3429000"/>
            <a:ext cx="6096000" cy="3429000"/>
          </a:xfrm>
          <a:prstGeom prst="rect">
            <a:avLst/>
          </a:prstGeom>
          <a:solidFill>
            <a:srgbClr val="FFFAF7"/>
          </a:solidFill>
          <a:ln>
            <a:solidFill>
              <a:srgbClr val="FFFAF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500">
              <a:latin typeface="UTM Avo" panose="02040603050506020204" pitchFamily="18" charset="0"/>
            </a:endParaRPr>
          </a:p>
        </p:txBody>
      </p:sp>
      <p:cxnSp>
        <p:nvCxnSpPr>
          <p:cNvPr id="3" name="Straight Connector 2"/>
          <p:cNvCxnSpPr/>
          <p:nvPr/>
        </p:nvCxnSpPr>
        <p:spPr>
          <a:xfrm>
            <a:off x="6121400" y="1828903"/>
            <a:ext cx="0" cy="4622800"/>
          </a:xfrm>
          <a:prstGeom prst="line">
            <a:avLst/>
          </a:prstGeom>
          <a:noFill/>
          <a:ln w="38100" cap="flat" cmpd="sng" algn="ctr">
            <a:solidFill>
              <a:srgbClr val="FF767A">
                <a:shade val="95000"/>
                <a:satMod val="105000"/>
              </a:srgbClr>
            </a:solidFill>
            <a:prstDash val="lgDash"/>
          </a:ln>
          <a:effectLst/>
        </p:spPr>
      </p:cxnSp>
      <mc:AlternateContent xmlns:mc="http://schemas.openxmlformats.org/markup-compatibility/2006">
        <mc:Choice xmlns:a14="http://schemas.microsoft.com/office/drawing/2010/main" Requires="a14">
          <p:sp>
            <p:nvSpPr>
              <p:cNvPr id="4" name="Rectangle 3"/>
              <p:cNvSpPr/>
              <p:nvPr/>
            </p:nvSpPr>
            <p:spPr>
              <a:xfrm>
                <a:off x="1050126" y="1632125"/>
                <a:ext cx="1707151" cy="2058577"/>
              </a:xfrm>
              <a:prstGeom prst="rect">
                <a:avLst/>
              </a:prstGeom>
            </p:spPr>
            <p:txBody>
              <a:bodyPr wrap="square">
                <a:spAutoFit/>
              </a:bodyPr>
              <a:lstStyle/>
              <a:p>
                <a:pPr algn="just">
                  <a:lnSpc>
                    <a:spcPct val="150000"/>
                  </a:lnSpc>
                  <a:spcAft>
                    <a:spcPts val="535"/>
                  </a:spcAft>
                </a:pPr>
                <a:r>
                  <a:rPr lang="en-US" sz="2500" dirty="0">
                    <a:latin typeface="UTM Avo" panose="02040603050506020204" pitchFamily="18" charset="0"/>
                    <a:ea typeface="Calibri" panose="020F0502020204030204"/>
                    <a:cs typeface="Times New Roman" panose="02020603050405020304"/>
                  </a:rPr>
                  <a:t>a) </a:t>
                </a:r>
                <a14:m>
                  <m:oMath xmlns:m="http://schemas.openxmlformats.org/officeDocument/2006/math">
                    <m:f>
                      <m:fPr>
                        <m:ctrlPr>
                          <a:rPr lang="en-US" sz="2500" i="1">
                            <a:latin typeface="Cambria Math" panose="02040503050406030204" pitchFamily="18" charset="0"/>
                            <a:ea typeface="Calibri" panose="020F0502020204030204"/>
                            <a:cs typeface="Times New Roman" panose="02020603050405020304"/>
                          </a:rPr>
                        </m:ctrlPr>
                      </m:fPr>
                      <m:num>
                        <m:r>
                          <m:rPr>
                            <m:nor/>
                          </m:rPr>
                          <a:rPr lang="en-US" sz="2500" i="0">
                            <a:latin typeface="UTM Avo" panose="02040603050506020204" pitchFamily="18" charset="0"/>
                            <a:ea typeface="Calibri" panose="020F0502020204030204"/>
                            <a:cs typeface="Times New Roman" panose="02020603050405020304"/>
                          </a:rPr>
                          <m:t>2</m:t>
                        </m:r>
                      </m:num>
                      <m:den>
                        <m:r>
                          <m:rPr>
                            <m:nor/>
                          </m:rPr>
                          <a:rPr lang="en-US" sz="2500" i="0">
                            <a:latin typeface="UTM Avo" panose="02040603050506020204" pitchFamily="18" charset="0"/>
                            <a:ea typeface="Calibri" panose="020F0502020204030204"/>
                            <a:cs typeface="Times New Roman" panose="02020603050405020304"/>
                          </a:rPr>
                          <m:t>5</m:t>
                        </m:r>
                      </m:den>
                    </m:f>
                    <m:r>
                      <a:rPr lang="en-US" sz="2500" i="1">
                        <a:latin typeface="Cambria Math" panose="02040503050406030204" pitchFamily="18" charset="0"/>
                        <a:ea typeface="Calibri" panose="020F0502020204030204"/>
                        <a:cs typeface="Times New Roman" panose="02020603050405020304"/>
                      </a:rPr>
                      <m:t>×</m:t>
                    </m:r>
                    <m:f>
                      <m:fPr>
                        <m:ctrlPr>
                          <a:rPr lang="en-US" sz="2500" i="1">
                            <a:latin typeface="Cambria Math" panose="02040503050406030204" pitchFamily="18" charset="0"/>
                            <a:ea typeface="Calibri" panose="020F0502020204030204"/>
                            <a:cs typeface="Times New Roman" panose="02020603050405020304"/>
                          </a:rPr>
                        </m:ctrlPr>
                      </m:fPr>
                      <m:num>
                        <m:r>
                          <m:rPr>
                            <m:nor/>
                          </m:rPr>
                          <a:rPr lang="en-US" sz="2500" i="0">
                            <a:latin typeface="UTM Avo" panose="02040603050506020204" pitchFamily="18" charset="0"/>
                            <a:ea typeface="Calibri" panose="020F0502020204030204"/>
                            <a:cs typeface="Times New Roman" panose="02020603050405020304"/>
                          </a:rPr>
                          <m:t>1</m:t>
                        </m:r>
                      </m:num>
                      <m:den>
                        <m:r>
                          <m:rPr>
                            <m:nor/>
                          </m:rPr>
                          <a:rPr lang="en-US" sz="2500" i="0">
                            <a:latin typeface="UTM Avo" panose="02040603050506020204" pitchFamily="18" charset="0"/>
                            <a:ea typeface="Calibri" panose="020F0502020204030204"/>
                            <a:cs typeface="Times New Roman" panose="02020603050405020304"/>
                          </a:rPr>
                          <m:t>8</m:t>
                        </m:r>
                      </m:den>
                    </m:f>
                  </m:oMath>
                </a14:m>
                <a:r>
                  <a:rPr lang="en-US" sz="2500" i="1" dirty="0">
                    <a:latin typeface="UTM Avo" panose="02040603050506020204" pitchFamily="18" charset="0"/>
                    <a:ea typeface="Calibri" panose="020F0502020204030204"/>
                    <a:cs typeface="Times New Roman" panose="02020603050405020304"/>
                  </a:rPr>
                  <a:t> </a:t>
                </a:r>
                <a:endParaRPr lang="en-US" sz="2500" i="1" dirty="0">
                  <a:latin typeface="UTM Avo" panose="02040603050506020204" pitchFamily="18" charset="0"/>
                  <a:ea typeface="Calibri" panose="020F0502020204030204"/>
                  <a:cs typeface="Times New Roman" panose="02020603050405020304"/>
                </a:endParaRPr>
              </a:p>
              <a:p>
                <a:pPr algn="just">
                  <a:lnSpc>
                    <a:spcPct val="150000"/>
                  </a:lnSpc>
                  <a:spcAft>
                    <a:spcPts val="535"/>
                  </a:spcAft>
                </a:pPr>
                <a:r>
                  <a:rPr lang="en-US" sz="2500" dirty="0">
                    <a:latin typeface="UTM Avo" panose="02040603050506020204" pitchFamily="18" charset="0"/>
                    <a:ea typeface="Calibri" panose="020F0502020204030204"/>
                    <a:cs typeface="Times New Roman" panose="02020603050405020304"/>
                  </a:rPr>
                  <a:t>   </a:t>
                </a:r>
                <a14:m>
                  <m:oMath xmlns:m="http://schemas.openxmlformats.org/officeDocument/2006/math">
                    <m:r>
                      <a:rPr lang="en-US" sz="2500" i="1">
                        <a:latin typeface="Cambria Math" panose="02040503050406030204" pitchFamily="18" charset="0"/>
                        <a:ea typeface="Calibri" panose="020F0502020204030204"/>
                        <a:cs typeface="Times New Roman" panose="02020603050405020304"/>
                      </a:rPr>
                      <m:t> </m:t>
                    </m:r>
                    <m:f>
                      <m:fPr>
                        <m:ctrlPr>
                          <a:rPr lang="en-US" sz="2500" i="1">
                            <a:latin typeface="Cambria Math" panose="02040503050406030204" pitchFamily="18" charset="0"/>
                            <a:ea typeface="Calibri" panose="020F0502020204030204"/>
                            <a:cs typeface="Times New Roman" panose="02020603050405020304"/>
                          </a:rPr>
                        </m:ctrlPr>
                      </m:fPr>
                      <m:num>
                        <m:r>
                          <m:rPr>
                            <m:nor/>
                          </m:rPr>
                          <a:rPr lang="en-US" sz="2500" i="0">
                            <a:latin typeface="UTM Avo" panose="02040603050506020204" pitchFamily="18" charset="0"/>
                            <a:ea typeface="Calibri" panose="020F0502020204030204"/>
                            <a:cs typeface="Times New Roman" panose="02020603050405020304"/>
                          </a:rPr>
                          <m:t>5</m:t>
                        </m:r>
                      </m:num>
                      <m:den>
                        <m:r>
                          <m:rPr>
                            <m:nor/>
                          </m:rPr>
                          <a:rPr lang="en-US" sz="2500" i="0">
                            <a:latin typeface="UTM Avo" panose="02040603050506020204" pitchFamily="18" charset="0"/>
                            <a:ea typeface="Calibri" panose="020F0502020204030204"/>
                            <a:cs typeface="Times New Roman" panose="02020603050405020304"/>
                          </a:rPr>
                          <m:t>7</m:t>
                        </m:r>
                      </m:den>
                    </m:f>
                    <m:r>
                      <a:rPr lang="en-US" sz="2500" i="1">
                        <a:latin typeface="Cambria Math" panose="02040503050406030204" pitchFamily="18" charset="0"/>
                        <a:ea typeface="Calibri" panose="020F0502020204030204"/>
                        <a:cs typeface="Times New Roman" panose="02020603050405020304"/>
                      </a:rPr>
                      <m:t>×</m:t>
                    </m:r>
                    <m:f>
                      <m:fPr>
                        <m:ctrlPr>
                          <a:rPr lang="en-US" sz="2500" i="1">
                            <a:latin typeface="Cambria Math" panose="02040503050406030204" pitchFamily="18" charset="0"/>
                            <a:ea typeface="Calibri" panose="020F0502020204030204"/>
                            <a:cs typeface="Times New Roman" panose="02020603050405020304"/>
                          </a:rPr>
                        </m:ctrlPr>
                      </m:fPr>
                      <m:num>
                        <m:r>
                          <m:rPr>
                            <m:nor/>
                          </m:rPr>
                          <a:rPr lang="en-US" sz="2500" i="0">
                            <a:latin typeface="UTM Avo" panose="02040603050506020204" pitchFamily="18" charset="0"/>
                            <a:ea typeface="Calibri" panose="020F0502020204030204"/>
                            <a:cs typeface="Times New Roman" panose="02020603050405020304"/>
                          </a:rPr>
                          <m:t>2</m:t>
                        </m:r>
                      </m:num>
                      <m:den>
                        <m:r>
                          <m:rPr>
                            <m:nor/>
                          </m:rPr>
                          <a:rPr lang="en-US" sz="2500" i="0">
                            <a:latin typeface="UTM Avo" panose="02040603050506020204" pitchFamily="18" charset="0"/>
                            <a:ea typeface="Calibri" panose="020F0502020204030204"/>
                            <a:cs typeface="Times New Roman" panose="02020603050405020304"/>
                          </a:rPr>
                          <m:t>3</m:t>
                        </m:r>
                      </m:den>
                    </m:f>
                  </m:oMath>
                </a14:m>
                <a:endParaRPr lang="en-US" sz="2500" dirty="0">
                  <a:latin typeface="UTM Avo" panose="02040603050506020204" pitchFamily="18" charset="0"/>
                  <a:ea typeface="Calibri" panose="020F0502020204030204"/>
                  <a:cs typeface="Times New Roman" panose="02020603050405020304"/>
                </a:endParaRPr>
              </a:p>
            </p:txBody>
          </p:sp>
        </mc:Choice>
        <mc:Fallback>
          <p:sp>
            <p:nvSpPr>
              <p:cNvPr id="4" name="Rectangle 3"/>
              <p:cNvSpPr>
                <a:spLocks noRot="1" noChangeAspect="1" noMove="1" noResize="1" noEditPoints="1" noAdjustHandles="1" noChangeArrowheads="1" noChangeShapeType="1" noTextEdit="1"/>
              </p:cNvSpPr>
              <p:nvPr/>
            </p:nvSpPr>
            <p:spPr>
              <a:xfrm>
                <a:off x="1050126" y="1632125"/>
                <a:ext cx="1707151" cy="2058577"/>
              </a:xfrm>
              <a:prstGeom prst="rect">
                <a:avLst/>
              </a:prstGeom>
              <a:blipFill rotWithShape="1">
                <a:blip r:embed="rId2"/>
                <a:stretch>
                  <a:fillRect l="-28" t="-9" r="6" b="4"/>
                </a:stretch>
              </a:blipFill>
            </p:spPr>
            <p:txBody>
              <a:bodyPr/>
              <a:lstStyle/>
              <a:p>
                <a:r>
                  <a:rPr lang="en-US" altLang="en-US">
                    <a:noFill/>
                  </a:rPr>
                  <a:t> </a:t>
                </a:r>
              </a:p>
            </p:txBody>
          </p:sp>
        </mc:Fallback>
      </mc:AlternateContent>
      <p:cxnSp>
        <p:nvCxnSpPr>
          <p:cNvPr id="5" name="Straight Connector 4"/>
          <p:cNvCxnSpPr/>
          <p:nvPr/>
        </p:nvCxnSpPr>
        <p:spPr>
          <a:xfrm flipH="1">
            <a:off x="787400" y="4114903"/>
            <a:ext cx="10617200" cy="0"/>
          </a:xfrm>
          <a:prstGeom prst="line">
            <a:avLst/>
          </a:prstGeom>
          <a:noFill/>
          <a:ln w="38100" cap="flat" cmpd="sng" algn="ctr">
            <a:solidFill>
              <a:srgbClr val="FF767A">
                <a:shade val="95000"/>
                <a:satMod val="105000"/>
              </a:srgbClr>
            </a:solidFill>
            <a:prstDash val="lgDash"/>
          </a:ln>
          <a:effectLst/>
        </p:spPr>
      </p:cxnSp>
      <mc:AlternateContent xmlns:mc="http://schemas.openxmlformats.org/markup-compatibility/2006">
        <mc:Choice xmlns:a14="http://schemas.microsoft.com/office/drawing/2010/main" Requires="a14">
          <p:sp>
            <p:nvSpPr>
              <p:cNvPr id="6" name="Rectangle 5"/>
              <p:cNvSpPr/>
              <p:nvPr/>
            </p:nvSpPr>
            <p:spPr>
              <a:xfrm>
                <a:off x="2243984" y="1829873"/>
                <a:ext cx="1729448" cy="842025"/>
              </a:xfrm>
              <a:prstGeom prst="rect">
                <a:avLst/>
              </a:prstGeom>
            </p:spPr>
            <p:txBody>
              <a:bodyPr wrap="none">
                <a:spAutoFit/>
              </a:bodyPr>
              <a:lstStyle/>
              <a:p>
                <a14:m>
                  <m:oMathPara xmlns:m="http://schemas.openxmlformats.org/officeDocument/2006/math">
                    <m:oMathParaPr>
                      <m:jc m:val="centerGroup"/>
                    </m:oMathParaPr>
                    <m:oMath xmlns:m="http://schemas.openxmlformats.org/officeDocument/2006/math">
                      <m:r>
                        <a:rPr lang="en-US" sz="2500" i="1">
                          <a:latin typeface="Cambria Math" panose="02040503050406030204" pitchFamily="18" charset="0"/>
                          <a:ea typeface="Calibri" panose="020F0502020204030204"/>
                          <a:cs typeface="Times New Roman" panose="02020603050405020304"/>
                        </a:rPr>
                        <m:t>=</m:t>
                      </m:r>
                      <m:f>
                        <m:fPr>
                          <m:ctrlPr>
                            <a:rPr lang="en-US" sz="2500" i="1">
                              <a:latin typeface="Cambria Math" panose="02040503050406030204" pitchFamily="18" charset="0"/>
                              <a:cs typeface="Times New Roman" panose="02020603050405020304"/>
                            </a:rPr>
                          </m:ctrlPr>
                        </m:fPr>
                        <m:num>
                          <m:r>
                            <m:rPr>
                              <m:nor/>
                            </m:rPr>
                            <a:rPr lang="en-US" sz="2500" i="0">
                              <a:latin typeface="UTM Avo" panose="02040603050506020204" pitchFamily="18" charset="0"/>
                              <a:ea typeface="Calibri" panose="020F0502020204030204"/>
                              <a:cs typeface="Times New Roman" panose="02020603050405020304"/>
                            </a:rPr>
                            <m:t>2</m:t>
                          </m:r>
                        </m:num>
                        <m:den>
                          <m:r>
                            <m:rPr>
                              <m:nor/>
                            </m:rPr>
                            <a:rPr lang="en-US" sz="2500" i="0">
                              <a:latin typeface="UTM Avo" panose="02040603050506020204" pitchFamily="18" charset="0"/>
                              <a:ea typeface="Calibri" panose="020F0502020204030204"/>
                              <a:cs typeface="Times New Roman" panose="02020603050405020304"/>
                            </a:rPr>
                            <m:t>40</m:t>
                          </m:r>
                        </m:den>
                      </m:f>
                      <m:r>
                        <a:rPr lang="en-US" sz="2500" i="1">
                          <a:latin typeface="Cambria Math" panose="02040503050406030204" pitchFamily="18" charset="0"/>
                          <a:ea typeface="Calibri" panose="020F0502020204030204"/>
                          <a:cs typeface="Times New Roman" panose="02020603050405020304"/>
                        </a:rPr>
                        <m:t>=</m:t>
                      </m:r>
                      <m:f>
                        <m:fPr>
                          <m:ctrlPr>
                            <a:rPr lang="en-US" sz="2500" i="1">
                              <a:latin typeface="Cambria Math" panose="02040503050406030204" pitchFamily="18" charset="0"/>
                              <a:cs typeface="Times New Roman" panose="02020603050405020304"/>
                            </a:rPr>
                          </m:ctrlPr>
                        </m:fPr>
                        <m:num>
                          <m:r>
                            <m:rPr>
                              <m:nor/>
                            </m:rPr>
                            <a:rPr lang="en-US" sz="2500" i="0">
                              <a:latin typeface="UTM Avo" panose="02040603050506020204" pitchFamily="18" charset="0"/>
                              <a:ea typeface="Calibri" panose="020F0502020204030204"/>
                              <a:cs typeface="Times New Roman" panose="02020603050405020304"/>
                            </a:rPr>
                            <m:t>1</m:t>
                          </m:r>
                        </m:num>
                        <m:den>
                          <m:r>
                            <m:rPr>
                              <m:nor/>
                            </m:rPr>
                            <a:rPr lang="en-US" sz="2500" i="0">
                              <a:latin typeface="UTM Avo" panose="02040603050506020204" pitchFamily="18" charset="0"/>
                              <a:ea typeface="Calibri" panose="020F0502020204030204"/>
                              <a:cs typeface="Times New Roman" panose="02020603050405020304"/>
                            </a:rPr>
                            <m:t>20</m:t>
                          </m:r>
                        </m:den>
                      </m:f>
                    </m:oMath>
                  </m:oMathPara>
                </a14:m>
                <a:endParaRPr lang="en-US" sz="2500" dirty="0">
                  <a:latin typeface="UTM Avo" panose="02040603050506020204" pitchFamily="18" charset="0"/>
                </a:endParaRPr>
              </a:p>
            </p:txBody>
          </p:sp>
        </mc:Choice>
        <mc:Fallback>
          <p:sp>
            <p:nvSpPr>
              <p:cNvPr id="6" name="Rectangle 5"/>
              <p:cNvSpPr>
                <a:spLocks noRot="1" noChangeAspect="1" noMove="1" noResize="1" noEditPoints="1" noAdjustHandles="1" noChangeArrowheads="1" noChangeShapeType="1" noTextEdit="1"/>
              </p:cNvSpPr>
              <p:nvPr/>
            </p:nvSpPr>
            <p:spPr>
              <a:xfrm>
                <a:off x="2243984" y="1829873"/>
                <a:ext cx="1729448" cy="842025"/>
              </a:xfrm>
              <a:prstGeom prst="rect">
                <a:avLst/>
              </a:prstGeom>
              <a:blipFill rotWithShape="1">
                <a:blip r:embed="rId3"/>
                <a:stretch>
                  <a:fillRect l="-31" t="-52" r="-7073" b="54"/>
                </a:stretch>
              </a:blipFill>
            </p:spPr>
            <p:txBody>
              <a:bodyPr/>
              <a:lstStyle/>
              <a:p>
                <a:r>
                  <a:rPr lang="en-US" altLang="en-US">
                    <a:noFill/>
                  </a:rPr>
                  <a:t> </a:t>
                </a:r>
              </a:p>
            </p:txBody>
          </p:sp>
        </mc:Fallback>
      </mc:AlternateContent>
      <mc:AlternateContent xmlns:mc="http://schemas.openxmlformats.org/markup-compatibility/2006">
        <mc:Choice xmlns:a14="http://schemas.microsoft.com/office/drawing/2010/main" Requires="a14">
          <p:sp>
            <p:nvSpPr>
              <p:cNvPr id="7" name="Rectangle 6"/>
              <p:cNvSpPr/>
              <p:nvPr/>
            </p:nvSpPr>
            <p:spPr>
              <a:xfrm>
                <a:off x="2194066" y="2826587"/>
                <a:ext cx="956608" cy="837793"/>
              </a:xfrm>
              <a:prstGeom prst="rect">
                <a:avLst/>
              </a:prstGeom>
            </p:spPr>
            <p:txBody>
              <a:bodyPr wrap="none">
                <a:spAutoFit/>
              </a:bodyPr>
              <a:lstStyle/>
              <a:p>
                <a14:m>
                  <m:oMathPara xmlns:m="http://schemas.openxmlformats.org/officeDocument/2006/math">
                    <m:oMathParaPr>
                      <m:jc m:val="centerGroup"/>
                    </m:oMathParaPr>
                    <m:oMath xmlns:m="http://schemas.openxmlformats.org/officeDocument/2006/math">
                      <m:r>
                        <a:rPr lang="en-US" sz="2500" i="1">
                          <a:latin typeface="Cambria Math" panose="02040503050406030204" pitchFamily="18" charset="0"/>
                          <a:ea typeface="Calibri" panose="020F0502020204030204"/>
                          <a:cs typeface="Times New Roman" panose="02020603050405020304"/>
                        </a:rPr>
                        <m:t>=</m:t>
                      </m:r>
                      <m:f>
                        <m:fPr>
                          <m:ctrlPr>
                            <a:rPr lang="en-US" sz="2500" i="1">
                              <a:latin typeface="Cambria Math" panose="02040503050406030204" pitchFamily="18" charset="0"/>
                              <a:cs typeface="Times New Roman" panose="02020603050405020304"/>
                            </a:rPr>
                          </m:ctrlPr>
                        </m:fPr>
                        <m:num>
                          <m:r>
                            <m:rPr>
                              <m:nor/>
                            </m:rPr>
                            <a:rPr lang="en-US" sz="2500" i="0">
                              <a:latin typeface="UTM Avo" panose="02040603050506020204" pitchFamily="18" charset="0"/>
                              <a:ea typeface="Calibri" panose="020F0502020204030204"/>
                              <a:cs typeface="Times New Roman" panose="02020603050405020304"/>
                            </a:rPr>
                            <m:t>10</m:t>
                          </m:r>
                        </m:num>
                        <m:den>
                          <m:r>
                            <m:rPr>
                              <m:nor/>
                            </m:rPr>
                            <a:rPr lang="en-US" sz="2500" i="0">
                              <a:latin typeface="UTM Avo" panose="02040603050506020204" pitchFamily="18" charset="0"/>
                              <a:ea typeface="Calibri" panose="020F0502020204030204"/>
                              <a:cs typeface="Times New Roman" panose="02020603050405020304"/>
                            </a:rPr>
                            <m:t>21</m:t>
                          </m:r>
                        </m:den>
                      </m:f>
                    </m:oMath>
                  </m:oMathPara>
                </a14:m>
                <a:endParaRPr lang="en-US" sz="2500" dirty="0">
                  <a:latin typeface="UTM Avo" panose="02040603050506020204" pitchFamily="18" charset="0"/>
                </a:endParaRPr>
              </a:p>
            </p:txBody>
          </p:sp>
        </mc:Choice>
        <mc:Fallback>
          <p:sp>
            <p:nvSpPr>
              <p:cNvPr id="7" name="Rectangle 6"/>
              <p:cNvSpPr>
                <a:spLocks noRot="1" noChangeAspect="1" noMove="1" noResize="1" noEditPoints="1" noAdjustHandles="1" noChangeArrowheads="1" noChangeShapeType="1" noTextEdit="1"/>
              </p:cNvSpPr>
              <p:nvPr/>
            </p:nvSpPr>
            <p:spPr>
              <a:xfrm>
                <a:off x="2194066" y="2826587"/>
                <a:ext cx="956608" cy="837793"/>
              </a:xfrm>
              <a:prstGeom prst="rect">
                <a:avLst/>
              </a:prstGeom>
              <a:blipFill rotWithShape="1">
                <a:blip r:embed="rId4"/>
                <a:stretch>
                  <a:fillRect l="-15" t="-24" r="-1746" b="51"/>
                </a:stretch>
              </a:blipFill>
            </p:spPr>
            <p:txBody>
              <a:bodyPr/>
              <a:lstStyle/>
              <a:p>
                <a:r>
                  <a:rPr lang="en-US" altLang="en-US">
                    <a:noFill/>
                  </a:rPr>
                  <a:t> </a:t>
                </a:r>
              </a:p>
            </p:txBody>
          </p:sp>
        </mc:Fallback>
      </mc:AlternateContent>
      <mc:AlternateContent xmlns:mc="http://schemas.openxmlformats.org/markup-compatibility/2006">
        <mc:Choice xmlns:a14="http://schemas.microsoft.com/office/drawing/2010/main" Requires="a14">
          <p:sp>
            <p:nvSpPr>
              <p:cNvPr id="8" name="Rectangle 7"/>
              <p:cNvSpPr/>
              <p:nvPr/>
            </p:nvSpPr>
            <p:spPr>
              <a:xfrm>
                <a:off x="1165014" y="4301813"/>
                <a:ext cx="1514967" cy="2306337"/>
              </a:xfrm>
              <a:prstGeom prst="rect">
                <a:avLst/>
              </a:prstGeom>
            </p:spPr>
            <p:txBody>
              <a:bodyPr wrap="none">
                <a:spAutoFit/>
              </a:bodyPr>
              <a:lstStyle/>
              <a:p>
                <a:pPr algn="just">
                  <a:lnSpc>
                    <a:spcPct val="150000"/>
                  </a:lnSpc>
                  <a:spcAft>
                    <a:spcPts val="535"/>
                  </a:spcAft>
                </a:pPr>
                <a:r>
                  <a:rPr lang="en-US" sz="2500" dirty="0">
                    <a:latin typeface="UTM Avo" panose="02040603050506020204" pitchFamily="18" charset="0"/>
                    <a:ea typeface="Calibri" panose="020F0502020204030204"/>
                    <a:cs typeface="Times New Roman" panose="02020603050405020304"/>
                  </a:rPr>
                  <a:t>b) </a:t>
                </a:r>
                <a14:m>
                  <m:oMath xmlns:m="http://schemas.openxmlformats.org/officeDocument/2006/math">
                    <m:f>
                      <m:fPr>
                        <m:ctrlPr>
                          <a:rPr lang="en-US" sz="2500" i="1">
                            <a:latin typeface="Cambria Math" panose="02040503050406030204" pitchFamily="18" charset="0"/>
                            <a:ea typeface="Calibri" panose="020F0502020204030204"/>
                            <a:cs typeface="Times New Roman" panose="02020603050405020304"/>
                          </a:rPr>
                        </m:ctrlPr>
                      </m:fPr>
                      <m:num>
                        <m:r>
                          <m:rPr>
                            <m:nor/>
                          </m:rPr>
                          <a:rPr lang="en-US" sz="2500" i="0">
                            <a:latin typeface="UTM Avo" panose="02040603050506020204" pitchFamily="18" charset="0"/>
                            <a:ea typeface="Calibri" panose="020F0502020204030204"/>
                            <a:cs typeface="Times New Roman" panose="02020603050405020304"/>
                          </a:rPr>
                          <m:t>4</m:t>
                        </m:r>
                      </m:num>
                      <m:den>
                        <m:r>
                          <m:rPr>
                            <m:nor/>
                          </m:rPr>
                          <a:rPr lang="en-US" sz="2500" i="0">
                            <a:latin typeface="UTM Avo" panose="02040603050506020204" pitchFamily="18" charset="0"/>
                            <a:ea typeface="Calibri" panose="020F0502020204030204"/>
                            <a:cs typeface="Times New Roman" panose="02020603050405020304"/>
                          </a:rPr>
                          <m:t>7</m:t>
                        </m:r>
                      </m:den>
                    </m:f>
                    <m:r>
                      <a:rPr lang="en-US" sz="2500" i="1">
                        <a:latin typeface="Cambria Math" panose="02040503050406030204" pitchFamily="18" charset="0"/>
                        <a:ea typeface="Calibri" panose="020F0502020204030204"/>
                        <a:cs typeface="Times New Roman" panose="02020603050405020304"/>
                      </a:rPr>
                      <m:t>×</m:t>
                    </m:r>
                    <m:r>
                      <m:rPr>
                        <m:nor/>
                      </m:rPr>
                      <a:rPr lang="en-US" sz="2500" i="0">
                        <a:latin typeface="UTM Avo" panose="02040603050506020204" pitchFamily="18" charset="0"/>
                        <a:ea typeface="Calibri" panose="020F0502020204030204"/>
                        <a:cs typeface="Times New Roman" panose="02020603050405020304"/>
                      </a:rPr>
                      <m:t>14</m:t>
                    </m:r>
                  </m:oMath>
                </a14:m>
                <a:endParaRPr lang="en-US" sz="2500" i="1" dirty="0">
                  <a:latin typeface="UTM Avo" panose="02040603050506020204" pitchFamily="18" charset="0"/>
                  <a:ea typeface="Calibri" panose="020F0502020204030204"/>
                  <a:cs typeface="Times New Roman" panose="02020603050405020304"/>
                </a:endParaRPr>
              </a:p>
              <a:p>
                <a:pPr algn="just">
                  <a:lnSpc>
                    <a:spcPct val="150000"/>
                  </a:lnSpc>
                  <a:spcAft>
                    <a:spcPts val="535"/>
                  </a:spcAft>
                </a:pPr>
                <a14:m>
                  <m:oMathPara xmlns:m="http://schemas.openxmlformats.org/officeDocument/2006/math">
                    <m:oMathParaPr>
                      <m:jc m:val="centerGroup"/>
                    </m:oMathParaPr>
                    <m:oMath xmlns:m="http://schemas.openxmlformats.org/officeDocument/2006/math">
                      <m:r>
                        <m:rPr>
                          <m:nor/>
                        </m:rPr>
                        <a:rPr lang="en-US" sz="2500" i="0">
                          <a:latin typeface="UTM Avo" panose="02040603050506020204" pitchFamily="18" charset="0"/>
                          <a:ea typeface="Calibri" panose="020F0502020204030204"/>
                          <a:cs typeface="Times New Roman" panose="02020603050405020304"/>
                        </a:rPr>
                        <m:t>6</m:t>
                      </m:r>
                      <m:r>
                        <a:rPr lang="en-US" sz="2500" i="1">
                          <a:latin typeface="Cambria Math" panose="02040503050406030204" pitchFamily="18" charset="0"/>
                          <a:ea typeface="Calibri" panose="020F0502020204030204"/>
                          <a:cs typeface="Times New Roman" panose="02020603050405020304"/>
                        </a:rPr>
                        <m:t>×</m:t>
                      </m:r>
                      <m:f>
                        <m:fPr>
                          <m:ctrlPr>
                            <a:rPr lang="en-US" sz="2500" i="1">
                              <a:latin typeface="Cambria Math" panose="02040503050406030204" pitchFamily="18" charset="0"/>
                              <a:ea typeface="Calibri" panose="020F0502020204030204"/>
                              <a:cs typeface="Times New Roman" panose="02020603050405020304"/>
                            </a:rPr>
                          </m:ctrlPr>
                        </m:fPr>
                        <m:num>
                          <m:r>
                            <m:rPr>
                              <m:nor/>
                            </m:rPr>
                            <a:rPr lang="en-US" sz="2500" i="0">
                              <a:latin typeface="UTM Avo" panose="02040603050506020204" pitchFamily="18" charset="0"/>
                              <a:ea typeface="Calibri" panose="020F0502020204030204"/>
                              <a:cs typeface="Times New Roman" panose="02020603050405020304"/>
                            </a:rPr>
                            <m:t>4</m:t>
                          </m:r>
                        </m:num>
                        <m:den>
                          <m:r>
                            <m:rPr>
                              <m:nor/>
                            </m:rPr>
                            <a:rPr lang="en-US" sz="2500" i="0">
                              <a:latin typeface="UTM Avo" panose="02040603050506020204" pitchFamily="18" charset="0"/>
                              <a:ea typeface="Calibri" panose="020F0502020204030204"/>
                              <a:cs typeface="Times New Roman" panose="02020603050405020304"/>
                            </a:rPr>
                            <m:t>9</m:t>
                          </m:r>
                        </m:den>
                      </m:f>
                    </m:oMath>
                  </m:oMathPara>
                </a14:m>
                <a:endParaRPr lang="en-US" sz="2500" dirty="0">
                  <a:latin typeface="UTM Avo" panose="02040603050506020204" pitchFamily="18" charset="0"/>
                  <a:ea typeface="Calibri" panose="020F0502020204030204"/>
                  <a:cs typeface="Times New Roman" panose="02020603050405020304"/>
                </a:endParaRPr>
              </a:p>
            </p:txBody>
          </p:sp>
        </mc:Choice>
        <mc:Fallback>
          <p:sp>
            <p:nvSpPr>
              <p:cNvPr id="8" name="Rectangle 7"/>
              <p:cNvSpPr>
                <a:spLocks noRot="1" noChangeAspect="1" noMove="1" noResize="1" noEditPoints="1" noAdjustHandles="1" noChangeArrowheads="1" noChangeShapeType="1" noTextEdit="1"/>
              </p:cNvSpPr>
              <p:nvPr/>
            </p:nvSpPr>
            <p:spPr>
              <a:xfrm>
                <a:off x="1165014" y="4301813"/>
                <a:ext cx="1514967" cy="2306337"/>
              </a:xfrm>
              <a:prstGeom prst="rect">
                <a:avLst/>
              </a:prstGeom>
              <a:blipFill rotWithShape="1">
                <a:blip r:embed="rId5"/>
                <a:stretch>
                  <a:fillRect l="-28" t="-14" r="-6017" b="15"/>
                </a:stretch>
              </a:blipFill>
            </p:spPr>
            <p:txBody>
              <a:bodyPr/>
              <a:lstStyle/>
              <a:p>
                <a:r>
                  <a:rPr lang="en-US" altLang="en-US">
                    <a:noFill/>
                  </a:rPr>
                  <a:t> </a:t>
                </a:r>
              </a:p>
            </p:txBody>
          </p:sp>
        </mc:Fallback>
      </mc:AlternateContent>
      <mc:AlternateContent xmlns:mc="http://schemas.openxmlformats.org/markup-compatibility/2006">
        <mc:Choice xmlns:a14="http://schemas.microsoft.com/office/drawing/2010/main" Requires="a14">
          <p:sp>
            <p:nvSpPr>
              <p:cNvPr id="9" name="Rectangle 8"/>
              <p:cNvSpPr/>
              <p:nvPr/>
            </p:nvSpPr>
            <p:spPr>
              <a:xfrm>
                <a:off x="2536436" y="4500489"/>
                <a:ext cx="2873992" cy="833690"/>
              </a:xfrm>
              <a:prstGeom prst="rect">
                <a:avLst/>
              </a:prstGeom>
            </p:spPr>
            <p:txBody>
              <a:bodyPr wrap="none">
                <a:spAutoFit/>
              </a:bodyPr>
              <a:lstStyle/>
              <a:p>
                <a14:m>
                  <m:oMathPara xmlns:m="http://schemas.openxmlformats.org/officeDocument/2006/math">
                    <m:oMathParaPr>
                      <m:jc m:val="centerGroup"/>
                    </m:oMathParaPr>
                    <m:oMath xmlns:m="http://schemas.openxmlformats.org/officeDocument/2006/math">
                      <m:r>
                        <a:rPr lang="en-US" sz="2500" i="1">
                          <a:latin typeface="Cambria Math" panose="02040503050406030204" pitchFamily="18" charset="0"/>
                          <a:ea typeface="Calibri" panose="020F0502020204030204"/>
                          <a:cs typeface="Times New Roman" panose="02020603050405020304"/>
                        </a:rPr>
                        <m:t>=</m:t>
                      </m:r>
                      <m:f>
                        <m:fPr>
                          <m:ctrlPr>
                            <a:rPr lang="en-US" sz="2500" i="1">
                              <a:latin typeface="Cambria Math" panose="02040503050406030204" pitchFamily="18" charset="0"/>
                              <a:cs typeface="Times New Roman" panose="02020603050405020304"/>
                            </a:rPr>
                          </m:ctrlPr>
                        </m:fPr>
                        <m:num>
                          <m:r>
                            <m:rPr>
                              <m:nor/>
                            </m:rPr>
                            <a:rPr lang="en-US" sz="2500" i="0">
                              <a:latin typeface="UTM Avo" panose="02040603050506020204" pitchFamily="18" charset="0"/>
                              <a:ea typeface="Calibri" panose="020F0502020204030204"/>
                              <a:cs typeface="Times New Roman" panose="02020603050405020304"/>
                            </a:rPr>
                            <m:t>4</m:t>
                          </m:r>
                        </m:num>
                        <m:den>
                          <m:r>
                            <m:rPr>
                              <m:nor/>
                            </m:rPr>
                            <a:rPr lang="en-US" sz="2500" i="0">
                              <a:latin typeface="UTM Avo" panose="02040603050506020204" pitchFamily="18" charset="0"/>
                              <a:ea typeface="Calibri" panose="020F0502020204030204"/>
                              <a:cs typeface="Times New Roman" panose="02020603050405020304"/>
                            </a:rPr>
                            <m:t>7</m:t>
                          </m:r>
                        </m:den>
                      </m:f>
                      <m:r>
                        <a:rPr lang="en-US" sz="2500" i="1">
                          <a:latin typeface="Cambria Math" panose="02040503050406030204" pitchFamily="18" charset="0"/>
                          <a:ea typeface="Calibri" panose="020F0502020204030204"/>
                          <a:cs typeface="Times New Roman" panose="02020603050405020304"/>
                        </a:rPr>
                        <m:t>×</m:t>
                      </m:r>
                      <m:f>
                        <m:fPr>
                          <m:ctrlPr>
                            <a:rPr lang="en-US" sz="2500" i="1">
                              <a:latin typeface="Cambria Math" panose="02040503050406030204" pitchFamily="18" charset="0"/>
                              <a:cs typeface="Times New Roman" panose="02020603050405020304"/>
                            </a:rPr>
                          </m:ctrlPr>
                        </m:fPr>
                        <m:num>
                          <m:r>
                            <m:rPr>
                              <m:nor/>
                            </m:rPr>
                            <a:rPr lang="en-US" sz="2500" i="0">
                              <a:latin typeface="UTM Avo" panose="02040603050506020204" pitchFamily="18" charset="0"/>
                              <a:ea typeface="Calibri" panose="020F0502020204030204"/>
                              <a:cs typeface="Times New Roman" panose="02020603050405020304"/>
                            </a:rPr>
                            <m:t>14</m:t>
                          </m:r>
                        </m:num>
                        <m:den>
                          <m:r>
                            <m:rPr>
                              <m:nor/>
                            </m:rPr>
                            <a:rPr lang="en-US" sz="2500" i="0">
                              <a:latin typeface="UTM Avo" panose="02040603050506020204" pitchFamily="18" charset="0"/>
                              <a:ea typeface="Calibri" panose="020F0502020204030204"/>
                              <a:cs typeface="Times New Roman" panose="02020603050405020304"/>
                            </a:rPr>
                            <m:t>1</m:t>
                          </m:r>
                        </m:den>
                      </m:f>
                      <m:r>
                        <a:rPr lang="en-US" sz="2500" i="1">
                          <a:latin typeface="Cambria Math" panose="02040503050406030204" pitchFamily="18" charset="0"/>
                          <a:ea typeface="Calibri" panose="020F0502020204030204"/>
                          <a:cs typeface="Times New Roman" panose="02020603050405020304"/>
                        </a:rPr>
                        <m:t>=</m:t>
                      </m:r>
                      <m:f>
                        <m:fPr>
                          <m:ctrlPr>
                            <a:rPr lang="en-US" sz="2500" i="1">
                              <a:latin typeface="Cambria Math" panose="02040503050406030204" pitchFamily="18" charset="0"/>
                              <a:cs typeface="Times New Roman" panose="02020603050405020304"/>
                            </a:rPr>
                          </m:ctrlPr>
                        </m:fPr>
                        <m:num>
                          <m:r>
                            <m:rPr>
                              <m:nor/>
                            </m:rPr>
                            <a:rPr lang="en-US" sz="2500" i="0">
                              <a:latin typeface="UTM Avo" panose="02040603050506020204" pitchFamily="18" charset="0"/>
                              <a:ea typeface="Calibri" panose="020F0502020204030204"/>
                              <a:cs typeface="Times New Roman" panose="02020603050405020304"/>
                            </a:rPr>
                            <m:t>56</m:t>
                          </m:r>
                        </m:num>
                        <m:den>
                          <m:r>
                            <m:rPr>
                              <m:nor/>
                            </m:rPr>
                            <a:rPr lang="en-US" sz="2500" i="0">
                              <a:latin typeface="UTM Avo" panose="02040603050506020204" pitchFamily="18" charset="0"/>
                              <a:ea typeface="Calibri" panose="020F0502020204030204"/>
                              <a:cs typeface="Times New Roman" panose="02020603050405020304"/>
                            </a:rPr>
                            <m:t>7</m:t>
                          </m:r>
                        </m:den>
                      </m:f>
                      <m:r>
                        <a:rPr lang="en-US" sz="2500" i="1">
                          <a:latin typeface="Cambria Math" panose="02040503050406030204" pitchFamily="18" charset="0"/>
                          <a:ea typeface="Calibri" panose="020F0502020204030204"/>
                          <a:cs typeface="Times New Roman" panose="02020603050405020304"/>
                        </a:rPr>
                        <m:t>=</m:t>
                      </m:r>
                      <m:r>
                        <m:rPr>
                          <m:nor/>
                        </m:rPr>
                        <a:rPr lang="en-US" sz="2500" i="0">
                          <a:latin typeface="UTM Avo" panose="02040603050506020204" pitchFamily="18" charset="0"/>
                          <a:ea typeface="Calibri" panose="020F0502020204030204"/>
                          <a:cs typeface="Times New Roman" panose="02020603050405020304"/>
                        </a:rPr>
                        <m:t>8</m:t>
                      </m:r>
                    </m:oMath>
                  </m:oMathPara>
                </a14:m>
                <a:endParaRPr lang="en-US" sz="2500" dirty="0">
                  <a:latin typeface="UTM Avo" panose="02040603050506020204" pitchFamily="18" charset="0"/>
                </a:endParaRPr>
              </a:p>
            </p:txBody>
          </p:sp>
        </mc:Choice>
        <mc:Fallback>
          <p:sp>
            <p:nvSpPr>
              <p:cNvPr id="9" name="Rectangle 8"/>
              <p:cNvSpPr>
                <a:spLocks noRot="1" noChangeAspect="1" noMove="1" noResize="1" noEditPoints="1" noAdjustHandles="1" noChangeArrowheads="1" noChangeShapeType="1" noTextEdit="1"/>
              </p:cNvSpPr>
              <p:nvPr/>
            </p:nvSpPr>
            <p:spPr>
              <a:xfrm>
                <a:off x="2536436" y="4500489"/>
                <a:ext cx="2873992" cy="833690"/>
              </a:xfrm>
              <a:prstGeom prst="rect">
                <a:avLst/>
              </a:prstGeom>
              <a:blipFill rotWithShape="1">
                <a:blip r:embed="rId6"/>
                <a:stretch>
                  <a:fillRect l="-9" t="-29" r="-5472" b="21"/>
                </a:stretch>
              </a:blipFill>
            </p:spPr>
            <p:txBody>
              <a:bodyPr/>
              <a:lstStyle/>
              <a:p>
                <a:r>
                  <a:rPr lang="en-US" altLang="en-US">
                    <a:noFill/>
                  </a:rPr>
                  <a:t> </a:t>
                </a:r>
              </a:p>
            </p:txBody>
          </p:sp>
        </mc:Fallback>
      </mc:AlternateContent>
      <mc:AlternateContent xmlns:mc="http://schemas.openxmlformats.org/markup-compatibility/2006">
        <mc:Choice xmlns:a14="http://schemas.microsoft.com/office/drawing/2010/main" Requires="a14">
          <p:sp>
            <p:nvSpPr>
              <p:cNvPr id="10" name="Rectangle 9"/>
              <p:cNvSpPr/>
              <p:nvPr/>
            </p:nvSpPr>
            <p:spPr>
              <a:xfrm>
                <a:off x="2354194" y="5316806"/>
                <a:ext cx="2696059" cy="1280992"/>
              </a:xfrm>
              <a:prstGeom prst="rect">
                <a:avLst/>
              </a:prstGeom>
            </p:spPr>
            <p:txBody>
              <a:bodyPr wrap="none">
                <a:spAutoFit/>
              </a:bodyPr>
              <a:lstStyle/>
              <a:p>
                <a:pPr algn="just">
                  <a:lnSpc>
                    <a:spcPct val="150000"/>
                  </a:lnSpc>
                  <a:spcAft>
                    <a:spcPts val="535"/>
                  </a:spcAft>
                </a:pPr>
                <a14:m>
                  <m:oMathPara xmlns:m="http://schemas.openxmlformats.org/officeDocument/2006/math">
                    <m:oMathParaPr>
                      <m:jc m:val="centerGroup"/>
                    </m:oMathParaPr>
                    <m:oMath xmlns:m="http://schemas.openxmlformats.org/officeDocument/2006/math">
                      <m:r>
                        <a:rPr lang="en-US" sz="2500" i="1">
                          <a:latin typeface="Cambria Math" panose="02040503050406030204" pitchFamily="18" charset="0"/>
                          <a:ea typeface="Calibri" panose="020F0502020204030204"/>
                          <a:cs typeface="Times New Roman" panose="02020603050405020304"/>
                        </a:rPr>
                        <m:t>=</m:t>
                      </m:r>
                      <m:f>
                        <m:fPr>
                          <m:ctrlPr>
                            <a:rPr lang="en-US" sz="2500" i="1">
                              <a:latin typeface="Cambria Math" panose="02040503050406030204" pitchFamily="18" charset="0"/>
                              <a:ea typeface="Calibri" panose="020F0502020204030204"/>
                              <a:cs typeface="Times New Roman" panose="02020603050405020304"/>
                            </a:rPr>
                          </m:ctrlPr>
                        </m:fPr>
                        <m:num>
                          <m:r>
                            <m:rPr>
                              <m:nor/>
                            </m:rPr>
                            <a:rPr lang="en-US" sz="2500" i="0">
                              <a:latin typeface="UTM Avo" panose="02040603050506020204" pitchFamily="18" charset="0"/>
                              <a:ea typeface="Calibri" panose="020F0502020204030204"/>
                              <a:cs typeface="Times New Roman" panose="02020603050405020304"/>
                            </a:rPr>
                            <m:t>6</m:t>
                          </m:r>
                        </m:num>
                        <m:den>
                          <m:r>
                            <m:rPr>
                              <m:nor/>
                            </m:rPr>
                            <a:rPr lang="en-US" sz="2500" i="0">
                              <a:latin typeface="UTM Avo" panose="02040603050506020204" pitchFamily="18" charset="0"/>
                              <a:ea typeface="Calibri" panose="020F0502020204030204"/>
                              <a:cs typeface="Times New Roman" panose="02020603050405020304"/>
                            </a:rPr>
                            <m:t>1</m:t>
                          </m:r>
                        </m:den>
                      </m:f>
                      <m:r>
                        <a:rPr lang="en-US" sz="2500" i="1">
                          <a:latin typeface="Cambria Math" panose="02040503050406030204" pitchFamily="18" charset="0"/>
                          <a:ea typeface="Calibri" panose="020F0502020204030204"/>
                          <a:cs typeface="Times New Roman" panose="02020603050405020304"/>
                        </a:rPr>
                        <m:t>×</m:t>
                      </m:r>
                      <m:f>
                        <m:fPr>
                          <m:ctrlPr>
                            <a:rPr lang="en-US" sz="2500" i="1">
                              <a:latin typeface="Cambria Math" panose="02040503050406030204" pitchFamily="18" charset="0"/>
                              <a:ea typeface="Calibri" panose="020F0502020204030204"/>
                              <a:cs typeface="Times New Roman" panose="02020603050405020304"/>
                            </a:rPr>
                          </m:ctrlPr>
                        </m:fPr>
                        <m:num>
                          <m:r>
                            <m:rPr>
                              <m:nor/>
                            </m:rPr>
                            <a:rPr lang="en-US" sz="2500" i="0">
                              <a:latin typeface="UTM Avo" panose="02040603050506020204" pitchFamily="18" charset="0"/>
                              <a:ea typeface="Calibri" panose="020F0502020204030204"/>
                              <a:cs typeface="Times New Roman" panose="02020603050405020304"/>
                            </a:rPr>
                            <m:t>4</m:t>
                          </m:r>
                        </m:num>
                        <m:den>
                          <m:r>
                            <m:rPr>
                              <m:nor/>
                            </m:rPr>
                            <a:rPr lang="en-US" sz="2500" i="0">
                              <a:latin typeface="UTM Avo" panose="02040603050506020204" pitchFamily="18" charset="0"/>
                              <a:ea typeface="Calibri" panose="020F0502020204030204"/>
                              <a:cs typeface="Times New Roman" panose="02020603050405020304"/>
                            </a:rPr>
                            <m:t>9</m:t>
                          </m:r>
                        </m:den>
                      </m:f>
                      <m:r>
                        <a:rPr lang="en-US" sz="2500" i="1">
                          <a:latin typeface="Cambria Math" panose="02040503050406030204" pitchFamily="18" charset="0"/>
                          <a:ea typeface="Calibri" panose="020F0502020204030204"/>
                          <a:cs typeface="Times New Roman" panose="02020603050405020304"/>
                        </a:rPr>
                        <m:t>=</m:t>
                      </m:r>
                      <m:f>
                        <m:fPr>
                          <m:ctrlPr>
                            <a:rPr lang="en-US" sz="2500" i="1">
                              <a:latin typeface="Cambria Math" panose="02040503050406030204" pitchFamily="18" charset="0"/>
                              <a:ea typeface="Calibri" panose="020F0502020204030204"/>
                              <a:cs typeface="Times New Roman" panose="02020603050405020304"/>
                            </a:rPr>
                          </m:ctrlPr>
                        </m:fPr>
                        <m:num>
                          <m:r>
                            <m:rPr>
                              <m:nor/>
                            </m:rPr>
                            <a:rPr lang="en-US" sz="2500" i="0">
                              <a:latin typeface="UTM Avo" panose="02040603050506020204" pitchFamily="18" charset="0"/>
                              <a:ea typeface="Calibri" panose="020F0502020204030204"/>
                              <a:cs typeface="Times New Roman" panose="02020603050405020304"/>
                            </a:rPr>
                            <m:t>24</m:t>
                          </m:r>
                        </m:num>
                        <m:den>
                          <m:r>
                            <m:rPr>
                              <m:nor/>
                            </m:rPr>
                            <a:rPr lang="en-US" sz="2500" i="0">
                              <a:latin typeface="UTM Avo" panose="02040603050506020204" pitchFamily="18" charset="0"/>
                              <a:ea typeface="Calibri" panose="020F0502020204030204"/>
                              <a:cs typeface="Times New Roman" panose="02020603050405020304"/>
                            </a:rPr>
                            <m:t>9</m:t>
                          </m:r>
                        </m:den>
                      </m:f>
                      <m:r>
                        <a:rPr lang="en-US" sz="2500" i="1">
                          <a:latin typeface="Cambria Math" panose="02040503050406030204" pitchFamily="18" charset="0"/>
                          <a:ea typeface="Calibri" panose="020F0502020204030204"/>
                          <a:cs typeface="Times New Roman" panose="02020603050405020304"/>
                        </a:rPr>
                        <m:t>=</m:t>
                      </m:r>
                      <m:f>
                        <m:fPr>
                          <m:ctrlPr>
                            <a:rPr lang="en-US" sz="2500" i="1">
                              <a:latin typeface="Cambria Math" panose="02040503050406030204" pitchFamily="18" charset="0"/>
                              <a:ea typeface="Calibri" panose="020F0502020204030204"/>
                              <a:cs typeface="Times New Roman" panose="02020603050405020304"/>
                            </a:rPr>
                          </m:ctrlPr>
                        </m:fPr>
                        <m:num>
                          <m:r>
                            <m:rPr>
                              <m:nor/>
                            </m:rPr>
                            <a:rPr lang="en-US" sz="2500" i="0">
                              <a:latin typeface="UTM Avo" panose="02040603050506020204" pitchFamily="18" charset="0"/>
                              <a:ea typeface="Calibri" panose="020F0502020204030204"/>
                              <a:cs typeface="Times New Roman" panose="02020603050405020304"/>
                            </a:rPr>
                            <m:t>8</m:t>
                          </m:r>
                        </m:num>
                        <m:den>
                          <m:r>
                            <m:rPr>
                              <m:nor/>
                            </m:rPr>
                            <a:rPr lang="en-US" sz="2500" i="0">
                              <a:latin typeface="UTM Avo" panose="02040603050506020204" pitchFamily="18" charset="0"/>
                              <a:ea typeface="Calibri" panose="020F0502020204030204"/>
                              <a:cs typeface="Times New Roman" panose="02020603050405020304"/>
                            </a:rPr>
                            <m:t>3</m:t>
                          </m:r>
                        </m:den>
                      </m:f>
                    </m:oMath>
                  </m:oMathPara>
                </a14:m>
                <a:endParaRPr lang="en-US" sz="2500" dirty="0">
                  <a:latin typeface="UTM Avo" panose="02040603050506020204" pitchFamily="18" charset="0"/>
                  <a:ea typeface="Calibri" panose="020F0502020204030204"/>
                  <a:cs typeface="Times New Roman" panose="02020603050405020304"/>
                </a:endParaRPr>
              </a:p>
            </p:txBody>
          </p:sp>
        </mc:Choice>
        <mc:Fallback>
          <p:sp>
            <p:nvSpPr>
              <p:cNvPr id="10" name="Rectangle 9"/>
              <p:cNvSpPr>
                <a:spLocks noRot="1" noChangeAspect="1" noMove="1" noResize="1" noEditPoints="1" noAdjustHandles="1" noChangeArrowheads="1" noChangeShapeType="1" noTextEdit="1"/>
              </p:cNvSpPr>
              <p:nvPr/>
            </p:nvSpPr>
            <p:spPr>
              <a:xfrm>
                <a:off x="2354194" y="5316806"/>
                <a:ext cx="2696059" cy="1280992"/>
              </a:xfrm>
              <a:prstGeom prst="rect">
                <a:avLst/>
              </a:prstGeom>
              <a:blipFill rotWithShape="1">
                <a:blip r:embed="rId7"/>
                <a:stretch>
                  <a:fillRect l="-9" t="-46" r="-3835" b="12"/>
                </a:stretch>
              </a:blipFill>
            </p:spPr>
            <p:txBody>
              <a:bodyPr/>
              <a:lstStyle/>
              <a:p>
                <a:r>
                  <a:rPr lang="en-US" altLang="en-US">
                    <a:noFill/>
                  </a:rPr>
                  <a:t> </a:t>
                </a:r>
              </a:p>
            </p:txBody>
          </p:sp>
        </mc:Fallback>
      </mc:AlternateContent>
      <mc:AlternateContent xmlns:mc="http://schemas.openxmlformats.org/markup-compatibility/2006">
        <mc:Choice xmlns:a14="http://schemas.microsoft.com/office/drawing/2010/main" Requires="a14">
          <p:sp>
            <p:nvSpPr>
              <p:cNvPr id="11" name="Rectangle 10"/>
              <p:cNvSpPr/>
              <p:nvPr/>
            </p:nvSpPr>
            <p:spPr>
              <a:xfrm>
                <a:off x="6944158" y="1525813"/>
                <a:ext cx="1503745" cy="2318840"/>
              </a:xfrm>
              <a:prstGeom prst="rect">
                <a:avLst/>
              </a:prstGeom>
            </p:spPr>
            <p:txBody>
              <a:bodyPr wrap="none">
                <a:spAutoFit/>
              </a:bodyPr>
              <a:lstStyle/>
              <a:p>
                <a:pPr algn="just">
                  <a:lnSpc>
                    <a:spcPct val="150000"/>
                  </a:lnSpc>
                  <a:spcAft>
                    <a:spcPts val="535"/>
                  </a:spcAft>
                </a:pPr>
                <a:r>
                  <a:rPr lang="en-US" sz="2500" dirty="0">
                    <a:latin typeface="UTM Avo" panose="02040603050506020204" pitchFamily="18" charset="0"/>
                    <a:ea typeface="等线"/>
                    <a:cs typeface="Times New Roman" panose="02020603050405020304"/>
                  </a:rPr>
                  <a:t>c) </a:t>
                </a:r>
                <a14:m>
                  <m:oMath xmlns:m="http://schemas.openxmlformats.org/officeDocument/2006/math">
                    <m:r>
                      <m:rPr>
                        <m:nor/>
                      </m:rPr>
                      <a:rPr lang="en-US" sz="2500" i="0">
                        <a:latin typeface="UTM Avo" panose="02040603050506020204" pitchFamily="18" charset="0"/>
                        <a:ea typeface="等线"/>
                        <a:cs typeface="Times New Roman" panose="02020603050405020304"/>
                      </a:rPr>
                      <m:t>0</m:t>
                    </m:r>
                    <m:r>
                      <a:rPr lang="en-US" sz="2500" i="1">
                        <a:latin typeface="Cambria Math" panose="02040503050406030204" pitchFamily="18" charset="0"/>
                        <a:ea typeface="等线"/>
                        <a:cs typeface="Times New Roman" panose="02020603050405020304"/>
                      </a:rPr>
                      <m:t>×</m:t>
                    </m:r>
                    <m:f>
                      <m:fPr>
                        <m:ctrlPr>
                          <a:rPr lang="en-US" sz="2500" i="1">
                            <a:latin typeface="Cambria Math" panose="02040503050406030204" pitchFamily="18" charset="0"/>
                            <a:ea typeface="等线"/>
                            <a:cs typeface="Times New Roman" panose="02020603050405020304"/>
                          </a:rPr>
                        </m:ctrlPr>
                      </m:fPr>
                      <m:num>
                        <m:r>
                          <m:rPr>
                            <m:nor/>
                          </m:rPr>
                          <a:rPr lang="en-US" sz="2500" i="0">
                            <a:latin typeface="UTM Avo" panose="02040603050506020204" pitchFamily="18" charset="0"/>
                            <a:ea typeface="等线"/>
                            <a:cs typeface="Times New Roman" panose="02020603050405020304"/>
                          </a:rPr>
                          <m:t>11</m:t>
                        </m:r>
                      </m:num>
                      <m:den>
                        <m:r>
                          <m:rPr>
                            <m:nor/>
                          </m:rPr>
                          <a:rPr lang="en-US" sz="2500" i="0">
                            <a:latin typeface="UTM Avo" panose="02040603050506020204" pitchFamily="18" charset="0"/>
                            <a:ea typeface="等线"/>
                            <a:cs typeface="Times New Roman" panose="02020603050405020304"/>
                          </a:rPr>
                          <m:t>7</m:t>
                        </m:r>
                      </m:den>
                    </m:f>
                  </m:oMath>
                </a14:m>
                <a:endParaRPr lang="en-US" sz="2500" i="1" dirty="0">
                  <a:latin typeface="UTM Avo" panose="02040603050506020204" pitchFamily="18" charset="0"/>
                  <a:ea typeface="等线"/>
                  <a:cs typeface="Times New Roman" panose="02020603050405020304"/>
                </a:endParaRPr>
              </a:p>
              <a:p>
                <a:pPr algn="just">
                  <a:lnSpc>
                    <a:spcPct val="150000"/>
                  </a:lnSpc>
                  <a:spcAft>
                    <a:spcPts val="535"/>
                  </a:spcAft>
                </a:pPr>
                <a14:m>
                  <m:oMathPara xmlns:m="http://schemas.openxmlformats.org/officeDocument/2006/math">
                    <m:oMathParaPr>
                      <m:jc m:val="centerGroup"/>
                    </m:oMathParaPr>
                    <m:oMath xmlns:m="http://schemas.openxmlformats.org/officeDocument/2006/math">
                      <m:f>
                        <m:fPr>
                          <m:ctrlPr>
                            <a:rPr lang="en-US" sz="2500" i="1">
                              <a:latin typeface="Cambria Math" panose="02040503050406030204" pitchFamily="18" charset="0"/>
                              <a:ea typeface="等线"/>
                              <a:cs typeface="Times New Roman" panose="02020603050405020304"/>
                            </a:rPr>
                          </m:ctrlPr>
                        </m:fPr>
                        <m:num>
                          <m:r>
                            <m:rPr>
                              <m:nor/>
                            </m:rPr>
                            <a:rPr lang="en-US" sz="2500" i="0">
                              <a:latin typeface="UTM Avo" panose="02040603050506020204" pitchFamily="18" charset="0"/>
                              <a:ea typeface="等线"/>
                              <a:cs typeface="Times New Roman" panose="02020603050405020304"/>
                            </a:rPr>
                            <m:t>3</m:t>
                          </m:r>
                        </m:num>
                        <m:den>
                          <m:r>
                            <m:rPr>
                              <m:nor/>
                            </m:rPr>
                            <a:rPr lang="en-US" sz="2500" i="0">
                              <a:latin typeface="UTM Avo" panose="02040603050506020204" pitchFamily="18" charset="0"/>
                              <a:ea typeface="等线"/>
                              <a:cs typeface="Times New Roman" panose="02020603050405020304"/>
                            </a:rPr>
                            <m:t>8</m:t>
                          </m:r>
                        </m:den>
                      </m:f>
                      <m:r>
                        <a:rPr lang="en-US" sz="2500" i="1">
                          <a:latin typeface="Cambria Math" panose="02040503050406030204" pitchFamily="18" charset="0"/>
                          <a:ea typeface="等线"/>
                          <a:cs typeface="Times New Roman" panose="02020603050405020304"/>
                        </a:rPr>
                        <m:t>×</m:t>
                      </m:r>
                      <m:r>
                        <m:rPr>
                          <m:nor/>
                        </m:rPr>
                        <a:rPr lang="en-US" sz="2500" i="0">
                          <a:latin typeface="UTM Avo" panose="02040603050506020204" pitchFamily="18" charset="0"/>
                          <a:ea typeface="等线"/>
                          <a:cs typeface="Times New Roman" panose="02020603050405020304"/>
                        </a:rPr>
                        <m:t>0</m:t>
                      </m:r>
                    </m:oMath>
                  </m:oMathPara>
                </a14:m>
                <a:endParaRPr lang="en-US" sz="2500" dirty="0">
                  <a:latin typeface="UTM Avo" panose="02040603050506020204" pitchFamily="18" charset="0"/>
                  <a:ea typeface="Calibri" panose="020F0502020204030204"/>
                  <a:cs typeface="Times New Roman" panose="02020603050405020304"/>
                </a:endParaRPr>
              </a:p>
            </p:txBody>
          </p:sp>
        </mc:Choice>
        <mc:Fallback>
          <p:sp>
            <p:nvSpPr>
              <p:cNvPr id="11" name="Rectangle 10"/>
              <p:cNvSpPr>
                <a:spLocks noRot="1" noChangeAspect="1" noMove="1" noResize="1" noEditPoints="1" noAdjustHandles="1" noChangeArrowheads="1" noChangeShapeType="1" noTextEdit="1"/>
              </p:cNvSpPr>
              <p:nvPr/>
            </p:nvSpPr>
            <p:spPr>
              <a:xfrm>
                <a:off x="6944158" y="1525813"/>
                <a:ext cx="1503745" cy="2318840"/>
              </a:xfrm>
              <a:prstGeom prst="rect">
                <a:avLst/>
              </a:prstGeom>
              <a:blipFill rotWithShape="1">
                <a:blip r:embed="rId8"/>
                <a:stretch>
                  <a:fillRect l="-29" t="-23" r="-15802" b="16"/>
                </a:stretch>
              </a:blipFill>
            </p:spPr>
            <p:txBody>
              <a:bodyPr/>
              <a:lstStyle/>
              <a:p>
                <a:r>
                  <a:rPr lang="en-US" altLang="en-US">
                    <a:noFill/>
                  </a:rPr>
                  <a:t> </a:t>
                </a:r>
              </a:p>
            </p:txBody>
          </p:sp>
        </mc:Fallback>
      </mc:AlternateContent>
      <mc:AlternateContent xmlns:mc="http://schemas.openxmlformats.org/markup-compatibility/2006">
        <mc:Choice xmlns:a14="http://schemas.microsoft.com/office/drawing/2010/main" Requires="a14">
          <p:sp>
            <p:nvSpPr>
              <p:cNvPr id="12" name="Rectangle 11"/>
              <p:cNvSpPr/>
              <p:nvPr/>
            </p:nvSpPr>
            <p:spPr>
              <a:xfrm>
                <a:off x="6989699" y="4330526"/>
                <a:ext cx="1516569" cy="2311851"/>
              </a:xfrm>
              <a:prstGeom prst="rect">
                <a:avLst/>
              </a:prstGeom>
            </p:spPr>
            <p:txBody>
              <a:bodyPr wrap="none">
                <a:spAutoFit/>
              </a:bodyPr>
              <a:lstStyle/>
              <a:p>
                <a:pPr algn="just">
                  <a:lnSpc>
                    <a:spcPct val="150000"/>
                  </a:lnSpc>
                  <a:spcAft>
                    <a:spcPts val="535"/>
                  </a:spcAft>
                </a:pPr>
                <a:r>
                  <a:rPr lang="en-US" sz="2500" dirty="0">
                    <a:latin typeface="UTM Avo" panose="02040603050506020204" pitchFamily="18" charset="0"/>
                    <a:ea typeface="等线"/>
                    <a:cs typeface="Times New Roman" panose="02020603050405020304"/>
                  </a:rPr>
                  <a:t>d) </a:t>
                </a:r>
                <a14:m>
                  <m:oMath xmlns:m="http://schemas.openxmlformats.org/officeDocument/2006/math">
                    <m:r>
                      <m:rPr>
                        <m:nor/>
                      </m:rPr>
                      <a:rPr lang="en-US" sz="2500" i="0">
                        <a:latin typeface="UTM Avo" panose="02040603050506020204" pitchFamily="18" charset="0"/>
                        <a:ea typeface="等线"/>
                        <a:cs typeface="Times New Roman" panose="02020603050405020304"/>
                      </a:rPr>
                      <m:t>1</m:t>
                    </m:r>
                    <m:r>
                      <a:rPr lang="en-US" sz="2500" i="1">
                        <a:latin typeface="Cambria Math" panose="02040503050406030204" pitchFamily="18" charset="0"/>
                        <a:ea typeface="等线"/>
                        <a:cs typeface="Times New Roman" panose="02020603050405020304"/>
                      </a:rPr>
                      <m:t>×</m:t>
                    </m:r>
                    <m:f>
                      <m:fPr>
                        <m:ctrlPr>
                          <a:rPr lang="en-US" sz="2500" i="1">
                            <a:latin typeface="Cambria Math" panose="02040503050406030204" pitchFamily="18" charset="0"/>
                            <a:ea typeface="等线"/>
                            <a:cs typeface="Times New Roman" panose="02020603050405020304"/>
                          </a:rPr>
                        </m:ctrlPr>
                      </m:fPr>
                      <m:num>
                        <m:r>
                          <m:rPr>
                            <m:nor/>
                          </m:rPr>
                          <a:rPr lang="en-US" sz="2500" i="0">
                            <a:latin typeface="UTM Avo" panose="02040603050506020204" pitchFamily="18" charset="0"/>
                            <a:ea typeface="等线"/>
                            <a:cs typeface="Times New Roman" panose="02020603050405020304"/>
                          </a:rPr>
                          <m:t>6</m:t>
                        </m:r>
                      </m:num>
                      <m:den>
                        <m:r>
                          <m:rPr>
                            <m:nor/>
                          </m:rPr>
                          <a:rPr lang="en-US" sz="2500" i="0">
                            <a:latin typeface="UTM Avo" panose="02040603050506020204" pitchFamily="18" charset="0"/>
                            <a:ea typeface="等线"/>
                            <a:cs typeface="Times New Roman" panose="02020603050405020304"/>
                          </a:rPr>
                          <m:t>17</m:t>
                        </m:r>
                      </m:den>
                    </m:f>
                  </m:oMath>
                </a14:m>
                <a:endParaRPr lang="en-US" sz="2500" i="1" dirty="0">
                  <a:latin typeface="UTM Avo" panose="02040603050506020204" pitchFamily="18" charset="0"/>
                  <a:ea typeface="等线"/>
                  <a:cs typeface="Times New Roman" panose="02020603050405020304"/>
                </a:endParaRPr>
              </a:p>
              <a:p>
                <a:pPr algn="just">
                  <a:lnSpc>
                    <a:spcPct val="150000"/>
                  </a:lnSpc>
                  <a:spcAft>
                    <a:spcPts val="535"/>
                  </a:spcAft>
                </a:pPr>
                <a14:m>
                  <m:oMathPara xmlns:m="http://schemas.openxmlformats.org/officeDocument/2006/math">
                    <m:oMathParaPr>
                      <m:jc m:val="centerGroup"/>
                    </m:oMathParaPr>
                    <m:oMath xmlns:m="http://schemas.openxmlformats.org/officeDocument/2006/math">
                      <m:f>
                        <m:fPr>
                          <m:ctrlPr>
                            <a:rPr lang="en-US" sz="2500" i="1">
                              <a:latin typeface="Cambria Math" panose="02040503050406030204" pitchFamily="18" charset="0"/>
                              <a:ea typeface="等线"/>
                              <a:cs typeface="Times New Roman" panose="02020603050405020304"/>
                            </a:rPr>
                          </m:ctrlPr>
                        </m:fPr>
                        <m:num>
                          <m:r>
                            <m:rPr>
                              <m:nor/>
                            </m:rPr>
                            <a:rPr lang="en-US" sz="2500" i="0">
                              <a:latin typeface="UTM Avo" panose="02040603050506020204" pitchFamily="18" charset="0"/>
                              <a:ea typeface="等线"/>
                              <a:cs typeface="Times New Roman" panose="02020603050405020304"/>
                            </a:rPr>
                            <m:t>12</m:t>
                          </m:r>
                        </m:num>
                        <m:den>
                          <m:r>
                            <m:rPr>
                              <m:nor/>
                            </m:rPr>
                            <a:rPr lang="en-US" sz="2500" i="0">
                              <a:latin typeface="UTM Avo" panose="02040603050506020204" pitchFamily="18" charset="0"/>
                              <a:ea typeface="等线"/>
                              <a:cs typeface="Times New Roman" panose="02020603050405020304"/>
                            </a:rPr>
                            <m:t>19</m:t>
                          </m:r>
                        </m:den>
                      </m:f>
                      <m:r>
                        <a:rPr lang="en-US" sz="2500" i="1">
                          <a:latin typeface="Cambria Math" panose="02040503050406030204" pitchFamily="18" charset="0"/>
                          <a:ea typeface="等线"/>
                          <a:cs typeface="Times New Roman" panose="02020603050405020304"/>
                        </a:rPr>
                        <m:t>×</m:t>
                      </m:r>
                      <m:r>
                        <m:rPr>
                          <m:nor/>
                        </m:rPr>
                        <a:rPr lang="en-US" sz="2500" i="0">
                          <a:latin typeface="UTM Avo" panose="02040603050506020204" pitchFamily="18" charset="0"/>
                          <a:ea typeface="等线"/>
                          <a:cs typeface="Times New Roman" panose="02020603050405020304"/>
                        </a:rPr>
                        <m:t>1</m:t>
                      </m:r>
                    </m:oMath>
                  </m:oMathPara>
                </a14:m>
                <a:endParaRPr lang="en-US" sz="2500" dirty="0">
                  <a:latin typeface="UTM Avo" panose="02040603050506020204" pitchFamily="18" charset="0"/>
                  <a:ea typeface="Calibri" panose="020F0502020204030204"/>
                  <a:cs typeface="Times New Roman" panose="02020603050405020304"/>
                </a:endParaRPr>
              </a:p>
            </p:txBody>
          </p:sp>
        </mc:Choice>
        <mc:Fallback>
          <p:sp>
            <p:nvSpPr>
              <p:cNvPr id="12" name="Rectangle 11"/>
              <p:cNvSpPr>
                <a:spLocks noRot="1" noChangeAspect="1" noMove="1" noResize="1" noEditPoints="1" noAdjustHandles="1" noChangeArrowheads="1" noChangeShapeType="1" noTextEdit="1"/>
              </p:cNvSpPr>
              <p:nvPr/>
            </p:nvSpPr>
            <p:spPr>
              <a:xfrm>
                <a:off x="6989699" y="4330526"/>
                <a:ext cx="1516569" cy="2311851"/>
              </a:xfrm>
              <a:prstGeom prst="rect">
                <a:avLst/>
              </a:prstGeom>
              <a:blipFill rotWithShape="1">
                <a:blip r:embed="rId9"/>
                <a:stretch>
                  <a:fillRect l="-17" t="-20" r="-18101" b="12"/>
                </a:stretch>
              </a:blipFill>
            </p:spPr>
            <p:txBody>
              <a:bodyPr/>
              <a:lstStyle/>
              <a:p>
                <a:r>
                  <a:rPr lang="en-US" altLang="en-US">
                    <a:noFill/>
                  </a:rPr>
                  <a:t> </a:t>
                </a:r>
              </a:p>
            </p:txBody>
          </p:sp>
        </mc:Fallback>
      </mc:AlternateContent>
      <mc:AlternateContent xmlns:mc="http://schemas.openxmlformats.org/markup-compatibility/2006">
        <mc:Choice xmlns:a14="http://schemas.microsoft.com/office/drawing/2010/main" Requires="a14">
          <p:sp>
            <p:nvSpPr>
              <p:cNvPr id="13" name="Rectangle 12"/>
              <p:cNvSpPr/>
              <p:nvPr/>
            </p:nvSpPr>
            <p:spPr>
              <a:xfrm>
                <a:off x="8292485" y="1925805"/>
                <a:ext cx="778675" cy="477054"/>
              </a:xfrm>
              <a:prstGeom prst="rect">
                <a:avLst/>
              </a:prstGeom>
            </p:spPr>
            <p:txBody>
              <a:bodyPr wrap="none">
                <a:spAutoFit/>
              </a:bodyPr>
              <a:lstStyle/>
              <a:p>
                <a14:m>
                  <m:oMathPara xmlns:m="http://schemas.openxmlformats.org/officeDocument/2006/math">
                    <m:oMathParaPr>
                      <m:jc m:val="centerGroup"/>
                    </m:oMathParaPr>
                    <m:oMath xmlns:m="http://schemas.openxmlformats.org/officeDocument/2006/math">
                      <m:r>
                        <a:rPr lang="en-US" sz="2500" i="1">
                          <a:latin typeface="Cambria Math" panose="02040503050406030204" pitchFamily="18" charset="0"/>
                          <a:ea typeface="Calibri" panose="020F0502020204030204"/>
                          <a:cs typeface="Times New Roman" panose="02020603050405020304"/>
                        </a:rPr>
                        <m:t>=</m:t>
                      </m:r>
                      <m:r>
                        <m:rPr>
                          <m:nor/>
                        </m:rPr>
                        <a:rPr lang="en-US" sz="2500" i="0">
                          <a:latin typeface="UTM Avo" panose="02040603050506020204" pitchFamily="18" charset="0"/>
                          <a:ea typeface="Calibri" panose="020F0502020204030204"/>
                          <a:cs typeface="Times New Roman" panose="02020603050405020304"/>
                        </a:rPr>
                        <m:t>0</m:t>
                      </m:r>
                    </m:oMath>
                  </m:oMathPara>
                </a14:m>
                <a:endParaRPr lang="en-US" sz="2500" dirty="0">
                  <a:latin typeface="UTM Avo" panose="02040603050506020204" pitchFamily="18" charset="0"/>
                </a:endParaRPr>
              </a:p>
            </p:txBody>
          </p:sp>
        </mc:Choice>
        <mc:Fallback>
          <p:sp>
            <p:nvSpPr>
              <p:cNvPr id="13" name="Rectangle 12"/>
              <p:cNvSpPr>
                <a:spLocks noRot="1" noChangeAspect="1" noMove="1" noResize="1" noEditPoints="1" noAdjustHandles="1" noChangeArrowheads="1" noChangeShapeType="1" noTextEdit="1"/>
              </p:cNvSpPr>
              <p:nvPr/>
            </p:nvSpPr>
            <p:spPr>
              <a:xfrm>
                <a:off x="8292485" y="1925805"/>
                <a:ext cx="778675" cy="477054"/>
              </a:xfrm>
              <a:prstGeom prst="rect">
                <a:avLst/>
              </a:prstGeom>
              <a:blipFill rotWithShape="1">
                <a:blip r:embed="rId10"/>
                <a:stretch>
                  <a:fillRect l="-3" t="-102" r="24" b="4"/>
                </a:stretch>
              </a:blipFill>
            </p:spPr>
            <p:txBody>
              <a:bodyPr/>
              <a:lstStyle/>
              <a:p>
                <a:r>
                  <a:rPr lang="en-US" altLang="en-US">
                    <a:noFill/>
                  </a:rPr>
                  <a:t> </a:t>
                </a:r>
              </a:p>
            </p:txBody>
          </p:sp>
        </mc:Fallback>
      </mc:AlternateContent>
      <mc:AlternateContent xmlns:mc="http://schemas.openxmlformats.org/markup-compatibility/2006">
        <mc:Choice xmlns:a14="http://schemas.microsoft.com/office/drawing/2010/main" Requires="a14">
          <p:sp>
            <p:nvSpPr>
              <p:cNvPr id="25" name="Rectangle 24"/>
              <p:cNvSpPr/>
              <p:nvPr/>
            </p:nvSpPr>
            <p:spPr>
              <a:xfrm>
                <a:off x="8172826" y="3058850"/>
                <a:ext cx="778675" cy="477054"/>
              </a:xfrm>
              <a:prstGeom prst="rect">
                <a:avLst/>
              </a:prstGeom>
            </p:spPr>
            <p:txBody>
              <a:bodyPr wrap="none">
                <a:spAutoFit/>
              </a:bodyPr>
              <a:lstStyle/>
              <a:p>
                <a14:m>
                  <m:oMathPara xmlns:m="http://schemas.openxmlformats.org/officeDocument/2006/math">
                    <m:oMathParaPr>
                      <m:jc m:val="centerGroup"/>
                    </m:oMathParaPr>
                    <m:oMath xmlns:m="http://schemas.openxmlformats.org/officeDocument/2006/math">
                      <m:r>
                        <a:rPr lang="en-US" sz="2500" i="1">
                          <a:latin typeface="Cambria Math" panose="02040503050406030204" pitchFamily="18" charset="0"/>
                          <a:ea typeface="Calibri" panose="020F0502020204030204"/>
                          <a:cs typeface="Times New Roman" panose="02020603050405020304"/>
                        </a:rPr>
                        <m:t>=</m:t>
                      </m:r>
                      <m:r>
                        <m:rPr>
                          <m:nor/>
                        </m:rPr>
                        <a:rPr lang="en-US" sz="2500" i="0">
                          <a:latin typeface="UTM Avo" panose="02040603050506020204" pitchFamily="18" charset="0"/>
                          <a:ea typeface="Calibri" panose="020F0502020204030204"/>
                          <a:cs typeface="Times New Roman" panose="02020603050405020304"/>
                        </a:rPr>
                        <m:t>0</m:t>
                      </m:r>
                    </m:oMath>
                  </m:oMathPara>
                </a14:m>
                <a:endParaRPr lang="en-US" sz="2500" dirty="0">
                  <a:latin typeface="UTM Avo" panose="02040603050506020204" pitchFamily="18" charset="0"/>
                </a:endParaRPr>
              </a:p>
            </p:txBody>
          </p:sp>
        </mc:Choice>
        <mc:Fallback>
          <p:sp>
            <p:nvSpPr>
              <p:cNvPr id="25" name="Rectangle 24"/>
              <p:cNvSpPr>
                <a:spLocks noRot="1" noChangeAspect="1" noMove="1" noResize="1" noEditPoints="1" noAdjustHandles="1" noChangeArrowheads="1" noChangeShapeType="1" noTextEdit="1"/>
              </p:cNvSpPr>
              <p:nvPr/>
            </p:nvSpPr>
            <p:spPr>
              <a:xfrm>
                <a:off x="8172826" y="3058850"/>
                <a:ext cx="778675" cy="477054"/>
              </a:xfrm>
              <a:prstGeom prst="rect">
                <a:avLst/>
              </a:prstGeom>
              <a:blipFill rotWithShape="1">
                <a:blip r:embed="rId10"/>
                <a:stretch>
                  <a:fillRect l="-48" t="-12" r="69" b="47"/>
                </a:stretch>
              </a:blipFill>
            </p:spPr>
            <p:txBody>
              <a:bodyPr/>
              <a:lstStyle/>
              <a:p>
                <a:r>
                  <a:rPr lang="en-US" altLang="en-US">
                    <a:noFill/>
                  </a:rPr>
                  <a:t> </a:t>
                </a:r>
              </a:p>
            </p:txBody>
          </p:sp>
        </mc:Fallback>
      </mc:AlternateContent>
      <mc:AlternateContent xmlns:mc="http://schemas.openxmlformats.org/markup-compatibility/2006">
        <mc:Choice xmlns:a14="http://schemas.microsoft.com/office/drawing/2010/main" Requires="a14">
          <p:sp>
            <p:nvSpPr>
              <p:cNvPr id="26" name="Rectangle 25"/>
              <p:cNvSpPr/>
              <p:nvPr/>
            </p:nvSpPr>
            <p:spPr>
              <a:xfrm>
                <a:off x="8387667" y="4575666"/>
                <a:ext cx="822661" cy="741037"/>
              </a:xfrm>
              <a:prstGeom prst="rect">
                <a:avLst/>
              </a:prstGeom>
            </p:spPr>
            <p:txBody>
              <a:bodyPr wrap="none">
                <a:spAutoFit/>
              </a:bodyPr>
              <a:lstStyle/>
              <a:p>
                <a:r>
                  <a:rPr lang="en-US" sz="2500" dirty="0">
                    <a:latin typeface="UTM Avo" panose="02040603050506020204" pitchFamily="18" charset="0"/>
                    <a:ea typeface="SimSun" panose="02010600030101010101" pitchFamily="2" charset="-122"/>
                  </a:rPr>
                  <a:t>= </a:t>
                </a:r>
                <a14:m>
                  <m:oMath xmlns:m="http://schemas.openxmlformats.org/officeDocument/2006/math">
                    <m:f>
                      <m:fPr>
                        <m:ctrlPr>
                          <a:rPr lang="en-US" sz="2500" i="1">
                            <a:latin typeface="Cambria Math" panose="02040503050406030204" pitchFamily="18" charset="0"/>
                            <a:ea typeface="SimSun" panose="02010600030101010101" pitchFamily="2" charset="-122"/>
                            <a:cs typeface="Times New Roman" panose="02020603050405020304"/>
                          </a:rPr>
                        </m:ctrlPr>
                      </m:fPr>
                      <m:num>
                        <m:r>
                          <m:rPr>
                            <m:nor/>
                          </m:rPr>
                          <a:rPr lang="en-US" sz="2500" i="0">
                            <a:latin typeface="UTM Avo" panose="02040603050506020204" pitchFamily="18" charset="0"/>
                            <a:ea typeface="SimSun" panose="02010600030101010101" pitchFamily="2" charset="-122"/>
                            <a:cs typeface="Times New Roman" panose="02020603050405020304"/>
                          </a:rPr>
                          <m:t>6</m:t>
                        </m:r>
                      </m:num>
                      <m:den>
                        <m:r>
                          <m:rPr>
                            <m:nor/>
                          </m:rPr>
                          <a:rPr lang="en-US" sz="2500" i="0">
                            <a:latin typeface="UTM Avo" panose="02040603050506020204" pitchFamily="18" charset="0"/>
                            <a:ea typeface="SimSun" panose="02010600030101010101" pitchFamily="2" charset="-122"/>
                            <a:cs typeface="Times New Roman" panose="02020603050405020304"/>
                          </a:rPr>
                          <m:t>17</m:t>
                        </m:r>
                      </m:den>
                    </m:f>
                  </m:oMath>
                </a14:m>
                <a:endParaRPr lang="en-US" sz="2500" dirty="0">
                  <a:latin typeface="UTM Avo" panose="02040603050506020204" pitchFamily="18" charset="0"/>
                </a:endParaRPr>
              </a:p>
            </p:txBody>
          </p:sp>
        </mc:Choice>
        <mc:Fallback>
          <p:sp>
            <p:nvSpPr>
              <p:cNvPr id="26" name="Rectangle 25"/>
              <p:cNvSpPr>
                <a:spLocks noRot="1" noChangeAspect="1" noMove="1" noResize="1" noEditPoints="1" noAdjustHandles="1" noChangeArrowheads="1" noChangeShapeType="1" noTextEdit="1"/>
              </p:cNvSpPr>
              <p:nvPr/>
            </p:nvSpPr>
            <p:spPr>
              <a:xfrm>
                <a:off x="8387667" y="4575666"/>
                <a:ext cx="822661" cy="741037"/>
              </a:xfrm>
              <a:prstGeom prst="rect">
                <a:avLst/>
              </a:prstGeom>
              <a:blipFill rotWithShape="1">
                <a:blip r:embed="rId11"/>
                <a:stretch>
                  <a:fillRect l="-71" t="-66" r="-18181" b="65"/>
                </a:stretch>
              </a:blipFill>
            </p:spPr>
            <p:txBody>
              <a:bodyPr/>
              <a:lstStyle/>
              <a:p>
                <a:r>
                  <a:rPr lang="en-US" altLang="en-US">
                    <a:noFill/>
                  </a:rPr>
                  <a:t> </a:t>
                </a:r>
              </a:p>
            </p:txBody>
          </p:sp>
        </mc:Fallback>
      </mc:AlternateContent>
      <mc:AlternateContent xmlns:mc="http://schemas.openxmlformats.org/markup-compatibility/2006">
        <mc:Choice xmlns:a14="http://schemas.microsoft.com/office/drawing/2010/main" Requires="a14">
          <p:sp>
            <p:nvSpPr>
              <p:cNvPr id="27" name="Rectangle 26"/>
              <p:cNvSpPr/>
              <p:nvPr/>
            </p:nvSpPr>
            <p:spPr>
              <a:xfrm>
                <a:off x="8183187" y="5625968"/>
                <a:ext cx="1027141" cy="837793"/>
              </a:xfrm>
              <a:prstGeom prst="rect">
                <a:avLst/>
              </a:prstGeom>
            </p:spPr>
            <p:txBody>
              <a:bodyPr wrap="none">
                <a:spAutoFit/>
              </a:bodyPr>
              <a:lstStyle/>
              <a:p>
                <a14:m>
                  <m:oMathPara xmlns:m="http://schemas.openxmlformats.org/officeDocument/2006/math">
                    <m:oMathParaPr>
                      <m:jc m:val="centerGroup"/>
                    </m:oMathParaPr>
                    <m:oMath xmlns:m="http://schemas.openxmlformats.org/officeDocument/2006/math">
                      <m:r>
                        <a:rPr lang="en-US" sz="2500" i="1">
                          <a:latin typeface="Cambria Math" panose="02040503050406030204" pitchFamily="18" charset="0"/>
                          <a:ea typeface="SimSun" panose="02010600030101010101" pitchFamily="2" charset="-122"/>
                          <a:cs typeface="Times New Roman" panose="02020603050405020304"/>
                        </a:rPr>
                        <m:t>= </m:t>
                      </m:r>
                      <m:f>
                        <m:fPr>
                          <m:ctrlPr>
                            <a:rPr lang="en-US" sz="2500" i="1">
                              <a:latin typeface="Cambria Math" panose="02040503050406030204" pitchFamily="18" charset="0"/>
                              <a:ea typeface="SimSun" panose="02010600030101010101" pitchFamily="2" charset="-122"/>
                              <a:cs typeface="Times New Roman" panose="02020603050405020304"/>
                            </a:rPr>
                          </m:ctrlPr>
                        </m:fPr>
                        <m:num>
                          <m:r>
                            <m:rPr>
                              <m:nor/>
                            </m:rPr>
                            <a:rPr lang="en-US" sz="2500" i="0">
                              <a:latin typeface="UTM Avo" panose="02040603050506020204" pitchFamily="18" charset="0"/>
                              <a:ea typeface="SimSun" panose="02010600030101010101" pitchFamily="2" charset="-122"/>
                              <a:cs typeface="Times New Roman" panose="02020603050405020304"/>
                            </a:rPr>
                            <m:t>12</m:t>
                          </m:r>
                        </m:num>
                        <m:den>
                          <m:r>
                            <m:rPr>
                              <m:nor/>
                            </m:rPr>
                            <a:rPr lang="en-US" sz="2500" i="0">
                              <a:latin typeface="UTM Avo" panose="02040603050506020204" pitchFamily="18" charset="0"/>
                              <a:ea typeface="SimSun" panose="02010600030101010101" pitchFamily="2" charset="-122"/>
                              <a:cs typeface="Times New Roman" panose="02020603050405020304"/>
                            </a:rPr>
                            <m:t>19</m:t>
                          </m:r>
                        </m:den>
                      </m:f>
                    </m:oMath>
                  </m:oMathPara>
                </a14:m>
                <a:endParaRPr lang="en-US" sz="2500" dirty="0">
                  <a:latin typeface="UTM Avo" panose="02040603050506020204" pitchFamily="18" charset="0"/>
                </a:endParaRPr>
              </a:p>
            </p:txBody>
          </p:sp>
        </mc:Choice>
        <mc:Fallback>
          <p:sp>
            <p:nvSpPr>
              <p:cNvPr id="27" name="Rectangle 26"/>
              <p:cNvSpPr>
                <a:spLocks noRot="1" noChangeAspect="1" noMove="1" noResize="1" noEditPoints="1" noAdjustHandles="1" noChangeArrowheads="1" noChangeShapeType="1" noTextEdit="1"/>
              </p:cNvSpPr>
              <p:nvPr/>
            </p:nvSpPr>
            <p:spPr>
              <a:xfrm>
                <a:off x="8183187" y="5625968"/>
                <a:ext cx="1027141" cy="837793"/>
              </a:xfrm>
              <a:prstGeom prst="rect">
                <a:avLst/>
              </a:prstGeom>
              <a:blipFill rotWithShape="1">
                <a:blip r:embed="rId12"/>
                <a:stretch>
                  <a:fillRect l="-56" t="-60" r="-6772" b="11"/>
                </a:stretch>
              </a:blipFill>
            </p:spPr>
            <p:txBody>
              <a:bodyPr/>
              <a:lstStyle/>
              <a:p>
                <a:r>
                  <a:rPr lang="en-US" altLang="en-US">
                    <a:noFill/>
                  </a:rPr>
                  <a:t> </a:t>
                </a:r>
              </a:p>
            </p:txBody>
          </p:sp>
        </mc:Fallback>
      </mc:AlternateContent>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22" presetClass="entr" presetSubtype="4"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down)">
                                      <p:cBhvr>
                                        <p:cTn id="10" dur="500"/>
                                        <p:tgtEl>
                                          <p:spTgt spid="5"/>
                                        </p:tgtEl>
                                      </p:cBhvr>
                                    </p:animEffect>
                                  </p:childTnLst>
                                </p:cTn>
                              </p:par>
                              <p:par>
                                <p:cTn id="11" presetID="22" presetClass="entr" presetSubtype="4"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wipe(down)">
                                      <p:cBhvr>
                                        <p:cTn id="13" dur="500"/>
                                        <p:tgtEl>
                                          <p:spTgt spid="3"/>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wipe(down)">
                                      <p:cBhvr>
                                        <p:cTn id="16" dur="500"/>
                                        <p:tgtEl>
                                          <p:spTgt spid="11"/>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ipe(down)">
                                      <p:cBhvr>
                                        <p:cTn id="19" dur="500"/>
                                        <p:tgtEl>
                                          <p:spTgt spid="8"/>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wipe(down)">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barn(inVertical)">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barn(inVertical)">
                                      <p:cBhvr>
                                        <p:cTn id="32" dur="500"/>
                                        <p:tgtEl>
                                          <p:spTgt spid="7"/>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barn(inVertical)">
                                      <p:cBhvr>
                                        <p:cTn id="37" dur="500"/>
                                        <p:tgtEl>
                                          <p:spTgt spid="9"/>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barn(inVertical)">
                                      <p:cBhvr>
                                        <p:cTn id="42" dur="500"/>
                                        <p:tgtEl>
                                          <p:spTgt spid="10"/>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13"/>
                                        </p:tgtEl>
                                        <p:attrNameLst>
                                          <p:attrName>style.visibility</p:attrName>
                                        </p:attrNameLst>
                                      </p:cBhvr>
                                      <p:to>
                                        <p:strVal val="visible"/>
                                      </p:to>
                                    </p:set>
                                    <p:animEffect transition="in" filter="barn(inVertical)">
                                      <p:cBhvr>
                                        <p:cTn id="47" dur="500"/>
                                        <p:tgtEl>
                                          <p:spTgt spid="13"/>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grpId="0" nodeType="clickEffect">
                                  <p:stCondLst>
                                    <p:cond delay="0"/>
                                  </p:stCondLst>
                                  <p:childTnLst>
                                    <p:set>
                                      <p:cBhvr>
                                        <p:cTn id="51" dur="1" fill="hold">
                                          <p:stCondLst>
                                            <p:cond delay="0"/>
                                          </p:stCondLst>
                                        </p:cTn>
                                        <p:tgtEl>
                                          <p:spTgt spid="25"/>
                                        </p:tgtEl>
                                        <p:attrNameLst>
                                          <p:attrName>style.visibility</p:attrName>
                                        </p:attrNameLst>
                                      </p:cBhvr>
                                      <p:to>
                                        <p:strVal val="visible"/>
                                      </p:to>
                                    </p:set>
                                    <p:animEffect transition="in" filter="barn(inVertical)">
                                      <p:cBhvr>
                                        <p:cTn id="52" dur="500"/>
                                        <p:tgtEl>
                                          <p:spTgt spid="25"/>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grpId="0" nodeType="clickEffect">
                                  <p:stCondLst>
                                    <p:cond delay="0"/>
                                  </p:stCondLst>
                                  <p:childTnLst>
                                    <p:set>
                                      <p:cBhvr>
                                        <p:cTn id="56" dur="1" fill="hold">
                                          <p:stCondLst>
                                            <p:cond delay="0"/>
                                          </p:stCondLst>
                                        </p:cTn>
                                        <p:tgtEl>
                                          <p:spTgt spid="26"/>
                                        </p:tgtEl>
                                        <p:attrNameLst>
                                          <p:attrName>style.visibility</p:attrName>
                                        </p:attrNameLst>
                                      </p:cBhvr>
                                      <p:to>
                                        <p:strVal val="visible"/>
                                      </p:to>
                                    </p:set>
                                    <p:animEffect transition="in" filter="barn(inVertical)">
                                      <p:cBhvr>
                                        <p:cTn id="57" dur="500"/>
                                        <p:tgtEl>
                                          <p:spTgt spid="26"/>
                                        </p:tgtEl>
                                      </p:cBhvr>
                                    </p:animEffect>
                                  </p:childTnLst>
                                </p:cTn>
                              </p:par>
                            </p:childTnLst>
                          </p:cTn>
                        </p:par>
                      </p:childTnLst>
                    </p:cTn>
                  </p:par>
                  <p:par>
                    <p:cTn id="58" fill="hold">
                      <p:stCondLst>
                        <p:cond delay="indefinite"/>
                      </p:stCondLst>
                      <p:childTnLst>
                        <p:par>
                          <p:cTn id="59" fill="hold">
                            <p:stCondLst>
                              <p:cond delay="0"/>
                            </p:stCondLst>
                            <p:childTnLst>
                              <p:par>
                                <p:cTn id="60" presetID="16" presetClass="entr" presetSubtype="21" fill="hold" grpId="0" nodeType="clickEffect">
                                  <p:stCondLst>
                                    <p:cond delay="0"/>
                                  </p:stCondLst>
                                  <p:childTnLst>
                                    <p:set>
                                      <p:cBhvr>
                                        <p:cTn id="61" dur="1" fill="hold">
                                          <p:stCondLst>
                                            <p:cond delay="0"/>
                                          </p:stCondLst>
                                        </p:cTn>
                                        <p:tgtEl>
                                          <p:spTgt spid="27"/>
                                        </p:tgtEl>
                                        <p:attrNameLst>
                                          <p:attrName>style.visibility</p:attrName>
                                        </p:attrNameLst>
                                      </p:cBhvr>
                                      <p:to>
                                        <p:strVal val="visible"/>
                                      </p:to>
                                    </p:set>
                                    <p:animEffect transition="in" filter="barn(inVertical)">
                                      <p:cBhvr>
                                        <p:cTn id="62"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7" grpId="0"/>
      <p:bldP spid="8" grpId="0"/>
      <p:bldP spid="9" grpId="0"/>
      <p:bldP spid="10" grpId="0"/>
      <p:bldP spid="11" grpId="0"/>
      <p:bldP spid="12" grpId="0"/>
      <p:bldP spid="13" grpId="0"/>
      <p:bldP spid="25" grpId="0"/>
      <p:bldP spid="26" grpId="0"/>
      <p:bldP spid="27"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pic>
        <p:nvPicPr>
          <p:cNvPr id="14" name="Picture 1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0" y="4577775"/>
            <a:ext cx="2164080" cy="2280225"/>
          </a:xfrm>
          <a:prstGeom prst="rect">
            <a:avLst/>
          </a:prstGeom>
        </p:spPr>
      </p:pic>
      <p:sp>
        <p:nvSpPr>
          <p:cNvPr id="15" name="Rounded Rectangular Callout 14"/>
          <p:cNvSpPr/>
          <p:nvPr/>
        </p:nvSpPr>
        <p:spPr>
          <a:xfrm>
            <a:off x="1392854" y="1888434"/>
            <a:ext cx="9406291" cy="2295277"/>
          </a:xfrm>
          <a:prstGeom prst="wedgeRoundRectCallout">
            <a:avLst>
              <a:gd name="adj1" fmla="val -44282"/>
              <a:gd name="adj2" fmla="val 74716"/>
              <a:gd name="adj3" fmla="val 16667"/>
            </a:avLst>
          </a:prstGeom>
          <a:solidFill>
            <a:srgbClr val="F5F797"/>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lgn="just">
              <a:lnSpc>
                <a:spcPct val="150000"/>
              </a:lnSpc>
              <a:spcAft>
                <a:spcPts val="535"/>
              </a:spcAft>
              <a:buFont typeface="Arial" panose="020B0604020202020204" pitchFamily="34" charset="0"/>
              <a:buChar char="•"/>
            </a:pPr>
            <a:r>
              <a:rPr lang="vi-VN" sz="2800" dirty="0">
                <a:solidFill>
                  <a:srgbClr val="000000"/>
                </a:solidFill>
                <a:latin typeface="UTM Avo" panose="02040603050506020204" pitchFamily="18"/>
                <a:ea typeface="Calibri" panose="020F0502020204030204"/>
                <a:cs typeface="Times New Roman" panose="02020603050405020304"/>
              </a:rPr>
              <a:t>Phân số nào nhân với 0 cũng có kết quả bằng 0.</a:t>
            </a:r>
            <a:endParaRPr lang="vi-VN" sz="2800" dirty="0">
              <a:solidFill>
                <a:srgbClr val="000000"/>
              </a:solidFill>
              <a:latin typeface="UTM Avo" panose="02040603050506020204" pitchFamily="18"/>
              <a:ea typeface="Calibri" panose="020F0502020204030204"/>
              <a:cs typeface="Times New Roman" panose="02020603050405020304"/>
            </a:endParaRPr>
          </a:p>
          <a:p>
            <a:pPr marL="457200" indent="-457200" algn="just">
              <a:lnSpc>
                <a:spcPct val="150000"/>
              </a:lnSpc>
              <a:spcAft>
                <a:spcPts val="535"/>
              </a:spcAft>
              <a:buFont typeface="Arial" panose="020B0604020202020204" pitchFamily="34" charset="0"/>
              <a:buChar char="•"/>
            </a:pPr>
            <a:r>
              <a:rPr lang="vi-VN" sz="2800" dirty="0">
                <a:solidFill>
                  <a:srgbClr val="000000"/>
                </a:solidFill>
                <a:latin typeface="UTM Avo" panose="02040603050506020204" pitchFamily="18"/>
                <a:ea typeface="Calibri" panose="020F0502020204030204"/>
                <a:cs typeface="Times New Roman" panose="02020603050405020304"/>
              </a:rPr>
              <a:t>Phân số nào nhân với 1 cũng có kết quả bằng chính phân số đó</a:t>
            </a:r>
            <a:r>
              <a:rPr lang="en-US" sz="2800" dirty="0">
                <a:solidFill>
                  <a:srgbClr val="000000"/>
                </a:solidFill>
                <a:latin typeface="UTM Avo" panose="02040603050506020204" pitchFamily="18"/>
                <a:ea typeface="Calibri" panose="020F0502020204030204"/>
                <a:cs typeface="Times New Roman" panose="02020603050405020304"/>
              </a:rPr>
              <a:t>.</a:t>
            </a:r>
            <a:endParaRPr lang="vi-VN" sz="2800" dirty="0">
              <a:solidFill>
                <a:srgbClr val="000000"/>
              </a:solidFill>
              <a:latin typeface="UTM Avo" panose="02040603050506020204" pitchFamily="18"/>
              <a:ea typeface="Calibri" panose="020F0502020204030204"/>
              <a:cs typeface="Times New Roman" panose="02020603050405020304"/>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500" fill="hold"/>
                                        <p:tgtEl>
                                          <p:spTgt spid="15"/>
                                        </p:tgtEl>
                                        <p:attrNameLst>
                                          <p:attrName>ppt_x</p:attrName>
                                        </p:attrNameLst>
                                      </p:cBhvr>
                                      <p:tavLst>
                                        <p:tav tm="0">
                                          <p:val>
                                            <p:strVal val="#ppt_x"/>
                                          </p:val>
                                        </p:tav>
                                        <p:tav tm="100000">
                                          <p:val>
                                            <p:strVal val="#ppt_x"/>
                                          </p:val>
                                        </p:tav>
                                      </p:tavLst>
                                    </p:anim>
                                    <p:anim calcmode="lin" valueType="num">
                                      <p:cBhvr additive="base">
                                        <p:cTn id="1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6106729" y="3429000"/>
            <a:ext cx="6096000" cy="3429000"/>
          </a:xfrm>
          <a:prstGeom prst="rect">
            <a:avLst/>
          </a:prstGeom>
          <a:solidFill>
            <a:srgbClr val="FFFAF7"/>
          </a:solidFill>
          <a:ln>
            <a:solidFill>
              <a:srgbClr val="FFFAF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500"/>
          </a:p>
        </p:txBody>
      </p:sp>
      <p:sp>
        <p:nvSpPr>
          <p:cNvPr id="14" name="Rectangle 13"/>
          <p:cNvSpPr/>
          <p:nvPr/>
        </p:nvSpPr>
        <p:spPr>
          <a:xfrm>
            <a:off x="1821561" y="2666862"/>
            <a:ext cx="2996333" cy="587725"/>
          </a:xfrm>
          <a:prstGeom prst="rect">
            <a:avLst/>
          </a:prstGeom>
        </p:spPr>
        <p:txBody>
          <a:bodyPr wrap="none">
            <a:spAutoFit/>
          </a:bodyPr>
          <a:lstStyle/>
          <a:p>
            <a:pPr algn="just">
              <a:lnSpc>
                <a:spcPct val="150000"/>
              </a:lnSpc>
            </a:pPr>
            <a:r>
              <a:rPr lang="en-US" sz="2500" dirty="0">
                <a:latin typeface="UTM Avo" panose="02040603050506020204" pitchFamily="18"/>
              </a:rPr>
              <a:t>a) </a:t>
            </a:r>
            <a:r>
              <a:rPr lang="en-US" sz="2500" dirty="0" err="1">
                <a:latin typeface="UTM Avo" panose="02040603050506020204" pitchFamily="18"/>
              </a:rPr>
              <a:t>Tính</a:t>
            </a:r>
            <a:r>
              <a:rPr lang="en-US" sz="2500" dirty="0">
                <a:latin typeface="UTM Avo" panose="02040603050506020204" pitchFamily="18"/>
              </a:rPr>
              <a:t> </a:t>
            </a:r>
            <a:r>
              <a:rPr lang="en-US" sz="2500" dirty="0" err="1">
                <a:latin typeface="UTM Avo" panose="02040603050506020204" pitchFamily="18"/>
              </a:rPr>
              <a:t>rồi</a:t>
            </a:r>
            <a:r>
              <a:rPr lang="en-US" sz="2500" dirty="0">
                <a:latin typeface="UTM Avo" panose="02040603050506020204" pitchFamily="18"/>
              </a:rPr>
              <a:t> so </a:t>
            </a:r>
            <a:r>
              <a:rPr lang="en-US" sz="2500" dirty="0" err="1">
                <a:latin typeface="UTM Avo" panose="02040603050506020204" pitchFamily="18"/>
              </a:rPr>
              <a:t>sánh</a:t>
            </a:r>
            <a:r>
              <a:rPr lang="en-US" sz="2500" dirty="0">
                <a:latin typeface="UTM Avo" panose="02040603050506020204" pitchFamily="18"/>
              </a:rPr>
              <a:t>:</a:t>
            </a:r>
            <a:endParaRPr lang="en-US" sz="2500" dirty="0">
              <a:latin typeface="UTM Avo" panose="02040603050506020204" pitchFamily="18"/>
            </a:endParaRPr>
          </a:p>
        </p:txBody>
      </p:sp>
      <p:sp>
        <p:nvSpPr>
          <p:cNvPr id="15" name="Rectangle 14"/>
          <p:cNvSpPr/>
          <p:nvPr/>
        </p:nvSpPr>
        <p:spPr>
          <a:xfrm>
            <a:off x="1846692" y="5979755"/>
            <a:ext cx="7739619" cy="587725"/>
          </a:xfrm>
          <a:prstGeom prst="rect">
            <a:avLst/>
          </a:prstGeom>
        </p:spPr>
        <p:txBody>
          <a:bodyPr wrap="none">
            <a:spAutoFit/>
          </a:bodyPr>
          <a:lstStyle/>
          <a:p>
            <a:pPr algn="just">
              <a:lnSpc>
                <a:spcPct val="150000"/>
              </a:lnSpc>
            </a:pPr>
            <a:r>
              <a:rPr lang="en-US" sz="2500" dirty="0">
                <a:latin typeface="UTM Avo" panose="02040603050506020204" pitchFamily="18"/>
              </a:rPr>
              <a:t>b) </a:t>
            </a:r>
            <a:r>
              <a:rPr lang="en-US" sz="2500" dirty="0" err="1">
                <a:latin typeface="UTM Avo" panose="02040603050506020204" pitchFamily="18"/>
              </a:rPr>
              <a:t>Lấy</a:t>
            </a:r>
            <a:r>
              <a:rPr lang="en-US" sz="2500" dirty="0">
                <a:latin typeface="UTM Avo" panose="02040603050506020204" pitchFamily="18"/>
              </a:rPr>
              <a:t> </a:t>
            </a:r>
            <a:r>
              <a:rPr lang="en-US" sz="2500" dirty="0" err="1">
                <a:latin typeface="UTM Avo" panose="02040603050506020204" pitchFamily="18"/>
              </a:rPr>
              <a:t>ví</a:t>
            </a:r>
            <a:r>
              <a:rPr lang="en-US" sz="2500" dirty="0">
                <a:latin typeface="UTM Avo" panose="02040603050506020204" pitchFamily="18"/>
              </a:rPr>
              <a:t> </a:t>
            </a:r>
            <a:r>
              <a:rPr lang="en-US" sz="2500" dirty="0" err="1">
                <a:latin typeface="UTM Avo" panose="02040603050506020204" pitchFamily="18"/>
              </a:rPr>
              <a:t>dụ</a:t>
            </a:r>
            <a:r>
              <a:rPr lang="en-US" sz="2500" dirty="0">
                <a:latin typeface="UTM Avo" panose="02040603050506020204" pitchFamily="18"/>
              </a:rPr>
              <a:t> </a:t>
            </a:r>
            <a:r>
              <a:rPr lang="en-US" sz="2500" dirty="0" err="1">
                <a:latin typeface="UTM Avo" panose="02040603050506020204" pitchFamily="18"/>
              </a:rPr>
              <a:t>tương</a:t>
            </a:r>
            <a:r>
              <a:rPr lang="en-US" sz="2500" dirty="0">
                <a:latin typeface="UTM Avo" panose="02040603050506020204" pitchFamily="18"/>
              </a:rPr>
              <a:t> </a:t>
            </a:r>
            <a:r>
              <a:rPr lang="en-US" sz="2500" dirty="0" err="1">
                <a:latin typeface="UTM Avo" panose="02040603050506020204" pitchFamily="18"/>
              </a:rPr>
              <a:t>tự</a:t>
            </a:r>
            <a:r>
              <a:rPr lang="en-US" sz="2500" dirty="0">
                <a:latin typeface="UTM Avo" panose="02040603050506020204" pitchFamily="18"/>
              </a:rPr>
              <a:t> </a:t>
            </a:r>
            <a:r>
              <a:rPr lang="en-US" sz="2500" dirty="0" err="1">
                <a:latin typeface="UTM Avo" panose="02040603050506020204" pitchFamily="18"/>
              </a:rPr>
              <a:t>câu</a:t>
            </a:r>
            <a:r>
              <a:rPr lang="en-US" sz="2500" dirty="0">
                <a:latin typeface="UTM Avo" panose="02040603050506020204" pitchFamily="18"/>
              </a:rPr>
              <a:t> a </a:t>
            </a:r>
            <a:r>
              <a:rPr lang="en-US" sz="2500" dirty="0" err="1">
                <a:latin typeface="UTM Avo" panose="02040603050506020204" pitchFamily="18"/>
              </a:rPr>
              <a:t>rồi</a:t>
            </a:r>
            <a:r>
              <a:rPr lang="en-US" sz="2500" dirty="0">
                <a:latin typeface="UTM Avo" panose="02040603050506020204" pitchFamily="18"/>
              </a:rPr>
              <a:t> </a:t>
            </a:r>
            <a:r>
              <a:rPr lang="en-US" sz="2500" dirty="0" err="1">
                <a:latin typeface="UTM Avo" panose="02040603050506020204" pitchFamily="18"/>
              </a:rPr>
              <a:t>đố</a:t>
            </a:r>
            <a:r>
              <a:rPr lang="en-US" sz="2500" dirty="0">
                <a:latin typeface="UTM Avo" panose="02040603050506020204" pitchFamily="18"/>
              </a:rPr>
              <a:t> </a:t>
            </a:r>
            <a:r>
              <a:rPr lang="en-US" sz="2500" dirty="0" err="1">
                <a:latin typeface="UTM Avo" panose="02040603050506020204" pitchFamily="18"/>
              </a:rPr>
              <a:t>bạn</a:t>
            </a:r>
            <a:r>
              <a:rPr lang="en-US" sz="2500" dirty="0">
                <a:latin typeface="UTM Avo" panose="02040603050506020204" pitchFamily="18"/>
              </a:rPr>
              <a:t> </a:t>
            </a:r>
            <a:r>
              <a:rPr lang="en-US" sz="2500" dirty="0" err="1">
                <a:latin typeface="UTM Avo" panose="02040603050506020204" pitchFamily="18"/>
              </a:rPr>
              <a:t>thực</a:t>
            </a:r>
            <a:r>
              <a:rPr lang="en-US" sz="2500" dirty="0">
                <a:latin typeface="UTM Avo" panose="02040603050506020204" pitchFamily="18"/>
              </a:rPr>
              <a:t> </a:t>
            </a:r>
            <a:r>
              <a:rPr lang="en-US" sz="2500" dirty="0" err="1">
                <a:latin typeface="UTM Avo" panose="02040603050506020204" pitchFamily="18"/>
              </a:rPr>
              <a:t>hiện</a:t>
            </a:r>
            <a:r>
              <a:rPr lang="en-US" sz="2500" dirty="0">
                <a:latin typeface="UTM Avo" panose="02040603050506020204" pitchFamily="18"/>
              </a:rPr>
              <a:t>.</a:t>
            </a:r>
            <a:endParaRPr lang="en-US" sz="2500" dirty="0">
              <a:latin typeface="UTM Avo" panose="02040603050506020204" pitchFamily="18"/>
            </a:endParaRPr>
          </a:p>
        </p:txBody>
      </p:sp>
      <p:sp>
        <p:nvSpPr>
          <p:cNvPr id="16" name="Rectangle 15"/>
          <p:cNvSpPr/>
          <p:nvPr/>
        </p:nvSpPr>
        <p:spPr>
          <a:xfrm>
            <a:off x="308090" y="4632870"/>
            <a:ext cx="11575820" cy="1164806"/>
          </a:xfrm>
          <a:prstGeom prst="rect">
            <a:avLst/>
          </a:prstGeom>
          <a:solidFill>
            <a:schemeClr val="accent5">
              <a:lumMod val="20000"/>
              <a:lumOff val="80000"/>
            </a:schemeClr>
          </a:solidFill>
        </p:spPr>
        <p:txBody>
          <a:bodyPr wrap="square">
            <a:spAutoFit/>
          </a:bodyPr>
          <a:lstStyle/>
          <a:p>
            <a:pPr algn="just">
              <a:lnSpc>
                <a:spcPct val="150000"/>
              </a:lnSpc>
            </a:pPr>
            <a:r>
              <a:rPr lang="en-US" sz="2500" b="1" dirty="0" err="1">
                <a:latin typeface="UTM Avo" panose="02040603050506020204" pitchFamily="18"/>
              </a:rPr>
              <a:t>Nhận</a:t>
            </a:r>
            <a:r>
              <a:rPr lang="en-US" sz="2500" b="1" dirty="0">
                <a:latin typeface="UTM Avo" panose="02040603050506020204" pitchFamily="18"/>
              </a:rPr>
              <a:t> </a:t>
            </a:r>
            <a:r>
              <a:rPr lang="en-US" sz="2500" b="1" dirty="0" err="1">
                <a:latin typeface="UTM Avo" panose="02040603050506020204" pitchFamily="18"/>
              </a:rPr>
              <a:t>xét</a:t>
            </a:r>
            <a:r>
              <a:rPr lang="en-US" sz="2500" b="1" dirty="0">
                <a:latin typeface="UTM Avo" panose="02040603050506020204" pitchFamily="18"/>
              </a:rPr>
              <a:t>: </a:t>
            </a:r>
            <a:r>
              <a:rPr lang="vi-VN" sz="2500" dirty="0">
                <a:latin typeface="UTM Avo" panose="02040603050506020204" pitchFamily="18"/>
              </a:rPr>
              <a:t>Khi nhân một tích hai phân số với phân số thứ ba, ta có thể nhân phân số thứ nhất với tích của phân số thứ hai và phân số thứ ba</a:t>
            </a:r>
            <a:endParaRPr lang="en-US" sz="2500" dirty="0">
              <a:latin typeface="UTM Avo" panose="02040603050506020204" pitchFamily="18"/>
            </a:endParaRPr>
          </a:p>
        </p:txBody>
      </p:sp>
      <p:sp>
        <p:nvSpPr>
          <p:cNvPr id="17" name="Oval 16"/>
          <p:cNvSpPr/>
          <p:nvPr/>
        </p:nvSpPr>
        <p:spPr>
          <a:xfrm>
            <a:off x="2741915" y="3672831"/>
            <a:ext cx="731520" cy="731520"/>
          </a:xfrm>
          <a:prstGeom prst="ellipse">
            <a:avLst/>
          </a:prstGeom>
          <a:no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00">
              <a:latin typeface="UTM Avo" panose="02040603050506020204" pitchFamily="18"/>
            </a:endParaRPr>
          </a:p>
        </p:txBody>
      </p:sp>
      <p:sp>
        <p:nvSpPr>
          <p:cNvPr id="18" name="Oval 17"/>
          <p:cNvSpPr/>
          <p:nvPr/>
        </p:nvSpPr>
        <p:spPr>
          <a:xfrm>
            <a:off x="8424657" y="3665175"/>
            <a:ext cx="731520" cy="731520"/>
          </a:xfrm>
          <a:prstGeom prst="ellipse">
            <a:avLst/>
          </a:prstGeom>
          <a:no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00">
              <a:latin typeface="UTM Avo" panose="02040603050506020204" pitchFamily="18"/>
            </a:endParaRPr>
          </a:p>
        </p:txBody>
      </p:sp>
      <mc:AlternateContent xmlns:mc="http://schemas.openxmlformats.org/markup-compatibility/2006">
        <mc:Choice xmlns:a14="http://schemas.microsoft.com/office/drawing/2010/main" Requires="a14">
          <p:sp>
            <p:nvSpPr>
              <p:cNvPr id="19" name="Rectangle 18"/>
              <p:cNvSpPr/>
              <p:nvPr/>
            </p:nvSpPr>
            <p:spPr>
              <a:xfrm>
                <a:off x="744569" y="3158014"/>
                <a:ext cx="2147704" cy="1453090"/>
              </a:xfrm>
              <a:prstGeom prst="rect">
                <a:avLst/>
              </a:prstGeom>
            </p:spPr>
            <p:txBody>
              <a:bodyPr wrap="none">
                <a:spAutoFit/>
              </a:bodyPr>
              <a:lstStyle/>
              <a:p>
                <a:pPr algn="just">
                  <a:lnSpc>
                    <a:spcPct val="150000"/>
                  </a:lnSpc>
                  <a:spcAft>
                    <a:spcPts val="535"/>
                  </a:spcAft>
                </a:pPr>
                <a14:m>
                  <m:oMathPara xmlns:m="http://schemas.openxmlformats.org/officeDocument/2006/math">
                    <m:oMathParaPr>
                      <m:jc m:val="centerGroup"/>
                    </m:oMathParaPr>
                    <m:oMath xmlns:m="http://schemas.openxmlformats.org/officeDocument/2006/math">
                      <m:d>
                        <m:dPr>
                          <m:ctrlPr>
                            <a:rPr lang="en-US" sz="2500" i="1" smtClean="0">
                              <a:latin typeface="Cambria Math" panose="02040503050406030204" pitchFamily="18" charset="0"/>
                            </a:rPr>
                          </m:ctrlPr>
                        </m:dPr>
                        <m:e>
                          <m:f>
                            <m:fPr>
                              <m:ctrlPr>
                                <a:rPr lang="en-US" sz="2500" i="1">
                                  <a:latin typeface="Cambria Math" panose="02040503050406030204" pitchFamily="18" charset="0"/>
                                </a:rPr>
                              </m:ctrlPr>
                            </m:fPr>
                            <m:num>
                              <m:r>
                                <m:rPr>
                                  <m:nor/>
                                </m:rPr>
                                <a:rPr lang="en-US" sz="2500">
                                  <a:latin typeface="UTM Avo" panose="02040603050506020204" pitchFamily="18" charset="0"/>
                                </a:rPr>
                                <m:t>1</m:t>
                              </m:r>
                            </m:num>
                            <m:den>
                              <m:r>
                                <m:rPr>
                                  <m:nor/>
                                </m:rPr>
                                <a:rPr lang="en-US" sz="2500">
                                  <a:latin typeface="UTM Avo" panose="02040603050506020204" pitchFamily="18" charset="0"/>
                                </a:rPr>
                                <m:t>4</m:t>
                              </m:r>
                            </m:den>
                          </m:f>
                          <m:r>
                            <a:rPr lang="en-US" sz="2500" i="1">
                              <a:latin typeface="Cambria Math" panose="02040503050406030204" pitchFamily="18" charset="0"/>
                            </a:rPr>
                            <m:t>×</m:t>
                          </m:r>
                          <m:f>
                            <m:fPr>
                              <m:ctrlPr>
                                <a:rPr lang="en-US" sz="2500" i="1">
                                  <a:latin typeface="Cambria Math" panose="02040503050406030204" pitchFamily="18" charset="0"/>
                                </a:rPr>
                              </m:ctrlPr>
                            </m:fPr>
                            <m:num>
                              <m:r>
                                <m:rPr>
                                  <m:nor/>
                                </m:rPr>
                                <a:rPr lang="en-US" sz="2500">
                                  <a:latin typeface="UTM Avo" panose="02040603050506020204" pitchFamily="18" charset="0"/>
                                </a:rPr>
                                <m:t>2</m:t>
                              </m:r>
                            </m:num>
                            <m:den>
                              <m:r>
                                <m:rPr>
                                  <m:nor/>
                                </m:rPr>
                                <a:rPr lang="en-US" sz="2500">
                                  <a:latin typeface="UTM Avo" panose="02040603050506020204" pitchFamily="18" charset="0"/>
                                </a:rPr>
                                <m:t>3</m:t>
                              </m:r>
                            </m:den>
                          </m:f>
                        </m:e>
                      </m:d>
                      <m:r>
                        <a:rPr lang="en-US" sz="2500" i="1">
                          <a:latin typeface="Cambria Math" panose="02040503050406030204" pitchFamily="18" charset="0"/>
                        </a:rPr>
                        <m:t>×</m:t>
                      </m:r>
                      <m:f>
                        <m:fPr>
                          <m:ctrlPr>
                            <a:rPr lang="en-US" sz="2500" i="1">
                              <a:latin typeface="Cambria Math" panose="02040503050406030204" pitchFamily="18" charset="0"/>
                            </a:rPr>
                          </m:ctrlPr>
                        </m:fPr>
                        <m:num>
                          <m:r>
                            <m:rPr>
                              <m:nor/>
                            </m:rPr>
                            <a:rPr lang="en-US" sz="2500" i="0">
                              <a:latin typeface="UTM Avo" panose="02040603050506020204" pitchFamily="18" charset="0"/>
                            </a:rPr>
                            <m:t>3</m:t>
                          </m:r>
                        </m:num>
                        <m:den>
                          <m:r>
                            <m:rPr>
                              <m:nor/>
                            </m:rPr>
                            <a:rPr lang="en-US" sz="2500" i="0">
                              <a:latin typeface="UTM Avo" panose="02040603050506020204" pitchFamily="18" charset="0"/>
                            </a:rPr>
                            <m:t>5</m:t>
                          </m:r>
                        </m:den>
                      </m:f>
                      <m:r>
                        <m:rPr>
                          <m:nor/>
                        </m:rPr>
                        <a:rPr lang="en-US" sz="2500" i="0">
                          <a:latin typeface="UTM Avo" panose="02040603050506020204" pitchFamily="18" charset="0"/>
                        </a:rPr>
                        <m:t> </m:t>
                      </m:r>
                      <m:r>
                        <m:rPr>
                          <m:nor/>
                        </m:rPr>
                        <a:rPr lang="en-US" sz="2500" i="0">
                          <a:latin typeface="UTM Avo" panose="02040603050506020204" pitchFamily="18" charset="0"/>
                          <a:ea typeface="Calibri" panose="020F0502020204030204"/>
                          <a:cs typeface="Times New Roman" panose="02020603050405020304"/>
                        </a:rPr>
                        <m:t> </m:t>
                      </m:r>
                    </m:oMath>
                  </m:oMathPara>
                </a14:m>
                <a:endParaRPr lang="en-US" sz="2500" dirty="0">
                  <a:latin typeface="UTM Avo" panose="02040603050506020204" pitchFamily="18" charset="0"/>
                  <a:ea typeface="Calibri" panose="020F0502020204030204"/>
                  <a:cs typeface="Times New Roman" panose="02020603050405020304"/>
                </a:endParaRPr>
              </a:p>
            </p:txBody>
          </p:sp>
        </mc:Choice>
        <mc:Fallback>
          <p:sp>
            <p:nvSpPr>
              <p:cNvPr id="19" name="Rectangle 18"/>
              <p:cNvSpPr>
                <a:spLocks noRot="1" noChangeAspect="1" noMove="1" noResize="1" noEditPoints="1" noAdjustHandles="1" noChangeArrowheads="1" noChangeShapeType="1" noTextEdit="1"/>
              </p:cNvSpPr>
              <p:nvPr/>
            </p:nvSpPr>
            <p:spPr>
              <a:xfrm>
                <a:off x="744569" y="3158014"/>
                <a:ext cx="2147704" cy="1453090"/>
              </a:xfrm>
              <a:prstGeom prst="rect">
                <a:avLst/>
              </a:prstGeom>
              <a:blipFill rotWithShape="1">
                <a:blip r:embed="rId2"/>
                <a:stretch>
                  <a:fillRect l="-16" t="-11" r="22" b="25"/>
                </a:stretch>
              </a:blipFill>
            </p:spPr>
            <p:txBody>
              <a:bodyPr/>
              <a:lstStyle/>
              <a:p>
                <a:r>
                  <a:rPr lang="en-US" altLang="en-US">
                    <a:noFill/>
                  </a:rPr>
                  <a:t> </a:t>
                </a:r>
              </a:p>
            </p:txBody>
          </p:sp>
        </mc:Fallback>
      </mc:AlternateContent>
      <mc:AlternateContent xmlns:mc="http://schemas.openxmlformats.org/markup-compatibility/2006">
        <mc:Choice xmlns:a14="http://schemas.microsoft.com/office/drawing/2010/main" Requires="a14">
          <p:sp>
            <p:nvSpPr>
              <p:cNvPr id="20" name="Rectangle 19"/>
              <p:cNvSpPr/>
              <p:nvPr/>
            </p:nvSpPr>
            <p:spPr>
              <a:xfrm>
                <a:off x="3690624" y="3196242"/>
                <a:ext cx="1917961" cy="1453090"/>
              </a:xfrm>
              <a:prstGeom prst="rect">
                <a:avLst/>
              </a:prstGeom>
            </p:spPr>
            <p:txBody>
              <a:bodyPr wrap="none">
                <a:spAutoFit/>
              </a:bodyPr>
              <a:lstStyle/>
              <a:p>
                <a:pPr algn="just">
                  <a:lnSpc>
                    <a:spcPct val="150000"/>
                  </a:lnSpc>
                  <a:spcAft>
                    <a:spcPts val="535"/>
                  </a:spcAft>
                </a:pPr>
                <a14:m>
                  <m:oMathPara xmlns:m="http://schemas.openxmlformats.org/officeDocument/2006/math">
                    <m:oMathParaPr>
                      <m:jc m:val="centerGroup"/>
                    </m:oMathParaPr>
                    <m:oMath xmlns:m="http://schemas.openxmlformats.org/officeDocument/2006/math">
                      <m:f>
                        <m:fPr>
                          <m:ctrlPr>
                            <a:rPr lang="en-US" sz="2500" i="1">
                              <a:latin typeface="Cambria Math" panose="02040503050406030204" pitchFamily="18" charset="0"/>
                              <a:cs typeface="Times New Roman" panose="02020603050405020304"/>
                            </a:rPr>
                          </m:ctrlPr>
                        </m:fPr>
                        <m:num>
                          <m:r>
                            <m:rPr>
                              <m:nor/>
                            </m:rPr>
                            <a:rPr lang="en-US" sz="2500" i="0">
                              <a:latin typeface="UTM Avo" panose="02040603050506020204" pitchFamily="18" charset="0"/>
                              <a:ea typeface="Calibri" panose="020F0502020204030204"/>
                              <a:cs typeface="Times New Roman" panose="02020603050405020304"/>
                            </a:rPr>
                            <m:t>1</m:t>
                          </m:r>
                        </m:num>
                        <m:den>
                          <m:r>
                            <m:rPr>
                              <m:nor/>
                            </m:rPr>
                            <a:rPr lang="en-US" sz="2500" i="0">
                              <a:latin typeface="UTM Avo" panose="02040603050506020204" pitchFamily="18" charset="0"/>
                              <a:ea typeface="Calibri" panose="020F0502020204030204"/>
                              <a:cs typeface="Times New Roman" panose="02020603050405020304"/>
                            </a:rPr>
                            <m:t>4</m:t>
                          </m:r>
                        </m:den>
                      </m:f>
                      <m:r>
                        <a:rPr lang="en-US" sz="2500" i="1">
                          <a:latin typeface="Cambria Math" panose="02040503050406030204" pitchFamily="18" charset="0"/>
                        </a:rPr>
                        <m:t>×</m:t>
                      </m:r>
                      <m:d>
                        <m:dPr>
                          <m:ctrlPr>
                            <a:rPr lang="en-US" sz="2500" i="1">
                              <a:latin typeface="Cambria Math" panose="02040503050406030204" pitchFamily="18" charset="0"/>
                            </a:rPr>
                          </m:ctrlPr>
                        </m:dPr>
                        <m:e>
                          <m:f>
                            <m:fPr>
                              <m:ctrlPr>
                                <a:rPr lang="en-US" sz="2500" i="1">
                                  <a:latin typeface="Cambria Math" panose="02040503050406030204" pitchFamily="18" charset="0"/>
                                </a:rPr>
                              </m:ctrlPr>
                            </m:fPr>
                            <m:num>
                              <m:r>
                                <m:rPr>
                                  <m:nor/>
                                </m:rPr>
                                <a:rPr lang="en-US" sz="2500" b="0" i="0" smtClean="0">
                                  <a:latin typeface="UTM Avo" panose="02040603050506020204" pitchFamily="18" charset="0"/>
                                </a:rPr>
                                <m:t>2</m:t>
                              </m:r>
                            </m:num>
                            <m:den>
                              <m:r>
                                <m:rPr>
                                  <m:nor/>
                                </m:rPr>
                                <a:rPr lang="en-US" sz="2500" b="0" i="0" smtClean="0">
                                  <a:latin typeface="UTM Avo" panose="02040603050506020204" pitchFamily="18" charset="0"/>
                                </a:rPr>
                                <m:t>3</m:t>
                              </m:r>
                            </m:den>
                          </m:f>
                          <m:r>
                            <a:rPr lang="en-US" sz="2500" i="1">
                              <a:latin typeface="Cambria Math" panose="02040503050406030204" pitchFamily="18" charset="0"/>
                            </a:rPr>
                            <m:t>×</m:t>
                          </m:r>
                          <m:f>
                            <m:fPr>
                              <m:ctrlPr>
                                <a:rPr lang="en-US" sz="2500" i="1">
                                  <a:latin typeface="Cambria Math" panose="02040503050406030204" pitchFamily="18" charset="0"/>
                                </a:rPr>
                              </m:ctrlPr>
                            </m:fPr>
                            <m:num>
                              <m:r>
                                <m:rPr>
                                  <m:nor/>
                                </m:rPr>
                                <a:rPr lang="en-US" sz="2500" b="0" i="0" smtClean="0">
                                  <a:latin typeface="UTM Avo" panose="02040603050506020204" pitchFamily="18" charset="0"/>
                                </a:rPr>
                                <m:t>3</m:t>
                              </m:r>
                            </m:num>
                            <m:den>
                              <m:r>
                                <m:rPr>
                                  <m:nor/>
                                </m:rPr>
                                <a:rPr lang="en-US" sz="2500" b="0" i="0" smtClean="0">
                                  <a:latin typeface="UTM Avo" panose="02040603050506020204" pitchFamily="18" charset="0"/>
                                </a:rPr>
                                <m:t>5</m:t>
                              </m:r>
                            </m:den>
                          </m:f>
                        </m:e>
                      </m:d>
                    </m:oMath>
                  </m:oMathPara>
                </a14:m>
                <a:endParaRPr lang="en-US" sz="2500" dirty="0">
                  <a:latin typeface="UTM Avo" panose="02040603050506020204" pitchFamily="18"/>
                  <a:ea typeface="Calibri" panose="020F0502020204030204"/>
                  <a:cs typeface="Times New Roman" panose="02020603050405020304"/>
                </a:endParaRPr>
              </a:p>
            </p:txBody>
          </p:sp>
        </mc:Choice>
        <mc:Fallback>
          <p:sp>
            <p:nvSpPr>
              <p:cNvPr id="20" name="Rectangle 19"/>
              <p:cNvSpPr>
                <a:spLocks noRot="1" noChangeAspect="1" noMove="1" noResize="1" noEditPoints="1" noAdjustHandles="1" noChangeArrowheads="1" noChangeShapeType="1" noTextEdit="1"/>
              </p:cNvSpPr>
              <p:nvPr/>
            </p:nvSpPr>
            <p:spPr>
              <a:xfrm>
                <a:off x="3690624" y="3196242"/>
                <a:ext cx="1917961" cy="1453090"/>
              </a:xfrm>
              <a:prstGeom prst="rect">
                <a:avLst/>
              </a:prstGeom>
              <a:blipFill rotWithShape="1">
                <a:blip r:embed="rId3"/>
                <a:stretch>
                  <a:fillRect t="-20" r="14" b="34"/>
                </a:stretch>
              </a:blipFill>
            </p:spPr>
            <p:txBody>
              <a:bodyPr/>
              <a:lstStyle/>
              <a:p>
                <a:r>
                  <a:rPr lang="en-US" altLang="en-US">
                    <a:noFill/>
                  </a:rPr>
                  <a:t> </a:t>
                </a:r>
              </a:p>
            </p:txBody>
          </p:sp>
        </mc:Fallback>
      </mc:AlternateContent>
      <mc:AlternateContent xmlns:mc="http://schemas.openxmlformats.org/markup-compatibility/2006">
        <mc:Choice xmlns:a14="http://schemas.microsoft.com/office/drawing/2010/main" Requires="a14">
          <p:sp>
            <p:nvSpPr>
              <p:cNvPr id="21" name="Rectangle 20"/>
              <p:cNvSpPr/>
              <p:nvPr/>
            </p:nvSpPr>
            <p:spPr>
              <a:xfrm>
                <a:off x="6406937" y="3207970"/>
                <a:ext cx="1917961" cy="1453090"/>
              </a:xfrm>
              <a:prstGeom prst="rect">
                <a:avLst/>
              </a:prstGeom>
            </p:spPr>
            <p:txBody>
              <a:bodyPr wrap="none">
                <a:spAutoFit/>
              </a:bodyPr>
              <a:lstStyle/>
              <a:p>
                <a:pPr algn="just">
                  <a:lnSpc>
                    <a:spcPct val="150000"/>
                  </a:lnSpc>
                  <a:spcAft>
                    <a:spcPts val="535"/>
                  </a:spcAft>
                </a:pPr>
                <a14:m>
                  <m:oMathPara xmlns:m="http://schemas.openxmlformats.org/officeDocument/2006/math">
                    <m:oMathParaPr>
                      <m:jc m:val="centerGroup"/>
                    </m:oMathParaPr>
                    <m:oMath xmlns:m="http://schemas.openxmlformats.org/officeDocument/2006/math">
                      <m:d>
                        <m:dPr>
                          <m:ctrlPr>
                            <a:rPr lang="en-US" sz="2500" i="1">
                              <a:latin typeface="Cambria Math" panose="02040503050406030204" pitchFamily="18" charset="0"/>
                            </a:rPr>
                          </m:ctrlPr>
                        </m:dPr>
                        <m:e>
                          <m:f>
                            <m:fPr>
                              <m:ctrlPr>
                                <a:rPr lang="en-US" sz="2500" i="1">
                                  <a:latin typeface="Cambria Math" panose="02040503050406030204" pitchFamily="18" charset="0"/>
                                </a:rPr>
                              </m:ctrlPr>
                            </m:fPr>
                            <m:num>
                              <m:r>
                                <m:rPr>
                                  <m:nor/>
                                </m:rPr>
                                <a:rPr lang="en-US" sz="2500">
                                  <a:latin typeface="UTM Avo" panose="02040603050506020204" pitchFamily="18" charset="0"/>
                                </a:rPr>
                                <m:t>1</m:t>
                              </m:r>
                            </m:num>
                            <m:den>
                              <m:r>
                                <m:rPr>
                                  <m:nor/>
                                </m:rPr>
                                <a:rPr lang="en-US" sz="2500" b="0" i="0" smtClean="0">
                                  <a:latin typeface="UTM Avo" panose="02040603050506020204" pitchFamily="18" charset="0"/>
                                </a:rPr>
                                <m:t>2</m:t>
                              </m:r>
                            </m:den>
                          </m:f>
                          <m:r>
                            <a:rPr lang="en-US" sz="2500" i="1">
                              <a:latin typeface="Cambria Math" panose="02040503050406030204" pitchFamily="18" charset="0"/>
                            </a:rPr>
                            <m:t>×</m:t>
                          </m:r>
                          <m:f>
                            <m:fPr>
                              <m:ctrlPr>
                                <a:rPr lang="en-US" sz="2500" i="1">
                                  <a:latin typeface="Cambria Math" panose="02040503050406030204" pitchFamily="18" charset="0"/>
                                </a:rPr>
                              </m:ctrlPr>
                            </m:fPr>
                            <m:num>
                              <m:r>
                                <m:rPr>
                                  <m:nor/>
                                </m:rPr>
                                <a:rPr lang="en-US" sz="2500" b="0" i="0" smtClean="0">
                                  <a:latin typeface="UTM Avo" panose="02040603050506020204" pitchFamily="18" charset="0"/>
                                </a:rPr>
                                <m:t>1</m:t>
                              </m:r>
                            </m:num>
                            <m:den>
                              <m:r>
                                <m:rPr>
                                  <m:nor/>
                                </m:rPr>
                                <a:rPr lang="en-US" sz="2500" b="0" i="0" smtClean="0">
                                  <a:latin typeface="UTM Avo" panose="02040603050506020204" pitchFamily="18" charset="0"/>
                                </a:rPr>
                                <m:t>6</m:t>
                              </m:r>
                            </m:den>
                          </m:f>
                        </m:e>
                      </m:d>
                      <m:r>
                        <a:rPr lang="en-US" sz="2500" i="1">
                          <a:latin typeface="Cambria Math" panose="02040503050406030204" pitchFamily="18" charset="0"/>
                        </a:rPr>
                        <m:t>×</m:t>
                      </m:r>
                      <m:f>
                        <m:fPr>
                          <m:ctrlPr>
                            <a:rPr lang="en-US" sz="2500" i="1">
                              <a:latin typeface="Cambria Math" panose="02040503050406030204" pitchFamily="18" charset="0"/>
                            </a:rPr>
                          </m:ctrlPr>
                        </m:fPr>
                        <m:num>
                          <m:r>
                            <m:rPr>
                              <m:nor/>
                            </m:rPr>
                            <a:rPr lang="en-US" sz="2500" i="0">
                              <a:latin typeface="UTM Avo" panose="02040603050506020204" pitchFamily="18" charset="0"/>
                            </a:rPr>
                            <m:t>1</m:t>
                          </m:r>
                        </m:num>
                        <m:den>
                          <m:r>
                            <m:rPr>
                              <m:nor/>
                            </m:rPr>
                            <a:rPr lang="en-US" sz="2500" i="0">
                              <a:latin typeface="UTM Avo" panose="02040603050506020204" pitchFamily="18" charset="0"/>
                            </a:rPr>
                            <m:t>5</m:t>
                          </m:r>
                        </m:den>
                      </m:f>
                    </m:oMath>
                  </m:oMathPara>
                </a14:m>
                <a:endParaRPr lang="en-US" sz="2500" dirty="0">
                  <a:latin typeface="UTM Avo" panose="02040603050506020204" pitchFamily="18" charset="0"/>
                  <a:ea typeface="Calibri" panose="020F0502020204030204"/>
                  <a:cs typeface="Times New Roman" panose="02020603050405020304"/>
                </a:endParaRPr>
              </a:p>
            </p:txBody>
          </p:sp>
        </mc:Choice>
        <mc:Fallback>
          <p:sp>
            <p:nvSpPr>
              <p:cNvPr id="21" name="Rectangle 20"/>
              <p:cNvSpPr>
                <a:spLocks noRot="1" noChangeAspect="1" noMove="1" noResize="1" noEditPoints="1" noAdjustHandles="1" noChangeArrowheads="1" noChangeShapeType="1" noTextEdit="1"/>
              </p:cNvSpPr>
              <p:nvPr/>
            </p:nvSpPr>
            <p:spPr>
              <a:xfrm>
                <a:off x="6406937" y="3207970"/>
                <a:ext cx="1917961" cy="1453090"/>
              </a:xfrm>
              <a:prstGeom prst="rect">
                <a:avLst/>
              </a:prstGeom>
              <a:blipFill rotWithShape="1">
                <a:blip r:embed="rId4"/>
                <a:stretch>
                  <a:fillRect l="-22" t="-40" r="3" b="11"/>
                </a:stretch>
              </a:blipFill>
            </p:spPr>
            <p:txBody>
              <a:bodyPr/>
              <a:lstStyle/>
              <a:p>
                <a:r>
                  <a:rPr lang="en-US" altLang="en-US">
                    <a:noFill/>
                  </a:rPr>
                  <a:t> </a:t>
                </a:r>
              </a:p>
            </p:txBody>
          </p:sp>
        </mc:Fallback>
      </mc:AlternateContent>
      <mc:AlternateContent xmlns:mc="http://schemas.openxmlformats.org/markup-compatibility/2006">
        <mc:Choice xmlns:a14="http://schemas.microsoft.com/office/drawing/2010/main" Requires="a14">
          <p:sp>
            <p:nvSpPr>
              <p:cNvPr id="22" name="Rectangle 21"/>
              <p:cNvSpPr/>
              <p:nvPr/>
            </p:nvSpPr>
            <p:spPr>
              <a:xfrm>
                <a:off x="9255936" y="3179780"/>
                <a:ext cx="2164592" cy="1453090"/>
              </a:xfrm>
              <a:prstGeom prst="rect">
                <a:avLst/>
              </a:prstGeom>
            </p:spPr>
            <p:txBody>
              <a:bodyPr wrap="square">
                <a:spAutoFit/>
              </a:bodyPr>
              <a:lstStyle/>
              <a:p>
                <a:pPr algn="just">
                  <a:lnSpc>
                    <a:spcPct val="150000"/>
                  </a:lnSpc>
                  <a:spcAft>
                    <a:spcPts val="535"/>
                  </a:spcAft>
                </a:pPr>
                <a14:m>
                  <m:oMathPara xmlns:m="http://schemas.openxmlformats.org/officeDocument/2006/math">
                    <m:oMathParaPr>
                      <m:jc m:val="centerGroup"/>
                    </m:oMathParaPr>
                    <m:oMath xmlns:m="http://schemas.openxmlformats.org/officeDocument/2006/math">
                      <m:f>
                        <m:fPr>
                          <m:ctrlPr>
                            <a:rPr lang="en-US" sz="2500" i="1" smtClean="0">
                              <a:latin typeface="Cambria Math" panose="02040503050406030204" pitchFamily="18" charset="0"/>
                            </a:rPr>
                          </m:ctrlPr>
                        </m:fPr>
                        <m:num>
                          <m:r>
                            <m:rPr>
                              <m:nor/>
                            </m:rPr>
                            <a:rPr lang="en-US" sz="2500" i="0">
                              <a:latin typeface="UTM Avo" panose="02040603050506020204" pitchFamily="18" charset="0"/>
                            </a:rPr>
                            <m:t>1</m:t>
                          </m:r>
                        </m:num>
                        <m:den>
                          <m:r>
                            <m:rPr>
                              <m:nor/>
                            </m:rPr>
                            <a:rPr lang="en-US" sz="2500" i="0">
                              <a:latin typeface="UTM Avo" panose="02040603050506020204" pitchFamily="18" charset="0"/>
                            </a:rPr>
                            <m:t>2</m:t>
                          </m:r>
                        </m:den>
                      </m:f>
                      <m:r>
                        <a:rPr lang="en-US" sz="2500" i="1">
                          <a:latin typeface="Cambria Math" panose="02040503050406030204" pitchFamily="18" charset="0"/>
                        </a:rPr>
                        <m:t>×</m:t>
                      </m:r>
                      <m:d>
                        <m:dPr>
                          <m:ctrlPr>
                            <a:rPr lang="en-US" sz="2500" i="1">
                              <a:latin typeface="Cambria Math" panose="02040503050406030204" pitchFamily="18" charset="0"/>
                            </a:rPr>
                          </m:ctrlPr>
                        </m:dPr>
                        <m:e>
                          <m:f>
                            <m:fPr>
                              <m:ctrlPr>
                                <a:rPr lang="en-US" sz="2500" i="1">
                                  <a:latin typeface="Cambria Math" panose="02040503050406030204" pitchFamily="18" charset="0"/>
                                </a:rPr>
                              </m:ctrlPr>
                            </m:fPr>
                            <m:num>
                              <m:r>
                                <m:rPr>
                                  <m:nor/>
                                </m:rPr>
                                <a:rPr lang="en-US" sz="2500">
                                  <a:latin typeface="UTM Avo" panose="02040603050506020204" pitchFamily="18" charset="0"/>
                                </a:rPr>
                                <m:t>1</m:t>
                              </m:r>
                            </m:num>
                            <m:den>
                              <m:r>
                                <m:rPr>
                                  <m:nor/>
                                </m:rPr>
                                <a:rPr lang="en-US" sz="2500" b="0" i="0" smtClean="0">
                                  <a:latin typeface="UTM Avo" panose="02040603050506020204" pitchFamily="18" charset="0"/>
                                </a:rPr>
                                <m:t>6</m:t>
                              </m:r>
                            </m:den>
                          </m:f>
                          <m:r>
                            <a:rPr lang="en-US" sz="2500" i="1">
                              <a:latin typeface="Cambria Math" panose="02040503050406030204" pitchFamily="18" charset="0"/>
                            </a:rPr>
                            <m:t>×</m:t>
                          </m:r>
                          <m:f>
                            <m:fPr>
                              <m:ctrlPr>
                                <a:rPr lang="en-US" sz="2500" i="1">
                                  <a:latin typeface="Cambria Math" panose="02040503050406030204" pitchFamily="18" charset="0"/>
                                </a:rPr>
                              </m:ctrlPr>
                            </m:fPr>
                            <m:num>
                              <m:r>
                                <m:rPr>
                                  <m:nor/>
                                </m:rPr>
                                <a:rPr lang="en-US" sz="2500">
                                  <a:latin typeface="UTM Avo" panose="02040603050506020204" pitchFamily="18" charset="0"/>
                                </a:rPr>
                                <m:t>1</m:t>
                              </m:r>
                            </m:num>
                            <m:den>
                              <m:r>
                                <m:rPr>
                                  <m:nor/>
                                </m:rPr>
                                <a:rPr lang="en-US" sz="2500" b="0" i="0" smtClean="0">
                                  <a:latin typeface="UTM Avo" panose="02040603050506020204" pitchFamily="18" charset="0"/>
                                </a:rPr>
                                <m:t>5</m:t>
                              </m:r>
                            </m:den>
                          </m:f>
                        </m:e>
                      </m:d>
                    </m:oMath>
                  </m:oMathPara>
                </a14:m>
                <a:endParaRPr lang="en-US" sz="2500" dirty="0">
                  <a:latin typeface="UTM Avo" panose="02040603050506020204" pitchFamily="18"/>
                  <a:ea typeface="Calibri" panose="020F0502020204030204"/>
                  <a:cs typeface="Times New Roman" panose="02020603050405020304"/>
                </a:endParaRPr>
              </a:p>
            </p:txBody>
          </p:sp>
        </mc:Choice>
        <mc:Fallback>
          <p:sp>
            <p:nvSpPr>
              <p:cNvPr id="22" name="Rectangle 21"/>
              <p:cNvSpPr>
                <a:spLocks noRot="1" noChangeAspect="1" noMove="1" noResize="1" noEditPoints="1" noAdjustHandles="1" noChangeArrowheads="1" noChangeShapeType="1" noTextEdit="1"/>
              </p:cNvSpPr>
              <p:nvPr/>
            </p:nvSpPr>
            <p:spPr>
              <a:xfrm>
                <a:off x="9255936" y="3179780"/>
                <a:ext cx="2164592" cy="1453090"/>
              </a:xfrm>
              <a:prstGeom prst="rect">
                <a:avLst/>
              </a:prstGeom>
              <a:blipFill rotWithShape="1">
                <a:blip r:embed="rId5"/>
                <a:stretch>
                  <a:fillRect l="-8" t="-23" r="2" b="38"/>
                </a:stretch>
              </a:blipFill>
            </p:spPr>
            <p:txBody>
              <a:bodyPr/>
              <a:lstStyle/>
              <a:p>
                <a:r>
                  <a:rPr lang="en-US" altLang="en-US">
                    <a:noFill/>
                  </a:rPr>
                  <a:t> </a:t>
                </a:r>
              </a:p>
            </p:txBody>
          </p:sp>
        </mc:Fallback>
      </mc:AlternateContent>
      <p:grpSp>
        <p:nvGrpSpPr>
          <p:cNvPr id="23" name="Group 22"/>
          <p:cNvGrpSpPr/>
          <p:nvPr/>
        </p:nvGrpSpPr>
        <p:grpSpPr>
          <a:xfrm>
            <a:off x="4394200" y="1754766"/>
            <a:ext cx="3403600" cy="707319"/>
            <a:chOff x="1123950" y="428390"/>
            <a:chExt cx="5105400" cy="1181335"/>
          </a:xfrm>
        </p:grpSpPr>
        <p:sp>
          <p:nvSpPr>
            <p:cNvPr id="24" name="Rounded Rectangle 23"/>
            <p:cNvSpPr/>
            <p:nvPr/>
          </p:nvSpPr>
          <p:spPr>
            <a:xfrm>
              <a:off x="1123950" y="485775"/>
              <a:ext cx="5105400" cy="1123950"/>
            </a:xfrm>
            <a:prstGeom prst="roundRect">
              <a:avLst/>
            </a:prstGeom>
            <a:solidFill>
              <a:srgbClr val="FFFFFF"/>
            </a:solidFill>
            <a:ln w="25400" cap="flat" cmpd="sng" algn="ctr">
              <a:solidFill>
                <a:srgbClr val="F9D94C"/>
              </a:solidFill>
              <a:prstDash val="solid"/>
            </a:ln>
            <a:effectLst/>
          </p:spPr>
          <p:txBody>
            <a:bodyPr rtlCol="0" anchor="ctr"/>
            <a:lstStyle/>
            <a:p>
              <a:pPr algn="ctr" defTabSz="609600">
                <a:buClrTx/>
                <a:defRPr/>
              </a:pPr>
              <a:endParaRPr lang="en-US" sz="2500">
                <a:solidFill>
                  <a:srgbClr val="191919"/>
                </a:solidFill>
                <a:latin typeface="UTM Avo" panose="02040603050506020204" pitchFamily="18"/>
              </a:endParaRPr>
            </a:p>
          </p:txBody>
        </p:sp>
        <p:sp>
          <p:nvSpPr>
            <p:cNvPr id="28" name="Rectangle 27"/>
            <p:cNvSpPr/>
            <p:nvPr/>
          </p:nvSpPr>
          <p:spPr>
            <a:xfrm>
              <a:off x="1577198" y="428390"/>
              <a:ext cx="4210050" cy="990912"/>
            </a:xfrm>
            <a:prstGeom prst="rect">
              <a:avLst/>
            </a:prstGeom>
          </p:spPr>
          <p:txBody>
            <a:bodyPr wrap="square">
              <a:spAutoFit/>
            </a:bodyPr>
            <a:lstStyle/>
            <a:p>
              <a:pPr algn="ctr" defTabSz="609600">
                <a:lnSpc>
                  <a:spcPct val="150000"/>
                </a:lnSpc>
                <a:buClrTx/>
                <a:defRPr/>
              </a:pPr>
              <a:r>
                <a:rPr lang="en-US" sz="2500" b="1" dirty="0" err="1">
                  <a:solidFill>
                    <a:srgbClr val="C00000"/>
                  </a:solidFill>
                  <a:latin typeface="UTM Avo" panose="02040603050506020204" pitchFamily="18"/>
                </a:rPr>
                <a:t>Bài</a:t>
              </a:r>
              <a:r>
                <a:rPr lang="en-US" sz="2500" b="1" dirty="0">
                  <a:solidFill>
                    <a:srgbClr val="C00000"/>
                  </a:solidFill>
                  <a:latin typeface="UTM Avo" panose="02040603050506020204" pitchFamily="18"/>
                </a:rPr>
                <a:t> </a:t>
              </a:r>
              <a:r>
                <a:rPr lang="en-US" sz="2500" b="1" dirty="0" err="1">
                  <a:solidFill>
                    <a:srgbClr val="C00000"/>
                  </a:solidFill>
                  <a:latin typeface="UTM Avo" panose="02040603050506020204" pitchFamily="18"/>
                </a:rPr>
                <a:t>tập</a:t>
              </a:r>
              <a:r>
                <a:rPr lang="en-US" sz="2500" b="1" dirty="0">
                  <a:solidFill>
                    <a:srgbClr val="C00000"/>
                  </a:solidFill>
                  <a:latin typeface="UTM Avo" panose="02040603050506020204" pitchFamily="18"/>
                </a:rPr>
                <a:t> 4: </a:t>
              </a:r>
              <a:endParaRPr lang="en-US" sz="2500" dirty="0">
                <a:solidFill>
                  <a:sysClr val="windowText" lastClr="000000"/>
                </a:solidFill>
                <a:latin typeface="UTM Avo" panose="02040603050506020204" pitchFamily="18"/>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wipe(down)">
                                      <p:cBhvr>
                                        <p:cTn id="7" dur="500"/>
                                        <p:tgtEl>
                                          <p:spTgt spid="23"/>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wipe(down)">
                                      <p:cBhvr>
                                        <p:cTn id="10" dur="500"/>
                                        <p:tgtEl>
                                          <p:spTgt spid="14"/>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wipe(down)">
                                      <p:cBhvr>
                                        <p:cTn id="13" dur="500"/>
                                        <p:tgtEl>
                                          <p:spTgt spid="15"/>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wipe(down)">
                                      <p:cBhvr>
                                        <p:cTn id="16" dur="500"/>
                                        <p:tgtEl>
                                          <p:spTgt spid="16"/>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wipe(down)">
                                      <p:cBhvr>
                                        <p:cTn id="19" dur="500"/>
                                        <p:tgtEl>
                                          <p:spTgt spid="17"/>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wipe(down)">
                                      <p:cBhvr>
                                        <p:cTn id="22" dur="500"/>
                                        <p:tgtEl>
                                          <p:spTgt spid="18"/>
                                        </p:tgtEl>
                                      </p:cBhvr>
                                    </p:animEffect>
                                  </p:childTnLst>
                                </p:cTn>
                              </p:par>
                              <p:par>
                                <p:cTn id="23" presetID="22" presetClass="entr" presetSubtype="4" fill="hold" grpId="0" nodeType="withEffect">
                                  <p:stCondLst>
                                    <p:cond delay="0"/>
                                  </p:stCondLst>
                                  <p:childTnLst>
                                    <p:set>
                                      <p:cBhvr>
                                        <p:cTn id="24" dur="1" fill="hold">
                                          <p:stCondLst>
                                            <p:cond delay="0"/>
                                          </p:stCondLst>
                                        </p:cTn>
                                        <p:tgtEl>
                                          <p:spTgt spid="19"/>
                                        </p:tgtEl>
                                        <p:attrNameLst>
                                          <p:attrName>style.visibility</p:attrName>
                                        </p:attrNameLst>
                                      </p:cBhvr>
                                      <p:to>
                                        <p:strVal val="visible"/>
                                      </p:to>
                                    </p:set>
                                    <p:animEffect transition="in" filter="wipe(down)">
                                      <p:cBhvr>
                                        <p:cTn id="25" dur="500"/>
                                        <p:tgtEl>
                                          <p:spTgt spid="19"/>
                                        </p:tgtEl>
                                      </p:cBhvr>
                                    </p:animEffect>
                                  </p:childTnLst>
                                </p:cTn>
                              </p:par>
                              <p:par>
                                <p:cTn id="26" presetID="22" presetClass="entr" presetSubtype="4" fill="hold" grpId="0" nodeType="with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wipe(down)">
                                      <p:cBhvr>
                                        <p:cTn id="28" dur="500"/>
                                        <p:tgtEl>
                                          <p:spTgt spid="20"/>
                                        </p:tgtEl>
                                      </p:cBhvr>
                                    </p:animEffect>
                                  </p:childTnLst>
                                </p:cTn>
                              </p:par>
                              <p:par>
                                <p:cTn id="29" presetID="22" presetClass="entr" presetSubtype="4" fill="hold" grpId="0" nodeType="withEffect">
                                  <p:stCondLst>
                                    <p:cond delay="0"/>
                                  </p:stCondLst>
                                  <p:childTnLst>
                                    <p:set>
                                      <p:cBhvr>
                                        <p:cTn id="30" dur="1" fill="hold">
                                          <p:stCondLst>
                                            <p:cond delay="0"/>
                                          </p:stCondLst>
                                        </p:cTn>
                                        <p:tgtEl>
                                          <p:spTgt spid="21"/>
                                        </p:tgtEl>
                                        <p:attrNameLst>
                                          <p:attrName>style.visibility</p:attrName>
                                        </p:attrNameLst>
                                      </p:cBhvr>
                                      <p:to>
                                        <p:strVal val="visible"/>
                                      </p:to>
                                    </p:set>
                                    <p:animEffect transition="in" filter="wipe(down)">
                                      <p:cBhvr>
                                        <p:cTn id="31" dur="500"/>
                                        <p:tgtEl>
                                          <p:spTgt spid="21"/>
                                        </p:tgtEl>
                                      </p:cBhvr>
                                    </p:animEffect>
                                  </p:childTnLst>
                                </p:cTn>
                              </p:par>
                              <p:par>
                                <p:cTn id="32" presetID="22" presetClass="entr" presetSubtype="4" fill="hold" grpId="0" nodeType="withEffect">
                                  <p:stCondLst>
                                    <p:cond delay="0"/>
                                  </p:stCondLst>
                                  <p:childTnLst>
                                    <p:set>
                                      <p:cBhvr>
                                        <p:cTn id="33" dur="1" fill="hold">
                                          <p:stCondLst>
                                            <p:cond delay="0"/>
                                          </p:stCondLst>
                                        </p:cTn>
                                        <p:tgtEl>
                                          <p:spTgt spid="22"/>
                                        </p:tgtEl>
                                        <p:attrNameLst>
                                          <p:attrName>style.visibility</p:attrName>
                                        </p:attrNameLst>
                                      </p:cBhvr>
                                      <p:to>
                                        <p:strVal val="visible"/>
                                      </p:to>
                                    </p:set>
                                    <p:animEffect transition="in" filter="wipe(down)">
                                      <p:cBhvr>
                                        <p:cTn id="34"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6" grpId="0" animBg="1"/>
      <p:bldP spid="17" grpId="0" animBg="1"/>
      <p:bldP spid="18" grpId="0" animBg="1"/>
      <p:bldP spid="19" grpId="0"/>
      <p:bldP spid="20" grpId="0"/>
      <p:bldP spid="21" grpId="0"/>
      <p:bldP spid="22"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6106729" y="3429000"/>
            <a:ext cx="6096000" cy="3429000"/>
          </a:xfrm>
          <a:prstGeom prst="rect">
            <a:avLst/>
          </a:prstGeom>
          <a:solidFill>
            <a:srgbClr val="FFFAF7"/>
          </a:solidFill>
          <a:ln>
            <a:solidFill>
              <a:srgbClr val="FFFAF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3" name="Rectangle 2"/>
          <p:cNvSpPr/>
          <p:nvPr/>
        </p:nvSpPr>
        <p:spPr>
          <a:xfrm>
            <a:off x="851203" y="1640966"/>
            <a:ext cx="593432" cy="567848"/>
          </a:xfrm>
          <a:prstGeom prst="rect">
            <a:avLst/>
          </a:prstGeom>
        </p:spPr>
        <p:txBody>
          <a:bodyPr wrap="none">
            <a:spAutoFit/>
          </a:bodyPr>
          <a:lstStyle/>
          <a:p>
            <a:pPr algn="just" defTabSz="609600">
              <a:lnSpc>
                <a:spcPct val="150000"/>
              </a:lnSpc>
              <a:buClrTx/>
              <a:defRPr/>
            </a:pPr>
            <a:r>
              <a:rPr lang="en-US" sz="2400" dirty="0">
                <a:solidFill>
                  <a:sysClr val="windowText" lastClr="000000"/>
                </a:solidFill>
                <a:latin typeface="UTM Avo" panose="02040603050506020204" pitchFamily="18"/>
              </a:rPr>
              <a:t>a) </a:t>
            </a:r>
            <a:endParaRPr lang="en-US" sz="2400" dirty="0">
              <a:solidFill>
                <a:sysClr val="windowText" lastClr="000000"/>
              </a:solidFill>
              <a:latin typeface="UTM Avo" panose="02040603050506020204" pitchFamily="18"/>
            </a:endParaRPr>
          </a:p>
        </p:txBody>
      </p:sp>
      <p:sp>
        <p:nvSpPr>
          <p:cNvPr id="4" name="Oval 3"/>
          <p:cNvSpPr/>
          <p:nvPr/>
        </p:nvSpPr>
        <p:spPr>
          <a:xfrm>
            <a:off x="3438171" y="2363797"/>
            <a:ext cx="731520" cy="731520"/>
          </a:xfrm>
          <a:prstGeom prst="ellipse">
            <a:avLst/>
          </a:prstGeom>
          <a:noFill/>
          <a:ln w="38100" cap="flat" cmpd="sng" algn="ctr">
            <a:solidFill>
              <a:srgbClr val="28BBB1"/>
            </a:solidFill>
            <a:prstDash val="solid"/>
          </a:ln>
          <a:effectLst/>
        </p:spPr>
        <p:txBody>
          <a:bodyPr rtlCol="0" anchor="ctr"/>
          <a:lstStyle/>
          <a:p>
            <a:pPr algn="ctr" defTabSz="609600">
              <a:buClrTx/>
              <a:defRPr/>
            </a:pPr>
            <a:endParaRPr lang="en-US" sz="2400">
              <a:solidFill>
                <a:srgbClr val="FFFFFF"/>
              </a:solidFill>
              <a:latin typeface="UTM Avo" panose="02040603050506020204" pitchFamily="18"/>
            </a:endParaRPr>
          </a:p>
        </p:txBody>
      </p:sp>
      <p:sp>
        <p:nvSpPr>
          <p:cNvPr id="5" name="Oval 4"/>
          <p:cNvSpPr/>
          <p:nvPr/>
        </p:nvSpPr>
        <p:spPr>
          <a:xfrm>
            <a:off x="8941993" y="2405307"/>
            <a:ext cx="731520" cy="731520"/>
          </a:xfrm>
          <a:prstGeom prst="ellipse">
            <a:avLst/>
          </a:prstGeom>
          <a:noFill/>
          <a:ln w="38100" cap="flat" cmpd="sng" algn="ctr">
            <a:solidFill>
              <a:srgbClr val="28BBB1"/>
            </a:solidFill>
            <a:prstDash val="solid"/>
          </a:ln>
          <a:effectLst/>
        </p:spPr>
        <p:txBody>
          <a:bodyPr rtlCol="0" anchor="ctr"/>
          <a:lstStyle/>
          <a:p>
            <a:pPr algn="ctr" defTabSz="609600">
              <a:buClrTx/>
              <a:defRPr/>
            </a:pPr>
            <a:endParaRPr lang="en-US" sz="2400">
              <a:solidFill>
                <a:srgbClr val="FFFFFF"/>
              </a:solidFill>
              <a:latin typeface="UTM Avo" panose="02040603050506020204" pitchFamily="18"/>
            </a:endParaRPr>
          </a:p>
        </p:txBody>
      </p:sp>
      <p:cxnSp>
        <p:nvCxnSpPr>
          <p:cNvPr id="6" name="Straight Connector 5"/>
          <p:cNvCxnSpPr/>
          <p:nvPr/>
        </p:nvCxnSpPr>
        <p:spPr>
          <a:xfrm>
            <a:off x="6444003" y="2117473"/>
            <a:ext cx="0" cy="4250488"/>
          </a:xfrm>
          <a:prstGeom prst="line">
            <a:avLst/>
          </a:prstGeom>
          <a:noFill/>
          <a:ln w="38100" cap="flat" cmpd="sng" algn="ctr">
            <a:solidFill>
              <a:srgbClr val="6E3F6D">
                <a:shade val="95000"/>
                <a:satMod val="105000"/>
              </a:srgbClr>
            </a:solidFill>
            <a:prstDash val="lgDash"/>
          </a:ln>
          <a:effectLst/>
        </p:spPr>
      </p:cxnSp>
      <p:sp>
        <p:nvSpPr>
          <p:cNvPr id="7" name="Rectangle 6"/>
          <p:cNvSpPr/>
          <p:nvPr/>
        </p:nvSpPr>
        <p:spPr>
          <a:xfrm>
            <a:off x="3619426" y="2465888"/>
            <a:ext cx="369012" cy="461665"/>
          </a:xfrm>
          <a:prstGeom prst="rect">
            <a:avLst/>
          </a:prstGeom>
        </p:spPr>
        <p:txBody>
          <a:bodyPr wrap="none">
            <a:spAutoFit/>
          </a:bodyPr>
          <a:lstStyle/>
          <a:p>
            <a:pPr algn="ctr" defTabSz="609600">
              <a:buClrTx/>
              <a:defRPr/>
            </a:pPr>
            <a:r>
              <a:rPr lang="en-US" sz="2400" b="1" dirty="0">
                <a:solidFill>
                  <a:srgbClr val="C00000"/>
                </a:solidFill>
                <a:latin typeface="UTM Avo" panose="02040603050506020204" pitchFamily="18"/>
                <a:ea typeface="Calibri" panose="020F0502020204030204"/>
                <a:cs typeface="Times New Roman" panose="02020603050405020304"/>
              </a:rPr>
              <a:t>=</a:t>
            </a:r>
            <a:endParaRPr lang="en-US" sz="2400" b="1" dirty="0">
              <a:solidFill>
                <a:srgbClr val="C00000"/>
              </a:solidFill>
              <a:latin typeface="UTM Avo" panose="02040603050506020204" pitchFamily="18"/>
            </a:endParaRPr>
          </a:p>
        </p:txBody>
      </p:sp>
      <p:sp>
        <p:nvSpPr>
          <p:cNvPr id="8" name="Rectangle 7"/>
          <p:cNvSpPr/>
          <p:nvPr/>
        </p:nvSpPr>
        <p:spPr>
          <a:xfrm>
            <a:off x="9123247" y="2497828"/>
            <a:ext cx="369012" cy="461665"/>
          </a:xfrm>
          <a:prstGeom prst="rect">
            <a:avLst/>
          </a:prstGeom>
        </p:spPr>
        <p:txBody>
          <a:bodyPr wrap="none">
            <a:spAutoFit/>
          </a:bodyPr>
          <a:lstStyle/>
          <a:p>
            <a:pPr algn="ctr" defTabSz="609600">
              <a:buClrTx/>
              <a:defRPr/>
            </a:pPr>
            <a:r>
              <a:rPr lang="en-US" sz="2400" b="1" dirty="0">
                <a:solidFill>
                  <a:srgbClr val="C00000"/>
                </a:solidFill>
                <a:latin typeface="UTM Avo" panose="02040603050506020204" pitchFamily="18"/>
                <a:ea typeface="Calibri" panose="020F0502020204030204"/>
                <a:cs typeface="Times New Roman" panose="02020603050405020304"/>
              </a:rPr>
              <a:t>=</a:t>
            </a:r>
            <a:endParaRPr lang="en-US" sz="2400" b="1" dirty="0">
              <a:solidFill>
                <a:srgbClr val="C00000"/>
              </a:solidFill>
              <a:latin typeface="UTM Avo" panose="02040603050506020204" pitchFamily="18"/>
            </a:endParaRPr>
          </a:p>
        </p:txBody>
      </p:sp>
      <mc:AlternateContent xmlns:mc="http://schemas.openxmlformats.org/markup-compatibility/2006">
        <mc:Choice xmlns:a14="http://schemas.microsoft.com/office/drawing/2010/main" Requires="a14">
          <p:sp>
            <p:nvSpPr>
              <p:cNvPr id="13" name="Rectangle 12"/>
              <p:cNvSpPr/>
              <p:nvPr/>
            </p:nvSpPr>
            <p:spPr>
              <a:xfrm>
                <a:off x="1512181" y="2015471"/>
                <a:ext cx="1845441" cy="1401217"/>
              </a:xfrm>
              <a:prstGeom prst="rect">
                <a:avLst/>
              </a:prstGeom>
            </p:spPr>
            <p:txBody>
              <a:bodyPr wrap="none">
                <a:spAutoFit/>
              </a:bodyPr>
              <a:lstStyle/>
              <a:p>
                <a:pPr algn="just">
                  <a:lnSpc>
                    <a:spcPct val="150000"/>
                  </a:lnSpc>
                  <a:spcAft>
                    <a:spcPts val="535"/>
                  </a:spcAft>
                </a:pPr>
                <a14:m>
                  <m:oMathPara xmlns:m="http://schemas.openxmlformats.org/officeDocument/2006/math">
                    <m:oMathParaPr>
                      <m:jc m:val="centerGroup"/>
                    </m:oMathParaPr>
                    <m:oMath xmlns:m="http://schemas.openxmlformats.org/officeDocument/2006/math">
                      <m:d>
                        <m:dPr>
                          <m:ctrlPr>
                            <a:rPr lang="en-US" sz="2400" i="1">
                              <a:latin typeface="Cambria Math" panose="02040503050406030204" pitchFamily="18" charset="0"/>
                            </a:rPr>
                          </m:ctrlPr>
                        </m:dPr>
                        <m:e>
                          <m:f>
                            <m:fPr>
                              <m:ctrlPr>
                                <a:rPr lang="en-US" sz="2400" i="1">
                                  <a:latin typeface="Cambria Math" panose="02040503050406030204" pitchFamily="18" charset="0"/>
                                </a:rPr>
                              </m:ctrlPr>
                            </m:fPr>
                            <m:num>
                              <m:r>
                                <m:rPr>
                                  <m:nor/>
                                </m:rPr>
                                <a:rPr lang="en-US" sz="2400">
                                  <a:latin typeface="UTM Avo" panose="02040603050506020204" pitchFamily="18" charset="0"/>
                                </a:rPr>
                                <m:t>1</m:t>
                              </m:r>
                            </m:num>
                            <m:den>
                              <m:r>
                                <m:rPr>
                                  <m:nor/>
                                </m:rPr>
                                <a:rPr lang="en-US" sz="2400">
                                  <a:latin typeface="UTM Avo" panose="02040603050506020204" pitchFamily="18" charset="0"/>
                                </a:rPr>
                                <m:t>4</m:t>
                              </m:r>
                            </m:den>
                          </m:f>
                          <m:r>
                            <a:rPr lang="en-US" sz="2400" i="1">
                              <a:latin typeface="Cambria Math" panose="02040503050406030204" pitchFamily="18" charset="0"/>
                            </a:rPr>
                            <m:t>×</m:t>
                          </m:r>
                          <m:f>
                            <m:fPr>
                              <m:ctrlPr>
                                <a:rPr lang="en-US" sz="2400" i="1">
                                  <a:latin typeface="Cambria Math" panose="02040503050406030204" pitchFamily="18" charset="0"/>
                                </a:rPr>
                              </m:ctrlPr>
                            </m:fPr>
                            <m:num>
                              <m:r>
                                <m:rPr>
                                  <m:nor/>
                                </m:rPr>
                                <a:rPr lang="en-US" sz="2400">
                                  <a:latin typeface="UTM Avo" panose="02040603050506020204" pitchFamily="18" charset="0"/>
                                </a:rPr>
                                <m:t>2</m:t>
                              </m:r>
                            </m:num>
                            <m:den>
                              <m:r>
                                <m:rPr>
                                  <m:nor/>
                                </m:rPr>
                                <a:rPr lang="en-US" sz="2400">
                                  <a:latin typeface="UTM Avo" panose="02040603050506020204" pitchFamily="18" charset="0"/>
                                </a:rPr>
                                <m:t>3</m:t>
                              </m:r>
                            </m:den>
                          </m:f>
                        </m:e>
                      </m:d>
                      <m:r>
                        <a:rPr lang="en-US" sz="2400" i="1">
                          <a:latin typeface="Cambria Math" panose="02040503050406030204" pitchFamily="18" charset="0"/>
                        </a:rPr>
                        <m:t>×</m:t>
                      </m:r>
                      <m:f>
                        <m:fPr>
                          <m:ctrlPr>
                            <a:rPr lang="en-US" sz="2400" i="1">
                              <a:latin typeface="Cambria Math" panose="02040503050406030204" pitchFamily="18" charset="0"/>
                            </a:rPr>
                          </m:ctrlPr>
                        </m:fPr>
                        <m:num>
                          <m:r>
                            <m:rPr>
                              <m:nor/>
                            </m:rPr>
                            <a:rPr lang="en-US" sz="2400">
                              <a:latin typeface="UTM Avo" panose="02040603050506020204" pitchFamily="18" charset="0"/>
                            </a:rPr>
                            <m:t>3</m:t>
                          </m:r>
                        </m:num>
                        <m:den>
                          <m:r>
                            <m:rPr>
                              <m:nor/>
                            </m:rPr>
                            <a:rPr lang="en-US" sz="2400">
                              <a:latin typeface="UTM Avo" panose="02040603050506020204" pitchFamily="18" charset="0"/>
                            </a:rPr>
                            <m:t>5</m:t>
                          </m:r>
                        </m:den>
                      </m:f>
                    </m:oMath>
                  </m:oMathPara>
                </a14:m>
                <a:endParaRPr lang="en-US" sz="2400" dirty="0">
                  <a:latin typeface="UTM Avo" panose="02040603050506020204" pitchFamily="18"/>
                  <a:ea typeface="Calibri" panose="020F0502020204030204"/>
                  <a:cs typeface="Times New Roman" panose="02020603050405020304"/>
                </a:endParaRPr>
              </a:p>
            </p:txBody>
          </p:sp>
        </mc:Choice>
        <mc:Fallback>
          <p:sp>
            <p:nvSpPr>
              <p:cNvPr id="13" name="Rectangle 12"/>
              <p:cNvSpPr>
                <a:spLocks noRot="1" noChangeAspect="1" noMove="1" noResize="1" noEditPoints="1" noAdjustHandles="1" noChangeArrowheads="1" noChangeShapeType="1" noTextEdit="1"/>
              </p:cNvSpPr>
              <p:nvPr/>
            </p:nvSpPr>
            <p:spPr>
              <a:xfrm>
                <a:off x="1512181" y="2015471"/>
                <a:ext cx="1845441" cy="1401217"/>
              </a:xfrm>
              <a:prstGeom prst="rect">
                <a:avLst/>
              </a:prstGeom>
              <a:blipFill rotWithShape="1">
                <a:blip r:embed="rId2"/>
                <a:stretch>
                  <a:fillRect l="-13" t="-44" r="20" b="28"/>
                </a:stretch>
              </a:blipFill>
            </p:spPr>
            <p:txBody>
              <a:bodyPr/>
              <a:lstStyle/>
              <a:p>
                <a:r>
                  <a:rPr lang="en-US" altLang="en-US">
                    <a:noFill/>
                  </a:rPr>
                  <a:t> </a:t>
                </a:r>
              </a:p>
            </p:txBody>
          </p:sp>
        </mc:Fallback>
      </mc:AlternateContent>
      <mc:AlternateContent xmlns:mc="http://schemas.openxmlformats.org/markup-compatibility/2006">
        <mc:Choice xmlns:a14="http://schemas.microsoft.com/office/drawing/2010/main" Requires="a14">
          <p:sp>
            <p:nvSpPr>
              <p:cNvPr id="25" name="Rectangle 24"/>
              <p:cNvSpPr/>
              <p:nvPr/>
            </p:nvSpPr>
            <p:spPr>
              <a:xfrm>
                <a:off x="4370272" y="2005466"/>
                <a:ext cx="1845441" cy="1401217"/>
              </a:xfrm>
              <a:prstGeom prst="rect">
                <a:avLst/>
              </a:prstGeom>
            </p:spPr>
            <p:txBody>
              <a:bodyPr wrap="none">
                <a:spAutoFit/>
              </a:bodyPr>
              <a:lstStyle/>
              <a:p>
                <a:pPr algn="just">
                  <a:lnSpc>
                    <a:spcPct val="150000"/>
                  </a:lnSpc>
                  <a:spcAft>
                    <a:spcPts val="535"/>
                  </a:spcAft>
                </a:pPr>
                <a14:m>
                  <m:oMathPara xmlns:m="http://schemas.openxmlformats.org/officeDocument/2006/math">
                    <m:oMathParaPr>
                      <m:jc m:val="centerGroup"/>
                    </m:oMathParaPr>
                    <m:oMath xmlns:m="http://schemas.openxmlformats.org/officeDocument/2006/math">
                      <m:f>
                        <m:fPr>
                          <m:ctrlPr>
                            <a:rPr lang="en-US" sz="2400" i="1">
                              <a:latin typeface="Cambria Math" panose="02040503050406030204" pitchFamily="18" charset="0"/>
                              <a:cs typeface="Times New Roman" panose="02020603050405020304"/>
                            </a:rPr>
                          </m:ctrlPr>
                        </m:fPr>
                        <m:num>
                          <m:r>
                            <m:rPr>
                              <m:nor/>
                            </m:rPr>
                            <a:rPr lang="en-US" sz="2400">
                              <a:latin typeface="UTM Avo" panose="02040603050506020204" pitchFamily="18" charset="0"/>
                              <a:ea typeface="Calibri" panose="020F0502020204030204"/>
                              <a:cs typeface="Times New Roman" panose="02020603050405020304"/>
                            </a:rPr>
                            <m:t>1</m:t>
                          </m:r>
                        </m:num>
                        <m:den>
                          <m:r>
                            <m:rPr>
                              <m:nor/>
                            </m:rPr>
                            <a:rPr lang="en-US" sz="2400">
                              <a:latin typeface="UTM Avo" panose="02040603050506020204" pitchFamily="18" charset="0"/>
                              <a:ea typeface="Calibri" panose="020F0502020204030204"/>
                              <a:cs typeface="Times New Roman" panose="02020603050405020304"/>
                            </a:rPr>
                            <m:t>4</m:t>
                          </m:r>
                        </m:den>
                      </m:f>
                      <m:r>
                        <a:rPr lang="en-US" sz="2400" i="1">
                          <a:latin typeface="Cambria Math" panose="02040503050406030204" pitchFamily="18" charset="0"/>
                        </a:rPr>
                        <m:t>×</m:t>
                      </m:r>
                      <m:d>
                        <m:dPr>
                          <m:ctrlPr>
                            <a:rPr lang="en-US" sz="2400" i="1">
                              <a:latin typeface="Cambria Math" panose="02040503050406030204" pitchFamily="18" charset="0"/>
                            </a:rPr>
                          </m:ctrlPr>
                        </m:dPr>
                        <m:e>
                          <m:f>
                            <m:fPr>
                              <m:ctrlPr>
                                <a:rPr lang="en-US" sz="2400" i="1">
                                  <a:latin typeface="Cambria Math" panose="02040503050406030204" pitchFamily="18" charset="0"/>
                                </a:rPr>
                              </m:ctrlPr>
                            </m:fPr>
                            <m:num>
                              <m:r>
                                <m:rPr>
                                  <m:nor/>
                                </m:rPr>
                                <a:rPr lang="en-US" sz="2400">
                                  <a:latin typeface="UTM Avo" panose="02040603050506020204" pitchFamily="18" charset="0"/>
                                </a:rPr>
                                <m:t>2</m:t>
                              </m:r>
                            </m:num>
                            <m:den>
                              <m:r>
                                <m:rPr>
                                  <m:nor/>
                                </m:rPr>
                                <a:rPr lang="en-US" sz="2400">
                                  <a:latin typeface="UTM Avo" panose="02040603050506020204" pitchFamily="18" charset="0"/>
                                </a:rPr>
                                <m:t>3</m:t>
                              </m:r>
                            </m:den>
                          </m:f>
                          <m:r>
                            <a:rPr lang="en-US" sz="2400" i="1">
                              <a:latin typeface="Cambria Math" panose="02040503050406030204" pitchFamily="18" charset="0"/>
                            </a:rPr>
                            <m:t>×</m:t>
                          </m:r>
                          <m:f>
                            <m:fPr>
                              <m:ctrlPr>
                                <a:rPr lang="en-US" sz="2400" i="1">
                                  <a:latin typeface="Cambria Math" panose="02040503050406030204" pitchFamily="18" charset="0"/>
                                </a:rPr>
                              </m:ctrlPr>
                            </m:fPr>
                            <m:num>
                              <m:r>
                                <m:rPr>
                                  <m:nor/>
                                </m:rPr>
                                <a:rPr lang="en-US" sz="2400">
                                  <a:latin typeface="UTM Avo" panose="02040603050506020204" pitchFamily="18" charset="0"/>
                                </a:rPr>
                                <m:t>3</m:t>
                              </m:r>
                            </m:num>
                            <m:den>
                              <m:r>
                                <m:rPr>
                                  <m:nor/>
                                </m:rPr>
                                <a:rPr lang="en-US" sz="2400">
                                  <a:latin typeface="UTM Avo" panose="02040603050506020204" pitchFamily="18" charset="0"/>
                                </a:rPr>
                                <m:t>5</m:t>
                              </m:r>
                            </m:den>
                          </m:f>
                        </m:e>
                      </m:d>
                    </m:oMath>
                  </m:oMathPara>
                </a14:m>
                <a:endParaRPr lang="en-US" sz="2400" dirty="0">
                  <a:latin typeface="UTM Avo" panose="02040603050506020204" pitchFamily="18"/>
                  <a:ea typeface="Calibri" panose="020F0502020204030204"/>
                  <a:cs typeface="Times New Roman" panose="02020603050405020304"/>
                </a:endParaRPr>
              </a:p>
            </p:txBody>
          </p:sp>
        </mc:Choice>
        <mc:Fallback>
          <p:sp>
            <p:nvSpPr>
              <p:cNvPr id="25" name="Rectangle 24"/>
              <p:cNvSpPr>
                <a:spLocks noRot="1" noChangeAspect="1" noMove="1" noResize="1" noEditPoints="1" noAdjustHandles="1" noChangeArrowheads="1" noChangeShapeType="1" noTextEdit="1"/>
              </p:cNvSpPr>
              <p:nvPr/>
            </p:nvSpPr>
            <p:spPr>
              <a:xfrm>
                <a:off x="4370272" y="2005466"/>
                <a:ext cx="1845441" cy="1401217"/>
              </a:xfrm>
              <a:prstGeom prst="rect">
                <a:avLst/>
              </a:prstGeom>
              <a:blipFill rotWithShape="1">
                <a:blip r:embed="rId3"/>
                <a:stretch>
                  <a:fillRect l="-11" t="-10" r="18" b="39"/>
                </a:stretch>
              </a:blipFill>
            </p:spPr>
            <p:txBody>
              <a:bodyPr/>
              <a:lstStyle/>
              <a:p>
                <a:r>
                  <a:rPr lang="en-US" altLang="en-US">
                    <a:noFill/>
                  </a:rPr>
                  <a:t> </a:t>
                </a:r>
              </a:p>
            </p:txBody>
          </p:sp>
        </mc:Fallback>
      </mc:AlternateContent>
      <mc:AlternateContent xmlns:mc="http://schemas.openxmlformats.org/markup-compatibility/2006">
        <mc:Choice xmlns:a14="http://schemas.microsoft.com/office/drawing/2010/main" Requires="a14">
          <p:sp>
            <p:nvSpPr>
              <p:cNvPr id="26" name="Rectangle 25"/>
              <p:cNvSpPr/>
              <p:nvPr/>
            </p:nvSpPr>
            <p:spPr>
              <a:xfrm>
                <a:off x="6928901" y="2031763"/>
                <a:ext cx="1917961" cy="1453090"/>
              </a:xfrm>
              <a:prstGeom prst="rect">
                <a:avLst/>
              </a:prstGeom>
            </p:spPr>
            <p:txBody>
              <a:bodyPr wrap="none">
                <a:spAutoFit/>
              </a:bodyPr>
              <a:lstStyle/>
              <a:p>
                <a:pPr algn="just">
                  <a:lnSpc>
                    <a:spcPct val="150000"/>
                  </a:lnSpc>
                  <a:spcAft>
                    <a:spcPts val="535"/>
                  </a:spcAft>
                </a:pPr>
                <a14:m>
                  <m:oMathPara xmlns:m="http://schemas.openxmlformats.org/officeDocument/2006/math">
                    <m:oMathParaPr>
                      <m:jc m:val="centerGroup"/>
                    </m:oMathParaPr>
                    <m:oMath xmlns:m="http://schemas.openxmlformats.org/officeDocument/2006/math">
                      <m:d>
                        <m:dPr>
                          <m:ctrlPr>
                            <a:rPr lang="en-US" sz="2400" i="1">
                              <a:latin typeface="Cambria Math" panose="02040503050406030204" pitchFamily="18" charset="0"/>
                            </a:rPr>
                          </m:ctrlPr>
                        </m:dPr>
                        <m:e>
                          <m:f>
                            <m:fPr>
                              <m:ctrlPr>
                                <a:rPr lang="en-US" sz="2400" i="1">
                                  <a:latin typeface="Cambria Math" panose="02040503050406030204" pitchFamily="18" charset="0"/>
                                </a:rPr>
                              </m:ctrlPr>
                            </m:fPr>
                            <m:num>
                              <m:r>
                                <m:rPr>
                                  <m:nor/>
                                </m:rPr>
                                <a:rPr lang="en-US" sz="2400">
                                  <a:latin typeface="UTM Avo" panose="02040603050506020204" pitchFamily="18" charset="0"/>
                                </a:rPr>
                                <m:t>1</m:t>
                              </m:r>
                            </m:num>
                            <m:den>
                              <m:r>
                                <m:rPr>
                                  <m:nor/>
                                </m:rPr>
                                <a:rPr lang="en-US" sz="2400">
                                  <a:latin typeface="UTM Avo" panose="02040603050506020204" pitchFamily="18" charset="0"/>
                                </a:rPr>
                                <m:t>2</m:t>
                              </m:r>
                            </m:den>
                          </m:f>
                          <m:r>
                            <a:rPr lang="en-US" sz="2400" i="1">
                              <a:latin typeface="Cambria Math" panose="02040503050406030204" pitchFamily="18" charset="0"/>
                            </a:rPr>
                            <m:t>×</m:t>
                          </m:r>
                          <m:f>
                            <m:fPr>
                              <m:ctrlPr>
                                <a:rPr lang="en-US" sz="2400" i="1">
                                  <a:latin typeface="Cambria Math" panose="02040503050406030204" pitchFamily="18" charset="0"/>
                                </a:rPr>
                              </m:ctrlPr>
                            </m:fPr>
                            <m:num>
                              <m:r>
                                <m:rPr>
                                  <m:nor/>
                                </m:rPr>
                                <a:rPr lang="en-US" sz="2400">
                                  <a:latin typeface="UTM Avo" panose="02040603050506020204" pitchFamily="18" charset="0"/>
                                </a:rPr>
                                <m:t>1</m:t>
                              </m:r>
                            </m:num>
                            <m:den>
                              <m:r>
                                <m:rPr>
                                  <m:nor/>
                                </m:rPr>
                                <a:rPr lang="en-US" sz="2400">
                                  <a:latin typeface="UTM Avo" panose="02040603050506020204" pitchFamily="18" charset="0"/>
                                </a:rPr>
                                <m:t>6</m:t>
                              </m:r>
                            </m:den>
                          </m:f>
                        </m:e>
                      </m:d>
                      <m:r>
                        <a:rPr lang="en-US" sz="2400" i="1">
                          <a:latin typeface="Cambria Math" panose="02040503050406030204" pitchFamily="18" charset="0"/>
                        </a:rPr>
                        <m:t>×</m:t>
                      </m:r>
                      <m:f>
                        <m:fPr>
                          <m:ctrlPr>
                            <a:rPr lang="en-US" sz="2400" i="1">
                              <a:latin typeface="Cambria Math" panose="02040503050406030204" pitchFamily="18" charset="0"/>
                            </a:rPr>
                          </m:ctrlPr>
                        </m:fPr>
                        <m:num>
                          <m:r>
                            <m:rPr>
                              <m:nor/>
                            </m:rPr>
                            <a:rPr lang="en-US" sz="2400">
                              <a:latin typeface="UTM Avo" panose="02040603050506020204" pitchFamily="18" charset="0"/>
                            </a:rPr>
                            <m:t>1</m:t>
                          </m:r>
                        </m:num>
                        <m:den>
                          <m:r>
                            <m:rPr>
                              <m:nor/>
                            </m:rPr>
                            <a:rPr lang="en-US" sz="2400">
                              <a:latin typeface="UTM Avo" panose="02040603050506020204" pitchFamily="18" charset="0"/>
                            </a:rPr>
                            <m:t>5</m:t>
                          </m:r>
                        </m:den>
                      </m:f>
                    </m:oMath>
                  </m:oMathPara>
                </a14:m>
                <a:endParaRPr lang="en-US" sz="2400" dirty="0">
                  <a:latin typeface="UTM Avo" panose="02040603050506020204" pitchFamily="18" charset="0"/>
                  <a:ea typeface="Calibri" panose="020F0502020204030204"/>
                  <a:cs typeface="Times New Roman" panose="02020603050405020304"/>
                </a:endParaRPr>
              </a:p>
            </p:txBody>
          </p:sp>
        </mc:Choice>
        <mc:Fallback>
          <p:sp>
            <p:nvSpPr>
              <p:cNvPr id="26" name="Rectangle 25"/>
              <p:cNvSpPr>
                <a:spLocks noRot="1" noChangeAspect="1" noMove="1" noResize="1" noEditPoints="1" noAdjustHandles="1" noChangeArrowheads="1" noChangeShapeType="1" noTextEdit="1"/>
              </p:cNvSpPr>
              <p:nvPr/>
            </p:nvSpPr>
            <p:spPr>
              <a:xfrm>
                <a:off x="6928901" y="2031763"/>
                <a:ext cx="1917961" cy="1453090"/>
              </a:xfrm>
              <a:prstGeom prst="rect">
                <a:avLst/>
              </a:prstGeom>
              <a:blipFill rotWithShape="1">
                <a:blip r:embed="rId4"/>
                <a:stretch>
                  <a:fillRect l="-22" t="-27" r="2" b="42"/>
                </a:stretch>
              </a:blipFill>
            </p:spPr>
            <p:txBody>
              <a:bodyPr/>
              <a:lstStyle/>
              <a:p>
                <a:r>
                  <a:rPr lang="en-US" altLang="en-US">
                    <a:noFill/>
                  </a:rPr>
                  <a:t> </a:t>
                </a:r>
              </a:p>
            </p:txBody>
          </p:sp>
        </mc:Fallback>
      </mc:AlternateContent>
      <mc:AlternateContent xmlns:mc="http://schemas.openxmlformats.org/markup-compatibility/2006">
        <mc:Choice xmlns:a14="http://schemas.microsoft.com/office/drawing/2010/main" Requires="a14">
          <p:sp>
            <p:nvSpPr>
              <p:cNvPr id="27" name="Rectangle 26"/>
              <p:cNvSpPr/>
              <p:nvPr/>
            </p:nvSpPr>
            <p:spPr>
              <a:xfrm>
                <a:off x="9787225" y="2044522"/>
                <a:ext cx="2164592" cy="1453090"/>
              </a:xfrm>
              <a:prstGeom prst="rect">
                <a:avLst/>
              </a:prstGeom>
            </p:spPr>
            <p:txBody>
              <a:bodyPr wrap="square">
                <a:spAutoFit/>
              </a:bodyPr>
              <a:lstStyle/>
              <a:p>
                <a:pPr algn="just">
                  <a:lnSpc>
                    <a:spcPct val="150000"/>
                  </a:lnSpc>
                  <a:spcAft>
                    <a:spcPts val="535"/>
                  </a:spcAft>
                </a:pPr>
                <a14:m>
                  <m:oMathPara xmlns:m="http://schemas.openxmlformats.org/officeDocument/2006/math">
                    <m:oMathParaPr>
                      <m:jc m:val="centerGroup"/>
                    </m:oMathParaPr>
                    <m:oMath xmlns:m="http://schemas.openxmlformats.org/officeDocument/2006/math">
                      <m:f>
                        <m:fPr>
                          <m:ctrlPr>
                            <a:rPr lang="en-US" sz="2400" i="1">
                              <a:latin typeface="Cambria Math" panose="02040503050406030204" pitchFamily="18" charset="0"/>
                            </a:rPr>
                          </m:ctrlPr>
                        </m:fPr>
                        <m:num>
                          <m:r>
                            <m:rPr>
                              <m:nor/>
                            </m:rPr>
                            <a:rPr lang="en-US" sz="2400">
                              <a:latin typeface="UTM Avo" panose="02040603050506020204" pitchFamily="18" charset="0"/>
                            </a:rPr>
                            <m:t>1</m:t>
                          </m:r>
                        </m:num>
                        <m:den>
                          <m:r>
                            <m:rPr>
                              <m:nor/>
                            </m:rPr>
                            <a:rPr lang="en-US" sz="2400">
                              <a:latin typeface="UTM Avo" panose="02040603050506020204" pitchFamily="18" charset="0"/>
                            </a:rPr>
                            <m:t>2</m:t>
                          </m:r>
                        </m:den>
                      </m:f>
                      <m:r>
                        <a:rPr lang="en-US" sz="2400" i="1">
                          <a:latin typeface="Cambria Math" panose="02040503050406030204" pitchFamily="18" charset="0"/>
                        </a:rPr>
                        <m:t>×</m:t>
                      </m:r>
                      <m:d>
                        <m:dPr>
                          <m:ctrlPr>
                            <a:rPr lang="en-US" sz="2400" i="1">
                              <a:latin typeface="Cambria Math" panose="02040503050406030204" pitchFamily="18" charset="0"/>
                            </a:rPr>
                          </m:ctrlPr>
                        </m:dPr>
                        <m:e>
                          <m:f>
                            <m:fPr>
                              <m:ctrlPr>
                                <a:rPr lang="en-US" sz="2400" i="1">
                                  <a:latin typeface="Cambria Math" panose="02040503050406030204" pitchFamily="18" charset="0"/>
                                </a:rPr>
                              </m:ctrlPr>
                            </m:fPr>
                            <m:num>
                              <m:r>
                                <m:rPr>
                                  <m:nor/>
                                </m:rPr>
                                <a:rPr lang="en-US" sz="2400">
                                  <a:latin typeface="UTM Avo" panose="02040603050506020204" pitchFamily="18" charset="0"/>
                                </a:rPr>
                                <m:t>1</m:t>
                              </m:r>
                            </m:num>
                            <m:den>
                              <m:r>
                                <m:rPr>
                                  <m:nor/>
                                </m:rPr>
                                <a:rPr lang="en-US" sz="2400">
                                  <a:latin typeface="UTM Avo" panose="02040603050506020204" pitchFamily="18" charset="0"/>
                                </a:rPr>
                                <m:t>6</m:t>
                              </m:r>
                            </m:den>
                          </m:f>
                          <m:r>
                            <a:rPr lang="en-US" sz="2400" i="1">
                              <a:latin typeface="Cambria Math" panose="02040503050406030204" pitchFamily="18" charset="0"/>
                            </a:rPr>
                            <m:t>×</m:t>
                          </m:r>
                          <m:f>
                            <m:fPr>
                              <m:ctrlPr>
                                <a:rPr lang="en-US" sz="2400" i="1">
                                  <a:latin typeface="Cambria Math" panose="02040503050406030204" pitchFamily="18" charset="0"/>
                                </a:rPr>
                              </m:ctrlPr>
                            </m:fPr>
                            <m:num>
                              <m:r>
                                <m:rPr>
                                  <m:nor/>
                                </m:rPr>
                                <a:rPr lang="en-US" sz="2400">
                                  <a:latin typeface="UTM Avo" panose="02040603050506020204" pitchFamily="18" charset="0"/>
                                </a:rPr>
                                <m:t>1</m:t>
                              </m:r>
                            </m:num>
                            <m:den>
                              <m:r>
                                <m:rPr>
                                  <m:nor/>
                                </m:rPr>
                                <a:rPr lang="en-US" sz="2400">
                                  <a:latin typeface="UTM Avo" panose="02040603050506020204" pitchFamily="18" charset="0"/>
                                </a:rPr>
                                <m:t>5</m:t>
                              </m:r>
                            </m:den>
                          </m:f>
                        </m:e>
                      </m:d>
                    </m:oMath>
                  </m:oMathPara>
                </a14:m>
                <a:endParaRPr lang="en-US" sz="2400" dirty="0">
                  <a:latin typeface="UTM Avo" panose="02040603050506020204" pitchFamily="18"/>
                  <a:ea typeface="Calibri" panose="020F0502020204030204"/>
                  <a:cs typeface="Times New Roman" panose="02020603050405020304"/>
                </a:endParaRPr>
              </a:p>
            </p:txBody>
          </p:sp>
        </mc:Choice>
        <mc:Fallback>
          <p:sp>
            <p:nvSpPr>
              <p:cNvPr id="27" name="Rectangle 26"/>
              <p:cNvSpPr>
                <a:spLocks noRot="1" noChangeAspect="1" noMove="1" noResize="1" noEditPoints="1" noAdjustHandles="1" noChangeArrowheads="1" noChangeShapeType="1" noTextEdit="1"/>
              </p:cNvSpPr>
              <p:nvPr/>
            </p:nvSpPr>
            <p:spPr>
              <a:xfrm>
                <a:off x="9787225" y="2044522"/>
                <a:ext cx="2164592" cy="1453090"/>
              </a:xfrm>
              <a:prstGeom prst="rect">
                <a:avLst/>
              </a:prstGeom>
              <a:blipFill rotWithShape="1">
                <a:blip r:embed="rId5"/>
                <a:stretch>
                  <a:fillRect l="-28" t="-31" r="22" b="2"/>
                </a:stretch>
              </a:blipFill>
            </p:spPr>
            <p:txBody>
              <a:bodyPr/>
              <a:lstStyle/>
              <a:p>
                <a:r>
                  <a:rPr lang="en-US" altLang="en-US">
                    <a:noFill/>
                  </a:rPr>
                  <a:t> </a:t>
                </a:r>
              </a:p>
            </p:txBody>
          </p:sp>
        </mc:Fallback>
      </mc:AlternateContent>
      <mc:AlternateContent xmlns:mc="http://schemas.openxmlformats.org/markup-compatibility/2006">
        <mc:Choice xmlns:a14="http://schemas.microsoft.com/office/drawing/2010/main" Requires="a14">
          <p:sp>
            <p:nvSpPr>
              <p:cNvPr id="29" name="Rectangle 28"/>
              <p:cNvSpPr/>
              <p:nvPr/>
            </p:nvSpPr>
            <p:spPr>
              <a:xfrm>
                <a:off x="1136920" y="3266340"/>
                <a:ext cx="4769228" cy="3102388"/>
              </a:xfrm>
              <a:prstGeom prst="rect">
                <a:avLst/>
              </a:prstGeom>
            </p:spPr>
            <p:txBody>
              <a:bodyPr wrap="square">
                <a:spAutoFit/>
              </a:bodyPr>
              <a:lstStyle/>
              <a:p>
                <a:pPr algn="just">
                  <a:lnSpc>
                    <a:spcPct val="150000"/>
                  </a:lnSpc>
                  <a:spcAft>
                    <a:spcPts val="535"/>
                  </a:spcAft>
                </a:pPr>
                <a:r>
                  <a:rPr lang="en-US" sz="2400" dirty="0">
                    <a:latin typeface="UTM Avo" panose="02040603050506020204" pitchFamily="18"/>
                    <a:ea typeface="等线"/>
                    <a:cs typeface="Times New Roman" panose="02020603050405020304"/>
                  </a:rPr>
                  <a:t>Ta có: </a:t>
                </a:r>
                <a14:m>
                  <m:oMath xmlns:m="http://schemas.openxmlformats.org/officeDocument/2006/math">
                    <m:d>
                      <m:dPr>
                        <m:ctrlPr>
                          <a:rPr lang="en-US" sz="2400" i="1">
                            <a:latin typeface="Cambria Math" panose="02040503050406030204" pitchFamily="18" charset="0"/>
                          </a:rPr>
                        </m:ctrlPr>
                      </m:dPr>
                      <m:e>
                        <m:f>
                          <m:fPr>
                            <m:ctrlPr>
                              <a:rPr lang="en-US" sz="2400" i="1">
                                <a:latin typeface="Cambria Math" panose="02040503050406030204" pitchFamily="18" charset="0"/>
                              </a:rPr>
                            </m:ctrlPr>
                          </m:fPr>
                          <m:num>
                            <m:r>
                              <m:rPr>
                                <m:nor/>
                              </m:rPr>
                              <a:rPr lang="en-US" sz="2400">
                                <a:latin typeface="UTM Avo" panose="02040603050506020204" pitchFamily="18" charset="0"/>
                              </a:rPr>
                              <m:t>1</m:t>
                            </m:r>
                          </m:num>
                          <m:den>
                            <m:r>
                              <m:rPr>
                                <m:nor/>
                              </m:rPr>
                              <a:rPr lang="en-US" sz="2400">
                                <a:latin typeface="UTM Avo" panose="02040603050506020204" pitchFamily="18" charset="0"/>
                              </a:rPr>
                              <m:t>4</m:t>
                            </m:r>
                          </m:den>
                        </m:f>
                        <m:r>
                          <a:rPr lang="en-US" sz="2400" i="1">
                            <a:latin typeface="Cambria Math" panose="02040503050406030204" pitchFamily="18" charset="0"/>
                          </a:rPr>
                          <m:t>×</m:t>
                        </m:r>
                        <m:f>
                          <m:fPr>
                            <m:ctrlPr>
                              <a:rPr lang="en-US" sz="2400" i="1">
                                <a:latin typeface="Cambria Math" panose="02040503050406030204" pitchFamily="18" charset="0"/>
                              </a:rPr>
                            </m:ctrlPr>
                          </m:fPr>
                          <m:num>
                            <m:r>
                              <m:rPr>
                                <m:nor/>
                              </m:rPr>
                              <a:rPr lang="en-US" sz="2400">
                                <a:latin typeface="UTM Avo" panose="02040603050506020204" pitchFamily="18" charset="0"/>
                              </a:rPr>
                              <m:t>2</m:t>
                            </m:r>
                          </m:num>
                          <m:den>
                            <m:r>
                              <m:rPr>
                                <m:nor/>
                              </m:rPr>
                              <a:rPr lang="en-US" sz="2400">
                                <a:latin typeface="UTM Avo" panose="02040603050506020204" pitchFamily="18" charset="0"/>
                              </a:rPr>
                              <m:t>3</m:t>
                            </m:r>
                          </m:den>
                        </m:f>
                      </m:e>
                    </m:d>
                    <m:r>
                      <a:rPr lang="en-US" sz="2400" i="1">
                        <a:latin typeface="Cambria Math" panose="02040503050406030204" pitchFamily="18" charset="0"/>
                      </a:rPr>
                      <m:t>×</m:t>
                    </m:r>
                    <m:f>
                      <m:fPr>
                        <m:ctrlPr>
                          <a:rPr lang="en-US" sz="2400" i="1">
                            <a:latin typeface="Cambria Math" panose="02040503050406030204" pitchFamily="18" charset="0"/>
                          </a:rPr>
                        </m:ctrlPr>
                      </m:fPr>
                      <m:num>
                        <m:r>
                          <m:rPr>
                            <m:nor/>
                          </m:rPr>
                          <a:rPr lang="en-US" sz="2400">
                            <a:latin typeface="UTM Avo" panose="02040603050506020204" pitchFamily="18" charset="0"/>
                          </a:rPr>
                          <m:t>3</m:t>
                        </m:r>
                      </m:num>
                      <m:den>
                        <m:r>
                          <m:rPr>
                            <m:nor/>
                          </m:rPr>
                          <a:rPr lang="en-US" sz="2400">
                            <a:latin typeface="UTM Avo" panose="02040603050506020204" pitchFamily="18" charset="0"/>
                          </a:rPr>
                          <m:t>5</m:t>
                        </m:r>
                      </m:den>
                    </m:f>
                    <m:r>
                      <a:rPr lang="en-US" sz="2400" i="1">
                        <a:latin typeface="Cambria Math" panose="02040503050406030204" pitchFamily="18" charset="0"/>
                        <a:ea typeface="Calibri" panose="020F0502020204030204"/>
                        <a:cs typeface="Times New Roman" panose="02020603050405020304"/>
                      </a:rPr>
                      <m:t>= </m:t>
                    </m:r>
                    <m:f>
                      <m:fPr>
                        <m:ctrlPr>
                          <a:rPr lang="en-US" sz="2400" i="1">
                            <a:latin typeface="Cambria Math" panose="02040503050406030204" pitchFamily="18" charset="0"/>
                            <a:ea typeface="Calibri" panose="020F0502020204030204"/>
                            <a:cs typeface="Times New Roman" panose="02020603050405020304"/>
                          </a:rPr>
                        </m:ctrlPr>
                      </m:fPr>
                      <m:num>
                        <m:r>
                          <m:rPr>
                            <m:nor/>
                          </m:rPr>
                          <a:rPr lang="en-US" sz="2400" i="0">
                            <a:latin typeface="UTM Avo" panose="02040603050506020204" pitchFamily="18" charset="0"/>
                            <a:ea typeface="Calibri" panose="020F0502020204030204"/>
                            <a:cs typeface="Times New Roman" panose="02020603050405020304"/>
                          </a:rPr>
                          <m:t>1</m:t>
                        </m:r>
                      </m:num>
                      <m:den>
                        <m:r>
                          <m:rPr>
                            <m:nor/>
                          </m:rPr>
                          <a:rPr lang="en-US" sz="2400" i="0">
                            <a:latin typeface="UTM Avo" panose="02040603050506020204" pitchFamily="18" charset="0"/>
                            <a:ea typeface="Calibri" panose="020F0502020204030204"/>
                            <a:cs typeface="Times New Roman" panose="02020603050405020304"/>
                          </a:rPr>
                          <m:t>6</m:t>
                        </m:r>
                      </m:den>
                    </m:f>
                    <m:r>
                      <a:rPr lang="en-US" sz="2400" i="1">
                        <a:latin typeface="Cambria Math" panose="02040503050406030204" pitchFamily="18" charset="0"/>
                        <a:ea typeface="Calibri" panose="020F0502020204030204"/>
                        <a:cs typeface="Times New Roman" panose="02020603050405020304"/>
                      </a:rPr>
                      <m:t>×</m:t>
                    </m:r>
                    <m:f>
                      <m:fPr>
                        <m:ctrlPr>
                          <a:rPr lang="en-US" sz="2400" i="1">
                            <a:latin typeface="Cambria Math" panose="02040503050406030204" pitchFamily="18" charset="0"/>
                            <a:ea typeface="Calibri" panose="020F0502020204030204"/>
                            <a:cs typeface="Times New Roman" panose="02020603050405020304"/>
                          </a:rPr>
                        </m:ctrlPr>
                      </m:fPr>
                      <m:num>
                        <m:r>
                          <m:rPr>
                            <m:nor/>
                          </m:rPr>
                          <a:rPr lang="en-US" sz="2400" i="0">
                            <a:latin typeface="UTM Avo" panose="02040603050506020204" pitchFamily="18" charset="0"/>
                            <a:ea typeface="Calibri" panose="020F0502020204030204"/>
                            <a:cs typeface="Times New Roman" panose="02020603050405020304"/>
                          </a:rPr>
                          <m:t>3</m:t>
                        </m:r>
                      </m:num>
                      <m:den>
                        <m:r>
                          <m:rPr>
                            <m:nor/>
                          </m:rPr>
                          <a:rPr lang="en-US" sz="2400" i="0">
                            <a:latin typeface="UTM Avo" panose="02040603050506020204" pitchFamily="18" charset="0"/>
                            <a:ea typeface="Calibri" panose="020F0502020204030204"/>
                            <a:cs typeface="Times New Roman" panose="02020603050405020304"/>
                          </a:rPr>
                          <m:t>5</m:t>
                        </m:r>
                      </m:den>
                    </m:f>
                    <m:r>
                      <a:rPr lang="en-US" sz="2400" i="1">
                        <a:latin typeface="Cambria Math" panose="02040503050406030204" pitchFamily="18" charset="0"/>
                        <a:ea typeface="Calibri" panose="020F0502020204030204"/>
                        <a:cs typeface="Times New Roman" panose="02020603050405020304"/>
                      </a:rPr>
                      <m:t>=</m:t>
                    </m:r>
                    <m:f>
                      <m:fPr>
                        <m:ctrlPr>
                          <a:rPr lang="en-US" sz="2400" i="1">
                            <a:latin typeface="Cambria Math" panose="02040503050406030204" pitchFamily="18" charset="0"/>
                            <a:ea typeface="Calibri" panose="020F0502020204030204"/>
                            <a:cs typeface="Times New Roman" panose="02020603050405020304"/>
                          </a:rPr>
                        </m:ctrlPr>
                      </m:fPr>
                      <m:num>
                        <m:r>
                          <m:rPr>
                            <m:nor/>
                          </m:rPr>
                          <a:rPr lang="en-US" sz="2400" i="0">
                            <a:latin typeface="UTM Avo" panose="02040603050506020204" pitchFamily="18" charset="0"/>
                            <a:ea typeface="Calibri" panose="020F0502020204030204"/>
                            <a:cs typeface="Times New Roman" panose="02020603050405020304"/>
                          </a:rPr>
                          <m:t>1</m:t>
                        </m:r>
                      </m:num>
                      <m:den>
                        <m:r>
                          <m:rPr>
                            <m:nor/>
                          </m:rPr>
                          <a:rPr lang="en-US" sz="2400" i="0">
                            <a:latin typeface="UTM Avo" panose="02040603050506020204" pitchFamily="18" charset="0"/>
                            <a:ea typeface="Calibri" panose="020F0502020204030204"/>
                            <a:cs typeface="Times New Roman" panose="02020603050405020304"/>
                          </a:rPr>
                          <m:t>10</m:t>
                        </m:r>
                      </m:den>
                    </m:f>
                  </m:oMath>
                </a14:m>
                <a:endParaRPr lang="en-US" sz="2400" dirty="0">
                  <a:latin typeface="UTM Avo" panose="02040603050506020204" pitchFamily="18" charset="0"/>
                  <a:ea typeface="Calibri" panose="020F0502020204030204"/>
                  <a:cs typeface="Times New Roman" panose="02020603050405020304"/>
                </a:endParaRPr>
              </a:p>
              <a:p>
                <a:pPr>
                  <a:lnSpc>
                    <a:spcPct val="150000"/>
                  </a:lnSpc>
                </a:pPr>
                <a14:m>
                  <m:oMath xmlns:m="http://schemas.openxmlformats.org/officeDocument/2006/math">
                    <m:f>
                      <m:fPr>
                        <m:ctrlPr>
                          <a:rPr lang="en-US" sz="2400" i="1">
                            <a:latin typeface="Cambria Math" panose="02040503050406030204" pitchFamily="18" charset="0"/>
                            <a:cs typeface="Times New Roman" panose="02020603050405020304"/>
                          </a:rPr>
                        </m:ctrlPr>
                      </m:fPr>
                      <m:num>
                        <m:r>
                          <m:rPr>
                            <m:nor/>
                          </m:rPr>
                          <a:rPr lang="en-US" sz="2400">
                            <a:latin typeface="UTM Avo" panose="02040603050506020204" pitchFamily="18" charset="0"/>
                            <a:ea typeface="Calibri" panose="020F0502020204030204"/>
                            <a:cs typeface="Times New Roman" panose="02020603050405020304"/>
                          </a:rPr>
                          <m:t>1</m:t>
                        </m:r>
                      </m:num>
                      <m:den>
                        <m:r>
                          <m:rPr>
                            <m:nor/>
                          </m:rPr>
                          <a:rPr lang="en-US" sz="2400">
                            <a:latin typeface="UTM Avo" panose="02040603050506020204" pitchFamily="18" charset="0"/>
                            <a:ea typeface="Calibri" panose="020F0502020204030204"/>
                            <a:cs typeface="Times New Roman" panose="02020603050405020304"/>
                          </a:rPr>
                          <m:t>4</m:t>
                        </m:r>
                      </m:den>
                    </m:f>
                    <m:r>
                      <a:rPr lang="en-US" sz="2400" i="1">
                        <a:latin typeface="Cambria Math" panose="02040503050406030204" pitchFamily="18" charset="0"/>
                      </a:rPr>
                      <m:t>×</m:t>
                    </m:r>
                    <m:d>
                      <m:dPr>
                        <m:ctrlPr>
                          <a:rPr lang="en-US" sz="2400" i="1">
                            <a:latin typeface="Cambria Math" panose="02040503050406030204" pitchFamily="18" charset="0"/>
                          </a:rPr>
                        </m:ctrlPr>
                      </m:dPr>
                      <m:e>
                        <m:f>
                          <m:fPr>
                            <m:ctrlPr>
                              <a:rPr lang="en-US" sz="2400" i="1">
                                <a:latin typeface="Cambria Math" panose="02040503050406030204" pitchFamily="18" charset="0"/>
                              </a:rPr>
                            </m:ctrlPr>
                          </m:fPr>
                          <m:num>
                            <m:r>
                              <m:rPr>
                                <m:nor/>
                              </m:rPr>
                              <a:rPr lang="en-US" sz="2400">
                                <a:latin typeface="UTM Avo" panose="02040603050506020204" pitchFamily="18" charset="0"/>
                              </a:rPr>
                              <m:t>2</m:t>
                            </m:r>
                          </m:num>
                          <m:den>
                            <m:r>
                              <m:rPr>
                                <m:nor/>
                              </m:rPr>
                              <a:rPr lang="en-US" sz="2400">
                                <a:latin typeface="UTM Avo" panose="02040603050506020204" pitchFamily="18" charset="0"/>
                              </a:rPr>
                              <m:t>3</m:t>
                            </m:r>
                          </m:den>
                        </m:f>
                        <m:r>
                          <a:rPr lang="en-US" sz="2400" i="1">
                            <a:latin typeface="Cambria Math" panose="02040503050406030204" pitchFamily="18" charset="0"/>
                          </a:rPr>
                          <m:t>×</m:t>
                        </m:r>
                        <m:f>
                          <m:fPr>
                            <m:ctrlPr>
                              <a:rPr lang="en-US" sz="2400" i="1">
                                <a:latin typeface="Cambria Math" panose="02040503050406030204" pitchFamily="18" charset="0"/>
                              </a:rPr>
                            </m:ctrlPr>
                          </m:fPr>
                          <m:num>
                            <m:r>
                              <m:rPr>
                                <m:nor/>
                              </m:rPr>
                              <a:rPr lang="en-US" sz="2400">
                                <a:latin typeface="UTM Avo" panose="02040603050506020204" pitchFamily="18" charset="0"/>
                              </a:rPr>
                              <m:t>3</m:t>
                            </m:r>
                          </m:num>
                          <m:den>
                            <m:r>
                              <m:rPr>
                                <m:nor/>
                              </m:rPr>
                              <a:rPr lang="en-US" sz="2400">
                                <a:latin typeface="UTM Avo" panose="02040603050506020204" pitchFamily="18" charset="0"/>
                              </a:rPr>
                              <m:t>5</m:t>
                            </m:r>
                          </m:den>
                        </m:f>
                      </m:e>
                    </m:d>
                  </m:oMath>
                </a14:m>
                <a:r>
                  <a:rPr lang="en-US" sz="2400" i="1" dirty="0">
                    <a:latin typeface="UTM Avo" panose="02040603050506020204" pitchFamily="18"/>
                    <a:ea typeface="SimSun" panose="02010600030101010101" pitchFamily="2" charset="-122"/>
                  </a:rPr>
                  <a:t>= </a:t>
                </a:r>
                <a14:m>
                  <m:oMath xmlns:m="http://schemas.openxmlformats.org/officeDocument/2006/math">
                    <m:f>
                      <m:fPr>
                        <m:ctrlPr>
                          <a:rPr lang="en-US" sz="2400" i="1">
                            <a:latin typeface="Cambria Math" panose="02040503050406030204" pitchFamily="18" charset="0"/>
                            <a:cs typeface="Times New Roman" panose="02020603050405020304"/>
                          </a:rPr>
                        </m:ctrlPr>
                      </m:fPr>
                      <m:num>
                        <m:r>
                          <m:rPr>
                            <m:nor/>
                          </m:rPr>
                          <a:rPr lang="en-US" sz="2400" i="0">
                            <a:latin typeface="UTM Avo" panose="02040603050506020204" pitchFamily="18" charset="0"/>
                            <a:ea typeface="Calibri" panose="020F0502020204030204"/>
                            <a:cs typeface="Times New Roman" panose="02020603050405020304"/>
                          </a:rPr>
                          <m:t>1</m:t>
                        </m:r>
                      </m:num>
                      <m:den>
                        <m:r>
                          <m:rPr>
                            <m:nor/>
                          </m:rPr>
                          <a:rPr lang="en-US" sz="2400" i="0">
                            <a:latin typeface="UTM Avo" panose="02040603050506020204" pitchFamily="18" charset="0"/>
                            <a:ea typeface="Calibri" panose="020F0502020204030204"/>
                            <a:cs typeface="Times New Roman" panose="02020603050405020304"/>
                          </a:rPr>
                          <m:t>4</m:t>
                        </m:r>
                      </m:den>
                    </m:f>
                    <m:r>
                      <a:rPr lang="en-US" sz="2400" i="1">
                        <a:latin typeface="Cambria Math" panose="02040503050406030204" pitchFamily="18" charset="0"/>
                        <a:ea typeface="Calibri" panose="020F0502020204030204"/>
                        <a:cs typeface="Times New Roman" panose="02020603050405020304"/>
                      </a:rPr>
                      <m:t>×</m:t>
                    </m:r>
                    <m:f>
                      <m:fPr>
                        <m:ctrlPr>
                          <a:rPr lang="en-US" sz="2400" i="1">
                            <a:latin typeface="Cambria Math" panose="02040503050406030204" pitchFamily="18" charset="0"/>
                            <a:cs typeface="Times New Roman" panose="02020603050405020304"/>
                          </a:rPr>
                        </m:ctrlPr>
                      </m:fPr>
                      <m:num>
                        <m:r>
                          <m:rPr>
                            <m:nor/>
                          </m:rPr>
                          <a:rPr lang="en-US" sz="2400" i="0">
                            <a:latin typeface="UTM Avo" panose="02040603050506020204" pitchFamily="18" charset="0"/>
                            <a:ea typeface="Calibri" panose="020F0502020204030204"/>
                            <a:cs typeface="Times New Roman" panose="02020603050405020304"/>
                          </a:rPr>
                          <m:t>2</m:t>
                        </m:r>
                      </m:num>
                      <m:den>
                        <m:r>
                          <m:rPr>
                            <m:nor/>
                          </m:rPr>
                          <a:rPr lang="en-US" sz="2400" i="0">
                            <a:latin typeface="UTM Avo" panose="02040603050506020204" pitchFamily="18" charset="0"/>
                            <a:ea typeface="Calibri" panose="020F0502020204030204"/>
                            <a:cs typeface="Times New Roman" panose="02020603050405020304"/>
                          </a:rPr>
                          <m:t>5</m:t>
                        </m:r>
                      </m:den>
                    </m:f>
                    <m:r>
                      <a:rPr lang="en-US" sz="2400" i="1">
                        <a:latin typeface="Cambria Math" panose="02040503050406030204" pitchFamily="18" charset="0"/>
                        <a:ea typeface="Calibri" panose="020F0502020204030204"/>
                        <a:cs typeface="Times New Roman" panose="02020603050405020304"/>
                      </a:rPr>
                      <m:t>=</m:t>
                    </m:r>
                    <m:f>
                      <m:fPr>
                        <m:ctrlPr>
                          <a:rPr lang="en-US" sz="2400" i="1">
                            <a:latin typeface="Cambria Math" panose="02040503050406030204" pitchFamily="18" charset="0"/>
                            <a:cs typeface="Times New Roman" panose="02020603050405020304"/>
                          </a:rPr>
                        </m:ctrlPr>
                      </m:fPr>
                      <m:num>
                        <m:r>
                          <m:rPr>
                            <m:nor/>
                          </m:rPr>
                          <a:rPr lang="en-US" sz="2400" i="0">
                            <a:latin typeface="UTM Avo" panose="02040603050506020204" pitchFamily="18" charset="0"/>
                            <a:ea typeface="Calibri" panose="020F0502020204030204"/>
                            <a:cs typeface="Times New Roman" panose="02020603050405020304"/>
                          </a:rPr>
                          <m:t>1</m:t>
                        </m:r>
                      </m:num>
                      <m:den>
                        <m:r>
                          <m:rPr>
                            <m:nor/>
                          </m:rPr>
                          <a:rPr lang="en-US" sz="2400" i="0">
                            <a:latin typeface="UTM Avo" panose="02040603050506020204" pitchFamily="18" charset="0"/>
                            <a:ea typeface="Calibri" panose="020F0502020204030204"/>
                            <a:cs typeface="Times New Roman" panose="02020603050405020304"/>
                          </a:rPr>
                          <m:t>10</m:t>
                        </m:r>
                      </m:den>
                    </m:f>
                  </m:oMath>
                </a14:m>
                <a:endParaRPr lang="en-US" sz="2400" dirty="0">
                  <a:latin typeface="UTM Avo" panose="02040603050506020204" pitchFamily="18" charset="0"/>
                  <a:ea typeface="Calibri" panose="020F0502020204030204"/>
                  <a:cs typeface="Times New Roman" panose="02020603050405020304"/>
                </a:endParaRPr>
              </a:p>
              <a:p>
                <a:pPr algn="just">
                  <a:lnSpc>
                    <a:spcPct val="150000"/>
                  </a:lnSpc>
                  <a:spcAft>
                    <a:spcPts val="535"/>
                  </a:spcAft>
                </a:pPr>
                <a:r>
                  <a:rPr lang="en-US" sz="2400" dirty="0" err="1">
                    <a:latin typeface="UTM Avo" panose="02040603050506020204" pitchFamily="18"/>
                    <a:ea typeface="等线"/>
                    <a:cs typeface="Times New Roman" panose="02020603050405020304"/>
                  </a:rPr>
                  <a:t>Vậy</a:t>
                </a:r>
                <a:r>
                  <a:rPr lang="en-US" sz="2400" dirty="0">
                    <a:latin typeface="UTM Avo" panose="02040603050506020204" pitchFamily="18"/>
                    <a:ea typeface="等线"/>
                    <a:cs typeface="Times New Roman" panose="02020603050405020304"/>
                  </a:rPr>
                  <a:t>:</a:t>
                </a:r>
                <a14:m>
                  <m:oMath xmlns:m="http://schemas.openxmlformats.org/officeDocument/2006/math">
                    <m:d>
                      <m:dPr>
                        <m:ctrlPr>
                          <a:rPr lang="en-US" sz="2400" i="1">
                            <a:latin typeface="Cambria Math" panose="02040503050406030204" pitchFamily="18" charset="0"/>
                          </a:rPr>
                        </m:ctrlPr>
                      </m:dPr>
                      <m:e>
                        <m:f>
                          <m:fPr>
                            <m:ctrlPr>
                              <a:rPr lang="en-US" sz="2400" i="1">
                                <a:latin typeface="Cambria Math" panose="02040503050406030204" pitchFamily="18" charset="0"/>
                              </a:rPr>
                            </m:ctrlPr>
                          </m:fPr>
                          <m:num>
                            <m:r>
                              <m:rPr>
                                <m:nor/>
                              </m:rPr>
                              <a:rPr lang="en-US" sz="2400">
                                <a:latin typeface="UTM Avo" panose="02040603050506020204" pitchFamily="18" charset="0"/>
                              </a:rPr>
                              <m:t>1</m:t>
                            </m:r>
                          </m:num>
                          <m:den>
                            <m:r>
                              <m:rPr>
                                <m:nor/>
                              </m:rPr>
                              <a:rPr lang="en-US" sz="2400">
                                <a:latin typeface="UTM Avo" panose="02040603050506020204" pitchFamily="18" charset="0"/>
                              </a:rPr>
                              <m:t>4</m:t>
                            </m:r>
                          </m:den>
                        </m:f>
                        <m:r>
                          <a:rPr lang="en-US" sz="2400" i="1">
                            <a:latin typeface="Cambria Math" panose="02040503050406030204" pitchFamily="18" charset="0"/>
                          </a:rPr>
                          <m:t>×</m:t>
                        </m:r>
                        <m:f>
                          <m:fPr>
                            <m:ctrlPr>
                              <a:rPr lang="en-US" sz="2400" i="1">
                                <a:latin typeface="Cambria Math" panose="02040503050406030204" pitchFamily="18" charset="0"/>
                              </a:rPr>
                            </m:ctrlPr>
                          </m:fPr>
                          <m:num>
                            <m:r>
                              <m:rPr>
                                <m:nor/>
                              </m:rPr>
                              <a:rPr lang="en-US" sz="2400">
                                <a:latin typeface="UTM Avo" panose="02040603050506020204" pitchFamily="18" charset="0"/>
                              </a:rPr>
                              <m:t>2</m:t>
                            </m:r>
                          </m:num>
                          <m:den>
                            <m:r>
                              <m:rPr>
                                <m:nor/>
                              </m:rPr>
                              <a:rPr lang="en-US" sz="2400">
                                <a:latin typeface="UTM Avo" panose="02040603050506020204" pitchFamily="18" charset="0"/>
                              </a:rPr>
                              <m:t>3</m:t>
                            </m:r>
                          </m:den>
                        </m:f>
                      </m:e>
                    </m:d>
                    <m:r>
                      <a:rPr lang="en-US" sz="2400" i="1">
                        <a:latin typeface="Cambria Math" panose="02040503050406030204" pitchFamily="18" charset="0"/>
                      </a:rPr>
                      <m:t>×</m:t>
                    </m:r>
                    <m:f>
                      <m:fPr>
                        <m:ctrlPr>
                          <a:rPr lang="en-US" sz="2400" i="1">
                            <a:latin typeface="Cambria Math" panose="02040503050406030204" pitchFamily="18" charset="0"/>
                          </a:rPr>
                        </m:ctrlPr>
                      </m:fPr>
                      <m:num>
                        <m:r>
                          <m:rPr>
                            <m:nor/>
                          </m:rPr>
                          <a:rPr lang="en-US" sz="2400">
                            <a:latin typeface="UTM Avo" panose="02040603050506020204" pitchFamily="18" charset="0"/>
                          </a:rPr>
                          <m:t>3</m:t>
                        </m:r>
                      </m:num>
                      <m:den>
                        <m:r>
                          <m:rPr>
                            <m:nor/>
                          </m:rPr>
                          <a:rPr lang="en-US" sz="2400">
                            <a:latin typeface="UTM Avo" panose="02040603050506020204" pitchFamily="18" charset="0"/>
                          </a:rPr>
                          <m:t>5</m:t>
                        </m:r>
                      </m:den>
                    </m:f>
                    <m:r>
                      <a:rPr lang="en-US" sz="2400" b="0" i="0" smtClean="0">
                        <a:latin typeface="Cambria Math" panose="02040503050406030204" pitchFamily="18" charset="0"/>
                      </a:rPr>
                      <m:t> </m:t>
                    </m:r>
                    <m:r>
                      <a:rPr lang="en-US" sz="2400" i="1">
                        <a:latin typeface="Cambria Math" panose="02040503050406030204" pitchFamily="18" charset="0"/>
                        <a:ea typeface="Calibri" panose="020F0502020204030204"/>
                        <a:cs typeface="Times New Roman" panose="02020603050405020304"/>
                      </a:rPr>
                      <m:t>=</m:t>
                    </m:r>
                    <m:f>
                      <m:fPr>
                        <m:ctrlPr>
                          <a:rPr lang="en-US" sz="2400" i="1">
                            <a:latin typeface="Cambria Math" panose="02040503050406030204" pitchFamily="18" charset="0"/>
                            <a:cs typeface="Times New Roman" panose="02020603050405020304"/>
                          </a:rPr>
                        </m:ctrlPr>
                      </m:fPr>
                      <m:num>
                        <m:r>
                          <m:rPr>
                            <m:nor/>
                          </m:rPr>
                          <a:rPr lang="en-US" sz="2400">
                            <a:latin typeface="UTM Avo" panose="02040603050506020204" pitchFamily="18" charset="0"/>
                            <a:ea typeface="Calibri" panose="020F0502020204030204"/>
                            <a:cs typeface="Times New Roman" panose="02020603050405020304"/>
                          </a:rPr>
                          <m:t>1</m:t>
                        </m:r>
                      </m:num>
                      <m:den>
                        <m:r>
                          <m:rPr>
                            <m:nor/>
                          </m:rPr>
                          <a:rPr lang="en-US" sz="2400">
                            <a:latin typeface="UTM Avo" panose="02040603050506020204" pitchFamily="18" charset="0"/>
                            <a:ea typeface="Calibri" panose="020F0502020204030204"/>
                            <a:cs typeface="Times New Roman" panose="02020603050405020304"/>
                          </a:rPr>
                          <m:t>4</m:t>
                        </m:r>
                      </m:den>
                    </m:f>
                    <m:r>
                      <a:rPr lang="en-US" sz="2400" i="1">
                        <a:latin typeface="Cambria Math" panose="02040503050406030204" pitchFamily="18" charset="0"/>
                      </a:rPr>
                      <m:t>×</m:t>
                    </m:r>
                    <m:d>
                      <m:dPr>
                        <m:ctrlPr>
                          <a:rPr lang="en-US" sz="2400" i="1">
                            <a:latin typeface="Cambria Math" panose="02040503050406030204" pitchFamily="18" charset="0"/>
                          </a:rPr>
                        </m:ctrlPr>
                      </m:dPr>
                      <m:e>
                        <m:f>
                          <m:fPr>
                            <m:ctrlPr>
                              <a:rPr lang="en-US" sz="2400" i="1">
                                <a:latin typeface="Cambria Math" panose="02040503050406030204" pitchFamily="18" charset="0"/>
                              </a:rPr>
                            </m:ctrlPr>
                          </m:fPr>
                          <m:num>
                            <m:r>
                              <m:rPr>
                                <m:nor/>
                              </m:rPr>
                              <a:rPr lang="en-US" sz="2400">
                                <a:latin typeface="UTM Avo" panose="02040603050506020204" pitchFamily="18" charset="0"/>
                              </a:rPr>
                              <m:t>2</m:t>
                            </m:r>
                          </m:num>
                          <m:den>
                            <m:r>
                              <m:rPr>
                                <m:nor/>
                              </m:rPr>
                              <a:rPr lang="en-US" sz="2400">
                                <a:latin typeface="UTM Avo" panose="02040603050506020204" pitchFamily="18" charset="0"/>
                              </a:rPr>
                              <m:t>3</m:t>
                            </m:r>
                          </m:den>
                        </m:f>
                        <m:r>
                          <a:rPr lang="en-US" sz="2400" i="1">
                            <a:latin typeface="Cambria Math" panose="02040503050406030204" pitchFamily="18" charset="0"/>
                          </a:rPr>
                          <m:t>×</m:t>
                        </m:r>
                        <m:f>
                          <m:fPr>
                            <m:ctrlPr>
                              <a:rPr lang="en-US" sz="2400" i="1">
                                <a:latin typeface="Cambria Math" panose="02040503050406030204" pitchFamily="18" charset="0"/>
                              </a:rPr>
                            </m:ctrlPr>
                          </m:fPr>
                          <m:num>
                            <m:r>
                              <m:rPr>
                                <m:nor/>
                              </m:rPr>
                              <a:rPr lang="en-US" sz="2400">
                                <a:latin typeface="UTM Avo" panose="02040603050506020204" pitchFamily="18" charset="0"/>
                              </a:rPr>
                              <m:t>3</m:t>
                            </m:r>
                          </m:num>
                          <m:den>
                            <m:r>
                              <m:rPr>
                                <m:nor/>
                              </m:rPr>
                              <a:rPr lang="en-US" sz="2400">
                                <a:latin typeface="UTM Avo" panose="02040603050506020204" pitchFamily="18" charset="0"/>
                              </a:rPr>
                              <m:t>5</m:t>
                            </m:r>
                          </m:den>
                        </m:f>
                      </m:e>
                    </m:d>
                  </m:oMath>
                </a14:m>
                <a:endParaRPr lang="en-US" sz="2400" dirty="0">
                  <a:latin typeface="UTM Avo" panose="02040603050506020204" pitchFamily="18"/>
                  <a:ea typeface="Calibri" panose="020F0502020204030204"/>
                  <a:cs typeface="Times New Roman" panose="02020603050405020304"/>
                </a:endParaRPr>
              </a:p>
            </p:txBody>
          </p:sp>
        </mc:Choice>
        <mc:Fallback>
          <p:sp>
            <p:nvSpPr>
              <p:cNvPr id="29" name="Rectangle 28"/>
              <p:cNvSpPr>
                <a:spLocks noRot="1" noChangeAspect="1" noMove="1" noResize="1" noEditPoints="1" noAdjustHandles="1" noChangeArrowheads="1" noChangeShapeType="1" noTextEdit="1"/>
              </p:cNvSpPr>
              <p:nvPr/>
            </p:nvSpPr>
            <p:spPr>
              <a:xfrm>
                <a:off x="1136920" y="3266340"/>
                <a:ext cx="4769228" cy="3102388"/>
              </a:xfrm>
              <a:prstGeom prst="rect">
                <a:avLst/>
              </a:prstGeom>
              <a:blipFill rotWithShape="1">
                <a:blip r:embed="rId6"/>
                <a:stretch>
                  <a:fillRect l="-6" t="-17" b="-16978"/>
                </a:stretch>
              </a:blipFill>
            </p:spPr>
            <p:txBody>
              <a:bodyPr/>
              <a:lstStyle/>
              <a:p>
                <a:r>
                  <a:rPr lang="en-US" altLang="en-US">
                    <a:noFill/>
                  </a:rPr>
                  <a:t> </a:t>
                </a:r>
              </a:p>
            </p:txBody>
          </p:sp>
        </mc:Fallback>
      </mc:AlternateContent>
      <mc:AlternateContent xmlns:mc="http://schemas.openxmlformats.org/markup-compatibility/2006">
        <mc:Choice xmlns:a14="http://schemas.microsoft.com/office/drawing/2010/main" Requires="a14">
          <p:sp>
            <p:nvSpPr>
              <p:cNvPr id="30" name="Rectangle 29"/>
              <p:cNvSpPr/>
              <p:nvPr/>
            </p:nvSpPr>
            <p:spPr>
              <a:xfrm>
                <a:off x="6733723" y="3218701"/>
                <a:ext cx="5669587" cy="3149260"/>
              </a:xfrm>
              <a:prstGeom prst="rect">
                <a:avLst/>
              </a:prstGeom>
            </p:spPr>
            <p:txBody>
              <a:bodyPr wrap="square">
                <a:spAutoFit/>
              </a:bodyPr>
              <a:lstStyle/>
              <a:p>
                <a:pPr>
                  <a:lnSpc>
                    <a:spcPct val="150000"/>
                  </a:lnSpc>
                  <a:spcAft>
                    <a:spcPts val="535"/>
                  </a:spcAft>
                </a:pPr>
                <a:r>
                  <a:rPr lang="en-US" sz="2400" dirty="0">
                    <a:latin typeface="UTM Avo" panose="02040603050506020204" pitchFamily="18"/>
                    <a:ea typeface="等线"/>
                    <a:cs typeface="Times New Roman" panose="02020603050405020304"/>
                  </a:rPr>
                  <a:t>Ta có:</a:t>
                </a:r>
                <a14:m>
                  <m:oMath xmlns:m="http://schemas.openxmlformats.org/officeDocument/2006/math">
                    <m:d>
                      <m:dPr>
                        <m:ctrlPr>
                          <a:rPr lang="en-US" sz="2400" i="1">
                            <a:latin typeface="Cambria Math" panose="02040503050406030204" pitchFamily="18" charset="0"/>
                          </a:rPr>
                        </m:ctrlPr>
                      </m:dPr>
                      <m:e>
                        <m:f>
                          <m:fPr>
                            <m:ctrlPr>
                              <a:rPr lang="en-US" sz="2400" i="1">
                                <a:latin typeface="Cambria Math" panose="02040503050406030204" pitchFamily="18" charset="0"/>
                              </a:rPr>
                            </m:ctrlPr>
                          </m:fPr>
                          <m:num>
                            <m:r>
                              <m:rPr>
                                <m:nor/>
                              </m:rPr>
                              <a:rPr lang="en-US" sz="2400">
                                <a:latin typeface="UTM Avo" panose="02040603050506020204" pitchFamily="18" charset="0"/>
                              </a:rPr>
                              <m:t>1</m:t>
                            </m:r>
                          </m:num>
                          <m:den>
                            <m:r>
                              <m:rPr>
                                <m:nor/>
                              </m:rPr>
                              <a:rPr lang="en-US" sz="2400">
                                <a:latin typeface="UTM Avo" panose="02040603050506020204" pitchFamily="18" charset="0"/>
                              </a:rPr>
                              <m:t>2</m:t>
                            </m:r>
                          </m:den>
                        </m:f>
                        <m:r>
                          <a:rPr lang="en-US" sz="2400" i="1">
                            <a:latin typeface="Cambria Math" panose="02040503050406030204" pitchFamily="18" charset="0"/>
                          </a:rPr>
                          <m:t>×</m:t>
                        </m:r>
                        <m:f>
                          <m:fPr>
                            <m:ctrlPr>
                              <a:rPr lang="en-US" sz="2400" i="1">
                                <a:latin typeface="Cambria Math" panose="02040503050406030204" pitchFamily="18" charset="0"/>
                              </a:rPr>
                            </m:ctrlPr>
                          </m:fPr>
                          <m:num>
                            <m:r>
                              <m:rPr>
                                <m:nor/>
                              </m:rPr>
                              <a:rPr lang="en-US" sz="2400">
                                <a:latin typeface="UTM Avo" panose="02040603050506020204" pitchFamily="18" charset="0"/>
                              </a:rPr>
                              <m:t>1</m:t>
                            </m:r>
                          </m:num>
                          <m:den>
                            <m:r>
                              <m:rPr>
                                <m:nor/>
                              </m:rPr>
                              <a:rPr lang="en-US" sz="2400">
                                <a:latin typeface="UTM Avo" panose="02040603050506020204" pitchFamily="18" charset="0"/>
                              </a:rPr>
                              <m:t>6</m:t>
                            </m:r>
                          </m:den>
                        </m:f>
                      </m:e>
                    </m:d>
                    <m:r>
                      <a:rPr lang="en-US" sz="2400" i="1">
                        <a:latin typeface="Cambria Math" panose="02040503050406030204" pitchFamily="18" charset="0"/>
                      </a:rPr>
                      <m:t>×</m:t>
                    </m:r>
                    <m:f>
                      <m:fPr>
                        <m:ctrlPr>
                          <a:rPr lang="en-US" sz="2400" i="1">
                            <a:latin typeface="Cambria Math" panose="02040503050406030204" pitchFamily="18" charset="0"/>
                          </a:rPr>
                        </m:ctrlPr>
                      </m:fPr>
                      <m:num>
                        <m:r>
                          <m:rPr>
                            <m:nor/>
                          </m:rPr>
                          <a:rPr lang="en-US" sz="2400">
                            <a:latin typeface="UTM Avo" panose="02040603050506020204" pitchFamily="18" charset="0"/>
                          </a:rPr>
                          <m:t>1</m:t>
                        </m:r>
                      </m:num>
                      <m:den>
                        <m:r>
                          <m:rPr>
                            <m:nor/>
                          </m:rPr>
                          <a:rPr lang="en-US" sz="2400">
                            <a:latin typeface="UTM Avo" panose="02040603050506020204" pitchFamily="18" charset="0"/>
                          </a:rPr>
                          <m:t>5</m:t>
                        </m:r>
                      </m:den>
                    </m:f>
                    <m:r>
                      <a:rPr lang="en-US" sz="2400" i="1">
                        <a:latin typeface="Cambria Math" panose="02040503050406030204" pitchFamily="18" charset="0"/>
                        <a:ea typeface="Calibri" panose="020F0502020204030204"/>
                        <a:cs typeface="Times New Roman" panose="02020603050405020304"/>
                      </a:rPr>
                      <m:t>= </m:t>
                    </m:r>
                    <m:f>
                      <m:fPr>
                        <m:ctrlPr>
                          <a:rPr lang="en-US" sz="2400" i="1">
                            <a:latin typeface="Cambria Math" panose="02040503050406030204" pitchFamily="18" charset="0"/>
                            <a:ea typeface="Calibri" panose="020F0502020204030204"/>
                            <a:cs typeface="Times New Roman" panose="02020603050405020304"/>
                          </a:rPr>
                        </m:ctrlPr>
                      </m:fPr>
                      <m:num>
                        <m:r>
                          <m:rPr>
                            <m:nor/>
                          </m:rPr>
                          <a:rPr lang="en-US" sz="2400" i="0">
                            <a:latin typeface="UTM Avo" panose="02040603050506020204" pitchFamily="18" charset="0"/>
                            <a:ea typeface="Calibri" panose="020F0502020204030204"/>
                            <a:cs typeface="Times New Roman" panose="02020603050405020304"/>
                          </a:rPr>
                          <m:t>1</m:t>
                        </m:r>
                      </m:num>
                      <m:den>
                        <m:r>
                          <m:rPr>
                            <m:nor/>
                          </m:rPr>
                          <a:rPr lang="en-US" sz="2400" i="0">
                            <a:latin typeface="UTM Avo" panose="02040603050506020204" pitchFamily="18" charset="0"/>
                            <a:ea typeface="Calibri" panose="020F0502020204030204"/>
                            <a:cs typeface="Times New Roman" panose="02020603050405020304"/>
                          </a:rPr>
                          <m:t>12</m:t>
                        </m:r>
                      </m:den>
                    </m:f>
                    <m:r>
                      <a:rPr lang="en-US" sz="2400" i="1">
                        <a:latin typeface="Cambria Math" panose="02040503050406030204" pitchFamily="18" charset="0"/>
                        <a:ea typeface="Calibri" panose="020F0502020204030204"/>
                        <a:cs typeface="Times New Roman" panose="02020603050405020304"/>
                      </a:rPr>
                      <m:t>×</m:t>
                    </m:r>
                    <m:f>
                      <m:fPr>
                        <m:ctrlPr>
                          <a:rPr lang="en-US" sz="2400" i="1">
                            <a:latin typeface="Cambria Math" panose="02040503050406030204" pitchFamily="18" charset="0"/>
                            <a:ea typeface="Calibri" panose="020F0502020204030204"/>
                            <a:cs typeface="Times New Roman" panose="02020603050405020304"/>
                          </a:rPr>
                        </m:ctrlPr>
                      </m:fPr>
                      <m:num>
                        <m:r>
                          <m:rPr>
                            <m:nor/>
                          </m:rPr>
                          <a:rPr lang="en-US" sz="2400" i="0">
                            <a:latin typeface="UTM Avo" panose="02040603050506020204" pitchFamily="18" charset="0"/>
                            <a:ea typeface="Calibri" panose="020F0502020204030204"/>
                            <a:cs typeface="Times New Roman" panose="02020603050405020304"/>
                          </a:rPr>
                          <m:t>1</m:t>
                        </m:r>
                      </m:num>
                      <m:den>
                        <m:r>
                          <m:rPr>
                            <m:nor/>
                          </m:rPr>
                          <a:rPr lang="en-US" sz="2400" i="0">
                            <a:latin typeface="UTM Avo" panose="02040603050506020204" pitchFamily="18" charset="0"/>
                            <a:ea typeface="Calibri" panose="020F0502020204030204"/>
                            <a:cs typeface="Times New Roman" panose="02020603050405020304"/>
                          </a:rPr>
                          <m:t>5</m:t>
                        </m:r>
                      </m:den>
                    </m:f>
                    <m:r>
                      <a:rPr lang="en-US" sz="2400" i="1">
                        <a:latin typeface="Cambria Math" panose="02040503050406030204" pitchFamily="18" charset="0"/>
                        <a:ea typeface="Calibri" panose="020F0502020204030204"/>
                        <a:cs typeface="Times New Roman" panose="02020603050405020304"/>
                      </a:rPr>
                      <m:t>=</m:t>
                    </m:r>
                    <m:f>
                      <m:fPr>
                        <m:ctrlPr>
                          <a:rPr lang="en-US" sz="2400" i="1">
                            <a:latin typeface="Cambria Math" panose="02040503050406030204" pitchFamily="18" charset="0"/>
                            <a:ea typeface="Calibri" panose="020F0502020204030204"/>
                            <a:cs typeface="Times New Roman" panose="02020603050405020304"/>
                          </a:rPr>
                        </m:ctrlPr>
                      </m:fPr>
                      <m:num>
                        <m:r>
                          <m:rPr>
                            <m:nor/>
                          </m:rPr>
                          <a:rPr lang="en-US" sz="2400" i="0">
                            <a:latin typeface="UTM Avo" panose="02040603050506020204" pitchFamily="18" charset="0"/>
                            <a:ea typeface="Calibri" panose="020F0502020204030204"/>
                            <a:cs typeface="Times New Roman" panose="02020603050405020304"/>
                          </a:rPr>
                          <m:t>1</m:t>
                        </m:r>
                      </m:num>
                      <m:den>
                        <m:r>
                          <m:rPr>
                            <m:nor/>
                          </m:rPr>
                          <a:rPr lang="en-US" sz="2400" i="0">
                            <a:latin typeface="UTM Avo" panose="02040603050506020204" pitchFamily="18" charset="0"/>
                            <a:ea typeface="Calibri" panose="020F0502020204030204"/>
                            <a:cs typeface="Times New Roman" panose="02020603050405020304"/>
                          </a:rPr>
                          <m:t>60</m:t>
                        </m:r>
                      </m:den>
                    </m:f>
                  </m:oMath>
                </a14:m>
                <a:endParaRPr lang="en-US" sz="2400" dirty="0">
                  <a:latin typeface="UTM Avo" panose="02040603050506020204" pitchFamily="18" charset="0"/>
                  <a:ea typeface="Calibri" panose="020F0502020204030204"/>
                  <a:cs typeface="Times New Roman" panose="02020603050405020304"/>
                </a:endParaRPr>
              </a:p>
              <a:p>
                <a:pPr algn="just">
                  <a:lnSpc>
                    <a:spcPct val="150000"/>
                  </a:lnSpc>
                  <a:spcAft>
                    <a:spcPts val="535"/>
                  </a:spcAft>
                </a:pPr>
                <a14:m>
                  <m:oMath xmlns:m="http://schemas.openxmlformats.org/officeDocument/2006/math">
                    <m:f>
                      <m:fPr>
                        <m:ctrlPr>
                          <a:rPr lang="en-US" sz="2400" i="1">
                            <a:latin typeface="Cambria Math" panose="02040503050406030204" pitchFamily="18" charset="0"/>
                          </a:rPr>
                        </m:ctrlPr>
                      </m:fPr>
                      <m:num>
                        <m:r>
                          <m:rPr>
                            <m:nor/>
                          </m:rPr>
                          <a:rPr lang="en-US" sz="2400">
                            <a:latin typeface="UTM Avo" panose="02040603050506020204" pitchFamily="18" charset="0"/>
                          </a:rPr>
                          <m:t>1</m:t>
                        </m:r>
                      </m:num>
                      <m:den>
                        <m:r>
                          <m:rPr>
                            <m:nor/>
                          </m:rPr>
                          <a:rPr lang="en-US" sz="2400">
                            <a:latin typeface="UTM Avo" panose="02040603050506020204" pitchFamily="18" charset="0"/>
                          </a:rPr>
                          <m:t>2</m:t>
                        </m:r>
                      </m:den>
                    </m:f>
                    <m:r>
                      <a:rPr lang="en-US" sz="2400" i="1">
                        <a:latin typeface="Cambria Math" panose="02040503050406030204" pitchFamily="18" charset="0"/>
                      </a:rPr>
                      <m:t>×</m:t>
                    </m:r>
                    <m:d>
                      <m:dPr>
                        <m:ctrlPr>
                          <a:rPr lang="en-US" sz="2400" i="1">
                            <a:latin typeface="Cambria Math" panose="02040503050406030204" pitchFamily="18" charset="0"/>
                          </a:rPr>
                        </m:ctrlPr>
                      </m:dPr>
                      <m:e>
                        <m:f>
                          <m:fPr>
                            <m:ctrlPr>
                              <a:rPr lang="en-US" sz="2400" i="1">
                                <a:latin typeface="Cambria Math" panose="02040503050406030204" pitchFamily="18" charset="0"/>
                              </a:rPr>
                            </m:ctrlPr>
                          </m:fPr>
                          <m:num>
                            <m:r>
                              <m:rPr>
                                <m:nor/>
                              </m:rPr>
                              <a:rPr lang="en-US" sz="2400">
                                <a:latin typeface="UTM Avo" panose="02040603050506020204" pitchFamily="18" charset="0"/>
                              </a:rPr>
                              <m:t>1</m:t>
                            </m:r>
                          </m:num>
                          <m:den>
                            <m:r>
                              <m:rPr>
                                <m:nor/>
                              </m:rPr>
                              <a:rPr lang="en-US" sz="2400">
                                <a:latin typeface="UTM Avo" panose="02040603050506020204" pitchFamily="18" charset="0"/>
                              </a:rPr>
                              <m:t>6</m:t>
                            </m:r>
                          </m:den>
                        </m:f>
                        <m:r>
                          <a:rPr lang="en-US" sz="2400" i="1">
                            <a:latin typeface="Cambria Math" panose="02040503050406030204" pitchFamily="18" charset="0"/>
                          </a:rPr>
                          <m:t>×</m:t>
                        </m:r>
                        <m:f>
                          <m:fPr>
                            <m:ctrlPr>
                              <a:rPr lang="en-US" sz="2400" i="1">
                                <a:latin typeface="Cambria Math" panose="02040503050406030204" pitchFamily="18" charset="0"/>
                              </a:rPr>
                            </m:ctrlPr>
                          </m:fPr>
                          <m:num>
                            <m:r>
                              <m:rPr>
                                <m:nor/>
                              </m:rPr>
                              <a:rPr lang="en-US" sz="2400">
                                <a:latin typeface="UTM Avo" panose="02040603050506020204" pitchFamily="18" charset="0"/>
                              </a:rPr>
                              <m:t>1</m:t>
                            </m:r>
                          </m:num>
                          <m:den>
                            <m:r>
                              <m:rPr>
                                <m:nor/>
                              </m:rPr>
                              <a:rPr lang="en-US" sz="2400">
                                <a:latin typeface="UTM Avo" panose="02040603050506020204" pitchFamily="18" charset="0"/>
                              </a:rPr>
                              <m:t>5</m:t>
                            </m:r>
                          </m:den>
                        </m:f>
                      </m:e>
                    </m:d>
                  </m:oMath>
                </a14:m>
                <a:r>
                  <a:rPr lang="en-US" sz="2400" i="1" dirty="0">
                    <a:latin typeface="UTM Avo" panose="02040603050506020204" pitchFamily="18"/>
                    <a:ea typeface="SimSun" panose="02010600030101010101" pitchFamily="2" charset="-122"/>
                    <a:cs typeface="Times New Roman" panose="02020603050405020304"/>
                  </a:rPr>
                  <a:t> </a:t>
                </a:r>
                <a:r>
                  <a:rPr lang="en-US" sz="2400" dirty="0">
                    <a:latin typeface="UTM Avo" panose="02040603050506020204" pitchFamily="18"/>
                    <a:ea typeface="SimSun" panose="02010600030101010101" pitchFamily="2" charset="-122"/>
                    <a:cs typeface="Times New Roman" panose="02020603050405020304"/>
                  </a:rPr>
                  <a:t>=</a:t>
                </a:r>
                <a:r>
                  <a:rPr lang="en-US" sz="2400" i="1" dirty="0">
                    <a:latin typeface="UTM Avo" panose="02040603050506020204" pitchFamily="18"/>
                    <a:ea typeface="SimSun" panose="02010600030101010101" pitchFamily="2" charset="-122"/>
                    <a:cs typeface="Times New Roman" panose="02020603050405020304"/>
                  </a:rPr>
                  <a:t> </a:t>
                </a:r>
                <a14:m>
                  <m:oMath xmlns:m="http://schemas.openxmlformats.org/officeDocument/2006/math">
                    <m:f>
                      <m:fPr>
                        <m:ctrlPr>
                          <a:rPr lang="en-US" sz="2400" i="1">
                            <a:latin typeface="Cambria Math" panose="02040503050406030204" pitchFamily="18" charset="0"/>
                            <a:ea typeface="Calibri" panose="020F0502020204030204"/>
                            <a:cs typeface="Times New Roman" panose="02020603050405020304"/>
                          </a:rPr>
                        </m:ctrlPr>
                      </m:fPr>
                      <m:num>
                        <m:r>
                          <m:rPr>
                            <m:nor/>
                          </m:rPr>
                          <a:rPr lang="en-US" sz="2400" i="0">
                            <a:latin typeface="UTM Avo" panose="02040603050506020204" pitchFamily="18" charset="0"/>
                            <a:ea typeface="Calibri" panose="020F0502020204030204"/>
                            <a:cs typeface="Times New Roman" panose="02020603050405020304"/>
                          </a:rPr>
                          <m:t>1</m:t>
                        </m:r>
                      </m:num>
                      <m:den>
                        <m:r>
                          <m:rPr>
                            <m:nor/>
                          </m:rPr>
                          <a:rPr lang="en-US" sz="2400" i="0">
                            <a:latin typeface="UTM Avo" panose="02040603050506020204" pitchFamily="18" charset="0"/>
                            <a:ea typeface="Calibri" panose="020F0502020204030204"/>
                            <a:cs typeface="Times New Roman" panose="02020603050405020304"/>
                          </a:rPr>
                          <m:t>2</m:t>
                        </m:r>
                      </m:den>
                    </m:f>
                    <m:r>
                      <a:rPr lang="en-US" sz="2400" i="1">
                        <a:latin typeface="Cambria Math" panose="02040503050406030204" pitchFamily="18" charset="0"/>
                        <a:ea typeface="Calibri" panose="020F0502020204030204"/>
                        <a:cs typeface="Times New Roman" panose="02020603050405020304"/>
                      </a:rPr>
                      <m:t>×</m:t>
                    </m:r>
                    <m:f>
                      <m:fPr>
                        <m:ctrlPr>
                          <a:rPr lang="en-US" sz="2400" i="1">
                            <a:latin typeface="Cambria Math" panose="02040503050406030204" pitchFamily="18" charset="0"/>
                            <a:ea typeface="Calibri" panose="020F0502020204030204"/>
                            <a:cs typeface="Times New Roman" panose="02020603050405020304"/>
                          </a:rPr>
                        </m:ctrlPr>
                      </m:fPr>
                      <m:num>
                        <m:r>
                          <m:rPr>
                            <m:nor/>
                          </m:rPr>
                          <a:rPr lang="en-US" sz="2400" i="0">
                            <a:latin typeface="UTM Avo" panose="02040603050506020204" pitchFamily="18" charset="0"/>
                            <a:ea typeface="Calibri" panose="020F0502020204030204"/>
                            <a:cs typeface="Times New Roman" panose="02020603050405020304"/>
                          </a:rPr>
                          <m:t>1</m:t>
                        </m:r>
                      </m:num>
                      <m:den>
                        <m:r>
                          <m:rPr>
                            <m:nor/>
                          </m:rPr>
                          <a:rPr lang="en-US" sz="2400" i="0">
                            <a:latin typeface="UTM Avo" panose="02040603050506020204" pitchFamily="18" charset="0"/>
                            <a:ea typeface="Calibri" panose="020F0502020204030204"/>
                            <a:cs typeface="Times New Roman" panose="02020603050405020304"/>
                          </a:rPr>
                          <m:t>30</m:t>
                        </m:r>
                      </m:den>
                    </m:f>
                    <m:r>
                      <a:rPr lang="en-US" sz="2400" i="1">
                        <a:latin typeface="Cambria Math" panose="02040503050406030204" pitchFamily="18" charset="0"/>
                        <a:ea typeface="Calibri" panose="020F0502020204030204"/>
                        <a:cs typeface="Times New Roman" panose="02020603050405020304"/>
                      </a:rPr>
                      <m:t>=</m:t>
                    </m:r>
                    <m:f>
                      <m:fPr>
                        <m:ctrlPr>
                          <a:rPr lang="en-US" sz="2400" i="1">
                            <a:latin typeface="Cambria Math" panose="02040503050406030204" pitchFamily="18" charset="0"/>
                            <a:ea typeface="Calibri" panose="020F0502020204030204"/>
                            <a:cs typeface="Times New Roman" panose="02020603050405020304"/>
                          </a:rPr>
                        </m:ctrlPr>
                      </m:fPr>
                      <m:num>
                        <m:r>
                          <m:rPr>
                            <m:nor/>
                          </m:rPr>
                          <a:rPr lang="en-US" sz="2400" i="0">
                            <a:latin typeface="UTM Avo" panose="02040603050506020204" pitchFamily="18" charset="0"/>
                            <a:ea typeface="Calibri" panose="020F0502020204030204"/>
                            <a:cs typeface="Times New Roman" panose="02020603050405020304"/>
                          </a:rPr>
                          <m:t>1</m:t>
                        </m:r>
                      </m:num>
                      <m:den>
                        <m:r>
                          <m:rPr>
                            <m:nor/>
                          </m:rPr>
                          <a:rPr lang="en-US" sz="2400" i="0">
                            <a:latin typeface="UTM Avo" panose="02040603050506020204" pitchFamily="18" charset="0"/>
                            <a:ea typeface="Calibri" panose="020F0502020204030204"/>
                            <a:cs typeface="Times New Roman" panose="02020603050405020304"/>
                          </a:rPr>
                          <m:t>60</m:t>
                        </m:r>
                      </m:den>
                    </m:f>
                  </m:oMath>
                </a14:m>
                <a:endParaRPr lang="en-US" sz="2400" dirty="0">
                  <a:latin typeface="UTM Avo" panose="02040603050506020204" pitchFamily="18" charset="0"/>
                  <a:ea typeface="Calibri" panose="020F0502020204030204"/>
                  <a:cs typeface="Times New Roman" panose="02020603050405020304"/>
                </a:endParaRPr>
              </a:p>
              <a:p>
                <a:pPr algn="just">
                  <a:lnSpc>
                    <a:spcPct val="150000"/>
                  </a:lnSpc>
                  <a:spcAft>
                    <a:spcPts val="535"/>
                  </a:spcAft>
                </a:pPr>
                <a:r>
                  <a:rPr lang="en-US" sz="2400" dirty="0" err="1">
                    <a:latin typeface="UTM Avo" panose="02040603050506020204" pitchFamily="18"/>
                    <a:ea typeface="Calibri" panose="020F0502020204030204"/>
                    <a:cs typeface="Times New Roman" panose="02020603050405020304"/>
                  </a:rPr>
                  <a:t>Vậy</a:t>
                </a:r>
                <a:r>
                  <a:rPr lang="en-US" sz="2400" dirty="0">
                    <a:latin typeface="UTM Avo" panose="02040603050506020204" pitchFamily="18"/>
                    <a:ea typeface="Calibri" panose="020F0502020204030204"/>
                    <a:cs typeface="Times New Roman" panose="02020603050405020304"/>
                  </a:rPr>
                  <a:t>:</a:t>
                </a:r>
                <a14:m>
                  <m:oMath xmlns:m="http://schemas.openxmlformats.org/officeDocument/2006/math">
                    <m:d>
                      <m:dPr>
                        <m:ctrlPr>
                          <a:rPr lang="en-US" sz="2400" i="1">
                            <a:latin typeface="Cambria Math" panose="02040503050406030204" pitchFamily="18" charset="0"/>
                          </a:rPr>
                        </m:ctrlPr>
                      </m:dPr>
                      <m:e>
                        <m:f>
                          <m:fPr>
                            <m:ctrlPr>
                              <a:rPr lang="en-US" sz="2400" i="1">
                                <a:latin typeface="Cambria Math" panose="02040503050406030204" pitchFamily="18" charset="0"/>
                              </a:rPr>
                            </m:ctrlPr>
                          </m:fPr>
                          <m:num>
                            <m:r>
                              <m:rPr>
                                <m:nor/>
                              </m:rPr>
                              <a:rPr lang="en-US" sz="2400">
                                <a:latin typeface="UTM Avo" panose="02040603050506020204" pitchFamily="18" charset="0"/>
                              </a:rPr>
                              <m:t>1</m:t>
                            </m:r>
                          </m:num>
                          <m:den>
                            <m:r>
                              <m:rPr>
                                <m:nor/>
                              </m:rPr>
                              <a:rPr lang="en-US" sz="2400">
                                <a:latin typeface="UTM Avo" panose="02040603050506020204" pitchFamily="18" charset="0"/>
                              </a:rPr>
                              <m:t>2</m:t>
                            </m:r>
                          </m:den>
                        </m:f>
                        <m:r>
                          <a:rPr lang="en-US" sz="2400" i="1">
                            <a:latin typeface="Cambria Math" panose="02040503050406030204" pitchFamily="18" charset="0"/>
                          </a:rPr>
                          <m:t>×</m:t>
                        </m:r>
                        <m:f>
                          <m:fPr>
                            <m:ctrlPr>
                              <a:rPr lang="en-US" sz="2400" i="1">
                                <a:latin typeface="Cambria Math" panose="02040503050406030204" pitchFamily="18" charset="0"/>
                              </a:rPr>
                            </m:ctrlPr>
                          </m:fPr>
                          <m:num>
                            <m:r>
                              <m:rPr>
                                <m:nor/>
                              </m:rPr>
                              <a:rPr lang="en-US" sz="2400">
                                <a:latin typeface="UTM Avo" panose="02040603050506020204" pitchFamily="18" charset="0"/>
                              </a:rPr>
                              <m:t>1</m:t>
                            </m:r>
                          </m:num>
                          <m:den>
                            <m:r>
                              <m:rPr>
                                <m:nor/>
                              </m:rPr>
                              <a:rPr lang="en-US" sz="2400">
                                <a:latin typeface="UTM Avo" panose="02040603050506020204" pitchFamily="18" charset="0"/>
                              </a:rPr>
                              <m:t>6</m:t>
                            </m:r>
                          </m:den>
                        </m:f>
                      </m:e>
                    </m:d>
                    <m:r>
                      <a:rPr lang="en-US" sz="2400" i="1">
                        <a:latin typeface="Cambria Math" panose="02040503050406030204" pitchFamily="18" charset="0"/>
                      </a:rPr>
                      <m:t>×</m:t>
                    </m:r>
                    <m:f>
                      <m:fPr>
                        <m:ctrlPr>
                          <a:rPr lang="en-US" sz="2400" i="1">
                            <a:latin typeface="Cambria Math" panose="02040503050406030204" pitchFamily="18" charset="0"/>
                          </a:rPr>
                        </m:ctrlPr>
                      </m:fPr>
                      <m:num>
                        <m:r>
                          <m:rPr>
                            <m:nor/>
                          </m:rPr>
                          <a:rPr lang="en-US" sz="2400">
                            <a:latin typeface="UTM Avo" panose="02040603050506020204" pitchFamily="18" charset="0"/>
                          </a:rPr>
                          <m:t>1</m:t>
                        </m:r>
                      </m:num>
                      <m:den>
                        <m:r>
                          <m:rPr>
                            <m:nor/>
                          </m:rPr>
                          <a:rPr lang="en-US" sz="2400">
                            <a:latin typeface="UTM Avo" panose="02040603050506020204" pitchFamily="18" charset="0"/>
                          </a:rPr>
                          <m:t>5</m:t>
                        </m:r>
                      </m:den>
                    </m:f>
                    <m:r>
                      <a:rPr lang="en-US" sz="2400" i="1">
                        <a:latin typeface="Cambria Math" panose="02040503050406030204" pitchFamily="18" charset="0"/>
                        <a:ea typeface="Calibri" panose="020F0502020204030204"/>
                        <a:cs typeface="Times New Roman" panose="02020603050405020304"/>
                      </a:rPr>
                      <m:t>=</m:t>
                    </m:r>
                    <m:f>
                      <m:fPr>
                        <m:ctrlPr>
                          <a:rPr lang="en-US" sz="2400" i="1">
                            <a:latin typeface="Cambria Math" panose="02040503050406030204" pitchFamily="18" charset="0"/>
                          </a:rPr>
                        </m:ctrlPr>
                      </m:fPr>
                      <m:num>
                        <m:r>
                          <m:rPr>
                            <m:nor/>
                          </m:rPr>
                          <a:rPr lang="en-US" sz="2400">
                            <a:latin typeface="UTM Avo" panose="02040603050506020204" pitchFamily="18" charset="0"/>
                          </a:rPr>
                          <m:t>1</m:t>
                        </m:r>
                      </m:num>
                      <m:den>
                        <m:r>
                          <m:rPr>
                            <m:nor/>
                          </m:rPr>
                          <a:rPr lang="en-US" sz="2400">
                            <a:latin typeface="UTM Avo" panose="02040603050506020204" pitchFamily="18" charset="0"/>
                          </a:rPr>
                          <m:t>2</m:t>
                        </m:r>
                      </m:den>
                    </m:f>
                    <m:r>
                      <a:rPr lang="en-US" sz="2400" i="1">
                        <a:latin typeface="Cambria Math" panose="02040503050406030204" pitchFamily="18" charset="0"/>
                      </a:rPr>
                      <m:t>×</m:t>
                    </m:r>
                    <m:d>
                      <m:dPr>
                        <m:ctrlPr>
                          <a:rPr lang="en-US" sz="2400" i="1">
                            <a:latin typeface="Cambria Math" panose="02040503050406030204" pitchFamily="18" charset="0"/>
                          </a:rPr>
                        </m:ctrlPr>
                      </m:dPr>
                      <m:e>
                        <m:f>
                          <m:fPr>
                            <m:ctrlPr>
                              <a:rPr lang="en-US" sz="2400" i="1">
                                <a:latin typeface="Cambria Math" panose="02040503050406030204" pitchFamily="18" charset="0"/>
                              </a:rPr>
                            </m:ctrlPr>
                          </m:fPr>
                          <m:num>
                            <m:r>
                              <m:rPr>
                                <m:nor/>
                              </m:rPr>
                              <a:rPr lang="en-US" sz="2400">
                                <a:latin typeface="UTM Avo" panose="02040603050506020204" pitchFamily="18" charset="0"/>
                              </a:rPr>
                              <m:t>1</m:t>
                            </m:r>
                          </m:num>
                          <m:den>
                            <m:r>
                              <m:rPr>
                                <m:nor/>
                              </m:rPr>
                              <a:rPr lang="en-US" sz="2400">
                                <a:latin typeface="UTM Avo" panose="02040603050506020204" pitchFamily="18" charset="0"/>
                              </a:rPr>
                              <m:t>6</m:t>
                            </m:r>
                          </m:den>
                        </m:f>
                        <m:r>
                          <a:rPr lang="en-US" sz="2400" i="1">
                            <a:latin typeface="Cambria Math" panose="02040503050406030204" pitchFamily="18" charset="0"/>
                          </a:rPr>
                          <m:t>×</m:t>
                        </m:r>
                        <m:f>
                          <m:fPr>
                            <m:ctrlPr>
                              <a:rPr lang="en-US" sz="2400" i="1">
                                <a:latin typeface="Cambria Math" panose="02040503050406030204" pitchFamily="18" charset="0"/>
                              </a:rPr>
                            </m:ctrlPr>
                          </m:fPr>
                          <m:num>
                            <m:r>
                              <m:rPr>
                                <m:nor/>
                              </m:rPr>
                              <a:rPr lang="en-US" sz="2400">
                                <a:latin typeface="UTM Avo" panose="02040603050506020204" pitchFamily="18" charset="0"/>
                              </a:rPr>
                              <m:t>1</m:t>
                            </m:r>
                          </m:num>
                          <m:den>
                            <m:r>
                              <m:rPr>
                                <m:nor/>
                              </m:rPr>
                              <a:rPr lang="en-US" sz="2400">
                                <a:latin typeface="UTM Avo" panose="02040603050506020204" pitchFamily="18" charset="0"/>
                              </a:rPr>
                              <m:t>5</m:t>
                            </m:r>
                          </m:den>
                        </m:f>
                      </m:e>
                    </m:d>
                  </m:oMath>
                </a14:m>
                <a:endParaRPr lang="en-US" sz="2400" dirty="0">
                  <a:latin typeface="UTM Avo" panose="02040603050506020204" pitchFamily="18"/>
                  <a:ea typeface="Calibri" panose="020F0502020204030204"/>
                  <a:cs typeface="Times New Roman" panose="02020603050405020304"/>
                </a:endParaRPr>
              </a:p>
            </p:txBody>
          </p:sp>
        </mc:Choice>
        <mc:Fallback>
          <p:sp>
            <p:nvSpPr>
              <p:cNvPr id="30" name="Rectangle 29"/>
              <p:cNvSpPr>
                <a:spLocks noRot="1" noChangeAspect="1" noMove="1" noResize="1" noEditPoints="1" noAdjustHandles="1" noChangeArrowheads="1" noChangeShapeType="1" noTextEdit="1"/>
              </p:cNvSpPr>
              <p:nvPr/>
            </p:nvSpPr>
            <p:spPr>
              <a:xfrm>
                <a:off x="6733723" y="3218701"/>
                <a:ext cx="5669587" cy="3149260"/>
              </a:xfrm>
              <a:prstGeom prst="rect">
                <a:avLst/>
              </a:prstGeom>
              <a:blipFill rotWithShape="1">
                <a:blip r:embed="rId7"/>
                <a:stretch>
                  <a:fillRect l="-3" t="-17" r="9" b="6"/>
                </a:stretch>
              </a:blipFill>
            </p:spPr>
            <p:txBody>
              <a:bodyPr/>
              <a:lstStyle/>
              <a:p>
                <a:r>
                  <a:rPr lang="en-US" altLang="en-US">
                    <a:noFill/>
                  </a:rPr>
                  <a:t> </a:t>
                </a:r>
              </a:p>
            </p:txBody>
          </p:sp>
        </mc:Fallback>
      </mc:AlternateContent>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randombar(horizontal)">
                                      <p:cBhvr>
                                        <p:cTn id="10" dur="500"/>
                                        <p:tgtEl>
                                          <p:spTgt spid="13"/>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randombar(horizontal)">
                                      <p:cBhvr>
                                        <p:cTn id="13" dur="500"/>
                                        <p:tgtEl>
                                          <p:spTgt spid="4"/>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25"/>
                                        </p:tgtEl>
                                        <p:attrNameLst>
                                          <p:attrName>style.visibility</p:attrName>
                                        </p:attrNameLst>
                                      </p:cBhvr>
                                      <p:to>
                                        <p:strVal val="visible"/>
                                      </p:to>
                                    </p:set>
                                    <p:animEffect transition="in" filter="randombar(horizontal)">
                                      <p:cBhvr>
                                        <p:cTn id="16" dur="500"/>
                                        <p:tgtEl>
                                          <p:spTgt spid="25"/>
                                        </p:tgtEl>
                                      </p:cBhvr>
                                    </p:animEffect>
                                  </p:childTnLst>
                                </p:cTn>
                              </p:par>
                              <p:par>
                                <p:cTn id="17" presetID="14" presetClass="entr" presetSubtype="10" fill="hold" nodeType="with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randombar(horizontal)">
                                      <p:cBhvr>
                                        <p:cTn id="19" dur="500"/>
                                        <p:tgtEl>
                                          <p:spTgt spid="6"/>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26"/>
                                        </p:tgtEl>
                                        <p:attrNameLst>
                                          <p:attrName>style.visibility</p:attrName>
                                        </p:attrNameLst>
                                      </p:cBhvr>
                                      <p:to>
                                        <p:strVal val="visible"/>
                                      </p:to>
                                    </p:set>
                                    <p:animEffect transition="in" filter="randombar(horizontal)">
                                      <p:cBhvr>
                                        <p:cTn id="22" dur="500"/>
                                        <p:tgtEl>
                                          <p:spTgt spid="26"/>
                                        </p:tgtEl>
                                      </p:cBhvr>
                                    </p:animEffect>
                                  </p:childTnLst>
                                </p:cTn>
                              </p:par>
                              <p:par>
                                <p:cTn id="23" presetID="14" presetClass="entr" presetSubtype="10" fill="hold" grpId="0" nodeType="withEffect">
                                  <p:stCondLst>
                                    <p:cond delay="0"/>
                                  </p:stCondLst>
                                  <p:childTnLst>
                                    <p:set>
                                      <p:cBhvr>
                                        <p:cTn id="24" dur="1" fill="hold">
                                          <p:stCondLst>
                                            <p:cond delay="0"/>
                                          </p:stCondLst>
                                        </p:cTn>
                                        <p:tgtEl>
                                          <p:spTgt spid="27"/>
                                        </p:tgtEl>
                                        <p:attrNameLst>
                                          <p:attrName>style.visibility</p:attrName>
                                        </p:attrNameLst>
                                      </p:cBhvr>
                                      <p:to>
                                        <p:strVal val="visible"/>
                                      </p:to>
                                    </p:set>
                                    <p:animEffect transition="in" filter="randombar(horizontal)">
                                      <p:cBhvr>
                                        <p:cTn id="25" dur="500"/>
                                        <p:tgtEl>
                                          <p:spTgt spid="27"/>
                                        </p:tgtEl>
                                      </p:cBhvr>
                                    </p:animEffect>
                                  </p:childTnLst>
                                </p:cTn>
                              </p:par>
                              <p:par>
                                <p:cTn id="26" presetID="14" presetClass="entr" presetSubtype="10" fill="hold" grpId="0" nodeType="with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randombar(horizontal)">
                                      <p:cBhvr>
                                        <p:cTn id="28" dur="500"/>
                                        <p:tgtEl>
                                          <p:spTgt spid="5"/>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29"/>
                                        </p:tgtEl>
                                        <p:attrNameLst>
                                          <p:attrName>style.visibility</p:attrName>
                                        </p:attrNameLst>
                                      </p:cBhvr>
                                      <p:to>
                                        <p:strVal val="visible"/>
                                      </p:to>
                                    </p:set>
                                    <p:animEffect transition="in" filter="barn(inVertical)">
                                      <p:cBhvr>
                                        <p:cTn id="33" dur="500"/>
                                        <p:tgtEl>
                                          <p:spTgt spid="29"/>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grpId="0" nodeType="clickEffect">
                                  <p:stCondLst>
                                    <p:cond delay="0"/>
                                  </p:stCondLst>
                                  <p:childTnLst>
                                    <p:set>
                                      <p:cBhvr>
                                        <p:cTn id="37" dur="1" fill="hold">
                                          <p:stCondLst>
                                            <p:cond delay="0"/>
                                          </p:stCondLst>
                                        </p:cTn>
                                        <p:tgtEl>
                                          <p:spTgt spid="7"/>
                                        </p:tgtEl>
                                        <p:attrNameLst>
                                          <p:attrName>style.visibility</p:attrName>
                                        </p:attrNameLst>
                                      </p:cBhvr>
                                      <p:to>
                                        <p:strVal val="visible"/>
                                      </p:to>
                                    </p:set>
                                    <p:animEffect transition="in" filter="barn(inVertical)">
                                      <p:cBhvr>
                                        <p:cTn id="38" dur="500"/>
                                        <p:tgtEl>
                                          <p:spTgt spid="7"/>
                                        </p:tgtEl>
                                      </p:cBhvr>
                                    </p:animEffect>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grpId="0" nodeType="clickEffect">
                                  <p:stCondLst>
                                    <p:cond delay="0"/>
                                  </p:stCondLst>
                                  <p:childTnLst>
                                    <p:set>
                                      <p:cBhvr>
                                        <p:cTn id="42" dur="1" fill="hold">
                                          <p:stCondLst>
                                            <p:cond delay="0"/>
                                          </p:stCondLst>
                                        </p:cTn>
                                        <p:tgtEl>
                                          <p:spTgt spid="30"/>
                                        </p:tgtEl>
                                        <p:attrNameLst>
                                          <p:attrName>style.visibility</p:attrName>
                                        </p:attrNameLst>
                                      </p:cBhvr>
                                      <p:to>
                                        <p:strVal val="visible"/>
                                      </p:to>
                                    </p:set>
                                    <p:animEffect transition="in" filter="barn(inVertical)">
                                      <p:cBhvr>
                                        <p:cTn id="43" dur="500"/>
                                        <p:tgtEl>
                                          <p:spTgt spid="30"/>
                                        </p:tgtEl>
                                      </p:cBhvr>
                                    </p:animEffect>
                                  </p:childTnLst>
                                </p:cTn>
                              </p:par>
                            </p:childTnLst>
                          </p:cTn>
                        </p:par>
                      </p:childTnLst>
                    </p:cTn>
                  </p:par>
                  <p:par>
                    <p:cTn id="44" fill="hold">
                      <p:stCondLst>
                        <p:cond delay="indefinite"/>
                      </p:stCondLst>
                      <p:childTnLst>
                        <p:par>
                          <p:cTn id="45" fill="hold">
                            <p:stCondLst>
                              <p:cond delay="0"/>
                            </p:stCondLst>
                            <p:childTnLst>
                              <p:par>
                                <p:cTn id="46" presetID="16" presetClass="entr" presetSubtype="21" fill="hold" grpId="0" nodeType="clickEffect">
                                  <p:stCondLst>
                                    <p:cond delay="0"/>
                                  </p:stCondLst>
                                  <p:childTnLst>
                                    <p:set>
                                      <p:cBhvr>
                                        <p:cTn id="47" dur="1" fill="hold">
                                          <p:stCondLst>
                                            <p:cond delay="0"/>
                                          </p:stCondLst>
                                        </p:cTn>
                                        <p:tgtEl>
                                          <p:spTgt spid="8"/>
                                        </p:tgtEl>
                                        <p:attrNameLst>
                                          <p:attrName>style.visibility</p:attrName>
                                        </p:attrNameLst>
                                      </p:cBhvr>
                                      <p:to>
                                        <p:strVal val="visible"/>
                                      </p:to>
                                    </p:set>
                                    <p:animEffect transition="in" filter="barn(inVertical)">
                                      <p:cBhvr>
                                        <p:cTn id="4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P spid="5" grpId="0" animBg="1"/>
      <p:bldP spid="7" grpId="0"/>
      <p:bldP spid="8" grpId="0"/>
      <p:bldP spid="13" grpId="0"/>
      <p:bldP spid="25" grpId="0"/>
      <p:bldP spid="26" grpId="0"/>
      <p:bldP spid="27" grpId="0"/>
      <p:bldP spid="29" grpId="0"/>
      <p:bldP spid="30"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6106729" y="3429000"/>
            <a:ext cx="6096000" cy="3429000"/>
          </a:xfrm>
          <a:prstGeom prst="rect">
            <a:avLst/>
          </a:prstGeom>
          <a:solidFill>
            <a:srgbClr val="FFFAF7"/>
          </a:solidFill>
          <a:ln>
            <a:solidFill>
              <a:srgbClr val="FFFAF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500"/>
          </a:p>
        </p:txBody>
      </p:sp>
      <p:sp>
        <p:nvSpPr>
          <p:cNvPr id="9" name="Rectangle 8"/>
          <p:cNvSpPr/>
          <p:nvPr/>
        </p:nvSpPr>
        <p:spPr>
          <a:xfrm>
            <a:off x="1279498" y="2089740"/>
            <a:ext cx="521297" cy="587725"/>
          </a:xfrm>
          <a:prstGeom prst="rect">
            <a:avLst/>
          </a:prstGeom>
        </p:spPr>
        <p:txBody>
          <a:bodyPr wrap="none">
            <a:spAutoFit/>
          </a:bodyPr>
          <a:lstStyle/>
          <a:p>
            <a:pPr algn="just" defTabSz="609600">
              <a:lnSpc>
                <a:spcPct val="150000"/>
              </a:lnSpc>
              <a:buClrTx/>
              <a:defRPr/>
            </a:pPr>
            <a:r>
              <a:rPr lang="en-US" sz="2500" dirty="0">
                <a:solidFill>
                  <a:sysClr val="windowText" lastClr="000000"/>
                </a:solidFill>
                <a:latin typeface="UTM Avo" panose="02040603050506020204" pitchFamily="18"/>
              </a:rPr>
              <a:t>b)</a:t>
            </a:r>
            <a:endParaRPr lang="en-US" sz="2500" dirty="0">
              <a:solidFill>
                <a:sysClr val="windowText" lastClr="000000"/>
              </a:solidFill>
              <a:latin typeface="UTM Avo" panose="02040603050506020204" pitchFamily="18"/>
            </a:endParaRPr>
          </a:p>
        </p:txBody>
      </p:sp>
      <p:sp>
        <p:nvSpPr>
          <p:cNvPr id="10" name="Oval 9"/>
          <p:cNvSpPr/>
          <p:nvPr/>
        </p:nvSpPr>
        <p:spPr>
          <a:xfrm>
            <a:off x="3128975" y="2952308"/>
            <a:ext cx="731520" cy="731520"/>
          </a:xfrm>
          <a:prstGeom prst="ellipse">
            <a:avLst/>
          </a:prstGeom>
          <a:noFill/>
          <a:ln w="38100" cap="flat" cmpd="sng" algn="ctr">
            <a:solidFill>
              <a:srgbClr val="28BBB1"/>
            </a:solidFill>
            <a:prstDash val="solid"/>
          </a:ln>
          <a:effectLst/>
        </p:spPr>
        <p:txBody>
          <a:bodyPr rtlCol="0" anchor="ctr"/>
          <a:lstStyle/>
          <a:p>
            <a:pPr algn="ctr" defTabSz="609600">
              <a:buClrTx/>
              <a:defRPr/>
            </a:pPr>
            <a:endParaRPr lang="en-US" sz="2500">
              <a:solidFill>
                <a:srgbClr val="FFFFFF"/>
              </a:solidFill>
              <a:latin typeface="UTM Avo" panose="02040603050506020204" pitchFamily="18"/>
            </a:endParaRPr>
          </a:p>
        </p:txBody>
      </p:sp>
      <p:sp>
        <p:nvSpPr>
          <p:cNvPr id="11" name="Rectangle 10"/>
          <p:cNvSpPr/>
          <p:nvPr/>
        </p:nvSpPr>
        <p:spPr>
          <a:xfrm>
            <a:off x="3306223" y="3035926"/>
            <a:ext cx="377027" cy="477054"/>
          </a:xfrm>
          <a:prstGeom prst="rect">
            <a:avLst/>
          </a:prstGeom>
        </p:spPr>
        <p:txBody>
          <a:bodyPr wrap="none">
            <a:spAutoFit/>
          </a:bodyPr>
          <a:lstStyle/>
          <a:p>
            <a:pPr algn="ctr" defTabSz="609600">
              <a:buClrTx/>
              <a:defRPr/>
            </a:pPr>
            <a:r>
              <a:rPr lang="en-US" sz="2500" b="1" dirty="0">
                <a:solidFill>
                  <a:srgbClr val="C00000"/>
                </a:solidFill>
                <a:latin typeface="UTM Avo" panose="02040603050506020204" pitchFamily="18"/>
                <a:ea typeface="Calibri" panose="020F0502020204030204"/>
                <a:cs typeface="Times New Roman" panose="02020603050405020304"/>
              </a:rPr>
              <a:t>=</a:t>
            </a:r>
            <a:endParaRPr lang="en-US" sz="2500" b="1" dirty="0">
              <a:solidFill>
                <a:srgbClr val="C00000"/>
              </a:solidFill>
              <a:latin typeface="UTM Avo" panose="02040603050506020204" pitchFamily="18"/>
            </a:endParaRPr>
          </a:p>
        </p:txBody>
      </p:sp>
      <p:pic>
        <p:nvPicPr>
          <p:cNvPr id="12" name="Picture 2"/>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1120826" flipV="1">
            <a:off x="4942318" y="3890632"/>
            <a:ext cx="923381" cy="444436"/>
          </a:xfrm>
          <a:prstGeom prst="rect">
            <a:avLst/>
          </a:prstGeom>
        </p:spPr>
      </p:pic>
      <mc:AlternateContent xmlns:mc="http://schemas.openxmlformats.org/markup-compatibility/2006">
        <mc:Choice xmlns:a14="http://schemas.microsoft.com/office/drawing/2010/main" Requires="a14">
          <p:sp>
            <p:nvSpPr>
              <p:cNvPr id="31" name="Rectangle 30"/>
              <p:cNvSpPr/>
              <p:nvPr/>
            </p:nvSpPr>
            <p:spPr>
              <a:xfrm>
                <a:off x="1200344" y="2612329"/>
                <a:ext cx="1917961" cy="1453090"/>
              </a:xfrm>
              <a:prstGeom prst="rect">
                <a:avLst/>
              </a:prstGeom>
            </p:spPr>
            <p:txBody>
              <a:bodyPr wrap="none">
                <a:spAutoFit/>
              </a:bodyPr>
              <a:lstStyle/>
              <a:p>
                <a:pPr algn="just">
                  <a:lnSpc>
                    <a:spcPct val="150000"/>
                  </a:lnSpc>
                  <a:spcAft>
                    <a:spcPts val="535"/>
                  </a:spcAft>
                </a:pPr>
                <a14:m>
                  <m:oMathPara xmlns:m="http://schemas.openxmlformats.org/officeDocument/2006/math">
                    <m:oMathParaPr>
                      <m:jc m:val="centerGroup"/>
                    </m:oMathParaPr>
                    <m:oMath xmlns:m="http://schemas.openxmlformats.org/officeDocument/2006/math">
                      <m:d>
                        <m:dPr>
                          <m:ctrlPr>
                            <a:rPr lang="en-US" sz="2500" i="1">
                              <a:latin typeface="Cambria Math" panose="02040503050406030204" pitchFamily="18" charset="0"/>
                            </a:rPr>
                          </m:ctrlPr>
                        </m:dPr>
                        <m:e>
                          <m:f>
                            <m:fPr>
                              <m:ctrlPr>
                                <a:rPr lang="en-US" sz="2500" i="1">
                                  <a:latin typeface="Cambria Math" panose="02040503050406030204" pitchFamily="18" charset="0"/>
                                </a:rPr>
                              </m:ctrlPr>
                            </m:fPr>
                            <m:num>
                              <m:r>
                                <m:rPr>
                                  <m:nor/>
                                </m:rPr>
                                <a:rPr lang="en-US" sz="2500" b="0" i="0" smtClean="0">
                                  <a:latin typeface="UTM Avo" panose="02040603050506020204" pitchFamily="18" charset="0"/>
                                </a:rPr>
                                <m:t>1</m:t>
                              </m:r>
                            </m:num>
                            <m:den>
                              <m:r>
                                <m:rPr>
                                  <m:nor/>
                                </m:rPr>
                                <a:rPr lang="en-US" sz="2500">
                                  <a:latin typeface="UTM Avo" panose="02040603050506020204" pitchFamily="18" charset="0"/>
                                </a:rPr>
                                <m:t>4</m:t>
                              </m:r>
                            </m:den>
                          </m:f>
                          <m:r>
                            <a:rPr lang="en-US" sz="2500" i="1">
                              <a:latin typeface="Cambria Math" panose="02040503050406030204" pitchFamily="18" charset="0"/>
                            </a:rPr>
                            <m:t>×</m:t>
                          </m:r>
                          <m:f>
                            <m:fPr>
                              <m:ctrlPr>
                                <a:rPr lang="en-US" sz="2500" i="1">
                                  <a:latin typeface="Cambria Math" panose="02040503050406030204" pitchFamily="18" charset="0"/>
                                </a:rPr>
                              </m:ctrlPr>
                            </m:fPr>
                            <m:num>
                              <m:r>
                                <m:rPr>
                                  <m:nor/>
                                </m:rPr>
                                <a:rPr lang="en-US" sz="2500">
                                  <a:latin typeface="UTM Avo" panose="02040603050506020204" pitchFamily="18" charset="0"/>
                                </a:rPr>
                                <m:t>2</m:t>
                              </m:r>
                            </m:num>
                            <m:den>
                              <m:r>
                                <m:rPr>
                                  <m:nor/>
                                </m:rPr>
                                <a:rPr lang="en-US" sz="2500">
                                  <a:latin typeface="UTM Avo" panose="02040603050506020204" pitchFamily="18" charset="0"/>
                                </a:rPr>
                                <m:t>3</m:t>
                              </m:r>
                            </m:den>
                          </m:f>
                        </m:e>
                      </m:d>
                      <m:r>
                        <a:rPr lang="en-US" sz="2500" i="1">
                          <a:latin typeface="Cambria Math" panose="02040503050406030204" pitchFamily="18" charset="0"/>
                        </a:rPr>
                        <m:t>×</m:t>
                      </m:r>
                      <m:f>
                        <m:fPr>
                          <m:ctrlPr>
                            <a:rPr lang="en-US" sz="2500" i="1">
                              <a:latin typeface="Cambria Math" panose="02040503050406030204" pitchFamily="18" charset="0"/>
                              <a:cs typeface="Times New Roman" panose="02020603050405020304"/>
                            </a:rPr>
                          </m:ctrlPr>
                        </m:fPr>
                        <m:num>
                          <m:r>
                            <m:rPr>
                              <m:nor/>
                            </m:rPr>
                            <a:rPr lang="en-US" sz="2500" i="0">
                              <a:latin typeface="UTM Avo" panose="02040603050506020204" pitchFamily="18" charset="0"/>
                              <a:ea typeface="Calibri" panose="020F0502020204030204"/>
                              <a:cs typeface="Times New Roman" panose="02020603050405020304"/>
                            </a:rPr>
                            <m:t>3</m:t>
                          </m:r>
                        </m:num>
                        <m:den>
                          <m:r>
                            <m:rPr>
                              <m:nor/>
                            </m:rPr>
                            <a:rPr lang="en-US" sz="2500" i="0">
                              <a:latin typeface="UTM Avo" panose="02040603050506020204" pitchFamily="18" charset="0"/>
                              <a:ea typeface="Calibri" panose="020F0502020204030204"/>
                              <a:cs typeface="Times New Roman" panose="02020603050405020304"/>
                            </a:rPr>
                            <m:t>5</m:t>
                          </m:r>
                        </m:den>
                      </m:f>
                    </m:oMath>
                  </m:oMathPara>
                </a14:m>
                <a:endParaRPr lang="en-US" sz="2500" dirty="0">
                  <a:latin typeface="UTM Avo" panose="02040603050506020204" pitchFamily="18" charset="0"/>
                  <a:ea typeface="Calibri" panose="020F0502020204030204"/>
                  <a:cs typeface="Times New Roman" panose="02020603050405020304"/>
                </a:endParaRPr>
              </a:p>
            </p:txBody>
          </p:sp>
        </mc:Choice>
        <mc:Fallback>
          <p:sp>
            <p:nvSpPr>
              <p:cNvPr id="31" name="Rectangle 30"/>
              <p:cNvSpPr>
                <a:spLocks noRot="1" noChangeAspect="1" noMove="1" noResize="1" noEditPoints="1" noAdjustHandles="1" noChangeArrowheads="1" noChangeShapeType="1" noTextEdit="1"/>
              </p:cNvSpPr>
              <p:nvPr/>
            </p:nvSpPr>
            <p:spPr>
              <a:xfrm>
                <a:off x="1200344" y="2612329"/>
                <a:ext cx="1917961" cy="1453090"/>
              </a:xfrm>
              <a:prstGeom prst="rect">
                <a:avLst/>
              </a:prstGeom>
              <a:blipFill rotWithShape="1">
                <a:blip r:embed="rId4"/>
                <a:stretch>
                  <a:fillRect l="-10" t="-40" r="24" b="10"/>
                </a:stretch>
              </a:blipFill>
            </p:spPr>
            <p:txBody>
              <a:bodyPr/>
              <a:lstStyle/>
              <a:p>
                <a:r>
                  <a:rPr lang="en-US" altLang="en-US">
                    <a:noFill/>
                  </a:rPr>
                  <a:t> </a:t>
                </a:r>
              </a:p>
            </p:txBody>
          </p:sp>
        </mc:Fallback>
      </mc:AlternateContent>
      <mc:AlternateContent xmlns:mc="http://schemas.openxmlformats.org/markup-compatibility/2006">
        <mc:Choice xmlns:a14="http://schemas.microsoft.com/office/drawing/2010/main" Requires="a14">
          <p:sp>
            <p:nvSpPr>
              <p:cNvPr id="32" name="Rectangle 31"/>
              <p:cNvSpPr/>
              <p:nvPr/>
            </p:nvSpPr>
            <p:spPr>
              <a:xfrm>
                <a:off x="3936485" y="2612329"/>
                <a:ext cx="1917961" cy="1453090"/>
              </a:xfrm>
              <a:prstGeom prst="rect">
                <a:avLst/>
              </a:prstGeom>
            </p:spPr>
            <p:txBody>
              <a:bodyPr wrap="none">
                <a:spAutoFit/>
              </a:bodyPr>
              <a:lstStyle/>
              <a:p>
                <a:pPr algn="just">
                  <a:lnSpc>
                    <a:spcPct val="150000"/>
                  </a:lnSpc>
                  <a:spcAft>
                    <a:spcPts val="535"/>
                  </a:spcAft>
                </a:pPr>
                <a14:m>
                  <m:oMathPara xmlns:m="http://schemas.openxmlformats.org/officeDocument/2006/math">
                    <m:oMathParaPr>
                      <m:jc m:val="centerGroup"/>
                    </m:oMathParaPr>
                    <m:oMath xmlns:m="http://schemas.openxmlformats.org/officeDocument/2006/math">
                      <m:f>
                        <m:fPr>
                          <m:ctrlPr>
                            <a:rPr lang="en-US" sz="2500" i="1">
                              <a:latin typeface="Cambria Math" panose="02040503050406030204" pitchFamily="18" charset="0"/>
                              <a:cs typeface="Times New Roman" panose="02020603050405020304"/>
                            </a:rPr>
                          </m:ctrlPr>
                        </m:fPr>
                        <m:num>
                          <m:r>
                            <m:rPr>
                              <m:nor/>
                            </m:rPr>
                            <a:rPr lang="en-US" sz="2500" i="0">
                              <a:latin typeface="UTM Avo" panose="02040603050506020204" pitchFamily="18" charset="0"/>
                              <a:ea typeface="Calibri" panose="020F0502020204030204"/>
                              <a:cs typeface="Times New Roman" panose="02020603050405020304"/>
                            </a:rPr>
                            <m:t>1</m:t>
                          </m:r>
                        </m:num>
                        <m:den>
                          <m:r>
                            <m:rPr>
                              <m:nor/>
                            </m:rPr>
                            <a:rPr lang="en-US" sz="2500" i="0">
                              <a:latin typeface="UTM Avo" panose="02040603050506020204" pitchFamily="18" charset="0"/>
                              <a:ea typeface="Calibri" panose="020F0502020204030204"/>
                              <a:cs typeface="Times New Roman" panose="02020603050405020304"/>
                            </a:rPr>
                            <m:t>2</m:t>
                          </m:r>
                        </m:den>
                      </m:f>
                      <m:r>
                        <a:rPr lang="en-US" sz="2500" i="1">
                          <a:latin typeface="Cambria Math" panose="02040503050406030204" pitchFamily="18" charset="0"/>
                        </a:rPr>
                        <m:t>×</m:t>
                      </m:r>
                      <m:d>
                        <m:dPr>
                          <m:ctrlPr>
                            <a:rPr lang="en-US" sz="2500" i="1">
                              <a:latin typeface="Cambria Math" panose="02040503050406030204" pitchFamily="18" charset="0"/>
                            </a:rPr>
                          </m:ctrlPr>
                        </m:dPr>
                        <m:e>
                          <m:f>
                            <m:fPr>
                              <m:ctrlPr>
                                <a:rPr lang="en-US" sz="2500" i="1">
                                  <a:latin typeface="Cambria Math" panose="02040503050406030204" pitchFamily="18" charset="0"/>
                                </a:rPr>
                              </m:ctrlPr>
                            </m:fPr>
                            <m:num>
                              <m:r>
                                <m:rPr>
                                  <m:nor/>
                                </m:rPr>
                                <a:rPr lang="en-US" sz="2500">
                                  <a:latin typeface="UTM Avo" panose="02040603050506020204" pitchFamily="18" charset="0"/>
                                </a:rPr>
                                <m:t>1</m:t>
                              </m:r>
                            </m:num>
                            <m:den>
                              <m:r>
                                <m:rPr>
                                  <m:nor/>
                                </m:rPr>
                                <a:rPr lang="en-US" sz="2500">
                                  <a:latin typeface="UTM Avo" panose="02040603050506020204" pitchFamily="18" charset="0"/>
                                </a:rPr>
                                <m:t>4</m:t>
                              </m:r>
                            </m:den>
                          </m:f>
                          <m:r>
                            <a:rPr lang="en-US" sz="2500" i="1">
                              <a:latin typeface="Cambria Math" panose="02040503050406030204" pitchFamily="18" charset="0"/>
                            </a:rPr>
                            <m:t>×</m:t>
                          </m:r>
                          <m:f>
                            <m:fPr>
                              <m:ctrlPr>
                                <a:rPr lang="en-US" sz="2500" i="1">
                                  <a:latin typeface="Cambria Math" panose="02040503050406030204" pitchFamily="18" charset="0"/>
                                </a:rPr>
                              </m:ctrlPr>
                            </m:fPr>
                            <m:num>
                              <m:r>
                                <m:rPr>
                                  <m:nor/>
                                </m:rPr>
                                <a:rPr lang="en-US" sz="2500">
                                  <a:latin typeface="UTM Avo" panose="02040603050506020204" pitchFamily="18" charset="0"/>
                                </a:rPr>
                                <m:t>2</m:t>
                              </m:r>
                            </m:num>
                            <m:den>
                              <m:r>
                                <m:rPr>
                                  <m:nor/>
                                </m:rPr>
                                <a:rPr lang="en-US" sz="2500">
                                  <a:latin typeface="UTM Avo" panose="02040603050506020204" pitchFamily="18" charset="0"/>
                                </a:rPr>
                                <m:t>3</m:t>
                              </m:r>
                            </m:den>
                          </m:f>
                        </m:e>
                      </m:d>
                    </m:oMath>
                  </m:oMathPara>
                </a14:m>
                <a:endParaRPr lang="en-US" sz="2500" dirty="0">
                  <a:latin typeface="UTM Avo" panose="02040603050506020204" pitchFamily="18"/>
                  <a:ea typeface="Calibri" panose="020F0502020204030204"/>
                  <a:cs typeface="Times New Roman" panose="02020603050405020304"/>
                </a:endParaRPr>
              </a:p>
            </p:txBody>
          </p:sp>
        </mc:Choice>
        <mc:Fallback>
          <p:sp>
            <p:nvSpPr>
              <p:cNvPr id="32" name="Rectangle 31"/>
              <p:cNvSpPr>
                <a:spLocks noRot="1" noChangeAspect="1" noMove="1" noResize="1" noEditPoints="1" noAdjustHandles="1" noChangeArrowheads="1" noChangeShapeType="1" noTextEdit="1"/>
              </p:cNvSpPr>
              <p:nvPr/>
            </p:nvSpPr>
            <p:spPr>
              <a:xfrm>
                <a:off x="3936485" y="2612329"/>
                <a:ext cx="1917961" cy="1453090"/>
              </a:xfrm>
              <a:prstGeom prst="rect">
                <a:avLst/>
              </a:prstGeom>
              <a:blipFill rotWithShape="1">
                <a:blip r:embed="rId5"/>
                <a:stretch>
                  <a:fillRect l="-6" t="-40" r="20" b="10"/>
                </a:stretch>
              </a:blipFill>
            </p:spPr>
            <p:txBody>
              <a:bodyPr/>
              <a:lstStyle/>
              <a:p>
                <a:r>
                  <a:rPr lang="en-US" altLang="en-US">
                    <a:noFill/>
                  </a:rPr>
                  <a:t> </a:t>
                </a:r>
              </a:p>
            </p:txBody>
          </p:sp>
        </mc:Fallback>
      </mc:AlternateContent>
      <mc:AlternateContent xmlns:mc="http://schemas.openxmlformats.org/markup-compatibility/2006">
        <mc:Choice xmlns:a14="http://schemas.microsoft.com/office/drawing/2010/main" Requires="a14">
          <p:sp>
            <p:nvSpPr>
              <p:cNvPr id="33" name="Rectangle 32"/>
              <p:cNvSpPr/>
              <p:nvPr/>
            </p:nvSpPr>
            <p:spPr>
              <a:xfrm>
                <a:off x="6144038" y="3543771"/>
                <a:ext cx="5497593" cy="2172839"/>
              </a:xfrm>
              <a:prstGeom prst="rect">
                <a:avLst/>
              </a:prstGeom>
            </p:spPr>
            <p:txBody>
              <a:bodyPr wrap="square">
                <a:spAutoFit/>
              </a:bodyPr>
              <a:lstStyle/>
              <a:p>
                <a:pPr algn="just">
                  <a:lnSpc>
                    <a:spcPct val="150000"/>
                  </a:lnSpc>
                  <a:spcAft>
                    <a:spcPts val="535"/>
                  </a:spcAft>
                </a:pPr>
                <a:r>
                  <a:rPr lang="en-US" sz="2500" dirty="0">
                    <a:latin typeface="UTM Avo" panose="02040603050506020204" pitchFamily="18"/>
                    <a:ea typeface="等线"/>
                    <a:cs typeface="Times New Roman" panose="02020603050405020304"/>
                  </a:rPr>
                  <a:t>Ta có: </a:t>
                </a:r>
                <a14:m>
                  <m:oMath xmlns:m="http://schemas.openxmlformats.org/officeDocument/2006/math">
                    <m:d>
                      <m:dPr>
                        <m:ctrlPr>
                          <a:rPr lang="en-US" sz="2500" i="1">
                            <a:latin typeface="Cambria Math" panose="02040503050406030204" pitchFamily="18" charset="0"/>
                          </a:rPr>
                        </m:ctrlPr>
                      </m:dPr>
                      <m:e>
                        <m:f>
                          <m:fPr>
                            <m:ctrlPr>
                              <a:rPr lang="en-US" sz="2500" i="1">
                                <a:latin typeface="Cambria Math" panose="02040503050406030204" pitchFamily="18" charset="0"/>
                              </a:rPr>
                            </m:ctrlPr>
                          </m:fPr>
                          <m:num>
                            <m:r>
                              <m:rPr>
                                <m:nor/>
                              </m:rPr>
                              <a:rPr lang="en-US" sz="2500">
                                <a:latin typeface="UTM Avo" panose="02040603050506020204" pitchFamily="18" charset="0"/>
                              </a:rPr>
                              <m:t>1</m:t>
                            </m:r>
                          </m:num>
                          <m:den>
                            <m:r>
                              <m:rPr>
                                <m:nor/>
                              </m:rPr>
                              <a:rPr lang="en-US" sz="2500">
                                <a:latin typeface="UTM Avo" panose="02040603050506020204" pitchFamily="18" charset="0"/>
                              </a:rPr>
                              <m:t>4</m:t>
                            </m:r>
                          </m:den>
                        </m:f>
                        <m:r>
                          <a:rPr lang="en-US" sz="2500" i="1">
                            <a:latin typeface="Cambria Math" panose="02040503050406030204" pitchFamily="18" charset="0"/>
                          </a:rPr>
                          <m:t>×</m:t>
                        </m:r>
                        <m:f>
                          <m:fPr>
                            <m:ctrlPr>
                              <a:rPr lang="en-US" sz="2500" i="1">
                                <a:latin typeface="Cambria Math" panose="02040503050406030204" pitchFamily="18" charset="0"/>
                              </a:rPr>
                            </m:ctrlPr>
                          </m:fPr>
                          <m:num>
                            <m:r>
                              <m:rPr>
                                <m:nor/>
                              </m:rPr>
                              <a:rPr lang="en-US" sz="2500">
                                <a:latin typeface="UTM Avo" panose="02040603050506020204" pitchFamily="18" charset="0"/>
                              </a:rPr>
                              <m:t>2</m:t>
                            </m:r>
                          </m:num>
                          <m:den>
                            <m:r>
                              <m:rPr>
                                <m:nor/>
                              </m:rPr>
                              <a:rPr lang="en-US" sz="2500">
                                <a:latin typeface="UTM Avo" panose="02040603050506020204" pitchFamily="18" charset="0"/>
                              </a:rPr>
                              <m:t>3</m:t>
                            </m:r>
                          </m:den>
                        </m:f>
                      </m:e>
                    </m:d>
                    <m:r>
                      <a:rPr lang="en-US" sz="2500" i="1">
                        <a:latin typeface="Cambria Math" panose="02040503050406030204" pitchFamily="18" charset="0"/>
                      </a:rPr>
                      <m:t>×</m:t>
                    </m:r>
                    <m:f>
                      <m:fPr>
                        <m:ctrlPr>
                          <a:rPr lang="en-US" sz="2500" i="1">
                            <a:latin typeface="Cambria Math" panose="02040503050406030204" pitchFamily="18" charset="0"/>
                            <a:cs typeface="Times New Roman" panose="02020603050405020304"/>
                          </a:rPr>
                        </m:ctrlPr>
                      </m:fPr>
                      <m:num>
                        <m:r>
                          <m:rPr>
                            <m:nor/>
                          </m:rPr>
                          <a:rPr lang="en-US" sz="2500">
                            <a:latin typeface="UTM Avo" panose="02040603050506020204" pitchFamily="18" charset="0"/>
                            <a:ea typeface="Calibri" panose="020F0502020204030204"/>
                            <a:cs typeface="Times New Roman" panose="02020603050405020304"/>
                          </a:rPr>
                          <m:t>3</m:t>
                        </m:r>
                      </m:num>
                      <m:den>
                        <m:r>
                          <m:rPr>
                            <m:nor/>
                          </m:rPr>
                          <a:rPr lang="en-US" sz="2500">
                            <a:latin typeface="UTM Avo" panose="02040603050506020204" pitchFamily="18" charset="0"/>
                            <a:ea typeface="Calibri" panose="020F0502020204030204"/>
                            <a:cs typeface="Times New Roman" panose="02020603050405020304"/>
                          </a:rPr>
                          <m:t>5</m:t>
                        </m:r>
                      </m:den>
                    </m:f>
                    <m:r>
                      <a:rPr lang="en-US" sz="2500" i="1">
                        <a:latin typeface="Cambria Math" panose="02040503050406030204" pitchFamily="18" charset="0"/>
                        <a:ea typeface="Calibri" panose="020F0502020204030204"/>
                        <a:cs typeface="Times New Roman" panose="02020603050405020304"/>
                      </a:rPr>
                      <m:t> = </m:t>
                    </m:r>
                    <m:f>
                      <m:fPr>
                        <m:ctrlPr>
                          <a:rPr lang="en-US" sz="2500" i="1">
                            <a:latin typeface="Cambria Math" panose="02040503050406030204" pitchFamily="18" charset="0"/>
                            <a:ea typeface="Calibri" panose="020F0502020204030204"/>
                            <a:cs typeface="Times New Roman" panose="02020603050405020304"/>
                          </a:rPr>
                        </m:ctrlPr>
                      </m:fPr>
                      <m:num>
                        <m:r>
                          <m:rPr>
                            <m:nor/>
                          </m:rPr>
                          <a:rPr lang="en-US" sz="2500" i="0">
                            <a:latin typeface="UTM Avo" panose="02040603050506020204" pitchFamily="18" charset="0"/>
                            <a:ea typeface="Calibri" panose="020F0502020204030204"/>
                            <a:cs typeface="Times New Roman" panose="02020603050405020304"/>
                          </a:rPr>
                          <m:t>1</m:t>
                        </m:r>
                      </m:num>
                      <m:den>
                        <m:r>
                          <m:rPr>
                            <m:nor/>
                          </m:rPr>
                          <a:rPr lang="en-US" sz="2500" i="0">
                            <a:latin typeface="UTM Avo" panose="02040603050506020204" pitchFamily="18" charset="0"/>
                            <a:ea typeface="Calibri" panose="020F0502020204030204"/>
                            <a:cs typeface="Times New Roman" panose="02020603050405020304"/>
                          </a:rPr>
                          <m:t>3</m:t>
                        </m:r>
                      </m:den>
                    </m:f>
                    <m:r>
                      <a:rPr lang="en-US" sz="2500" i="1">
                        <a:latin typeface="Cambria Math" panose="02040503050406030204" pitchFamily="18" charset="0"/>
                        <a:ea typeface="SimSun" panose="02010600030101010101" pitchFamily="2" charset="-122"/>
                        <a:cs typeface="Times New Roman" panose="02020603050405020304"/>
                      </a:rPr>
                      <m:t>×</m:t>
                    </m:r>
                    <m:f>
                      <m:fPr>
                        <m:ctrlPr>
                          <a:rPr lang="en-US" sz="2500" i="1">
                            <a:latin typeface="Cambria Math" panose="02040503050406030204" pitchFamily="18" charset="0"/>
                            <a:ea typeface="SimSun" panose="02010600030101010101" pitchFamily="2" charset="-122"/>
                            <a:cs typeface="Times New Roman" panose="02020603050405020304"/>
                          </a:rPr>
                        </m:ctrlPr>
                      </m:fPr>
                      <m:num>
                        <m:r>
                          <m:rPr>
                            <m:nor/>
                          </m:rPr>
                          <a:rPr lang="en-US" sz="2500" i="0">
                            <a:latin typeface="UTM Avo" panose="02040603050506020204" pitchFamily="18" charset="0"/>
                            <a:ea typeface="SimSun" panose="02010600030101010101" pitchFamily="2" charset="-122"/>
                            <a:cs typeface="Times New Roman" panose="02020603050405020304"/>
                          </a:rPr>
                          <m:t>3</m:t>
                        </m:r>
                      </m:num>
                      <m:den>
                        <m:r>
                          <m:rPr>
                            <m:nor/>
                          </m:rPr>
                          <a:rPr lang="en-US" sz="2500" i="0">
                            <a:latin typeface="UTM Avo" panose="02040603050506020204" pitchFamily="18" charset="0"/>
                            <a:ea typeface="SimSun" panose="02010600030101010101" pitchFamily="2" charset="-122"/>
                            <a:cs typeface="Times New Roman" panose="02020603050405020304"/>
                          </a:rPr>
                          <m:t>5</m:t>
                        </m:r>
                      </m:den>
                    </m:f>
                    <m:r>
                      <a:rPr lang="en-US" sz="2500" i="1">
                        <a:latin typeface="Cambria Math" panose="02040503050406030204" pitchFamily="18" charset="0"/>
                        <a:ea typeface="SimSun" panose="02010600030101010101" pitchFamily="2" charset="-122"/>
                        <a:cs typeface="Times New Roman" panose="02020603050405020304"/>
                      </a:rPr>
                      <m:t>=</m:t>
                    </m:r>
                    <m:f>
                      <m:fPr>
                        <m:ctrlPr>
                          <a:rPr lang="en-US" sz="2500" i="1">
                            <a:latin typeface="Cambria Math" panose="02040503050406030204" pitchFamily="18" charset="0"/>
                            <a:ea typeface="SimSun" panose="02010600030101010101" pitchFamily="2" charset="-122"/>
                            <a:cs typeface="Times New Roman" panose="02020603050405020304"/>
                          </a:rPr>
                        </m:ctrlPr>
                      </m:fPr>
                      <m:num>
                        <m:r>
                          <m:rPr>
                            <m:nor/>
                          </m:rPr>
                          <a:rPr lang="en-US" sz="2500" i="0">
                            <a:latin typeface="UTM Avo" panose="02040603050506020204" pitchFamily="18" charset="0"/>
                            <a:ea typeface="SimSun" panose="02010600030101010101" pitchFamily="2" charset="-122"/>
                            <a:cs typeface="Times New Roman" panose="02020603050405020304"/>
                          </a:rPr>
                          <m:t>1</m:t>
                        </m:r>
                      </m:num>
                      <m:den>
                        <m:r>
                          <m:rPr>
                            <m:nor/>
                          </m:rPr>
                          <a:rPr lang="en-US" sz="2500" i="0">
                            <a:latin typeface="UTM Avo" panose="02040603050506020204" pitchFamily="18" charset="0"/>
                            <a:ea typeface="SimSun" panose="02010600030101010101" pitchFamily="2" charset="-122"/>
                            <a:cs typeface="Times New Roman" panose="02020603050405020304"/>
                          </a:rPr>
                          <m:t>5</m:t>
                        </m:r>
                      </m:den>
                    </m:f>
                  </m:oMath>
                </a14:m>
                <a:endParaRPr lang="en-US" sz="2500" dirty="0">
                  <a:latin typeface="UTM Avo" panose="02040603050506020204" pitchFamily="18" charset="0"/>
                  <a:ea typeface="Calibri" panose="020F0502020204030204"/>
                  <a:cs typeface="Times New Roman" panose="02020603050405020304"/>
                </a:endParaRPr>
              </a:p>
              <a:p>
                <a:pPr algn="just">
                  <a:lnSpc>
                    <a:spcPct val="150000"/>
                  </a:lnSpc>
                  <a:spcAft>
                    <a:spcPts val="535"/>
                  </a:spcAft>
                </a:pPr>
                <a14:m>
                  <m:oMath xmlns:m="http://schemas.openxmlformats.org/officeDocument/2006/math">
                    <m:r>
                      <a:rPr lang="en-US" sz="2500" b="0" i="1" smtClean="0">
                        <a:latin typeface="Cambria Math" panose="02040503050406030204" pitchFamily="18" charset="0"/>
                        <a:cs typeface="Times New Roman" panose="02020603050405020304"/>
                      </a:rPr>
                      <m:t>               </m:t>
                    </m:r>
                    <m:f>
                      <m:fPr>
                        <m:ctrlPr>
                          <a:rPr lang="en-US" sz="2500" i="1">
                            <a:latin typeface="Cambria Math" panose="02040503050406030204" pitchFamily="18" charset="0"/>
                            <a:cs typeface="Times New Roman" panose="02020603050405020304"/>
                          </a:rPr>
                        </m:ctrlPr>
                      </m:fPr>
                      <m:num>
                        <m:r>
                          <m:rPr>
                            <m:nor/>
                          </m:rPr>
                          <a:rPr lang="en-US" sz="2500">
                            <a:latin typeface="UTM Avo" panose="02040603050506020204" pitchFamily="18" charset="0"/>
                            <a:ea typeface="Calibri" panose="020F0502020204030204"/>
                            <a:cs typeface="Times New Roman" panose="02020603050405020304"/>
                          </a:rPr>
                          <m:t>1</m:t>
                        </m:r>
                      </m:num>
                      <m:den>
                        <m:r>
                          <m:rPr>
                            <m:nor/>
                          </m:rPr>
                          <a:rPr lang="en-US" sz="2500">
                            <a:latin typeface="UTM Avo" panose="02040603050506020204" pitchFamily="18" charset="0"/>
                            <a:ea typeface="Calibri" panose="020F0502020204030204"/>
                            <a:cs typeface="Times New Roman" panose="02020603050405020304"/>
                          </a:rPr>
                          <m:t>2</m:t>
                        </m:r>
                      </m:den>
                    </m:f>
                    <m:r>
                      <a:rPr lang="en-US" sz="2500" i="1">
                        <a:latin typeface="Cambria Math" panose="02040503050406030204" pitchFamily="18" charset="0"/>
                      </a:rPr>
                      <m:t>×</m:t>
                    </m:r>
                    <m:d>
                      <m:dPr>
                        <m:ctrlPr>
                          <a:rPr lang="en-US" sz="2500" i="1">
                            <a:latin typeface="Cambria Math" panose="02040503050406030204" pitchFamily="18" charset="0"/>
                          </a:rPr>
                        </m:ctrlPr>
                      </m:dPr>
                      <m:e>
                        <m:f>
                          <m:fPr>
                            <m:ctrlPr>
                              <a:rPr lang="en-US" sz="2500" i="1">
                                <a:latin typeface="Cambria Math" panose="02040503050406030204" pitchFamily="18" charset="0"/>
                              </a:rPr>
                            </m:ctrlPr>
                          </m:fPr>
                          <m:num>
                            <m:r>
                              <m:rPr>
                                <m:nor/>
                              </m:rPr>
                              <a:rPr lang="en-US" sz="2500">
                                <a:latin typeface="UTM Avo" panose="02040603050506020204" pitchFamily="18" charset="0"/>
                              </a:rPr>
                              <m:t>1</m:t>
                            </m:r>
                          </m:num>
                          <m:den>
                            <m:r>
                              <m:rPr>
                                <m:nor/>
                              </m:rPr>
                              <a:rPr lang="en-US" sz="2500">
                                <a:latin typeface="UTM Avo" panose="02040603050506020204" pitchFamily="18" charset="0"/>
                              </a:rPr>
                              <m:t>4</m:t>
                            </m:r>
                          </m:den>
                        </m:f>
                        <m:r>
                          <a:rPr lang="en-US" sz="2500" i="1">
                            <a:latin typeface="Cambria Math" panose="02040503050406030204" pitchFamily="18" charset="0"/>
                          </a:rPr>
                          <m:t>×</m:t>
                        </m:r>
                        <m:f>
                          <m:fPr>
                            <m:ctrlPr>
                              <a:rPr lang="en-US" sz="2500" i="1">
                                <a:latin typeface="Cambria Math" panose="02040503050406030204" pitchFamily="18" charset="0"/>
                              </a:rPr>
                            </m:ctrlPr>
                          </m:fPr>
                          <m:num>
                            <m:r>
                              <m:rPr>
                                <m:nor/>
                              </m:rPr>
                              <a:rPr lang="en-US" sz="2500">
                                <a:latin typeface="UTM Avo" panose="02040603050506020204" pitchFamily="18" charset="0"/>
                              </a:rPr>
                              <m:t>2</m:t>
                            </m:r>
                          </m:num>
                          <m:den>
                            <m:r>
                              <m:rPr>
                                <m:nor/>
                              </m:rPr>
                              <a:rPr lang="en-US" sz="2500">
                                <a:latin typeface="UTM Avo" panose="02040603050506020204" pitchFamily="18" charset="0"/>
                              </a:rPr>
                              <m:t>3</m:t>
                            </m:r>
                          </m:den>
                        </m:f>
                      </m:e>
                    </m:d>
                    <m:r>
                      <a:rPr lang="en-US" sz="2500" i="1">
                        <a:latin typeface="Cambria Math" panose="02040503050406030204" pitchFamily="18" charset="0"/>
                        <a:ea typeface="Calibri" panose="020F0502020204030204"/>
                        <a:cs typeface="Times New Roman" panose="02020603050405020304"/>
                      </a:rPr>
                      <m:t>= </m:t>
                    </m:r>
                    <m:f>
                      <m:fPr>
                        <m:ctrlPr>
                          <a:rPr lang="en-US" sz="2500" i="1">
                            <a:latin typeface="Cambria Math" panose="02040503050406030204" pitchFamily="18" charset="0"/>
                            <a:ea typeface="Calibri" panose="020F0502020204030204"/>
                            <a:cs typeface="Times New Roman" panose="02020603050405020304"/>
                          </a:rPr>
                        </m:ctrlPr>
                      </m:fPr>
                      <m:num>
                        <m:r>
                          <m:rPr>
                            <m:nor/>
                          </m:rPr>
                          <a:rPr lang="en-US" sz="2500" i="0">
                            <a:latin typeface="UTM Avo" panose="02040603050506020204" pitchFamily="18" charset="0"/>
                            <a:ea typeface="Calibri" panose="020F0502020204030204"/>
                            <a:cs typeface="Times New Roman" panose="02020603050405020304"/>
                          </a:rPr>
                          <m:t>1</m:t>
                        </m:r>
                      </m:num>
                      <m:den>
                        <m:r>
                          <m:rPr>
                            <m:nor/>
                          </m:rPr>
                          <a:rPr lang="en-US" sz="2500" i="0">
                            <a:latin typeface="UTM Avo" panose="02040603050506020204" pitchFamily="18" charset="0"/>
                            <a:ea typeface="Calibri" panose="020F0502020204030204"/>
                            <a:cs typeface="Times New Roman" panose="02020603050405020304"/>
                          </a:rPr>
                          <m:t>2</m:t>
                        </m:r>
                      </m:den>
                    </m:f>
                    <m:r>
                      <a:rPr lang="en-US" sz="2500" i="1">
                        <a:latin typeface="Cambria Math" panose="02040503050406030204" pitchFamily="18" charset="0"/>
                        <a:ea typeface="SimSun" panose="02010600030101010101" pitchFamily="2" charset="-122"/>
                        <a:cs typeface="Times New Roman" panose="02020603050405020304"/>
                      </a:rPr>
                      <m:t>×</m:t>
                    </m:r>
                    <m:f>
                      <m:fPr>
                        <m:ctrlPr>
                          <a:rPr lang="en-US" sz="2500" i="1">
                            <a:latin typeface="Cambria Math" panose="02040503050406030204" pitchFamily="18" charset="0"/>
                            <a:ea typeface="SimSun" panose="02010600030101010101" pitchFamily="2" charset="-122"/>
                            <a:cs typeface="Times New Roman" panose="02020603050405020304"/>
                          </a:rPr>
                        </m:ctrlPr>
                      </m:fPr>
                      <m:num>
                        <m:r>
                          <m:rPr>
                            <m:nor/>
                          </m:rPr>
                          <a:rPr lang="en-US" sz="2500" i="0">
                            <a:latin typeface="UTM Avo" panose="02040603050506020204" pitchFamily="18" charset="0"/>
                            <a:ea typeface="SimSun" panose="02010600030101010101" pitchFamily="2" charset="-122"/>
                            <a:cs typeface="Times New Roman" panose="02020603050405020304"/>
                          </a:rPr>
                          <m:t>2</m:t>
                        </m:r>
                      </m:num>
                      <m:den>
                        <m:r>
                          <m:rPr>
                            <m:nor/>
                          </m:rPr>
                          <a:rPr lang="en-US" sz="2500" i="0">
                            <a:latin typeface="UTM Avo" panose="02040603050506020204" pitchFamily="18" charset="0"/>
                            <a:ea typeface="SimSun" panose="02010600030101010101" pitchFamily="2" charset="-122"/>
                            <a:cs typeface="Times New Roman" panose="02020603050405020304"/>
                          </a:rPr>
                          <m:t>5</m:t>
                        </m:r>
                      </m:den>
                    </m:f>
                    <m:r>
                      <a:rPr lang="en-US" sz="2500" i="1">
                        <a:latin typeface="Cambria Math" panose="02040503050406030204" pitchFamily="18" charset="0"/>
                        <a:ea typeface="SimSun" panose="02010600030101010101" pitchFamily="2" charset="-122"/>
                        <a:cs typeface="Times New Roman" panose="02020603050405020304"/>
                      </a:rPr>
                      <m:t>=</m:t>
                    </m:r>
                    <m:f>
                      <m:fPr>
                        <m:ctrlPr>
                          <a:rPr lang="en-US" sz="2500" i="1">
                            <a:latin typeface="Cambria Math" panose="02040503050406030204" pitchFamily="18" charset="0"/>
                            <a:ea typeface="SimSun" panose="02010600030101010101" pitchFamily="2" charset="-122"/>
                            <a:cs typeface="Times New Roman" panose="02020603050405020304"/>
                          </a:rPr>
                        </m:ctrlPr>
                      </m:fPr>
                      <m:num>
                        <m:r>
                          <m:rPr>
                            <m:nor/>
                          </m:rPr>
                          <a:rPr lang="en-US" sz="2500" i="0">
                            <a:latin typeface="UTM Avo" panose="02040603050506020204" pitchFamily="18" charset="0"/>
                            <a:ea typeface="SimSun" panose="02010600030101010101" pitchFamily="2" charset="-122"/>
                            <a:cs typeface="Times New Roman" panose="02020603050405020304"/>
                          </a:rPr>
                          <m:t>1</m:t>
                        </m:r>
                      </m:num>
                      <m:den>
                        <m:r>
                          <m:rPr>
                            <m:nor/>
                          </m:rPr>
                          <a:rPr lang="en-US" sz="2500" i="0">
                            <a:latin typeface="UTM Avo" panose="02040603050506020204" pitchFamily="18" charset="0"/>
                            <a:ea typeface="SimSun" panose="02010600030101010101" pitchFamily="2" charset="-122"/>
                            <a:cs typeface="Times New Roman" panose="02020603050405020304"/>
                          </a:rPr>
                          <m:t>5</m:t>
                        </m:r>
                      </m:den>
                    </m:f>
                  </m:oMath>
                </a14:m>
                <a:r>
                  <a:rPr lang="en-US" sz="2500" dirty="0">
                    <a:latin typeface="UTM Avo" panose="02040603050506020204" pitchFamily="18" charset="0"/>
                    <a:ea typeface="Calibri" panose="020F0502020204030204"/>
                    <a:cs typeface="Times New Roman" panose="02020603050405020304"/>
                  </a:rPr>
                  <a:t> </a:t>
                </a:r>
                <a:endParaRPr lang="en-US" sz="2500" dirty="0">
                  <a:latin typeface="UTM Avo" panose="02040603050506020204" pitchFamily="18" charset="0"/>
                  <a:ea typeface="Calibri" panose="020F0502020204030204"/>
                  <a:cs typeface="Times New Roman" panose="02020603050405020304"/>
                </a:endParaRPr>
              </a:p>
            </p:txBody>
          </p:sp>
        </mc:Choice>
        <mc:Fallback>
          <p:sp>
            <p:nvSpPr>
              <p:cNvPr id="33" name="Rectangle 32"/>
              <p:cNvSpPr>
                <a:spLocks noRot="1" noChangeAspect="1" noMove="1" noResize="1" noEditPoints="1" noAdjustHandles="1" noChangeArrowheads="1" noChangeShapeType="1" noTextEdit="1"/>
              </p:cNvSpPr>
              <p:nvPr/>
            </p:nvSpPr>
            <p:spPr>
              <a:xfrm>
                <a:off x="6144038" y="3543771"/>
                <a:ext cx="5497593" cy="2172839"/>
              </a:xfrm>
              <a:prstGeom prst="rect">
                <a:avLst/>
              </a:prstGeom>
              <a:blipFill rotWithShape="1">
                <a:blip r:embed="rId6"/>
                <a:stretch>
                  <a:fillRect l="-8" t="-22" r="3" b="16"/>
                </a:stretch>
              </a:blipFill>
            </p:spPr>
            <p:txBody>
              <a:bodyPr/>
              <a:lstStyle/>
              <a:p>
                <a:r>
                  <a:rPr lang="en-US" altLang="en-US">
                    <a:noFill/>
                  </a:rPr>
                  <a:t> </a:t>
                </a:r>
              </a:p>
            </p:txBody>
          </p:sp>
        </mc:Fallback>
      </mc:AlternateContent>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31"/>
                                        </p:tgtEl>
                                        <p:attrNameLst>
                                          <p:attrName>style.visibility</p:attrName>
                                        </p:attrNameLst>
                                      </p:cBhvr>
                                      <p:to>
                                        <p:strVal val="visible"/>
                                      </p:to>
                                    </p:set>
                                    <p:animEffect transition="in" filter="barn(inVertical)">
                                      <p:cBhvr>
                                        <p:cTn id="10" dur="500"/>
                                        <p:tgtEl>
                                          <p:spTgt spid="31"/>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barn(inVertical)">
                                      <p:cBhvr>
                                        <p:cTn id="13" dur="500"/>
                                        <p:tgtEl>
                                          <p:spTgt spid="10"/>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32"/>
                                        </p:tgtEl>
                                        <p:attrNameLst>
                                          <p:attrName>style.visibility</p:attrName>
                                        </p:attrNameLst>
                                      </p:cBhvr>
                                      <p:to>
                                        <p:strVal val="visible"/>
                                      </p:to>
                                    </p:set>
                                    <p:animEffect transition="in" filter="barn(inVertical)">
                                      <p:cBhvr>
                                        <p:cTn id="16" dur="500"/>
                                        <p:tgtEl>
                                          <p:spTgt spid="32"/>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barn(inVertical)">
                                      <p:cBhvr>
                                        <p:cTn id="21" dur="500"/>
                                        <p:tgtEl>
                                          <p:spTgt spid="12"/>
                                        </p:tgtEl>
                                      </p:cBhvr>
                                    </p:animEffect>
                                  </p:childTnLst>
                                </p:cTn>
                              </p:par>
                              <p:par>
                                <p:cTn id="22" presetID="16" presetClass="entr" presetSubtype="21" fill="hold" grpId="0" nodeType="withEffect">
                                  <p:stCondLst>
                                    <p:cond delay="0"/>
                                  </p:stCondLst>
                                  <p:childTnLst>
                                    <p:set>
                                      <p:cBhvr>
                                        <p:cTn id="23" dur="1" fill="hold">
                                          <p:stCondLst>
                                            <p:cond delay="0"/>
                                          </p:stCondLst>
                                        </p:cTn>
                                        <p:tgtEl>
                                          <p:spTgt spid="33"/>
                                        </p:tgtEl>
                                        <p:attrNameLst>
                                          <p:attrName>style.visibility</p:attrName>
                                        </p:attrNameLst>
                                      </p:cBhvr>
                                      <p:to>
                                        <p:strVal val="visible"/>
                                      </p:to>
                                    </p:set>
                                    <p:animEffect transition="in" filter="barn(inVertical)">
                                      <p:cBhvr>
                                        <p:cTn id="24" dur="500"/>
                                        <p:tgtEl>
                                          <p:spTgt spid="33"/>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barn(inVertical)">
                                      <p:cBhvr>
                                        <p:cTn id="2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animBg="1"/>
      <p:bldP spid="11" grpId="0"/>
      <p:bldP spid="31" grpId="0"/>
      <p:bldP spid="32" grpId="0"/>
      <p:bldP spid="33"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6106729" y="3429000"/>
            <a:ext cx="6096000" cy="3429000"/>
          </a:xfrm>
          <a:prstGeom prst="rect">
            <a:avLst/>
          </a:prstGeom>
          <a:solidFill>
            <a:srgbClr val="FFFAF7"/>
          </a:solidFill>
          <a:ln>
            <a:solidFill>
              <a:srgbClr val="FFFAF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p:cNvGrpSpPr/>
          <p:nvPr/>
        </p:nvGrpSpPr>
        <p:grpSpPr>
          <a:xfrm>
            <a:off x="967509" y="1685937"/>
            <a:ext cx="3403600" cy="755650"/>
            <a:chOff x="1123950" y="476250"/>
            <a:chExt cx="5105400" cy="1133475"/>
          </a:xfrm>
        </p:grpSpPr>
        <p:sp>
          <p:nvSpPr>
            <p:cNvPr id="13" name="Rounded Rectangle 12"/>
            <p:cNvSpPr/>
            <p:nvPr/>
          </p:nvSpPr>
          <p:spPr>
            <a:xfrm>
              <a:off x="1123950" y="485775"/>
              <a:ext cx="5105400" cy="1123950"/>
            </a:xfrm>
            <a:prstGeom prst="roundRect">
              <a:avLst/>
            </a:prstGeom>
            <a:solidFill>
              <a:srgbClr val="FFFFFF"/>
            </a:solidFill>
            <a:ln w="25400" cap="flat" cmpd="sng" algn="ctr">
              <a:solidFill>
                <a:srgbClr val="F9D94C"/>
              </a:solidFill>
              <a:prstDash val="solid"/>
            </a:ln>
            <a:effectLst/>
          </p:spPr>
          <p:txBody>
            <a:bodyPr rtlCol="0" anchor="ctr"/>
            <a:lstStyle/>
            <a:p>
              <a:pPr algn="ctr" defTabSz="609600">
                <a:buFont typeface="Arial" panose="020B0604020202020204"/>
                <a:buNone/>
                <a:defRPr/>
              </a:pPr>
              <a:endParaRPr lang="en-US" sz="1100" kern="0">
                <a:solidFill>
                  <a:srgbClr val="191919"/>
                </a:solidFill>
                <a:latin typeface="UTM Avo" panose="02040603050506020204" pitchFamily="18"/>
                <a:cs typeface="Arial" panose="020B0604020202020204"/>
                <a:sym typeface="Arial" panose="020B0604020202020204"/>
              </a:endParaRPr>
            </a:p>
          </p:txBody>
        </p:sp>
        <p:sp>
          <p:nvSpPr>
            <p:cNvPr id="14" name="Rectangle 13"/>
            <p:cNvSpPr/>
            <p:nvPr/>
          </p:nvSpPr>
          <p:spPr>
            <a:xfrm>
              <a:off x="1752602" y="476250"/>
              <a:ext cx="4210050" cy="980076"/>
            </a:xfrm>
            <a:prstGeom prst="rect">
              <a:avLst/>
            </a:prstGeom>
          </p:spPr>
          <p:txBody>
            <a:bodyPr wrap="square">
              <a:spAutoFit/>
            </a:bodyPr>
            <a:lstStyle/>
            <a:p>
              <a:pPr algn="ctr" defTabSz="609600">
                <a:lnSpc>
                  <a:spcPct val="150000"/>
                </a:lnSpc>
                <a:buFont typeface="Arial" panose="020B0604020202020204"/>
                <a:buNone/>
                <a:defRPr/>
              </a:pPr>
              <a:r>
                <a:rPr lang="en-US" sz="2800" b="1" kern="0" dirty="0" err="1">
                  <a:solidFill>
                    <a:srgbClr val="C00000"/>
                  </a:solidFill>
                  <a:latin typeface="UTM Avo" panose="02040603050506020204" pitchFamily="18"/>
                  <a:cs typeface="Arial" panose="020B0604020202020204"/>
                  <a:sym typeface="Arial" panose="020B0604020202020204"/>
                </a:rPr>
                <a:t>Bài</a:t>
              </a:r>
              <a:r>
                <a:rPr lang="en-US" sz="2800" b="1" kern="0" dirty="0">
                  <a:solidFill>
                    <a:srgbClr val="C00000"/>
                  </a:solidFill>
                  <a:latin typeface="UTM Avo" panose="02040603050506020204" pitchFamily="18"/>
                  <a:cs typeface="Arial" panose="020B0604020202020204"/>
                  <a:sym typeface="Arial" panose="020B0604020202020204"/>
                </a:rPr>
                <a:t> </a:t>
              </a:r>
              <a:r>
                <a:rPr lang="en-US" sz="2800" b="1" kern="0" dirty="0" err="1">
                  <a:solidFill>
                    <a:srgbClr val="C00000"/>
                  </a:solidFill>
                  <a:latin typeface="UTM Avo" panose="02040603050506020204" pitchFamily="18"/>
                  <a:cs typeface="Arial" panose="020B0604020202020204"/>
                  <a:sym typeface="Arial" panose="020B0604020202020204"/>
                </a:rPr>
                <a:t>tập</a:t>
              </a:r>
              <a:r>
                <a:rPr lang="en-US" sz="2800" b="1" kern="0" dirty="0">
                  <a:solidFill>
                    <a:srgbClr val="C00000"/>
                  </a:solidFill>
                  <a:latin typeface="UTM Avo" panose="02040603050506020204" pitchFamily="18"/>
                  <a:cs typeface="Arial" panose="020B0604020202020204"/>
                  <a:sym typeface="Arial" panose="020B0604020202020204"/>
                </a:rPr>
                <a:t> 6: </a:t>
              </a:r>
              <a:endParaRPr lang="en-US" sz="2800" kern="0" dirty="0">
                <a:solidFill>
                  <a:sysClr val="windowText" lastClr="000000"/>
                </a:solidFill>
                <a:latin typeface="UTM Avo" panose="02040603050506020204" pitchFamily="18"/>
                <a:cs typeface="Arial" panose="020B0604020202020204"/>
                <a:sym typeface="Arial" panose="020B0604020202020204"/>
              </a:endParaRPr>
            </a:p>
          </p:txBody>
        </p:sp>
      </p:grpSp>
      <mc:AlternateContent xmlns:mc="http://schemas.openxmlformats.org/markup-compatibility/2006">
        <mc:Choice xmlns:a14="http://schemas.microsoft.com/office/drawing/2010/main" Requires="a14">
          <p:sp>
            <p:nvSpPr>
              <p:cNvPr id="15" name="Rectangle 14"/>
              <p:cNvSpPr/>
              <p:nvPr/>
            </p:nvSpPr>
            <p:spPr>
              <a:xfrm>
                <a:off x="730042" y="2404942"/>
                <a:ext cx="6749763" cy="4406719"/>
              </a:xfrm>
              <a:prstGeom prst="rect">
                <a:avLst/>
              </a:prstGeom>
            </p:spPr>
            <p:txBody>
              <a:bodyPr wrap="square">
                <a:spAutoFit/>
              </a:bodyPr>
              <a:lstStyle/>
              <a:p>
                <a:pPr algn="just">
                  <a:lnSpc>
                    <a:spcPct val="150000"/>
                  </a:lnSpc>
                  <a:spcAft>
                    <a:spcPts val="535"/>
                  </a:spcAft>
                  <a:buClr>
                    <a:srgbClr val="000000"/>
                  </a:buClr>
                  <a:buFont typeface="Arial" panose="020B0604020202020204"/>
                  <a:buNone/>
                </a:pPr>
                <a:r>
                  <a:rPr lang="en-US" sz="2400" kern="0" dirty="0" err="1">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Để</a:t>
                </a:r>
                <a:r>
                  <a:rPr lang="en-US" sz="2400" kern="0" dirty="0">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 </a:t>
                </a:r>
                <a:r>
                  <a:rPr lang="en-US" sz="2400" kern="0" dirty="0" err="1">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giặt</a:t>
                </a:r>
                <a:r>
                  <a:rPr lang="en-US" sz="2400" kern="0" dirty="0">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 1 kg </a:t>
                </a:r>
                <a:r>
                  <a:rPr lang="en-US" sz="2400" kern="0" dirty="0" err="1">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quần</a:t>
                </a:r>
                <a:r>
                  <a:rPr lang="en-US" sz="2400" kern="0" dirty="0">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 </a:t>
                </a:r>
                <a:r>
                  <a:rPr lang="en-US" sz="2400" kern="0" dirty="0" err="1">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áo</a:t>
                </a:r>
                <a:r>
                  <a:rPr lang="en-US" sz="2400" kern="0" dirty="0">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 </a:t>
                </a:r>
                <a:r>
                  <a:rPr lang="en-US" sz="2400" kern="0" dirty="0" err="1">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bạn</a:t>
                </a:r>
                <a:r>
                  <a:rPr lang="en-US" sz="2400" kern="0" dirty="0">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 </a:t>
                </a:r>
                <a:r>
                  <a:rPr lang="en-US" sz="2400" kern="0" dirty="0" err="1">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Lan</a:t>
                </a:r>
                <a:r>
                  <a:rPr lang="en-US" sz="2400" kern="0" dirty="0">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 </a:t>
                </a:r>
                <a:r>
                  <a:rPr lang="en-US" sz="2400" kern="0" dirty="0" err="1">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cần</a:t>
                </a:r>
                <a:r>
                  <a:rPr lang="en-US" sz="2400" kern="0" dirty="0">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 </a:t>
                </a:r>
                <a:r>
                  <a:rPr lang="en-US" sz="2400" kern="0" dirty="0" err="1">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cho</a:t>
                </a:r>
                <a:r>
                  <a:rPr lang="en-US" sz="2400" kern="0" dirty="0">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 </a:t>
                </a:r>
                <a:r>
                  <a:rPr lang="en-US" sz="2400" kern="0" dirty="0" err="1">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vào</a:t>
                </a:r>
                <a:r>
                  <a:rPr lang="en-US" sz="2400" kern="0" dirty="0">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 </a:t>
                </a:r>
                <a:r>
                  <a:rPr lang="en-US" sz="2400" kern="0" dirty="0" err="1">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máy</a:t>
                </a:r>
                <a:r>
                  <a:rPr lang="en-US" sz="2400" kern="0" dirty="0">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 </a:t>
                </a:r>
                <a:r>
                  <a:rPr lang="en-US" sz="2400" kern="0" dirty="0" err="1">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giặt</a:t>
                </a:r>
                <a:r>
                  <a:rPr lang="en-US" sz="2400" kern="0" dirty="0">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 </a:t>
                </a:r>
                <a:r>
                  <a:rPr lang="en-US" sz="2400" kern="0" dirty="0" err="1">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lượng</a:t>
                </a:r>
                <a:r>
                  <a:rPr lang="en-US" sz="2400" kern="0" dirty="0">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 </a:t>
                </a:r>
                <a:r>
                  <a:rPr lang="en-US" sz="2400" kern="0" dirty="0" err="1">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nước</a:t>
                </a:r>
                <a:r>
                  <a:rPr lang="en-US" sz="2400" kern="0" dirty="0">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 </a:t>
                </a:r>
                <a:r>
                  <a:rPr lang="en-US" sz="2400" kern="0" dirty="0" err="1">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giặt</a:t>
                </a:r>
                <a:r>
                  <a:rPr lang="en-US" sz="2400" kern="0" dirty="0">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 </a:t>
                </a:r>
                <a:r>
                  <a:rPr lang="en-US" sz="2400" kern="0" dirty="0" err="1">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bằng</a:t>
                </a:r>
                <a:r>
                  <a:rPr lang="en-US" sz="2400" kern="0" dirty="0">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 </a:t>
                </a:r>
                <a14:m>
                  <m:oMath xmlns:m="http://schemas.openxmlformats.org/officeDocument/2006/math">
                    <m:f>
                      <m:fPr>
                        <m:ctrlPr>
                          <a:rPr lang="en-US" sz="2400" i="1" kern="0">
                            <a:solidFill>
                              <a:srgbClr val="000000"/>
                            </a:solidFill>
                            <a:latin typeface="Cambria Math" panose="02040503050406030204" pitchFamily="18" charset="0"/>
                            <a:ea typeface="SimSun" panose="02010600030101010101" pitchFamily="2" charset="-122"/>
                            <a:cs typeface="Times New Roman" panose="02020603050405020304"/>
                            <a:sym typeface="Arial" panose="020B0604020202020204"/>
                          </a:rPr>
                        </m:ctrlPr>
                      </m:fPr>
                      <m:num>
                        <m:r>
                          <m:rPr>
                            <m:nor/>
                          </m:rPr>
                          <a:rPr lang="en-US" sz="2400" i="0" kern="0">
                            <a:solidFill>
                              <a:srgbClr val="000000"/>
                            </a:solidFill>
                            <a:latin typeface="UTM Avo" panose="02040603050506020204" pitchFamily="18" charset="0"/>
                            <a:ea typeface="SimSun" panose="02010600030101010101" pitchFamily="2" charset="-122"/>
                            <a:cs typeface="Times New Roman" panose="02020603050405020304"/>
                            <a:sym typeface="Arial" panose="020B0604020202020204"/>
                          </a:rPr>
                          <m:t>1</m:t>
                        </m:r>
                      </m:num>
                      <m:den>
                        <m:r>
                          <m:rPr>
                            <m:nor/>
                          </m:rPr>
                          <a:rPr lang="en-US" sz="2400" i="0" kern="0">
                            <a:solidFill>
                              <a:srgbClr val="000000"/>
                            </a:solidFill>
                            <a:latin typeface="UTM Avo" panose="02040603050506020204" pitchFamily="18" charset="0"/>
                            <a:ea typeface="SimSun" panose="02010600030101010101" pitchFamily="2" charset="-122"/>
                            <a:cs typeface="Times New Roman" panose="02020603050405020304"/>
                            <a:sym typeface="Arial" panose="020B0604020202020204"/>
                          </a:rPr>
                          <m:t>2</m:t>
                        </m:r>
                      </m:den>
                    </m:f>
                  </m:oMath>
                </a14:m>
                <a:r>
                  <a:rPr lang="en-US" sz="2400" kern="0" dirty="0">
                    <a:solidFill>
                      <a:srgbClr val="000000"/>
                    </a:solidFill>
                    <a:latin typeface="UTM Avo" panose="02040603050506020204" pitchFamily="18" charset="0"/>
                    <a:ea typeface="SimSun" panose="02010600030101010101" pitchFamily="2" charset="-122"/>
                    <a:cs typeface="Times New Roman" panose="02020603050405020304"/>
                    <a:sym typeface="Arial" panose="020B0604020202020204"/>
                  </a:rPr>
                  <a:t> </a:t>
                </a:r>
                <a:r>
                  <a:rPr lang="en-US" sz="2400" kern="0" dirty="0" err="1">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nắp</a:t>
                </a:r>
                <a:r>
                  <a:rPr lang="en-US" sz="2400" kern="0" dirty="0">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 chai </a:t>
                </a:r>
                <a:r>
                  <a:rPr lang="en-US" sz="2400" kern="0" dirty="0" err="1">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nước</a:t>
                </a:r>
                <a:r>
                  <a:rPr lang="en-US" sz="2400" kern="0" dirty="0">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 </a:t>
                </a:r>
                <a:r>
                  <a:rPr lang="en-US" sz="2400" kern="0" dirty="0" err="1">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giặt</a:t>
                </a:r>
                <a:r>
                  <a:rPr lang="en-US" sz="2400" kern="0" dirty="0">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 </a:t>
                </a:r>
                <a:r>
                  <a:rPr lang="en-US" sz="2400" kern="0" dirty="0" err="1">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Hỏi</a:t>
                </a:r>
                <a:r>
                  <a:rPr lang="en-US" sz="2400" kern="0" dirty="0">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a:t>
                </a:r>
                <a:endParaRPr lang="en-US" sz="2400" kern="0" dirty="0">
                  <a:solidFill>
                    <a:srgbClr val="000000"/>
                  </a:solidFill>
                  <a:latin typeface="UTM Avo" panose="02040603050506020204" pitchFamily="18"/>
                  <a:ea typeface="Calibri" panose="020F0502020204030204"/>
                  <a:cs typeface="Times New Roman" panose="02020603050405020304"/>
                  <a:sym typeface="Arial" panose="020B0604020202020204"/>
                </a:endParaRPr>
              </a:p>
              <a:p>
                <a:pPr algn="just">
                  <a:lnSpc>
                    <a:spcPct val="150000"/>
                  </a:lnSpc>
                  <a:spcAft>
                    <a:spcPts val="535"/>
                  </a:spcAft>
                  <a:buClr>
                    <a:srgbClr val="000000"/>
                  </a:buClr>
                  <a:buFont typeface="Arial" panose="020B0604020202020204"/>
                  <a:buNone/>
                </a:pPr>
                <a:r>
                  <a:rPr lang="en-US" sz="2400" kern="0" dirty="0">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a) </a:t>
                </a:r>
                <a:r>
                  <a:rPr lang="en-US" sz="2400" kern="0" dirty="0" err="1">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Đối</a:t>
                </a:r>
                <a:r>
                  <a:rPr lang="en-US" sz="2400" kern="0" dirty="0">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 </a:t>
                </a:r>
                <a:r>
                  <a:rPr lang="en-US" sz="2400" kern="0" dirty="0" err="1">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với</a:t>
                </a:r>
                <a:r>
                  <a:rPr lang="en-US" sz="2400" kern="0" dirty="0">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 4 kg </a:t>
                </a:r>
                <a:r>
                  <a:rPr lang="en-US" sz="2400" kern="0" dirty="0" err="1">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quần</a:t>
                </a:r>
                <a:r>
                  <a:rPr lang="en-US" sz="2400" kern="0" dirty="0">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 </a:t>
                </a:r>
                <a:r>
                  <a:rPr lang="en-US" sz="2400" kern="0" dirty="0" err="1">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áo</a:t>
                </a:r>
                <a:r>
                  <a:rPr lang="en-US" sz="2400" kern="0" dirty="0">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 </a:t>
                </a:r>
                <a:r>
                  <a:rPr lang="en-US" sz="2400" kern="0" dirty="0" err="1">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bạn</a:t>
                </a:r>
                <a:r>
                  <a:rPr lang="en-US" sz="2400" kern="0" dirty="0">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 </a:t>
                </a:r>
                <a:r>
                  <a:rPr lang="en-US" sz="2400" kern="0" dirty="0" err="1">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Lan</a:t>
                </a:r>
                <a:r>
                  <a:rPr lang="en-US" sz="2400" kern="0" dirty="0">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 </a:t>
                </a:r>
                <a:r>
                  <a:rPr lang="en-US" sz="2400" kern="0" dirty="0" err="1">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cần</a:t>
                </a:r>
                <a:r>
                  <a:rPr lang="en-US" sz="2400" kern="0" dirty="0">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 </a:t>
                </a:r>
                <a:r>
                  <a:rPr lang="en-US" sz="2400" kern="0" dirty="0" err="1">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cho</a:t>
                </a:r>
                <a:r>
                  <a:rPr lang="en-US" sz="2400" kern="0" dirty="0">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 </a:t>
                </a:r>
                <a:r>
                  <a:rPr lang="en-US" sz="2400" kern="0" dirty="0" err="1">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vào</a:t>
                </a:r>
                <a:r>
                  <a:rPr lang="en-US" sz="2400" kern="0" dirty="0">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 </a:t>
                </a:r>
                <a:r>
                  <a:rPr lang="en-US" sz="2400" kern="0" dirty="0" err="1">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máy</a:t>
                </a:r>
                <a:r>
                  <a:rPr lang="en-US" sz="2400" kern="0" dirty="0">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 </a:t>
                </a:r>
                <a:r>
                  <a:rPr lang="en-US" sz="2400" kern="0" dirty="0" err="1">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lượng</a:t>
                </a:r>
                <a:r>
                  <a:rPr lang="en-US" sz="2400" kern="0" dirty="0">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 </a:t>
                </a:r>
                <a:r>
                  <a:rPr lang="en-US" sz="2400" kern="0" dirty="0" err="1">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nước</a:t>
                </a:r>
                <a:r>
                  <a:rPr lang="en-US" sz="2400" kern="0" dirty="0">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 </a:t>
                </a:r>
                <a:r>
                  <a:rPr lang="en-US" sz="2400" kern="0" dirty="0" err="1">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giặt</a:t>
                </a:r>
                <a:r>
                  <a:rPr lang="en-US" sz="2400" kern="0" dirty="0">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 </a:t>
                </a:r>
                <a:r>
                  <a:rPr lang="en-US" sz="2400" kern="0" dirty="0" err="1">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là</a:t>
                </a:r>
                <a:r>
                  <a:rPr lang="en-US" sz="2400" kern="0" dirty="0">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 </a:t>
                </a:r>
                <a:r>
                  <a:rPr lang="en-US" sz="2400" kern="0" dirty="0" err="1">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bao</a:t>
                </a:r>
                <a:r>
                  <a:rPr lang="en-US" sz="2400" kern="0" dirty="0">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 </a:t>
                </a:r>
                <a:r>
                  <a:rPr lang="en-US" sz="2400" kern="0" dirty="0" err="1">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nhiêu</a:t>
                </a:r>
                <a:r>
                  <a:rPr lang="en-US" sz="2400" kern="0" dirty="0">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a:t>
                </a:r>
                <a:endParaRPr lang="en-US" sz="2400" kern="0" dirty="0">
                  <a:solidFill>
                    <a:srgbClr val="000000"/>
                  </a:solidFill>
                  <a:latin typeface="UTM Avo" panose="02040603050506020204" pitchFamily="18"/>
                  <a:ea typeface="Calibri" panose="020F0502020204030204"/>
                  <a:cs typeface="Times New Roman" panose="02020603050405020304"/>
                  <a:sym typeface="Arial" panose="020B0604020202020204"/>
                </a:endParaRPr>
              </a:p>
              <a:p>
                <a:pPr algn="just">
                  <a:lnSpc>
                    <a:spcPct val="150000"/>
                  </a:lnSpc>
                  <a:spcAft>
                    <a:spcPts val="535"/>
                  </a:spcAft>
                  <a:buClr>
                    <a:srgbClr val="000000"/>
                  </a:buClr>
                  <a:buFont typeface="Arial" panose="020B0604020202020204"/>
                  <a:buNone/>
                </a:pPr>
                <a:r>
                  <a:rPr lang="en-US" sz="2400" kern="0" dirty="0">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b) </a:t>
                </a:r>
                <a:r>
                  <a:rPr lang="en-US" sz="2400" kern="0" dirty="0" err="1">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Đối</a:t>
                </a:r>
                <a:r>
                  <a:rPr lang="en-US" sz="2400" kern="0" dirty="0">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 </a:t>
                </a:r>
                <a:r>
                  <a:rPr lang="en-US" sz="2400" kern="0" dirty="0" err="1">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với</a:t>
                </a:r>
                <a:r>
                  <a:rPr lang="en-US" sz="2400" kern="0" dirty="0">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 6 kg </a:t>
                </a:r>
                <a:r>
                  <a:rPr lang="en-US" sz="2400" kern="0" dirty="0" err="1">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quần</a:t>
                </a:r>
                <a:r>
                  <a:rPr lang="en-US" sz="2400" kern="0" dirty="0">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 </a:t>
                </a:r>
                <a:r>
                  <a:rPr lang="en-US" sz="2400" kern="0" dirty="0" err="1">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áo</a:t>
                </a:r>
                <a:r>
                  <a:rPr lang="en-US" sz="2400" kern="0" dirty="0">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 </a:t>
                </a:r>
                <a:r>
                  <a:rPr lang="en-US" sz="2400" kern="0" dirty="0" err="1">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bạn</a:t>
                </a:r>
                <a:r>
                  <a:rPr lang="en-US" sz="2400" kern="0" dirty="0">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 </a:t>
                </a:r>
                <a:r>
                  <a:rPr lang="en-US" sz="2400" kern="0" dirty="0" err="1">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Lan</a:t>
                </a:r>
                <a:r>
                  <a:rPr lang="en-US" sz="2400" kern="0" dirty="0">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 </a:t>
                </a:r>
                <a:r>
                  <a:rPr lang="en-US" sz="2400" kern="0" dirty="0" err="1">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cần</a:t>
                </a:r>
                <a:r>
                  <a:rPr lang="en-US" sz="2400" kern="0" dirty="0">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 </a:t>
                </a:r>
                <a:r>
                  <a:rPr lang="en-US" sz="2400" kern="0" dirty="0" err="1">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cho</a:t>
                </a:r>
                <a:r>
                  <a:rPr lang="en-US" sz="2400" kern="0" dirty="0">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 </a:t>
                </a:r>
                <a:r>
                  <a:rPr lang="en-US" sz="2400" kern="0" dirty="0" err="1">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vào</a:t>
                </a:r>
                <a:r>
                  <a:rPr lang="en-US" sz="2400" kern="0" dirty="0">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 </a:t>
                </a:r>
                <a:r>
                  <a:rPr lang="en-US" sz="2400" kern="0" dirty="0" err="1">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máy</a:t>
                </a:r>
                <a:r>
                  <a:rPr lang="en-US" sz="2400" kern="0" dirty="0">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 </a:t>
                </a:r>
                <a:r>
                  <a:rPr lang="en-US" sz="2400" kern="0" dirty="0" err="1">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lượng</a:t>
                </a:r>
                <a:r>
                  <a:rPr lang="en-US" sz="2400" kern="0" dirty="0">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 </a:t>
                </a:r>
                <a:r>
                  <a:rPr lang="en-US" sz="2400" kern="0" dirty="0" err="1">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nước</a:t>
                </a:r>
                <a:r>
                  <a:rPr lang="en-US" sz="2400" kern="0" dirty="0">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 </a:t>
                </a:r>
                <a:r>
                  <a:rPr lang="en-US" sz="2400" kern="0" dirty="0" err="1">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giặt</a:t>
                </a:r>
                <a:r>
                  <a:rPr lang="en-US" sz="2400" kern="0" dirty="0">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 </a:t>
                </a:r>
                <a:r>
                  <a:rPr lang="en-US" sz="2400" kern="0" dirty="0" err="1">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là</a:t>
                </a:r>
                <a:r>
                  <a:rPr lang="en-US" sz="2400" kern="0" dirty="0">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 </a:t>
                </a:r>
                <a:r>
                  <a:rPr lang="en-US" sz="2400" kern="0" dirty="0" err="1">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bao</a:t>
                </a:r>
                <a:r>
                  <a:rPr lang="en-US" sz="2400" kern="0" dirty="0">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 </a:t>
                </a:r>
                <a:r>
                  <a:rPr lang="en-US" sz="2400" kern="0" dirty="0" err="1">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nhiêu</a:t>
                </a:r>
                <a:r>
                  <a:rPr lang="en-US" sz="2400" kern="0" dirty="0">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a:t>
                </a:r>
                <a:endParaRPr lang="en-US" sz="2400" kern="0" dirty="0">
                  <a:solidFill>
                    <a:srgbClr val="000000"/>
                  </a:solidFill>
                  <a:latin typeface="UTM Avo" panose="02040603050506020204" pitchFamily="18"/>
                  <a:ea typeface="Calibri" panose="020F0502020204030204"/>
                  <a:cs typeface="Times New Roman" panose="02020603050405020304"/>
                  <a:sym typeface="Arial" panose="020B0604020202020204"/>
                </a:endParaRPr>
              </a:p>
            </p:txBody>
          </p:sp>
        </mc:Choice>
        <mc:Fallback>
          <p:sp>
            <p:nvSpPr>
              <p:cNvPr id="15" name="Rectangle 14"/>
              <p:cNvSpPr>
                <a:spLocks noRot="1" noChangeAspect="1" noMove="1" noResize="1" noEditPoints="1" noAdjustHandles="1" noChangeArrowheads="1" noChangeShapeType="1" noTextEdit="1"/>
              </p:cNvSpPr>
              <p:nvPr/>
            </p:nvSpPr>
            <p:spPr>
              <a:xfrm>
                <a:off x="730042" y="2404942"/>
                <a:ext cx="6749763" cy="4406719"/>
              </a:xfrm>
              <a:prstGeom prst="rect">
                <a:avLst/>
              </a:prstGeom>
              <a:blipFill rotWithShape="1">
                <a:blip r:embed="rId2"/>
                <a:stretch>
                  <a:fillRect l="-6" t="-4" r="2"/>
                </a:stretch>
              </a:blipFill>
            </p:spPr>
            <p:txBody>
              <a:bodyPr/>
              <a:lstStyle/>
              <a:p>
                <a:r>
                  <a:rPr lang="en-US" altLang="en-US">
                    <a:noFill/>
                  </a:rPr>
                  <a:t> </a:t>
                </a:r>
              </a:p>
            </p:txBody>
          </p:sp>
        </mc:Fallback>
      </mc:AlternateContent>
      <p:pic>
        <p:nvPicPr>
          <p:cNvPr id="16" name="Picture 1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0001" y="3069654"/>
            <a:ext cx="4029833" cy="317418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500" fill="hold"/>
                                        <p:tgtEl>
                                          <p:spTgt spid="15"/>
                                        </p:tgtEl>
                                        <p:attrNameLst>
                                          <p:attrName>ppt_x</p:attrName>
                                        </p:attrNameLst>
                                      </p:cBhvr>
                                      <p:tavLst>
                                        <p:tav tm="0">
                                          <p:val>
                                            <p:strVal val="#ppt_x"/>
                                          </p:val>
                                        </p:tav>
                                        <p:tav tm="100000">
                                          <p:val>
                                            <p:strVal val="#ppt_x"/>
                                          </p:val>
                                        </p:tav>
                                      </p:tavLst>
                                    </p:anim>
                                    <p:anim calcmode="lin" valueType="num">
                                      <p:cBhvr additive="base">
                                        <p:cTn id="12" dur="500" fill="hold"/>
                                        <p:tgtEl>
                                          <p:spTgt spid="15"/>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6"/>
                                        </p:tgtEl>
                                        <p:attrNameLst>
                                          <p:attrName>style.visibility</p:attrName>
                                        </p:attrNameLst>
                                      </p:cBhvr>
                                      <p:to>
                                        <p:strVal val="visible"/>
                                      </p:to>
                                    </p:set>
                                    <p:anim calcmode="lin" valueType="num">
                                      <p:cBhvr additive="base">
                                        <p:cTn id="15" dur="500" fill="hold"/>
                                        <p:tgtEl>
                                          <p:spTgt spid="16"/>
                                        </p:tgtEl>
                                        <p:attrNameLst>
                                          <p:attrName>ppt_x</p:attrName>
                                        </p:attrNameLst>
                                      </p:cBhvr>
                                      <p:tavLst>
                                        <p:tav tm="0">
                                          <p:val>
                                            <p:strVal val="#ppt_x"/>
                                          </p:val>
                                        </p:tav>
                                        <p:tav tm="100000">
                                          <p:val>
                                            <p:strVal val="#ppt_x"/>
                                          </p:val>
                                        </p:tav>
                                      </p:tavLst>
                                    </p:anim>
                                    <p:anim calcmode="lin" valueType="num">
                                      <p:cBhvr additive="base">
                                        <p:cTn id="16"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6106729" y="3429000"/>
            <a:ext cx="6096000" cy="3429000"/>
          </a:xfrm>
          <a:prstGeom prst="rect">
            <a:avLst/>
          </a:prstGeom>
          <a:solidFill>
            <a:srgbClr val="FFFAF7"/>
          </a:solidFill>
          <a:ln>
            <a:solidFill>
              <a:srgbClr val="FFFAF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1348188" y="1879056"/>
            <a:ext cx="1483938" cy="577850"/>
          </a:xfrm>
          <a:prstGeom prst="rect">
            <a:avLst/>
          </a:prstGeom>
        </p:spPr>
        <p:txBody>
          <a:bodyPr wrap="square">
            <a:spAutoFit/>
          </a:bodyPr>
          <a:lstStyle/>
          <a:p>
            <a:pPr algn="ctr">
              <a:lnSpc>
                <a:spcPct val="150000"/>
              </a:lnSpc>
            </a:pPr>
            <a:r>
              <a:rPr lang="en-US" sz="2400" b="1" i="1" u="sng" dirty="0" err="1">
                <a:solidFill>
                  <a:srgbClr val="C00000"/>
                </a:solidFill>
                <a:latin typeface="UTM Avo" panose="02040603050506020204" pitchFamily="18"/>
                <a:cs typeface="Arial" panose="020B0604020202020204" pitchFamily="34" charset="0"/>
              </a:rPr>
              <a:t>Tóm</a:t>
            </a:r>
            <a:r>
              <a:rPr lang="en-US" sz="2400" b="1" i="1" u="sng" dirty="0">
                <a:solidFill>
                  <a:srgbClr val="C00000"/>
                </a:solidFill>
                <a:latin typeface="UTM Avo" panose="02040603050506020204" pitchFamily="18"/>
                <a:cs typeface="Arial" panose="020B0604020202020204" pitchFamily="34" charset="0"/>
              </a:rPr>
              <a:t> </a:t>
            </a:r>
            <a:r>
              <a:rPr lang="en-US" sz="2400" b="1" i="1" u="sng" dirty="0" err="1">
                <a:solidFill>
                  <a:srgbClr val="C00000"/>
                </a:solidFill>
                <a:latin typeface="UTM Avo" panose="02040603050506020204" pitchFamily="18"/>
                <a:cs typeface="Arial" panose="020B0604020202020204" pitchFamily="34" charset="0"/>
              </a:rPr>
              <a:t>tắt</a:t>
            </a:r>
            <a:endParaRPr lang="en-US" sz="2400" b="1" i="1" u="sng" dirty="0">
              <a:solidFill>
                <a:srgbClr val="C00000"/>
              </a:solidFill>
              <a:latin typeface="UTM Avo" panose="02040603050506020204" pitchFamily="18"/>
              <a:cs typeface="Arial" panose="020B0604020202020204" pitchFamily="34" charset="0"/>
            </a:endParaRPr>
          </a:p>
        </p:txBody>
      </p:sp>
      <mc:AlternateContent xmlns:mc="http://schemas.openxmlformats.org/markup-compatibility/2006">
        <mc:Choice xmlns:a14="http://schemas.microsoft.com/office/drawing/2010/main" Requires="a14">
          <p:sp>
            <p:nvSpPr>
              <p:cNvPr id="4" name="Rectangle 3"/>
              <p:cNvSpPr/>
              <p:nvPr/>
            </p:nvSpPr>
            <p:spPr>
              <a:xfrm>
                <a:off x="-469011" y="2544904"/>
                <a:ext cx="4962982" cy="2598596"/>
              </a:xfrm>
              <a:prstGeom prst="rect">
                <a:avLst/>
              </a:prstGeom>
            </p:spPr>
            <p:txBody>
              <a:bodyPr wrap="square">
                <a:spAutoFit/>
              </a:bodyPr>
              <a:lstStyle/>
              <a:p>
                <a:pPr algn="ctr">
                  <a:lnSpc>
                    <a:spcPct val="150000"/>
                  </a:lnSpc>
                  <a:spcAft>
                    <a:spcPts val="535"/>
                  </a:spcAft>
                </a:pPr>
                <a:r>
                  <a:rPr lang="en-US" sz="2200" dirty="0">
                    <a:latin typeface="UTM Avo" panose="02040603050506020204" pitchFamily="18"/>
                    <a:ea typeface="SimSun" panose="02010600030101010101" pitchFamily="2" charset="-122"/>
                    <a:cs typeface="Times New Roman" panose="02020603050405020304"/>
                  </a:rPr>
                  <a:t>1 kg </a:t>
                </a:r>
                <a:r>
                  <a:rPr lang="en-US" sz="2200" dirty="0" err="1">
                    <a:latin typeface="UTM Avo" panose="02040603050506020204" pitchFamily="18"/>
                    <a:ea typeface="SimSun" panose="02010600030101010101" pitchFamily="2" charset="-122"/>
                    <a:cs typeface="Times New Roman" panose="02020603050405020304"/>
                  </a:rPr>
                  <a:t>quần</a:t>
                </a:r>
                <a:r>
                  <a:rPr lang="en-US" sz="2200" dirty="0">
                    <a:latin typeface="UTM Avo" panose="02040603050506020204" pitchFamily="18"/>
                    <a:ea typeface="SimSun" panose="02010600030101010101" pitchFamily="2" charset="-122"/>
                    <a:cs typeface="Times New Roman" panose="02020603050405020304"/>
                  </a:rPr>
                  <a:t> </a:t>
                </a:r>
                <a:r>
                  <a:rPr lang="en-US" sz="2200" dirty="0" err="1">
                    <a:latin typeface="UTM Avo" panose="02040603050506020204" pitchFamily="18"/>
                    <a:ea typeface="SimSun" panose="02010600030101010101" pitchFamily="2" charset="-122"/>
                    <a:cs typeface="Times New Roman" panose="02020603050405020304"/>
                  </a:rPr>
                  <a:t>áo</a:t>
                </a:r>
                <a:r>
                  <a:rPr lang="en-US" sz="2200" dirty="0">
                    <a:latin typeface="UTM Avo" panose="02040603050506020204" pitchFamily="18"/>
                    <a:ea typeface="SimSun" panose="02010600030101010101" pitchFamily="2" charset="-122"/>
                    <a:cs typeface="Times New Roman" panose="02020603050405020304"/>
                  </a:rPr>
                  <a:t>: </a:t>
                </a:r>
                <a14:m>
                  <m:oMath xmlns:m="http://schemas.openxmlformats.org/officeDocument/2006/math">
                    <m:f>
                      <m:fPr>
                        <m:ctrlPr>
                          <a:rPr lang="en-US" sz="2200" i="1">
                            <a:latin typeface="Cambria Math" panose="02040503050406030204" pitchFamily="18" charset="0"/>
                            <a:ea typeface="SimSun" panose="02010600030101010101" pitchFamily="2" charset="-122"/>
                            <a:cs typeface="Times New Roman" panose="02020603050405020304"/>
                          </a:rPr>
                        </m:ctrlPr>
                      </m:fPr>
                      <m:num>
                        <m:r>
                          <m:rPr>
                            <m:nor/>
                          </m:rPr>
                          <a:rPr lang="en-US" sz="2200" i="0">
                            <a:latin typeface="UTM Avo" panose="02040603050506020204" pitchFamily="18" charset="0"/>
                            <a:ea typeface="SimSun" panose="02010600030101010101" pitchFamily="2" charset="-122"/>
                            <a:cs typeface="Times New Roman" panose="02020603050405020304"/>
                          </a:rPr>
                          <m:t>1</m:t>
                        </m:r>
                      </m:num>
                      <m:den>
                        <m:r>
                          <m:rPr>
                            <m:nor/>
                          </m:rPr>
                          <a:rPr lang="en-US" sz="2200" i="0">
                            <a:latin typeface="UTM Avo" panose="02040603050506020204" pitchFamily="18" charset="0"/>
                            <a:ea typeface="SimSun" panose="02010600030101010101" pitchFamily="2" charset="-122"/>
                            <a:cs typeface="Times New Roman" panose="02020603050405020304"/>
                          </a:rPr>
                          <m:t>2</m:t>
                        </m:r>
                      </m:den>
                    </m:f>
                    <m:r>
                      <m:rPr>
                        <m:nor/>
                      </m:rPr>
                      <a:rPr lang="en-US" sz="2200" i="0">
                        <a:latin typeface="UTM Avo" panose="02040603050506020204" pitchFamily="18" charset="0"/>
                        <a:ea typeface="SimSun" panose="02010600030101010101" pitchFamily="2" charset="-122"/>
                        <a:cs typeface="Times New Roman" panose="02020603050405020304"/>
                      </a:rPr>
                      <m:t> </m:t>
                    </m:r>
                  </m:oMath>
                </a14:m>
                <a:r>
                  <a:rPr lang="en-US" sz="2200" dirty="0" err="1">
                    <a:latin typeface="UTM Avo" panose="02040603050506020204" pitchFamily="18"/>
                    <a:ea typeface="SimSun" panose="02010600030101010101" pitchFamily="2" charset="-122"/>
                    <a:cs typeface="Times New Roman" panose="02020603050405020304"/>
                  </a:rPr>
                  <a:t>nắp</a:t>
                </a:r>
                <a:endParaRPr lang="en-US" sz="2200" dirty="0">
                  <a:latin typeface="UTM Avo" panose="02040603050506020204" pitchFamily="18"/>
                  <a:ea typeface="Calibri" panose="020F0502020204030204"/>
                  <a:cs typeface="Times New Roman" panose="02020603050405020304"/>
                </a:endParaRPr>
              </a:p>
              <a:p>
                <a:pPr algn="ctr">
                  <a:lnSpc>
                    <a:spcPct val="150000"/>
                  </a:lnSpc>
                  <a:spcAft>
                    <a:spcPts val="535"/>
                  </a:spcAft>
                </a:pPr>
                <a:r>
                  <a:rPr lang="en-US" sz="2200" dirty="0" err="1">
                    <a:latin typeface="UTM Avo" panose="02040603050506020204" pitchFamily="18"/>
                    <a:ea typeface="SimSun" panose="02010600030101010101" pitchFamily="2" charset="-122"/>
                    <a:cs typeface="Times New Roman" panose="02020603050405020304"/>
                  </a:rPr>
                  <a:t>Hỏi</a:t>
                </a:r>
                <a:r>
                  <a:rPr lang="en-US" sz="2200" dirty="0">
                    <a:latin typeface="UTM Avo" panose="02040603050506020204" pitchFamily="18"/>
                    <a:ea typeface="SimSun" panose="02010600030101010101" pitchFamily="2" charset="-122"/>
                    <a:cs typeface="Times New Roman" panose="02020603050405020304"/>
                  </a:rPr>
                  <a:t>:</a:t>
                </a:r>
                <a:endParaRPr lang="en-US" sz="2200" dirty="0">
                  <a:latin typeface="UTM Avo" panose="02040603050506020204" pitchFamily="18"/>
                  <a:ea typeface="Calibri" panose="020F0502020204030204"/>
                  <a:cs typeface="Times New Roman" panose="02020603050405020304"/>
                </a:endParaRPr>
              </a:p>
              <a:p>
                <a:pPr algn="ctr">
                  <a:lnSpc>
                    <a:spcPct val="150000"/>
                  </a:lnSpc>
                  <a:spcAft>
                    <a:spcPts val="535"/>
                  </a:spcAft>
                </a:pPr>
                <a:r>
                  <a:rPr lang="en-US" sz="2200" dirty="0">
                    <a:latin typeface="UTM Avo" panose="02040603050506020204" pitchFamily="18"/>
                    <a:ea typeface="SimSun" panose="02010600030101010101" pitchFamily="2" charset="-122"/>
                    <a:cs typeface="Times New Roman" panose="02020603050405020304"/>
                  </a:rPr>
                  <a:t>a) 4 kg </a:t>
                </a:r>
                <a:r>
                  <a:rPr lang="en-US" sz="2200" dirty="0" err="1">
                    <a:latin typeface="UTM Avo" panose="02040603050506020204" pitchFamily="18"/>
                    <a:ea typeface="SimSun" panose="02010600030101010101" pitchFamily="2" charset="-122"/>
                    <a:cs typeface="Times New Roman" panose="02020603050405020304"/>
                  </a:rPr>
                  <a:t>quần</a:t>
                </a:r>
                <a:r>
                  <a:rPr lang="en-US" sz="2200" dirty="0">
                    <a:latin typeface="UTM Avo" panose="02040603050506020204" pitchFamily="18"/>
                    <a:ea typeface="SimSun" panose="02010600030101010101" pitchFamily="2" charset="-122"/>
                    <a:cs typeface="Times New Roman" panose="02020603050405020304"/>
                  </a:rPr>
                  <a:t> </a:t>
                </a:r>
                <a:r>
                  <a:rPr lang="en-US" sz="2200" dirty="0" err="1">
                    <a:latin typeface="UTM Avo" panose="02040603050506020204" pitchFamily="18"/>
                    <a:ea typeface="SimSun" panose="02010600030101010101" pitchFamily="2" charset="-122"/>
                    <a:cs typeface="Times New Roman" panose="02020603050405020304"/>
                  </a:rPr>
                  <a:t>áo</a:t>
                </a:r>
                <a:r>
                  <a:rPr lang="en-US" sz="2200" dirty="0">
                    <a:latin typeface="UTM Avo" panose="02040603050506020204" pitchFamily="18"/>
                    <a:ea typeface="SimSun" panose="02010600030101010101" pitchFamily="2" charset="-122"/>
                    <a:cs typeface="Times New Roman" panose="02020603050405020304"/>
                  </a:rPr>
                  <a:t>: ? </a:t>
                </a:r>
                <a:r>
                  <a:rPr lang="en-US" sz="2200" dirty="0" err="1">
                    <a:latin typeface="UTM Avo" panose="02040603050506020204" pitchFamily="18"/>
                    <a:ea typeface="SimSun" panose="02010600030101010101" pitchFamily="2" charset="-122"/>
                    <a:cs typeface="Times New Roman" panose="02020603050405020304"/>
                  </a:rPr>
                  <a:t>nắp</a:t>
                </a:r>
                <a:endParaRPr lang="en-US" sz="2200" dirty="0">
                  <a:latin typeface="UTM Avo" panose="02040603050506020204" pitchFamily="18"/>
                  <a:ea typeface="Calibri" panose="020F0502020204030204"/>
                  <a:cs typeface="Times New Roman" panose="02020603050405020304"/>
                </a:endParaRPr>
              </a:p>
              <a:p>
                <a:pPr algn="ctr">
                  <a:lnSpc>
                    <a:spcPct val="150000"/>
                  </a:lnSpc>
                  <a:spcAft>
                    <a:spcPts val="535"/>
                  </a:spcAft>
                </a:pPr>
                <a:r>
                  <a:rPr lang="en-US" sz="2200" dirty="0">
                    <a:latin typeface="UTM Avo" panose="02040603050506020204" pitchFamily="18"/>
                    <a:ea typeface="SimSun" panose="02010600030101010101" pitchFamily="2" charset="-122"/>
                    <a:cs typeface="Times New Roman" panose="02020603050405020304"/>
                  </a:rPr>
                  <a:t>b) 6 kg </a:t>
                </a:r>
                <a:r>
                  <a:rPr lang="en-US" sz="2200" dirty="0" err="1">
                    <a:latin typeface="UTM Avo" panose="02040603050506020204" pitchFamily="18"/>
                    <a:ea typeface="SimSun" panose="02010600030101010101" pitchFamily="2" charset="-122"/>
                    <a:cs typeface="Times New Roman" panose="02020603050405020304"/>
                  </a:rPr>
                  <a:t>quần</a:t>
                </a:r>
                <a:r>
                  <a:rPr lang="en-US" sz="2200" dirty="0">
                    <a:latin typeface="UTM Avo" panose="02040603050506020204" pitchFamily="18"/>
                    <a:ea typeface="SimSun" panose="02010600030101010101" pitchFamily="2" charset="-122"/>
                    <a:cs typeface="Times New Roman" panose="02020603050405020304"/>
                  </a:rPr>
                  <a:t> </a:t>
                </a:r>
                <a:r>
                  <a:rPr lang="en-US" sz="2200" dirty="0" err="1">
                    <a:latin typeface="UTM Avo" panose="02040603050506020204" pitchFamily="18"/>
                    <a:ea typeface="SimSun" panose="02010600030101010101" pitchFamily="2" charset="-122"/>
                    <a:cs typeface="Times New Roman" panose="02020603050405020304"/>
                  </a:rPr>
                  <a:t>áo</a:t>
                </a:r>
                <a:r>
                  <a:rPr lang="en-US" sz="2200" dirty="0">
                    <a:latin typeface="UTM Avo" panose="02040603050506020204" pitchFamily="18"/>
                    <a:ea typeface="SimSun" panose="02010600030101010101" pitchFamily="2" charset="-122"/>
                    <a:cs typeface="Times New Roman" panose="02020603050405020304"/>
                  </a:rPr>
                  <a:t>: ? </a:t>
                </a:r>
                <a:r>
                  <a:rPr lang="en-US" sz="2200" dirty="0" err="1">
                    <a:latin typeface="UTM Avo" panose="02040603050506020204" pitchFamily="18"/>
                    <a:ea typeface="SimSun" panose="02010600030101010101" pitchFamily="2" charset="-122"/>
                    <a:cs typeface="Times New Roman" panose="02020603050405020304"/>
                  </a:rPr>
                  <a:t>nắp</a:t>
                </a:r>
                <a:endParaRPr lang="en-US" sz="2200" dirty="0">
                  <a:latin typeface="UTM Avo" panose="02040603050506020204" pitchFamily="18"/>
                  <a:ea typeface="Calibri" panose="020F0502020204030204"/>
                  <a:cs typeface="Times New Roman" panose="02020603050405020304"/>
                </a:endParaRPr>
              </a:p>
            </p:txBody>
          </p:sp>
        </mc:Choice>
        <mc:Fallback>
          <p:sp>
            <p:nvSpPr>
              <p:cNvPr id="4" name="Rectangle 3"/>
              <p:cNvSpPr>
                <a:spLocks noRot="1" noChangeAspect="1" noMove="1" noResize="1" noEditPoints="1" noAdjustHandles="1" noChangeArrowheads="1" noChangeShapeType="1" noTextEdit="1"/>
              </p:cNvSpPr>
              <p:nvPr/>
            </p:nvSpPr>
            <p:spPr>
              <a:xfrm>
                <a:off x="-469011" y="2544904"/>
                <a:ext cx="4962982" cy="2598596"/>
              </a:xfrm>
              <a:prstGeom prst="rect">
                <a:avLst/>
              </a:prstGeom>
              <a:blipFill rotWithShape="1">
                <a:blip r:embed="rId2"/>
                <a:stretch>
                  <a:fillRect l="8" t="-18" r="2"/>
                </a:stretch>
              </a:blipFill>
            </p:spPr>
            <p:txBody>
              <a:bodyPr/>
              <a:lstStyle/>
              <a:p>
                <a:r>
                  <a:rPr lang="en-US" altLang="en-US">
                    <a:noFill/>
                  </a:rPr>
                  <a:t> </a:t>
                </a:r>
              </a:p>
            </p:txBody>
          </p:sp>
        </mc:Fallback>
      </mc:AlternateContent>
      <mc:AlternateContent xmlns:mc="http://schemas.openxmlformats.org/markup-compatibility/2006">
        <mc:Choice xmlns:a14="http://schemas.microsoft.com/office/drawing/2010/main" Requires="a14">
          <p:sp>
            <p:nvSpPr>
              <p:cNvPr id="5" name="Rectangle 4"/>
              <p:cNvSpPr/>
              <p:nvPr/>
            </p:nvSpPr>
            <p:spPr>
              <a:xfrm>
                <a:off x="3768718" y="2492324"/>
                <a:ext cx="8694548" cy="1988173"/>
              </a:xfrm>
              <a:prstGeom prst="rect">
                <a:avLst/>
              </a:prstGeom>
            </p:spPr>
            <p:txBody>
              <a:bodyPr wrap="square">
                <a:spAutoFit/>
              </a:bodyPr>
              <a:lstStyle/>
              <a:p>
                <a:pPr algn="ctr">
                  <a:lnSpc>
                    <a:spcPct val="150000"/>
                  </a:lnSpc>
                  <a:spcAft>
                    <a:spcPts val="665"/>
                  </a:spcAft>
                </a:pPr>
                <a:r>
                  <a:rPr lang="en-US" sz="2200" dirty="0">
                    <a:latin typeface="UTM Avo" panose="02040603050506020204" pitchFamily="18"/>
                    <a:ea typeface="SimSun" panose="02010600030101010101" pitchFamily="2" charset="-122"/>
                    <a:cs typeface="Times New Roman" panose="02020603050405020304"/>
                  </a:rPr>
                  <a:t>a) </a:t>
                </a:r>
                <a:r>
                  <a:rPr lang="en-US" sz="2200" dirty="0" err="1">
                    <a:latin typeface="UTM Avo" panose="02040603050506020204" pitchFamily="18"/>
                    <a:ea typeface="SimSun" panose="02010600030101010101" pitchFamily="2" charset="-122"/>
                    <a:cs typeface="Times New Roman" panose="02020603050405020304"/>
                  </a:rPr>
                  <a:t>Lượng</a:t>
                </a:r>
                <a:r>
                  <a:rPr lang="en-US" sz="2200" dirty="0">
                    <a:latin typeface="UTM Avo" panose="02040603050506020204" pitchFamily="18"/>
                    <a:ea typeface="SimSun" panose="02010600030101010101" pitchFamily="2" charset="-122"/>
                    <a:cs typeface="Times New Roman" panose="02020603050405020304"/>
                  </a:rPr>
                  <a:t> </a:t>
                </a:r>
                <a:r>
                  <a:rPr lang="en-US" sz="2200" dirty="0" err="1">
                    <a:latin typeface="UTM Avo" panose="02040603050506020204" pitchFamily="18"/>
                    <a:ea typeface="SimSun" panose="02010600030101010101" pitchFamily="2" charset="-122"/>
                    <a:cs typeface="Times New Roman" panose="02020603050405020304"/>
                  </a:rPr>
                  <a:t>nước</a:t>
                </a:r>
                <a:r>
                  <a:rPr lang="en-US" sz="2200" dirty="0">
                    <a:latin typeface="UTM Avo" panose="02040603050506020204" pitchFamily="18"/>
                    <a:ea typeface="SimSun" panose="02010600030101010101" pitchFamily="2" charset="-122"/>
                    <a:cs typeface="Times New Roman" panose="02020603050405020304"/>
                  </a:rPr>
                  <a:t> </a:t>
                </a:r>
                <a:r>
                  <a:rPr lang="en-US" sz="2200" dirty="0" err="1">
                    <a:latin typeface="UTM Avo" panose="02040603050506020204" pitchFamily="18"/>
                    <a:ea typeface="SimSun" panose="02010600030101010101" pitchFamily="2" charset="-122"/>
                    <a:cs typeface="Times New Roman" panose="02020603050405020304"/>
                  </a:rPr>
                  <a:t>giặt</a:t>
                </a:r>
                <a:r>
                  <a:rPr lang="en-US" sz="2200" dirty="0">
                    <a:latin typeface="UTM Avo" panose="02040603050506020204" pitchFamily="18"/>
                    <a:ea typeface="SimSun" panose="02010600030101010101" pitchFamily="2" charset="-122"/>
                    <a:cs typeface="Times New Roman" panose="02020603050405020304"/>
                  </a:rPr>
                  <a:t> </a:t>
                </a:r>
                <a:r>
                  <a:rPr lang="en-US" sz="2200" dirty="0" err="1">
                    <a:latin typeface="UTM Avo" panose="02040603050506020204" pitchFamily="18"/>
                    <a:ea typeface="SimSun" panose="02010600030101010101" pitchFamily="2" charset="-122"/>
                    <a:cs typeface="Times New Roman" panose="02020603050405020304"/>
                  </a:rPr>
                  <a:t>bạn</a:t>
                </a:r>
                <a:r>
                  <a:rPr lang="en-US" sz="2200" dirty="0">
                    <a:latin typeface="UTM Avo" panose="02040603050506020204" pitchFamily="18"/>
                    <a:ea typeface="SimSun" panose="02010600030101010101" pitchFamily="2" charset="-122"/>
                    <a:cs typeface="Times New Roman" panose="02020603050405020304"/>
                  </a:rPr>
                  <a:t> </a:t>
                </a:r>
                <a:r>
                  <a:rPr lang="en-US" sz="2200" dirty="0" err="1">
                    <a:latin typeface="UTM Avo" panose="02040603050506020204" pitchFamily="18"/>
                    <a:ea typeface="SimSun" panose="02010600030101010101" pitchFamily="2" charset="-122"/>
                    <a:cs typeface="Times New Roman" panose="02020603050405020304"/>
                  </a:rPr>
                  <a:t>Lan</a:t>
                </a:r>
                <a:r>
                  <a:rPr lang="en-US" sz="2200" dirty="0">
                    <a:latin typeface="UTM Avo" panose="02040603050506020204" pitchFamily="18"/>
                    <a:ea typeface="SimSun" panose="02010600030101010101" pitchFamily="2" charset="-122"/>
                    <a:cs typeface="Times New Roman" panose="02020603050405020304"/>
                  </a:rPr>
                  <a:t> </a:t>
                </a:r>
                <a:r>
                  <a:rPr lang="en-US" sz="2200" dirty="0" err="1">
                    <a:latin typeface="UTM Avo" panose="02040603050506020204" pitchFamily="18"/>
                    <a:ea typeface="SimSun" panose="02010600030101010101" pitchFamily="2" charset="-122"/>
                    <a:cs typeface="Times New Roman" panose="02020603050405020304"/>
                  </a:rPr>
                  <a:t>cần</a:t>
                </a:r>
                <a:r>
                  <a:rPr lang="en-US" sz="2200" dirty="0">
                    <a:latin typeface="UTM Avo" panose="02040603050506020204" pitchFamily="18"/>
                    <a:ea typeface="SimSun" panose="02010600030101010101" pitchFamily="2" charset="-122"/>
                    <a:cs typeface="Times New Roman" panose="02020603050405020304"/>
                  </a:rPr>
                  <a:t> </a:t>
                </a:r>
                <a:r>
                  <a:rPr lang="en-US" sz="2200" dirty="0" err="1">
                    <a:latin typeface="UTM Avo" panose="02040603050506020204" pitchFamily="18"/>
                    <a:ea typeface="SimSun" panose="02010600030101010101" pitchFamily="2" charset="-122"/>
                    <a:cs typeface="Times New Roman" panose="02020603050405020304"/>
                  </a:rPr>
                  <a:t>để</a:t>
                </a:r>
                <a:r>
                  <a:rPr lang="en-US" sz="2200" dirty="0">
                    <a:latin typeface="UTM Avo" panose="02040603050506020204" pitchFamily="18"/>
                    <a:ea typeface="SimSun" panose="02010600030101010101" pitchFamily="2" charset="-122"/>
                    <a:cs typeface="Times New Roman" panose="02020603050405020304"/>
                  </a:rPr>
                  <a:t> </a:t>
                </a:r>
                <a:r>
                  <a:rPr lang="en-US" sz="2200" dirty="0" err="1">
                    <a:latin typeface="UTM Avo" panose="02040603050506020204" pitchFamily="18"/>
                    <a:ea typeface="SimSun" panose="02010600030101010101" pitchFamily="2" charset="-122"/>
                    <a:cs typeface="Times New Roman" panose="02020603050405020304"/>
                  </a:rPr>
                  <a:t>giặt</a:t>
                </a:r>
                <a:r>
                  <a:rPr lang="en-US" sz="2200" dirty="0">
                    <a:latin typeface="UTM Avo" panose="02040603050506020204" pitchFamily="18"/>
                    <a:ea typeface="SimSun" panose="02010600030101010101" pitchFamily="2" charset="-122"/>
                    <a:cs typeface="Times New Roman" panose="02020603050405020304"/>
                  </a:rPr>
                  <a:t> 4 kg </a:t>
                </a:r>
                <a:r>
                  <a:rPr lang="en-US" sz="2200" dirty="0" err="1">
                    <a:latin typeface="UTM Avo" panose="02040603050506020204" pitchFamily="18"/>
                    <a:ea typeface="SimSun" panose="02010600030101010101" pitchFamily="2" charset="-122"/>
                    <a:cs typeface="Times New Roman" panose="02020603050405020304"/>
                  </a:rPr>
                  <a:t>quần</a:t>
                </a:r>
                <a:r>
                  <a:rPr lang="en-US" sz="2200" dirty="0">
                    <a:latin typeface="UTM Avo" panose="02040603050506020204" pitchFamily="18"/>
                    <a:ea typeface="SimSun" panose="02010600030101010101" pitchFamily="2" charset="-122"/>
                    <a:cs typeface="Times New Roman" panose="02020603050405020304"/>
                  </a:rPr>
                  <a:t> </a:t>
                </a:r>
                <a:r>
                  <a:rPr lang="en-US" sz="2200" dirty="0" err="1">
                    <a:latin typeface="UTM Avo" panose="02040603050506020204" pitchFamily="18"/>
                    <a:ea typeface="SimSun" panose="02010600030101010101" pitchFamily="2" charset="-122"/>
                    <a:cs typeface="Times New Roman" panose="02020603050405020304"/>
                  </a:rPr>
                  <a:t>áo</a:t>
                </a:r>
                <a:r>
                  <a:rPr lang="en-US" sz="2200" dirty="0">
                    <a:latin typeface="UTM Avo" panose="02040603050506020204" pitchFamily="18"/>
                    <a:ea typeface="SimSun" panose="02010600030101010101" pitchFamily="2" charset="-122"/>
                    <a:cs typeface="Times New Roman" panose="02020603050405020304"/>
                  </a:rPr>
                  <a:t> </a:t>
                </a:r>
                <a:r>
                  <a:rPr lang="en-US" sz="2200" dirty="0" err="1">
                    <a:latin typeface="UTM Avo" panose="02040603050506020204" pitchFamily="18"/>
                    <a:ea typeface="SimSun" panose="02010600030101010101" pitchFamily="2" charset="-122"/>
                    <a:cs typeface="Times New Roman" panose="02020603050405020304"/>
                  </a:rPr>
                  <a:t>là</a:t>
                </a:r>
                <a:r>
                  <a:rPr lang="en-US" sz="2200" dirty="0">
                    <a:latin typeface="UTM Avo" panose="02040603050506020204" pitchFamily="18"/>
                    <a:ea typeface="SimSun" panose="02010600030101010101" pitchFamily="2" charset="-122"/>
                    <a:cs typeface="Times New Roman" panose="02020603050405020304"/>
                  </a:rPr>
                  <a:t>:</a:t>
                </a:r>
                <a:endParaRPr lang="en-US" sz="2200" dirty="0">
                  <a:latin typeface="UTM Avo" panose="02040603050506020204" pitchFamily="18"/>
                  <a:ea typeface="Calibri" panose="020F0502020204030204"/>
                  <a:cs typeface="Times New Roman" panose="02020603050405020304"/>
                </a:endParaRPr>
              </a:p>
              <a:p>
                <a:pPr marL="304800" algn="ctr">
                  <a:lnSpc>
                    <a:spcPct val="150000"/>
                  </a:lnSpc>
                </a:pPr>
                <a14:m>
                  <m:oMath xmlns:m="http://schemas.openxmlformats.org/officeDocument/2006/math">
                    <m:f>
                      <m:fPr>
                        <m:ctrlPr>
                          <a:rPr lang="en-US" sz="2200" i="1">
                            <a:latin typeface="Cambria Math" panose="02040503050406030204" pitchFamily="18" charset="0"/>
                            <a:ea typeface="SimSun" panose="02010600030101010101" pitchFamily="2" charset="-122"/>
                            <a:cs typeface="Times New Roman" panose="02020603050405020304"/>
                          </a:rPr>
                        </m:ctrlPr>
                      </m:fPr>
                      <m:num>
                        <m:r>
                          <m:rPr>
                            <m:nor/>
                          </m:rPr>
                          <a:rPr lang="en-US" sz="2200" i="0">
                            <a:latin typeface="UTM Avo" panose="02040603050506020204" pitchFamily="18" charset="0"/>
                            <a:ea typeface="SimSun" panose="02010600030101010101" pitchFamily="2" charset="-122"/>
                            <a:cs typeface="Times New Roman" panose="02020603050405020304"/>
                          </a:rPr>
                          <m:t>1</m:t>
                        </m:r>
                      </m:num>
                      <m:den>
                        <m:r>
                          <m:rPr>
                            <m:nor/>
                          </m:rPr>
                          <a:rPr lang="en-US" sz="2200" i="0">
                            <a:latin typeface="UTM Avo" panose="02040603050506020204" pitchFamily="18" charset="0"/>
                            <a:ea typeface="SimSun" panose="02010600030101010101" pitchFamily="2" charset="-122"/>
                            <a:cs typeface="Times New Roman" panose="02020603050405020304"/>
                          </a:rPr>
                          <m:t>2</m:t>
                        </m:r>
                      </m:den>
                    </m:f>
                    <m:r>
                      <a:rPr lang="en-US" sz="2200">
                        <a:latin typeface="Cambria Math" panose="02040503050406030204" pitchFamily="18" charset="0"/>
                        <a:ea typeface="SimSun" panose="02010600030101010101" pitchFamily="2" charset="-122"/>
                        <a:cs typeface="Times New Roman" panose="02020603050405020304"/>
                      </a:rPr>
                      <m:t>×</m:t>
                    </m:r>
                    <m:r>
                      <m:rPr>
                        <m:nor/>
                      </m:rPr>
                      <a:rPr lang="en-US" sz="2200" i="0">
                        <a:latin typeface="UTM Avo" panose="02040603050506020204" pitchFamily="18" charset="0"/>
                        <a:ea typeface="SimSun" panose="02010600030101010101" pitchFamily="2" charset="-122"/>
                        <a:cs typeface="Times New Roman" panose="02020603050405020304"/>
                      </a:rPr>
                      <m:t>4</m:t>
                    </m:r>
                    <m:r>
                      <a:rPr lang="en-US" sz="2200">
                        <a:latin typeface="Cambria Math" panose="02040503050406030204" pitchFamily="18" charset="0"/>
                        <a:ea typeface="SimSun" panose="02010600030101010101" pitchFamily="2" charset="-122"/>
                        <a:cs typeface="Times New Roman" panose="02020603050405020304"/>
                      </a:rPr>
                      <m:t>=</m:t>
                    </m:r>
                    <m:r>
                      <m:rPr>
                        <m:nor/>
                      </m:rPr>
                      <a:rPr lang="en-US" sz="2200" i="0">
                        <a:latin typeface="UTM Avo" panose="02040603050506020204" pitchFamily="18" charset="0"/>
                        <a:ea typeface="SimSun" panose="02010600030101010101" pitchFamily="2" charset="-122"/>
                        <a:cs typeface="Times New Roman" panose="02020603050405020304"/>
                      </a:rPr>
                      <m:t>2</m:t>
                    </m:r>
                    <m:r>
                      <a:rPr lang="en-US" sz="2200">
                        <a:latin typeface="Cambria Math" panose="02040503050406030204" pitchFamily="18" charset="0"/>
                        <a:ea typeface="SimSun" panose="02010600030101010101" pitchFamily="2" charset="-122"/>
                        <a:cs typeface="Times New Roman" panose="02020603050405020304"/>
                      </a:rPr>
                      <m:t> </m:t>
                    </m:r>
                  </m:oMath>
                </a14:m>
                <a:r>
                  <a:rPr lang="en-US" sz="2200" dirty="0">
                    <a:latin typeface="UTM Avo" panose="02040603050506020204" pitchFamily="18"/>
                    <a:ea typeface="SimSun" panose="02010600030101010101" pitchFamily="2" charset="-122"/>
                    <a:cs typeface="Times New Roman" panose="02020603050405020304"/>
                  </a:rPr>
                  <a:t>(</a:t>
                </a:r>
                <a:r>
                  <a:rPr lang="en-US" sz="2200" dirty="0" err="1">
                    <a:latin typeface="UTM Avo" panose="02040603050506020204" pitchFamily="18"/>
                    <a:ea typeface="SimSun" panose="02010600030101010101" pitchFamily="2" charset="-122"/>
                    <a:cs typeface="Times New Roman" panose="02020603050405020304"/>
                  </a:rPr>
                  <a:t>nắp</a:t>
                </a:r>
                <a:r>
                  <a:rPr lang="en-US" sz="2200" dirty="0">
                    <a:latin typeface="UTM Avo" panose="02040603050506020204" pitchFamily="18"/>
                    <a:ea typeface="SimSun" panose="02010600030101010101" pitchFamily="2" charset="-122"/>
                    <a:cs typeface="Times New Roman" panose="02020603050405020304"/>
                  </a:rPr>
                  <a:t>)</a:t>
                </a:r>
                <a:endParaRPr lang="en-US" sz="2200" dirty="0">
                  <a:latin typeface="UTM Avo" panose="02040603050506020204" pitchFamily="18"/>
                  <a:ea typeface="Calibri" panose="020F0502020204030204"/>
                  <a:cs typeface="Times New Roman" panose="02020603050405020304"/>
                </a:endParaRPr>
              </a:p>
              <a:p>
                <a:pPr algn="ctr">
                  <a:lnSpc>
                    <a:spcPct val="150000"/>
                  </a:lnSpc>
                  <a:spcAft>
                    <a:spcPts val="535"/>
                  </a:spcAft>
                </a:pPr>
                <a:endParaRPr lang="en-US" sz="2200" dirty="0">
                  <a:latin typeface="UTM Avo" panose="02040603050506020204" pitchFamily="18"/>
                </a:endParaRPr>
              </a:p>
            </p:txBody>
          </p:sp>
        </mc:Choice>
        <mc:Fallback>
          <p:sp>
            <p:nvSpPr>
              <p:cNvPr id="5" name="Rectangle 4"/>
              <p:cNvSpPr>
                <a:spLocks noRot="1" noChangeAspect="1" noMove="1" noResize="1" noEditPoints="1" noAdjustHandles="1" noChangeArrowheads="1" noChangeShapeType="1" noTextEdit="1"/>
              </p:cNvSpPr>
              <p:nvPr/>
            </p:nvSpPr>
            <p:spPr>
              <a:xfrm>
                <a:off x="3768718" y="2492324"/>
                <a:ext cx="8694548" cy="1988173"/>
              </a:xfrm>
              <a:prstGeom prst="rect">
                <a:avLst/>
              </a:prstGeom>
              <a:blipFill rotWithShape="1">
                <a:blip r:embed="rId3"/>
                <a:stretch>
                  <a:fillRect l="-7" t="-29" r="1" b="29"/>
                </a:stretch>
              </a:blipFill>
            </p:spPr>
            <p:txBody>
              <a:bodyPr/>
              <a:lstStyle/>
              <a:p>
                <a:r>
                  <a:rPr lang="en-US" altLang="en-US">
                    <a:noFill/>
                  </a:rPr>
                  <a:t> </a:t>
                </a:r>
              </a:p>
            </p:txBody>
          </p:sp>
        </mc:Fallback>
      </mc:AlternateContent>
      <p:sp>
        <p:nvSpPr>
          <p:cNvPr id="6" name="Rectangle 5"/>
          <p:cNvSpPr/>
          <p:nvPr/>
        </p:nvSpPr>
        <p:spPr>
          <a:xfrm>
            <a:off x="7374023" y="1901062"/>
            <a:ext cx="1483938" cy="577850"/>
          </a:xfrm>
          <a:prstGeom prst="rect">
            <a:avLst/>
          </a:prstGeom>
        </p:spPr>
        <p:txBody>
          <a:bodyPr wrap="square">
            <a:spAutoFit/>
          </a:bodyPr>
          <a:lstStyle/>
          <a:p>
            <a:pPr algn="ctr">
              <a:lnSpc>
                <a:spcPct val="150000"/>
              </a:lnSpc>
            </a:pPr>
            <a:r>
              <a:rPr lang="en-US" sz="2400" b="1" i="1" u="sng" dirty="0" err="1">
                <a:solidFill>
                  <a:srgbClr val="C00000"/>
                </a:solidFill>
                <a:latin typeface="UTM Avo" panose="02040603050506020204" pitchFamily="18"/>
                <a:cs typeface="Arial" panose="020B0604020202020204" pitchFamily="34" charset="0"/>
              </a:rPr>
              <a:t>Bài</a:t>
            </a:r>
            <a:r>
              <a:rPr lang="en-US" sz="2400" b="1" i="1" u="sng" dirty="0">
                <a:solidFill>
                  <a:srgbClr val="C00000"/>
                </a:solidFill>
                <a:latin typeface="UTM Avo" panose="02040603050506020204" pitchFamily="18"/>
                <a:cs typeface="Arial" panose="020B0604020202020204" pitchFamily="34" charset="0"/>
              </a:rPr>
              <a:t> </a:t>
            </a:r>
            <a:r>
              <a:rPr lang="en-US" sz="2400" b="1" i="1" u="sng" dirty="0" err="1">
                <a:solidFill>
                  <a:srgbClr val="C00000"/>
                </a:solidFill>
                <a:latin typeface="UTM Avo" panose="02040603050506020204" pitchFamily="18"/>
                <a:cs typeface="Arial" panose="020B0604020202020204" pitchFamily="34" charset="0"/>
              </a:rPr>
              <a:t>giải</a:t>
            </a:r>
            <a:endParaRPr lang="en-US" sz="2400" b="1" i="1" u="sng" dirty="0">
              <a:solidFill>
                <a:srgbClr val="C00000"/>
              </a:solidFill>
              <a:latin typeface="UTM Avo" panose="02040603050506020204" pitchFamily="18"/>
              <a:cs typeface="Arial" panose="020B0604020202020204" pitchFamily="34" charset="0"/>
            </a:endParaRPr>
          </a:p>
        </p:txBody>
      </p:sp>
      <p:cxnSp>
        <p:nvCxnSpPr>
          <p:cNvPr id="7" name="Straight Connector 6"/>
          <p:cNvCxnSpPr/>
          <p:nvPr/>
        </p:nvCxnSpPr>
        <p:spPr>
          <a:xfrm>
            <a:off x="4021315" y="2256518"/>
            <a:ext cx="0" cy="4250488"/>
          </a:xfrm>
          <a:prstGeom prst="line">
            <a:avLst/>
          </a:prstGeom>
          <a:noFill/>
          <a:ln w="38100" cap="flat" cmpd="sng" algn="ctr">
            <a:solidFill>
              <a:srgbClr val="6E3F6D">
                <a:shade val="95000"/>
                <a:satMod val="105000"/>
              </a:srgbClr>
            </a:solidFill>
            <a:prstDash val="lgDash"/>
          </a:ln>
          <a:effectLst/>
        </p:spPr>
      </p:cxnSp>
      <mc:AlternateContent xmlns:mc="http://schemas.openxmlformats.org/markup-compatibility/2006">
        <mc:Choice xmlns:a14="http://schemas.microsoft.com/office/drawing/2010/main" Requires="a14">
          <p:sp>
            <p:nvSpPr>
              <p:cNvPr id="8" name="Rectangle 7"/>
              <p:cNvSpPr/>
              <p:nvPr/>
            </p:nvSpPr>
            <p:spPr>
              <a:xfrm>
                <a:off x="3851633" y="3964540"/>
                <a:ext cx="8694548" cy="2630464"/>
              </a:xfrm>
              <a:prstGeom prst="rect">
                <a:avLst/>
              </a:prstGeom>
            </p:spPr>
            <p:txBody>
              <a:bodyPr wrap="square">
                <a:spAutoFit/>
              </a:bodyPr>
              <a:lstStyle/>
              <a:p>
                <a:pPr algn="ctr">
                  <a:lnSpc>
                    <a:spcPct val="150000"/>
                  </a:lnSpc>
                  <a:spcAft>
                    <a:spcPts val="665"/>
                  </a:spcAft>
                </a:pPr>
                <a:r>
                  <a:rPr lang="en-US" sz="2200" dirty="0">
                    <a:latin typeface="UTM Avo" panose="02040603050506020204" pitchFamily="18"/>
                    <a:ea typeface="SimSun" panose="02010600030101010101" pitchFamily="2" charset="-122"/>
                    <a:cs typeface="Times New Roman" panose="02020603050405020304"/>
                  </a:rPr>
                  <a:t>b) </a:t>
                </a:r>
                <a:r>
                  <a:rPr lang="en-US" sz="2200" dirty="0" err="1">
                    <a:latin typeface="UTM Avo" panose="02040603050506020204" pitchFamily="18"/>
                    <a:ea typeface="SimSun" panose="02010600030101010101" pitchFamily="2" charset="-122"/>
                    <a:cs typeface="Times New Roman" panose="02020603050405020304"/>
                  </a:rPr>
                  <a:t>Lượng</a:t>
                </a:r>
                <a:r>
                  <a:rPr lang="en-US" sz="2200" dirty="0">
                    <a:latin typeface="UTM Avo" panose="02040603050506020204" pitchFamily="18"/>
                    <a:ea typeface="SimSun" panose="02010600030101010101" pitchFamily="2" charset="-122"/>
                    <a:cs typeface="Times New Roman" panose="02020603050405020304"/>
                  </a:rPr>
                  <a:t> </a:t>
                </a:r>
                <a:r>
                  <a:rPr lang="en-US" sz="2200" dirty="0" err="1">
                    <a:latin typeface="UTM Avo" panose="02040603050506020204" pitchFamily="18"/>
                    <a:ea typeface="SimSun" panose="02010600030101010101" pitchFamily="2" charset="-122"/>
                    <a:cs typeface="Times New Roman" panose="02020603050405020304"/>
                  </a:rPr>
                  <a:t>nước</a:t>
                </a:r>
                <a:r>
                  <a:rPr lang="en-US" sz="2200" dirty="0">
                    <a:latin typeface="UTM Avo" panose="02040603050506020204" pitchFamily="18"/>
                    <a:ea typeface="SimSun" panose="02010600030101010101" pitchFamily="2" charset="-122"/>
                    <a:cs typeface="Times New Roman" panose="02020603050405020304"/>
                  </a:rPr>
                  <a:t> </a:t>
                </a:r>
                <a:r>
                  <a:rPr lang="en-US" sz="2200" dirty="0" err="1">
                    <a:latin typeface="UTM Avo" panose="02040603050506020204" pitchFamily="18"/>
                    <a:ea typeface="SimSun" panose="02010600030101010101" pitchFamily="2" charset="-122"/>
                    <a:cs typeface="Times New Roman" panose="02020603050405020304"/>
                  </a:rPr>
                  <a:t>giặt</a:t>
                </a:r>
                <a:r>
                  <a:rPr lang="en-US" sz="2200" dirty="0">
                    <a:latin typeface="UTM Avo" panose="02040603050506020204" pitchFamily="18"/>
                    <a:ea typeface="SimSun" panose="02010600030101010101" pitchFamily="2" charset="-122"/>
                    <a:cs typeface="Times New Roman" panose="02020603050405020304"/>
                  </a:rPr>
                  <a:t> </a:t>
                </a:r>
                <a:r>
                  <a:rPr lang="en-US" sz="2200" dirty="0" err="1">
                    <a:latin typeface="UTM Avo" panose="02040603050506020204" pitchFamily="18"/>
                    <a:ea typeface="SimSun" panose="02010600030101010101" pitchFamily="2" charset="-122"/>
                    <a:cs typeface="Times New Roman" panose="02020603050405020304"/>
                  </a:rPr>
                  <a:t>bạn</a:t>
                </a:r>
                <a:r>
                  <a:rPr lang="en-US" sz="2200" dirty="0">
                    <a:latin typeface="UTM Avo" panose="02040603050506020204" pitchFamily="18"/>
                    <a:ea typeface="SimSun" panose="02010600030101010101" pitchFamily="2" charset="-122"/>
                    <a:cs typeface="Times New Roman" panose="02020603050405020304"/>
                  </a:rPr>
                  <a:t> Lan </a:t>
                </a:r>
                <a:r>
                  <a:rPr lang="en-US" sz="2200" dirty="0" err="1">
                    <a:latin typeface="UTM Avo" panose="02040603050506020204" pitchFamily="18"/>
                    <a:ea typeface="SimSun" panose="02010600030101010101" pitchFamily="2" charset="-122"/>
                    <a:cs typeface="Times New Roman" panose="02020603050405020304"/>
                  </a:rPr>
                  <a:t>cần</a:t>
                </a:r>
                <a:r>
                  <a:rPr lang="en-US" sz="2200" dirty="0">
                    <a:latin typeface="UTM Avo" panose="02040603050506020204" pitchFamily="18"/>
                    <a:ea typeface="SimSun" panose="02010600030101010101" pitchFamily="2" charset="-122"/>
                    <a:cs typeface="Times New Roman" panose="02020603050405020304"/>
                  </a:rPr>
                  <a:t> </a:t>
                </a:r>
                <a:r>
                  <a:rPr lang="en-US" sz="2200" dirty="0" err="1">
                    <a:latin typeface="UTM Avo" panose="02040603050506020204" pitchFamily="18"/>
                    <a:ea typeface="SimSun" panose="02010600030101010101" pitchFamily="2" charset="-122"/>
                    <a:cs typeface="Times New Roman" panose="02020603050405020304"/>
                  </a:rPr>
                  <a:t>để</a:t>
                </a:r>
                <a:r>
                  <a:rPr lang="en-US" sz="2200" dirty="0">
                    <a:latin typeface="UTM Avo" panose="02040603050506020204" pitchFamily="18"/>
                    <a:ea typeface="SimSun" panose="02010600030101010101" pitchFamily="2" charset="-122"/>
                    <a:cs typeface="Times New Roman" panose="02020603050405020304"/>
                  </a:rPr>
                  <a:t> </a:t>
                </a:r>
                <a:r>
                  <a:rPr lang="en-US" sz="2200" dirty="0" err="1">
                    <a:latin typeface="UTM Avo" panose="02040603050506020204" pitchFamily="18"/>
                    <a:ea typeface="SimSun" panose="02010600030101010101" pitchFamily="2" charset="-122"/>
                    <a:cs typeface="Times New Roman" panose="02020603050405020304"/>
                  </a:rPr>
                  <a:t>giặt</a:t>
                </a:r>
                <a:r>
                  <a:rPr lang="en-US" sz="2200" dirty="0">
                    <a:latin typeface="UTM Avo" panose="02040603050506020204" pitchFamily="18"/>
                    <a:ea typeface="SimSun" panose="02010600030101010101" pitchFamily="2" charset="-122"/>
                    <a:cs typeface="Times New Roman" panose="02020603050405020304"/>
                  </a:rPr>
                  <a:t> 6 kg </a:t>
                </a:r>
                <a:r>
                  <a:rPr lang="en-US" sz="2200" dirty="0" err="1">
                    <a:latin typeface="UTM Avo" panose="02040603050506020204" pitchFamily="18"/>
                    <a:ea typeface="SimSun" panose="02010600030101010101" pitchFamily="2" charset="-122"/>
                    <a:cs typeface="Times New Roman" panose="02020603050405020304"/>
                  </a:rPr>
                  <a:t>quần</a:t>
                </a:r>
                <a:r>
                  <a:rPr lang="en-US" sz="2200" dirty="0">
                    <a:latin typeface="UTM Avo" panose="02040603050506020204" pitchFamily="18"/>
                    <a:ea typeface="SimSun" panose="02010600030101010101" pitchFamily="2" charset="-122"/>
                    <a:cs typeface="Times New Roman" panose="02020603050405020304"/>
                  </a:rPr>
                  <a:t> </a:t>
                </a:r>
                <a:r>
                  <a:rPr lang="en-US" sz="2200" dirty="0" err="1">
                    <a:latin typeface="UTM Avo" panose="02040603050506020204" pitchFamily="18"/>
                    <a:ea typeface="SimSun" panose="02010600030101010101" pitchFamily="2" charset="-122"/>
                    <a:cs typeface="Times New Roman" panose="02020603050405020304"/>
                  </a:rPr>
                  <a:t>áo</a:t>
                </a:r>
                <a:r>
                  <a:rPr lang="en-US" sz="2200" dirty="0">
                    <a:latin typeface="UTM Avo" panose="02040603050506020204" pitchFamily="18"/>
                    <a:ea typeface="SimSun" panose="02010600030101010101" pitchFamily="2" charset="-122"/>
                    <a:cs typeface="Times New Roman" panose="02020603050405020304"/>
                  </a:rPr>
                  <a:t> </a:t>
                </a:r>
                <a:r>
                  <a:rPr lang="en-US" sz="2200" dirty="0" err="1">
                    <a:latin typeface="UTM Avo" panose="02040603050506020204" pitchFamily="18"/>
                    <a:ea typeface="SimSun" panose="02010600030101010101" pitchFamily="2" charset="-122"/>
                    <a:cs typeface="Times New Roman" panose="02020603050405020304"/>
                  </a:rPr>
                  <a:t>là</a:t>
                </a:r>
                <a:r>
                  <a:rPr lang="en-US" sz="2200" dirty="0">
                    <a:latin typeface="UTM Avo" panose="02040603050506020204" pitchFamily="18"/>
                    <a:ea typeface="SimSun" panose="02010600030101010101" pitchFamily="2" charset="-122"/>
                    <a:cs typeface="Times New Roman" panose="02020603050405020304"/>
                  </a:rPr>
                  <a:t>:</a:t>
                </a:r>
                <a:endParaRPr lang="en-US" sz="2200" dirty="0">
                  <a:latin typeface="UTM Avo" panose="02040603050506020204" pitchFamily="18"/>
                  <a:ea typeface="Calibri" panose="020F0502020204030204"/>
                  <a:cs typeface="Times New Roman" panose="02020603050405020304"/>
                </a:endParaRPr>
              </a:p>
              <a:p>
                <a:pPr marL="304800" algn="ctr">
                  <a:lnSpc>
                    <a:spcPct val="150000"/>
                  </a:lnSpc>
                  <a:spcAft>
                    <a:spcPts val="535"/>
                  </a:spcAft>
                </a:pPr>
                <a14:m>
                  <m:oMath xmlns:m="http://schemas.openxmlformats.org/officeDocument/2006/math">
                    <m:f>
                      <m:fPr>
                        <m:ctrlPr>
                          <a:rPr lang="en-US" sz="2200" i="1">
                            <a:latin typeface="Cambria Math" panose="02040503050406030204" pitchFamily="18" charset="0"/>
                            <a:ea typeface="SimSun" panose="02010600030101010101" pitchFamily="2" charset="-122"/>
                            <a:cs typeface="Times New Roman" panose="02020603050405020304"/>
                          </a:rPr>
                        </m:ctrlPr>
                      </m:fPr>
                      <m:num>
                        <m:r>
                          <m:rPr>
                            <m:nor/>
                          </m:rPr>
                          <a:rPr lang="en-US" sz="2200" i="0">
                            <a:latin typeface="UTM Avo" panose="02040603050506020204" pitchFamily="18" charset="0"/>
                            <a:ea typeface="SimSun" panose="02010600030101010101" pitchFamily="2" charset="-122"/>
                            <a:cs typeface="Times New Roman" panose="02020603050405020304"/>
                          </a:rPr>
                          <m:t>1</m:t>
                        </m:r>
                      </m:num>
                      <m:den>
                        <m:r>
                          <m:rPr>
                            <m:nor/>
                          </m:rPr>
                          <a:rPr lang="en-US" sz="2200" i="0">
                            <a:latin typeface="UTM Avo" panose="02040603050506020204" pitchFamily="18" charset="0"/>
                            <a:ea typeface="SimSun" panose="02010600030101010101" pitchFamily="2" charset="-122"/>
                            <a:cs typeface="Times New Roman" panose="02020603050405020304"/>
                          </a:rPr>
                          <m:t>2</m:t>
                        </m:r>
                      </m:den>
                    </m:f>
                    <m:r>
                      <a:rPr lang="en-US" sz="2200">
                        <a:latin typeface="Cambria Math" panose="02040503050406030204" pitchFamily="18" charset="0"/>
                        <a:ea typeface="SimSun" panose="02010600030101010101" pitchFamily="2" charset="-122"/>
                        <a:cs typeface="Times New Roman" panose="02020603050405020304"/>
                      </a:rPr>
                      <m:t>×</m:t>
                    </m:r>
                    <m:r>
                      <m:rPr>
                        <m:nor/>
                      </m:rPr>
                      <a:rPr lang="en-US" sz="2200" i="0">
                        <a:latin typeface="UTM Avo" panose="02040603050506020204" pitchFamily="18" charset="0"/>
                        <a:ea typeface="SimSun" panose="02010600030101010101" pitchFamily="2" charset="-122"/>
                        <a:cs typeface="Times New Roman" panose="02020603050405020304"/>
                      </a:rPr>
                      <m:t>6</m:t>
                    </m:r>
                    <m:r>
                      <a:rPr lang="en-US" sz="2200">
                        <a:latin typeface="Cambria Math" panose="02040503050406030204" pitchFamily="18" charset="0"/>
                        <a:ea typeface="SimSun" panose="02010600030101010101" pitchFamily="2" charset="-122"/>
                        <a:cs typeface="Times New Roman" panose="02020603050405020304"/>
                      </a:rPr>
                      <m:t>=</m:t>
                    </m:r>
                    <m:r>
                      <m:rPr>
                        <m:nor/>
                      </m:rPr>
                      <a:rPr lang="en-US" sz="2200" i="0">
                        <a:latin typeface="UTM Avo" panose="02040603050506020204" pitchFamily="18" charset="0"/>
                        <a:ea typeface="SimSun" panose="02010600030101010101" pitchFamily="2" charset="-122"/>
                        <a:cs typeface="Times New Roman" panose="02020603050405020304"/>
                      </a:rPr>
                      <m:t>3</m:t>
                    </m:r>
                    <m:r>
                      <a:rPr lang="en-US" sz="2200">
                        <a:latin typeface="Cambria Math" panose="02040503050406030204" pitchFamily="18" charset="0"/>
                        <a:ea typeface="SimSun" panose="02010600030101010101" pitchFamily="2" charset="-122"/>
                        <a:cs typeface="Times New Roman" panose="02020603050405020304"/>
                      </a:rPr>
                      <m:t> </m:t>
                    </m:r>
                  </m:oMath>
                </a14:m>
                <a:r>
                  <a:rPr lang="en-US" sz="2200" dirty="0">
                    <a:latin typeface="UTM Avo" panose="02040603050506020204" pitchFamily="18"/>
                    <a:ea typeface="SimSun" panose="02010600030101010101" pitchFamily="2" charset="-122"/>
                    <a:cs typeface="Times New Roman" panose="02020603050405020304"/>
                  </a:rPr>
                  <a:t>(</a:t>
                </a:r>
                <a:r>
                  <a:rPr lang="en-US" sz="2200" dirty="0" err="1">
                    <a:latin typeface="UTM Avo" panose="02040603050506020204" pitchFamily="18"/>
                    <a:ea typeface="SimSun" panose="02010600030101010101" pitchFamily="2" charset="-122"/>
                    <a:cs typeface="Times New Roman" panose="02020603050405020304"/>
                  </a:rPr>
                  <a:t>nắp</a:t>
                </a:r>
                <a:r>
                  <a:rPr lang="en-US" sz="2200" dirty="0">
                    <a:latin typeface="UTM Avo" panose="02040603050506020204" pitchFamily="18"/>
                    <a:ea typeface="SimSun" panose="02010600030101010101" pitchFamily="2" charset="-122"/>
                    <a:cs typeface="Times New Roman" panose="02020603050405020304"/>
                  </a:rPr>
                  <a:t>)</a:t>
                </a:r>
                <a:endParaRPr lang="en-US" sz="2200" dirty="0">
                  <a:latin typeface="UTM Avo" panose="02040603050506020204" pitchFamily="18"/>
                  <a:ea typeface="Calibri" panose="020F0502020204030204"/>
                  <a:cs typeface="Times New Roman" panose="02020603050405020304"/>
                </a:endParaRPr>
              </a:p>
              <a:p>
                <a:pPr algn="ctr">
                  <a:lnSpc>
                    <a:spcPct val="150000"/>
                  </a:lnSpc>
                  <a:spcAft>
                    <a:spcPts val="535"/>
                  </a:spcAft>
                </a:pPr>
                <a:r>
                  <a:rPr lang="en-US" sz="2200" dirty="0" err="1">
                    <a:latin typeface="UTM Avo" panose="02040603050506020204" pitchFamily="18"/>
                    <a:ea typeface="SimSun" panose="02010600030101010101" pitchFamily="2" charset="-122"/>
                    <a:cs typeface="Times New Roman" panose="02020603050405020304"/>
                  </a:rPr>
                  <a:t>Đáp</a:t>
                </a:r>
                <a:r>
                  <a:rPr lang="en-US" sz="2200" dirty="0">
                    <a:latin typeface="UTM Avo" panose="02040603050506020204" pitchFamily="18"/>
                    <a:ea typeface="SimSun" panose="02010600030101010101" pitchFamily="2" charset="-122"/>
                    <a:cs typeface="Times New Roman" panose="02020603050405020304"/>
                  </a:rPr>
                  <a:t> </a:t>
                </a:r>
                <a:r>
                  <a:rPr lang="en-US" sz="2200" dirty="0" err="1">
                    <a:latin typeface="UTM Avo" panose="02040603050506020204" pitchFamily="18"/>
                    <a:ea typeface="SimSun" panose="02010600030101010101" pitchFamily="2" charset="-122"/>
                    <a:cs typeface="Times New Roman" panose="02020603050405020304"/>
                  </a:rPr>
                  <a:t>số</a:t>
                </a:r>
                <a:r>
                  <a:rPr lang="en-US" sz="2200" dirty="0">
                    <a:latin typeface="UTM Avo" panose="02040603050506020204" pitchFamily="18"/>
                    <a:ea typeface="SimSun" panose="02010600030101010101" pitchFamily="2" charset="-122"/>
                    <a:cs typeface="Times New Roman" panose="02020603050405020304"/>
                  </a:rPr>
                  <a:t>: a) </a:t>
                </a:r>
                <a14:m>
                  <m:oMath xmlns:m="http://schemas.openxmlformats.org/officeDocument/2006/math">
                    <m:r>
                      <m:rPr>
                        <m:nor/>
                      </m:rPr>
                      <a:rPr lang="en-US" sz="2200" i="0">
                        <a:latin typeface="UTM Avo" panose="02040603050506020204" pitchFamily="18" charset="0"/>
                        <a:ea typeface="SimSun" panose="02010600030101010101" pitchFamily="2" charset="-122"/>
                        <a:cs typeface="Times New Roman" panose="02020603050405020304"/>
                      </a:rPr>
                      <m:t>2</m:t>
                    </m:r>
                    <m:r>
                      <a:rPr lang="en-US" sz="2200">
                        <a:latin typeface="Cambria Math" panose="02040503050406030204" pitchFamily="18" charset="0"/>
                        <a:ea typeface="SimSun" panose="02010600030101010101" pitchFamily="2" charset="-122"/>
                        <a:cs typeface="Times New Roman" panose="02020603050405020304"/>
                      </a:rPr>
                      <m:t> </m:t>
                    </m:r>
                  </m:oMath>
                </a14:m>
                <a:r>
                  <a:rPr lang="en-US" sz="2200" dirty="0">
                    <a:latin typeface="UTM Avo" panose="02040603050506020204" pitchFamily="18"/>
                    <a:ea typeface="SimSun" panose="02010600030101010101" pitchFamily="2" charset="-122"/>
                    <a:cs typeface="Times New Roman" panose="02020603050405020304"/>
                  </a:rPr>
                  <a:t>nắp</a:t>
                </a:r>
                <a:r>
                  <a:rPr lang="en-US" sz="2000" kern="0" dirty="0">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 chai </a:t>
                </a:r>
                <a:r>
                  <a:rPr lang="en-US" sz="2000" kern="0" dirty="0" err="1">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nước</a:t>
                </a:r>
                <a:r>
                  <a:rPr lang="en-US" sz="2000" kern="0" dirty="0">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 </a:t>
                </a:r>
                <a:r>
                  <a:rPr lang="en-US" sz="2000" kern="0" dirty="0" err="1">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giặt</a:t>
                </a:r>
                <a:r>
                  <a:rPr lang="en-US" sz="2000" kern="0" dirty="0">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a:t>
                </a:r>
                <a:r>
                  <a:rPr lang="en-US" sz="2200" dirty="0">
                    <a:latin typeface="UTM Avo" panose="02040603050506020204" pitchFamily="18"/>
                    <a:ea typeface="SimSun" panose="02010600030101010101" pitchFamily="2" charset="-122"/>
                    <a:cs typeface="Times New Roman" panose="02020603050405020304"/>
                  </a:rPr>
                  <a:t> </a:t>
                </a:r>
                <a:endParaRPr lang="en-US" sz="2200" dirty="0">
                  <a:latin typeface="UTM Avo" panose="02040603050506020204" pitchFamily="18"/>
                  <a:ea typeface="Calibri" panose="020F0502020204030204"/>
                  <a:cs typeface="Times New Roman" panose="02020603050405020304"/>
                </a:endParaRPr>
              </a:p>
              <a:p>
                <a:pPr algn="ctr">
                  <a:lnSpc>
                    <a:spcPct val="150000"/>
                  </a:lnSpc>
                </a:pPr>
                <a:r>
                  <a:rPr lang="en-US" sz="2200" dirty="0">
                    <a:latin typeface="UTM Avo" panose="02040603050506020204" pitchFamily="18"/>
                    <a:ea typeface="SimSun" panose="02010600030101010101" pitchFamily="2" charset="-122"/>
                  </a:rPr>
                  <a:t>               b) </a:t>
                </a:r>
                <a14:m>
                  <m:oMath xmlns:m="http://schemas.openxmlformats.org/officeDocument/2006/math">
                    <m:r>
                      <m:rPr>
                        <m:nor/>
                      </m:rPr>
                      <a:rPr lang="en-US" sz="2200" i="0">
                        <a:latin typeface="UTM Avo" panose="02040603050506020204" pitchFamily="18" charset="0"/>
                        <a:ea typeface="SimSun" panose="02010600030101010101" pitchFamily="2" charset="-122"/>
                        <a:cs typeface="Times New Roman" panose="02020603050405020304"/>
                      </a:rPr>
                      <m:t>3</m:t>
                    </m:r>
                    <m:r>
                      <a:rPr lang="en-US" sz="2200">
                        <a:latin typeface="Cambria Math" panose="02040503050406030204" pitchFamily="18" charset="0"/>
                        <a:ea typeface="SimSun" panose="02010600030101010101" pitchFamily="2" charset="-122"/>
                        <a:cs typeface="Times New Roman" panose="02020603050405020304"/>
                      </a:rPr>
                      <m:t> </m:t>
                    </m:r>
                  </m:oMath>
                </a14:m>
                <a:r>
                  <a:rPr lang="en-US" sz="2200" dirty="0">
                    <a:latin typeface="UTM Avo" panose="02040603050506020204" pitchFamily="18"/>
                    <a:ea typeface="SimSun" panose="02010600030101010101" pitchFamily="2" charset="-122"/>
                  </a:rPr>
                  <a:t>nắp</a:t>
                </a:r>
                <a:r>
                  <a:rPr lang="en-US" sz="2000" kern="0" dirty="0">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 chai </a:t>
                </a:r>
                <a:r>
                  <a:rPr lang="en-US" sz="2000" kern="0" dirty="0" err="1">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nước</a:t>
                </a:r>
                <a:r>
                  <a:rPr lang="en-US" sz="2000" kern="0" dirty="0">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 </a:t>
                </a:r>
                <a:r>
                  <a:rPr lang="en-US" sz="2000" kern="0" dirty="0" err="1">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giặt</a:t>
                </a:r>
                <a:r>
                  <a:rPr lang="en-US" sz="2000" kern="0" dirty="0">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a:t>
                </a:r>
                <a:endParaRPr lang="en-US" sz="2200" dirty="0">
                  <a:latin typeface="UTM Avo" panose="02040603050506020204" pitchFamily="18"/>
                </a:endParaRPr>
              </a:p>
            </p:txBody>
          </p:sp>
        </mc:Choice>
        <mc:Fallback>
          <p:sp>
            <p:nvSpPr>
              <p:cNvPr id="8" name="Rectangle 7"/>
              <p:cNvSpPr>
                <a:spLocks noRot="1" noChangeAspect="1" noMove="1" noResize="1" noEditPoints="1" noAdjustHandles="1" noChangeArrowheads="1" noChangeShapeType="1" noTextEdit="1"/>
              </p:cNvSpPr>
              <p:nvPr/>
            </p:nvSpPr>
            <p:spPr>
              <a:xfrm>
                <a:off x="3851633" y="3964540"/>
                <a:ext cx="8694548" cy="2630464"/>
              </a:xfrm>
              <a:prstGeom prst="rect">
                <a:avLst/>
              </a:prstGeom>
              <a:blipFill rotWithShape="1">
                <a:blip r:embed="rId4"/>
                <a:stretch>
                  <a:fillRect l="-4" t="-9" r="6" b="-26776"/>
                </a:stretch>
              </a:blipFill>
            </p:spPr>
            <p:txBody>
              <a:bodyPr/>
              <a:lstStyle/>
              <a:p>
                <a:r>
                  <a:rPr lang="en-US" altLang="en-US">
                    <a:noFill/>
                  </a:rPr>
                  <a:t> </a:t>
                </a:r>
              </a:p>
            </p:txBody>
          </p:sp>
        </mc:Fallback>
      </mc:AlternateContent>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down)">
                                      <p:cBhvr>
                                        <p:cTn id="10" dur="500"/>
                                        <p:tgtEl>
                                          <p:spTgt spid="4"/>
                                        </p:tgtEl>
                                      </p:cBhvr>
                                    </p:animEffect>
                                  </p:childTnLst>
                                </p:cTn>
                              </p:par>
                              <p:par>
                                <p:cTn id="11" presetID="14" presetClass="entr" presetSubtype="1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randombar(horizontal)">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p:cTn id="18" dur="500" fill="hold"/>
                                        <p:tgtEl>
                                          <p:spTgt spid="6"/>
                                        </p:tgtEl>
                                        <p:attrNameLst>
                                          <p:attrName>ppt_w</p:attrName>
                                        </p:attrNameLst>
                                      </p:cBhvr>
                                      <p:tavLst>
                                        <p:tav tm="0">
                                          <p:val>
                                            <p:fltVal val="0"/>
                                          </p:val>
                                        </p:tav>
                                        <p:tav tm="100000">
                                          <p:val>
                                            <p:strVal val="#ppt_w"/>
                                          </p:val>
                                        </p:tav>
                                      </p:tavLst>
                                    </p:anim>
                                    <p:anim calcmode="lin" valueType="num">
                                      <p:cBhvr>
                                        <p:cTn id="19" dur="500" fill="hold"/>
                                        <p:tgtEl>
                                          <p:spTgt spid="6"/>
                                        </p:tgtEl>
                                        <p:attrNameLst>
                                          <p:attrName>ppt_h</p:attrName>
                                        </p:attrNameLst>
                                      </p:cBhvr>
                                      <p:tavLst>
                                        <p:tav tm="0">
                                          <p:val>
                                            <p:fltVal val="0"/>
                                          </p:val>
                                        </p:tav>
                                        <p:tav tm="100000">
                                          <p:val>
                                            <p:strVal val="#ppt_h"/>
                                          </p:val>
                                        </p:tav>
                                      </p:tavLst>
                                    </p:anim>
                                    <p:animEffect transition="in" filter="fade">
                                      <p:cBhvr>
                                        <p:cTn id="20" dur="500"/>
                                        <p:tgtEl>
                                          <p:spTgt spid="6"/>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barn(inVertical)">
                                      <p:cBhvr>
                                        <p:cTn id="25" dur="5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barn(inVertical)">
                                      <p:cBhvr>
                                        <p:cTn id="3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8"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grpSp>
        <p:nvGrpSpPr>
          <p:cNvPr id="2" name="Group 1"/>
          <p:cNvGrpSpPr/>
          <p:nvPr/>
        </p:nvGrpSpPr>
        <p:grpSpPr>
          <a:xfrm>
            <a:off x="4727728" y="3010718"/>
            <a:ext cx="2736543" cy="1674349"/>
            <a:chOff x="309542" y="967667"/>
            <a:chExt cx="2878585" cy="1674349"/>
          </a:xfrm>
        </p:grpSpPr>
        <p:pic>
          <p:nvPicPr>
            <p:cNvPr id="3" name="Picture 2">
              <a:hlinkClick r:id="rId2"/>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0000" b="90000" l="10000" r="90000"/>
                      </a14:imgEffect>
                    </a14:imgLayer>
                  </a14:imgProps>
                </a:ext>
              </a:extLst>
            </a:blip>
            <a:srcRect l="7499" t="15368" r="7236" b="7264"/>
            <a:stretch>
              <a:fillRect/>
            </a:stretch>
          </p:blipFill>
          <p:spPr>
            <a:xfrm>
              <a:off x="1029743" y="1336999"/>
              <a:ext cx="1438182" cy="1305017"/>
            </a:xfrm>
            <a:prstGeom prst="rect">
              <a:avLst/>
            </a:prstGeom>
          </p:spPr>
        </p:pic>
        <p:sp>
          <p:nvSpPr>
            <p:cNvPr id="4" name="TextBox 3"/>
            <p:cNvSpPr txBox="1"/>
            <p:nvPr/>
          </p:nvSpPr>
          <p:spPr>
            <a:xfrm>
              <a:off x="309542" y="967667"/>
              <a:ext cx="2878585" cy="369332"/>
            </a:xfrm>
            <a:prstGeom prst="rect">
              <a:avLst/>
            </a:prstGeom>
            <a:noFill/>
          </p:spPr>
          <p:txBody>
            <a:bodyPr wrap="square" rtlCol="0">
              <a:spAutoFit/>
            </a:bodyPr>
            <a:lstStyle/>
            <a:p>
              <a:r>
                <a:rPr lang="en-US" sz="1800" b="1" dirty="0" err="1">
                  <a:solidFill>
                    <a:schemeClr val="accent2"/>
                  </a:solidFill>
                  <a:latin typeface="UTM Avo" panose="02040603050506020204" pitchFamily="18" charset="0"/>
                </a:rPr>
                <a:t>Ấn</a:t>
              </a:r>
              <a:r>
                <a:rPr lang="en-US" sz="1800" b="1" dirty="0">
                  <a:solidFill>
                    <a:schemeClr val="accent2"/>
                  </a:solidFill>
                  <a:latin typeface="UTM Avo" panose="02040603050506020204" pitchFamily="18" charset="0"/>
                </a:rPr>
                <a:t> </a:t>
              </a:r>
              <a:r>
                <a:rPr lang="en-US" sz="1800" b="1" dirty="0" err="1">
                  <a:solidFill>
                    <a:schemeClr val="accent2"/>
                  </a:solidFill>
                  <a:latin typeface="UTM Avo" panose="02040603050506020204" pitchFamily="18" charset="0"/>
                </a:rPr>
                <a:t>để</a:t>
              </a:r>
              <a:r>
                <a:rPr lang="en-US" sz="1800" b="1" dirty="0">
                  <a:solidFill>
                    <a:schemeClr val="accent2"/>
                  </a:solidFill>
                  <a:latin typeface="UTM Avo" panose="02040603050506020204" pitchFamily="18" charset="0"/>
                </a:rPr>
                <a:t> </a:t>
              </a:r>
              <a:r>
                <a:rPr lang="en-US" sz="1800" b="1" dirty="0" err="1">
                  <a:solidFill>
                    <a:schemeClr val="accent2"/>
                  </a:solidFill>
                  <a:latin typeface="UTM Avo" panose="02040603050506020204" pitchFamily="18" charset="0"/>
                </a:rPr>
                <a:t>đến</a:t>
              </a:r>
              <a:r>
                <a:rPr lang="en-US" sz="1800" b="1" dirty="0">
                  <a:solidFill>
                    <a:schemeClr val="accent2"/>
                  </a:solidFill>
                  <a:latin typeface="UTM Avo" panose="02040603050506020204" pitchFamily="18" charset="0"/>
                </a:rPr>
                <a:t> </a:t>
              </a:r>
              <a:r>
                <a:rPr lang="en-US" sz="1800" b="1" dirty="0" err="1">
                  <a:solidFill>
                    <a:schemeClr val="accent2"/>
                  </a:solidFill>
                  <a:latin typeface="UTM Avo" panose="02040603050506020204" pitchFamily="18" charset="0"/>
                </a:rPr>
                <a:t>trang</a:t>
              </a:r>
              <a:r>
                <a:rPr lang="en-US" sz="1800" b="1" dirty="0">
                  <a:solidFill>
                    <a:schemeClr val="accent2"/>
                  </a:solidFill>
                  <a:latin typeface="UTM Avo" panose="02040603050506020204" pitchFamily="18" charset="0"/>
                </a:rPr>
                <a:t> </a:t>
              </a:r>
              <a:r>
                <a:rPr lang="en-US" sz="1800" b="1" dirty="0" err="1">
                  <a:solidFill>
                    <a:schemeClr val="accent2"/>
                  </a:solidFill>
                  <a:latin typeface="UTM Avo" panose="02040603050506020204" pitchFamily="18" charset="0"/>
                </a:rPr>
                <a:t>sách</a:t>
              </a:r>
              <a:endParaRPr lang="en-US" sz="1800" b="1" dirty="0">
                <a:solidFill>
                  <a:schemeClr val="accent2"/>
                </a:solidFill>
                <a:latin typeface="UTM Avo" panose="02040603050506020204" pitchFamily="18" charset="0"/>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grpSp>
        <p:nvGrpSpPr>
          <p:cNvPr id="4" name="Group 3"/>
          <p:cNvGrpSpPr/>
          <p:nvPr/>
        </p:nvGrpSpPr>
        <p:grpSpPr>
          <a:xfrm>
            <a:off x="4727728" y="3010718"/>
            <a:ext cx="2736543" cy="1674349"/>
            <a:chOff x="309542" y="967667"/>
            <a:chExt cx="2878585" cy="1674349"/>
          </a:xfrm>
        </p:grpSpPr>
        <p:pic>
          <p:nvPicPr>
            <p:cNvPr id="5" name="Picture 4">
              <a:hlinkClick r:id="rId2"/>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0000" b="90000" l="10000" r="90000"/>
                      </a14:imgEffect>
                    </a14:imgLayer>
                  </a14:imgProps>
                </a:ext>
              </a:extLst>
            </a:blip>
            <a:srcRect l="7499" t="15368" r="7236" b="7264"/>
            <a:stretch>
              <a:fillRect/>
            </a:stretch>
          </p:blipFill>
          <p:spPr>
            <a:xfrm>
              <a:off x="1029743" y="1336999"/>
              <a:ext cx="1438182" cy="1305017"/>
            </a:xfrm>
            <a:prstGeom prst="rect">
              <a:avLst/>
            </a:prstGeom>
          </p:spPr>
        </p:pic>
        <p:sp>
          <p:nvSpPr>
            <p:cNvPr id="6" name="TextBox 5"/>
            <p:cNvSpPr txBox="1"/>
            <p:nvPr/>
          </p:nvSpPr>
          <p:spPr>
            <a:xfrm>
              <a:off x="309542" y="967667"/>
              <a:ext cx="2878585" cy="369332"/>
            </a:xfrm>
            <a:prstGeom prst="rect">
              <a:avLst/>
            </a:prstGeom>
            <a:noFill/>
          </p:spPr>
          <p:txBody>
            <a:bodyPr wrap="square" rtlCol="0">
              <a:spAutoFit/>
            </a:bodyPr>
            <a:lstStyle/>
            <a:p>
              <a:r>
                <a:rPr lang="en-US" sz="1800" b="1" dirty="0" err="1">
                  <a:solidFill>
                    <a:schemeClr val="accent2"/>
                  </a:solidFill>
                  <a:latin typeface="UTM Avo" panose="02040603050506020204" pitchFamily="18" charset="0"/>
                </a:rPr>
                <a:t>Ấn</a:t>
              </a:r>
              <a:r>
                <a:rPr lang="en-US" sz="1800" b="1" dirty="0">
                  <a:solidFill>
                    <a:schemeClr val="accent2"/>
                  </a:solidFill>
                  <a:latin typeface="UTM Avo" panose="02040603050506020204" pitchFamily="18" charset="0"/>
                </a:rPr>
                <a:t> </a:t>
              </a:r>
              <a:r>
                <a:rPr lang="en-US" sz="1800" b="1" dirty="0" err="1">
                  <a:solidFill>
                    <a:schemeClr val="accent2"/>
                  </a:solidFill>
                  <a:latin typeface="UTM Avo" panose="02040603050506020204" pitchFamily="18" charset="0"/>
                </a:rPr>
                <a:t>để</a:t>
              </a:r>
              <a:r>
                <a:rPr lang="en-US" sz="1800" b="1" dirty="0">
                  <a:solidFill>
                    <a:schemeClr val="accent2"/>
                  </a:solidFill>
                  <a:latin typeface="UTM Avo" panose="02040603050506020204" pitchFamily="18" charset="0"/>
                </a:rPr>
                <a:t> </a:t>
              </a:r>
              <a:r>
                <a:rPr lang="en-US" sz="1800" b="1" dirty="0" err="1">
                  <a:solidFill>
                    <a:schemeClr val="accent2"/>
                  </a:solidFill>
                  <a:latin typeface="UTM Avo" panose="02040603050506020204" pitchFamily="18" charset="0"/>
                </a:rPr>
                <a:t>đến</a:t>
              </a:r>
              <a:r>
                <a:rPr lang="en-US" sz="1800" b="1" dirty="0">
                  <a:solidFill>
                    <a:schemeClr val="accent2"/>
                  </a:solidFill>
                  <a:latin typeface="UTM Avo" panose="02040603050506020204" pitchFamily="18" charset="0"/>
                </a:rPr>
                <a:t> </a:t>
              </a:r>
              <a:r>
                <a:rPr lang="en-US" sz="1800" b="1" dirty="0" err="1">
                  <a:solidFill>
                    <a:schemeClr val="accent2"/>
                  </a:solidFill>
                  <a:latin typeface="UTM Avo" panose="02040603050506020204" pitchFamily="18" charset="0"/>
                </a:rPr>
                <a:t>trang</a:t>
              </a:r>
              <a:r>
                <a:rPr lang="en-US" sz="1800" b="1" dirty="0">
                  <a:solidFill>
                    <a:schemeClr val="accent2"/>
                  </a:solidFill>
                  <a:latin typeface="UTM Avo" panose="02040603050506020204" pitchFamily="18" charset="0"/>
                </a:rPr>
                <a:t> </a:t>
              </a:r>
              <a:r>
                <a:rPr lang="en-US" sz="1800" b="1" dirty="0" err="1">
                  <a:solidFill>
                    <a:schemeClr val="accent2"/>
                  </a:solidFill>
                  <a:latin typeface="UTM Avo" panose="02040603050506020204" pitchFamily="18" charset="0"/>
                </a:rPr>
                <a:t>sách</a:t>
              </a:r>
              <a:endParaRPr lang="en-US" sz="1800" b="1" dirty="0">
                <a:solidFill>
                  <a:schemeClr val="accent2"/>
                </a:solidFill>
                <a:latin typeface="UTM Avo" panose="02040603050506020204" pitchFamily="18" charset="0"/>
              </a:endParaRPr>
            </a:p>
          </p:txBody>
        </p:sp>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6106729" y="3429000"/>
            <a:ext cx="6096000" cy="3429000"/>
          </a:xfrm>
          <a:prstGeom prst="rect">
            <a:avLst/>
          </a:prstGeom>
          <a:solidFill>
            <a:srgbClr val="FFFAF7"/>
          </a:solidFill>
          <a:ln>
            <a:solidFill>
              <a:srgbClr val="FFFAF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p:cNvGrpSpPr/>
          <p:nvPr/>
        </p:nvGrpSpPr>
        <p:grpSpPr>
          <a:xfrm>
            <a:off x="1027760" y="1654942"/>
            <a:ext cx="2285569" cy="645454"/>
            <a:chOff x="1123950" y="366727"/>
            <a:chExt cx="5105400" cy="1242998"/>
          </a:xfrm>
        </p:grpSpPr>
        <p:sp>
          <p:nvSpPr>
            <p:cNvPr id="11" name="Rounded Rectangle 10"/>
            <p:cNvSpPr/>
            <p:nvPr/>
          </p:nvSpPr>
          <p:spPr>
            <a:xfrm>
              <a:off x="1123950" y="485775"/>
              <a:ext cx="5105400" cy="1123950"/>
            </a:xfrm>
            <a:prstGeom prst="roundRect">
              <a:avLst/>
            </a:prstGeom>
            <a:solidFill>
              <a:srgbClr val="FFFFFF"/>
            </a:solidFill>
            <a:ln w="25400" cap="flat" cmpd="sng" algn="ctr">
              <a:solidFill>
                <a:srgbClr val="F9D94C"/>
              </a:solidFill>
              <a:prstDash val="solid"/>
            </a:ln>
            <a:effectLst/>
          </p:spPr>
          <p:txBody>
            <a:bodyPr rtlCol="0" anchor="ctr"/>
            <a:lstStyle/>
            <a:p>
              <a:pPr algn="ctr" defTabSz="609600">
                <a:buFont typeface="Arial" panose="020B0604020202020204"/>
                <a:buNone/>
                <a:defRPr/>
              </a:pPr>
              <a:endParaRPr lang="en-US" sz="1050" kern="0">
                <a:solidFill>
                  <a:srgbClr val="191919"/>
                </a:solidFill>
                <a:latin typeface="UTM Avo" panose="02040603050506020204" pitchFamily="18"/>
                <a:cs typeface="Arial" panose="020B0604020202020204"/>
                <a:sym typeface="Arial" panose="020B0604020202020204"/>
              </a:endParaRPr>
            </a:p>
          </p:txBody>
        </p:sp>
        <p:sp>
          <p:nvSpPr>
            <p:cNvPr id="12" name="Rectangle 11"/>
            <p:cNvSpPr/>
            <p:nvPr/>
          </p:nvSpPr>
          <p:spPr>
            <a:xfrm>
              <a:off x="1579504" y="366727"/>
              <a:ext cx="4210051" cy="859852"/>
            </a:xfrm>
            <a:prstGeom prst="rect">
              <a:avLst/>
            </a:prstGeom>
          </p:spPr>
          <p:txBody>
            <a:bodyPr wrap="square">
              <a:spAutoFit/>
            </a:bodyPr>
            <a:lstStyle/>
            <a:p>
              <a:pPr algn="ctr" defTabSz="609600">
                <a:lnSpc>
                  <a:spcPct val="150000"/>
                </a:lnSpc>
                <a:buFont typeface="Arial" panose="020B0604020202020204"/>
                <a:buNone/>
                <a:defRPr/>
              </a:pPr>
              <a:r>
                <a:rPr lang="en-US" sz="2400" b="1" kern="0" dirty="0" err="1">
                  <a:solidFill>
                    <a:srgbClr val="C00000"/>
                  </a:solidFill>
                  <a:latin typeface="UTM Avo" panose="02040603050506020204" pitchFamily="18"/>
                  <a:cs typeface="Arial" panose="020B0604020202020204"/>
                  <a:sym typeface="Arial" panose="020B0604020202020204"/>
                </a:rPr>
                <a:t>Bài</a:t>
              </a:r>
              <a:r>
                <a:rPr lang="en-US" sz="2400" b="1" kern="0" dirty="0">
                  <a:solidFill>
                    <a:srgbClr val="C00000"/>
                  </a:solidFill>
                  <a:latin typeface="UTM Avo" panose="02040603050506020204" pitchFamily="18"/>
                  <a:cs typeface="Arial" panose="020B0604020202020204"/>
                  <a:sym typeface="Arial" panose="020B0604020202020204"/>
                </a:rPr>
                <a:t> </a:t>
              </a:r>
              <a:r>
                <a:rPr lang="en-US" sz="2400" b="1" kern="0" dirty="0" err="1">
                  <a:solidFill>
                    <a:srgbClr val="C00000"/>
                  </a:solidFill>
                  <a:latin typeface="UTM Avo" panose="02040603050506020204" pitchFamily="18"/>
                  <a:cs typeface="Arial" panose="020B0604020202020204"/>
                  <a:sym typeface="Arial" panose="020B0604020202020204"/>
                </a:rPr>
                <a:t>tập</a:t>
              </a:r>
              <a:r>
                <a:rPr lang="en-US" sz="2400" b="1" kern="0" dirty="0">
                  <a:solidFill>
                    <a:srgbClr val="C00000"/>
                  </a:solidFill>
                  <a:latin typeface="UTM Avo" panose="02040603050506020204" pitchFamily="18"/>
                  <a:cs typeface="Arial" panose="020B0604020202020204"/>
                  <a:sym typeface="Arial" panose="020B0604020202020204"/>
                </a:rPr>
                <a:t> 8: </a:t>
              </a:r>
              <a:endParaRPr lang="en-US" sz="2400" kern="0" dirty="0">
                <a:solidFill>
                  <a:sysClr val="windowText" lastClr="000000"/>
                </a:solidFill>
                <a:latin typeface="UTM Avo" panose="02040603050506020204" pitchFamily="18"/>
                <a:cs typeface="Arial" panose="020B0604020202020204"/>
                <a:sym typeface="Arial" panose="020B0604020202020204"/>
              </a:endParaRPr>
            </a:p>
          </p:txBody>
        </p:sp>
      </p:grpSp>
      <mc:AlternateContent xmlns:mc="http://schemas.openxmlformats.org/markup-compatibility/2006">
        <mc:Choice xmlns:a14="http://schemas.microsoft.com/office/drawing/2010/main" Requires="a14">
          <p:sp>
            <p:nvSpPr>
              <p:cNvPr id="13" name="Rectangle 12"/>
              <p:cNvSpPr/>
              <p:nvPr/>
            </p:nvSpPr>
            <p:spPr>
              <a:xfrm>
                <a:off x="748378" y="2147648"/>
                <a:ext cx="11108787" cy="2057871"/>
              </a:xfrm>
              <a:prstGeom prst="rect">
                <a:avLst/>
              </a:prstGeom>
            </p:spPr>
            <p:txBody>
              <a:bodyPr wrap="square">
                <a:spAutoFit/>
              </a:bodyPr>
              <a:lstStyle/>
              <a:p>
                <a:pPr algn="just">
                  <a:lnSpc>
                    <a:spcPct val="150000"/>
                  </a:lnSpc>
                  <a:spcAft>
                    <a:spcPts val="535"/>
                  </a:spcAft>
                  <a:buClr>
                    <a:srgbClr val="000000"/>
                  </a:buClr>
                  <a:buFont typeface="Arial" panose="020B0604020202020204"/>
                  <a:buNone/>
                </a:pPr>
                <a:r>
                  <a:rPr lang="en-US" sz="2200" kern="0" dirty="0" err="1">
                    <a:solidFill>
                      <a:srgbClr val="000000"/>
                    </a:solidFill>
                    <a:latin typeface="UTM Avo" panose="02040603050506020204" pitchFamily="18"/>
                    <a:ea typeface="Calibri" panose="020F0502020204030204"/>
                    <a:cs typeface="Times New Roman" panose="02020603050405020304"/>
                    <a:sym typeface="Arial" panose="020B0604020202020204"/>
                  </a:rPr>
                  <a:t>Một</a:t>
                </a:r>
                <a:r>
                  <a:rPr lang="en-US" sz="2200" kern="0" dirty="0">
                    <a:solidFill>
                      <a:srgbClr val="000000"/>
                    </a:solidFill>
                    <a:latin typeface="UTM Avo" panose="02040603050506020204" pitchFamily="18"/>
                    <a:ea typeface="Calibri" panose="020F0502020204030204"/>
                    <a:cs typeface="Times New Roman" panose="02020603050405020304"/>
                    <a:sym typeface="Arial" panose="020B0604020202020204"/>
                  </a:rPr>
                  <a:t> </a:t>
                </a:r>
                <a:r>
                  <a:rPr lang="en-US" sz="2200" kern="0" dirty="0" err="1">
                    <a:solidFill>
                      <a:srgbClr val="000000"/>
                    </a:solidFill>
                    <a:latin typeface="UTM Avo" panose="02040603050506020204" pitchFamily="18"/>
                    <a:ea typeface="Calibri" panose="020F0502020204030204"/>
                    <a:cs typeface="Times New Roman" panose="02020603050405020304"/>
                    <a:sym typeface="Arial" panose="020B0604020202020204"/>
                  </a:rPr>
                  <a:t>vòi</a:t>
                </a:r>
                <a:r>
                  <a:rPr lang="en-US" sz="2200" kern="0" dirty="0">
                    <a:solidFill>
                      <a:srgbClr val="000000"/>
                    </a:solidFill>
                    <a:latin typeface="UTM Avo" panose="02040603050506020204" pitchFamily="18"/>
                    <a:ea typeface="Calibri" panose="020F0502020204030204"/>
                    <a:cs typeface="Times New Roman" panose="02020603050405020304"/>
                    <a:sym typeface="Arial" panose="020B0604020202020204"/>
                  </a:rPr>
                  <a:t> </a:t>
                </a:r>
                <a:r>
                  <a:rPr lang="en-US" sz="2200" kern="0" dirty="0" err="1">
                    <a:solidFill>
                      <a:srgbClr val="000000"/>
                    </a:solidFill>
                    <a:latin typeface="UTM Avo" panose="02040603050506020204" pitchFamily="18"/>
                    <a:ea typeface="Calibri" panose="020F0502020204030204"/>
                    <a:cs typeface="Times New Roman" panose="02020603050405020304"/>
                    <a:sym typeface="Arial" panose="020B0604020202020204"/>
                  </a:rPr>
                  <a:t>nước</a:t>
                </a:r>
                <a:r>
                  <a:rPr lang="en-US" sz="2200" kern="0" dirty="0">
                    <a:solidFill>
                      <a:srgbClr val="000000"/>
                    </a:solidFill>
                    <a:latin typeface="UTM Avo" panose="02040603050506020204" pitchFamily="18"/>
                    <a:ea typeface="Calibri" panose="020F0502020204030204"/>
                    <a:cs typeface="Times New Roman" panose="02020603050405020304"/>
                    <a:sym typeface="Arial" panose="020B0604020202020204"/>
                  </a:rPr>
                  <a:t> </a:t>
                </a:r>
                <a:r>
                  <a:rPr lang="en-US" sz="2200" kern="0" dirty="0" err="1">
                    <a:solidFill>
                      <a:srgbClr val="000000"/>
                    </a:solidFill>
                    <a:latin typeface="UTM Avo" panose="02040603050506020204" pitchFamily="18"/>
                    <a:ea typeface="Calibri" panose="020F0502020204030204"/>
                    <a:cs typeface="Times New Roman" panose="02020603050405020304"/>
                    <a:sym typeface="Arial" panose="020B0604020202020204"/>
                  </a:rPr>
                  <a:t>bị</a:t>
                </a:r>
                <a:r>
                  <a:rPr lang="en-US" sz="2200" kern="0" dirty="0">
                    <a:solidFill>
                      <a:srgbClr val="000000"/>
                    </a:solidFill>
                    <a:latin typeface="UTM Avo" panose="02040603050506020204" pitchFamily="18"/>
                    <a:ea typeface="Calibri" panose="020F0502020204030204"/>
                    <a:cs typeface="Times New Roman" panose="02020603050405020304"/>
                    <a:sym typeface="Arial" panose="020B0604020202020204"/>
                  </a:rPr>
                  <a:t> </a:t>
                </a:r>
                <a:r>
                  <a:rPr lang="en-US" sz="2200" kern="0" dirty="0" err="1">
                    <a:solidFill>
                      <a:srgbClr val="000000"/>
                    </a:solidFill>
                    <a:latin typeface="UTM Avo" panose="02040603050506020204" pitchFamily="18"/>
                    <a:ea typeface="Calibri" panose="020F0502020204030204"/>
                    <a:cs typeface="Times New Roman" panose="02020603050405020304"/>
                    <a:sym typeface="Arial" panose="020B0604020202020204"/>
                  </a:rPr>
                  <a:t>hỏng</a:t>
                </a:r>
                <a:r>
                  <a:rPr lang="en-US" sz="2200" kern="0" dirty="0">
                    <a:solidFill>
                      <a:srgbClr val="000000"/>
                    </a:solidFill>
                    <a:latin typeface="UTM Avo" panose="02040603050506020204" pitchFamily="18"/>
                    <a:ea typeface="Calibri" panose="020F0502020204030204"/>
                    <a:cs typeface="Times New Roman" panose="02020603050405020304"/>
                    <a:sym typeface="Arial" panose="020B0604020202020204"/>
                  </a:rPr>
                  <a:t>, </a:t>
                </a:r>
                <a:r>
                  <a:rPr lang="en-US" sz="2200" kern="0" dirty="0" err="1">
                    <a:solidFill>
                      <a:srgbClr val="000000"/>
                    </a:solidFill>
                    <a:latin typeface="UTM Avo" panose="02040603050506020204" pitchFamily="18"/>
                    <a:ea typeface="Calibri" panose="020F0502020204030204"/>
                    <a:cs typeface="Times New Roman" panose="02020603050405020304"/>
                    <a:sym typeface="Arial" panose="020B0604020202020204"/>
                  </a:rPr>
                  <a:t>mỗi</a:t>
                </a:r>
                <a:r>
                  <a:rPr lang="en-US" sz="2200" kern="0" dirty="0">
                    <a:solidFill>
                      <a:srgbClr val="000000"/>
                    </a:solidFill>
                    <a:latin typeface="UTM Avo" panose="02040603050506020204" pitchFamily="18"/>
                    <a:ea typeface="Calibri" panose="020F0502020204030204"/>
                    <a:cs typeface="Times New Roman" panose="02020603050405020304"/>
                    <a:sym typeface="Arial" panose="020B0604020202020204"/>
                  </a:rPr>
                  <a:t> </a:t>
                </a:r>
                <a:r>
                  <a:rPr lang="en-US" sz="2200" kern="0" dirty="0" err="1">
                    <a:solidFill>
                      <a:srgbClr val="000000"/>
                    </a:solidFill>
                    <a:latin typeface="UTM Avo" panose="02040603050506020204" pitchFamily="18"/>
                    <a:ea typeface="Calibri" panose="020F0502020204030204"/>
                    <a:cs typeface="Times New Roman" panose="02020603050405020304"/>
                    <a:sym typeface="Arial" panose="020B0604020202020204"/>
                  </a:rPr>
                  <a:t>giờ</a:t>
                </a:r>
                <a:r>
                  <a:rPr lang="en-US" sz="2200" kern="0" dirty="0">
                    <a:solidFill>
                      <a:srgbClr val="000000"/>
                    </a:solidFill>
                    <a:latin typeface="UTM Avo" panose="02040603050506020204" pitchFamily="18"/>
                    <a:ea typeface="Calibri" panose="020F0502020204030204"/>
                    <a:cs typeface="Times New Roman" panose="02020603050405020304"/>
                    <a:sym typeface="Arial" panose="020B0604020202020204"/>
                  </a:rPr>
                  <a:t> </a:t>
                </a:r>
                <a:r>
                  <a:rPr lang="en-US" sz="2200" kern="0" dirty="0" err="1">
                    <a:solidFill>
                      <a:srgbClr val="000000"/>
                    </a:solidFill>
                    <a:latin typeface="UTM Avo" panose="02040603050506020204" pitchFamily="18"/>
                    <a:ea typeface="Calibri" panose="020F0502020204030204"/>
                    <a:cs typeface="Times New Roman" panose="02020603050405020304"/>
                    <a:sym typeface="Arial" panose="020B0604020202020204"/>
                  </a:rPr>
                  <a:t>vòi</a:t>
                </a:r>
                <a:r>
                  <a:rPr lang="en-US" sz="2200" kern="0" dirty="0">
                    <a:solidFill>
                      <a:srgbClr val="000000"/>
                    </a:solidFill>
                    <a:latin typeface="UTM Avo" panose="02040603050506020204" pitchFamily="18"/>
                    <a:ea typeface="Calibri" panose="020F0502020204030204"/>
                    <a:cs typeface="Times New Roman" panose="02020603050405020304"/>
                    <a:sym typeface="Arial" panose="020B0604020202020204"/>
                  </a:rPr>
                  <a:t> </a:t>
                </a:r>
                <a:r>
                  <a:rPr lang="en-US" sz="2200" kern="0" dirty="0" err="1">
                    <a:solidFill>
                      <a:srgbClr val="000000"/>
                    </a:solidFill>
                    <a:latin typeface="UTM Avo" panose="02040603050506020204" pitchFamily="18"/>
                    <a:ea typeface="Calibri" panose="020F0502020204030204"/>
                    <a:cs typeface="Times New Roman" panose="02020603050405020304"/>
                    <a:sym typeface="Arial" panose="020B0604020202020204"/>
                  </a:rPr>
                  <a:t>nước</a:t>
                </a:r>
                <a:r>
                  <a:rPr lang="en-US" sz="2200" kern="0" dirty="0">
                    <a:solidFill>
                      <a:srgbClr val="000000"/>
                    </a:solidFill>
                    <a:latin typeface="UTM Avo" panose="02040603050506020204" pitchFamily="18"/>
                    <a:ea typeface="Calibri" panose="020F0502020204030204"/>
                    <a:cs typeface="Times New Roman" panose="02020603050405020304"/>
                    <a:sym typeface="Arial" panose="020B0604020202020204"/>
                  </a:rPr>
                  <a:t> </a:t>
                </a:r>
                <a:r>
                  <a:rPr lang="en-US" sz="2200" kern="0" dirty="0" err="1">
                    <a:solidFill>
                      <a:srgbClr val="000000"/>
                    </a:solidFill>
                    <a:latin typeface="UTM Avo" panose="02040603050506020204" pitchFamily="18"/>
                    <a:ea typeface="Calibri" panose="020F0502020204030204"/>
                    <a:cs typeface="Times New Roman" panose="02020603050405020304"/>
                    <a:sym typeface="Arial" panose="020B0604020202020204"/>
                  </a:rPr>
                  <a:t>đó</a:t>
                </a:r>
                <a:r>
                  <a:rPr lang="en-US" sz="2200" kern="0" dirty="0">
                    <a:solidFill>
                      <a:srgbClr val="000000"/>
                    </a:solidFill>
                    <a:latin typeface="UTM Avo" panose="02040603050506020204" pitchFamily="18"/>
                    <a:ea typeface="Calibri" panose="020F0502020204030204"/>
                    <a:cs typeface="Times New Roman" panose="02020603050405020304"/>
                    <a:sym typeface="Arial" panose="020B0604020202020204"/>
                  </a:rPr>
                  <a:t> </a:t>
                </a:r>
                <a:r>
                  <a:rPr lang="en-US" sz="2200" kern="0" dirty="0" err="1">
                    <a:solidFill>
                      <a:srgbClr val="000000"/>
                    </a:solidFill>
                    <a:latin typeface="UTM Avo" panose="02040603050506020204" pitchFamily="18"/>
                    <a:ea typeface="Calibri" panose="020F0502020204030204"/>
                    <a:cs typeface="Times New Roman" panose="02020603050405020304"/>
                    <a:sym typeface="Arial" panose="020B0604020202020204"/>
                  </a:rPr>
                  <a:t>bị</a:t>
                </a:r>
                <a:r>
                  <a:rPr lang="en-US" sz="2200" kern="0" dirty="0">
                    <a:solidFill>
                      <a:srgbClr val="000000"/>
                    </a:solidFill>
                    <a:latin typeface="UTM Avo" panose="02040603050506020204" pitchFamily="18"/>
                    <a:ea typeface="Calibri" panose="020F0502020204030204"/>
                    <a:cs typeface="Times New Roman" panose="02020603050405020304"/>
                    <a:sym typeface="Arial" panose="020B0604020202020204"/>
                  </a:rPr>
                  <a:t> </a:t>
                </a:r>
                <a:r>
                  <a:rPr lang="en-US" sz="2200" kern="0" dirty="0" err="1">
                    <a:solidFill>
                      <a:srgbClr val="000000"/>
                    </a:solidFill>
                    <a:latin typeface="UTM Avo" panose="02040603050506020204" pitchFamily="18"/>
                    <a:ea typeface="Calibri" panose="020F0502020204030204"/>
                    <a:cs typeface="Times New Roman" panose="02020603050405020304"/>
                    <a:sym typeface="Arial" panose="020B0604020202020204"/>
                  </a:rPr>
                  <a:t>rò</a:t>
                </a:r>
                <a:r>
                  <a:rPr lang="en-US" sz="2200" kern="0" dirty="0">
                    <a:solidFill>
                      <a:srgbClr val="000000"/>
                    </a:solidFill>
                    <a:latin typeface="UTM Avo" panose="02040603050506020204" pitchFamily="18"/>
                    <a:ea typeface="Calibri" panose="020F0502020204030204"/>
                    <a:cs typeface="Times New Roman" panose="02020603050405020304"/>
                    <a:sym typeface="Arial" panose="020B0604020202020204"/>
                  </a:rPr>
                  <a:t> </a:t>
                </a:r>
                <a:r>
                  <a:rPr lang="en-US" sz="2200" kern="0" dirty="0" err="1">
                    <a:solidFill>
                      <a:srgbClr val="000000"/>
                    </a:solidFill>
                    <a:latin typeface="UTM Avo" panose="02040603050506020204" pitchFamily="18"/>
                    <a:ea typeface="Calibri" panose="020F0502020204030204"/>
                    <a:cs typeface="Times New Roman" panose="02020603050405020304"/>
                    <a:sym typeface="Arial" panose="020B0604020202020204"/>
                  </a:rPr>
                  <a:t>rỉ</a:t>
                </a:r>
                <a:r>
                  <a:rPr lang="en-US" sz="2200" kern="0" dirty="0">
                    <a:solidFill>
                      <a:srgbClr val="000000"/>
                    </a:solidFill>
                    <a:latin typeface="UTM Avo" panose="02040603050506020204" pitchFamily="18"/>
                    <a:ea typeface="Calibri" panose="020F0502020204030204"/>
                    <a:cs typeface="Times New Roman" panose="02020603050405020304"/>
                    <a:sym typeface="Arial" panose="020B0604020202020204"/>
                  </a:rPr>
                  <a:t> </a:t>
                </a:r>
                <a14:m>
                  <m:oMath xmlns:m="http://schemas.openxmlformats.org/officeDocument/2006/math">
                    <m:f>
                      <m:fPr>
                        <m:ctrlPr>
                          <a:rPr lang="en-US" sz="2200" i="1" kern="0">
                            <a:solidFill>
                              <a:srgbClr val="000000"/>
                            </a:solidFill>
                            <a:latin typeface="Cambria Math" panose="02040503050406030204" pitchFamily="18" charset="0"/>
                            <a:ea typeface="Calibri" panose="020F0502020204030204"/>
                            <a:cs typeface="Times New Roman" panose="02020603050405020304"/>
                            <a:sym typeface="Arial" panose="020B0604020202020204"/>
                          </a:rPr>
                        </m:ctrlPr>
                      </m:fPr>
                      <m:num>
                        <m:r>
                          <m:rPr>
                            <m:nor/>
                          </m:rPr>
                          <a:rPr lang="en-US" sz="2200" i="0" kern="0">
                            <a:solidFill>
                              <a:srgbClr val="000000"/>
                            </a:solidFill>
                            <a:latin typeface="UTM Avo" panose="02040603050506020204" pitchFamily="18" charset="0"/>
                            <a:ea typeface="Calibri" panose="020F0502020204030204"/>
                            <a:cs typeface="Times New Roman" panose="02020603050405020304"/>
                            <a:sym typeface="Arial" panose="020B0604020202020204"/>
                          </a:rPr>
                          <m:t>1</m:t>
                        </m:r>
                      </m:num>
                      <m:den>
                        <m:r>
                          <m:rPr>
                            <m:nor/>
                          </m:rPr>
                          <a:rPr lang="en-US" sz="2200" i="0" kern="0">
                            <a:solidFill>
                              <a:srgbClr val="000000"/>
                            </a:solidFill>
                            <a:latin typeface="UTM Avo" panose="02040603050506020204" pitchFamily="18" charset="0"/>
                            <a:ea typeface="Calibri" panose="020F0502020204030204"/>
                            <a:cs typeface="Times New Roman" panose="02020603050405020304"/>
                            <a:sym typeface="Arial" panose="020B0604020202020204"/>
                          </a:rPr>
                          <m:t>10</m:t>
                        </m:r>
                      </m:den>
                    </m:f>
                  </m:oMath>
                </a14:m>
                <a:r>
                  <a:rPr lang="en-US" sz="2200" kern="0" dirty="0">
                    <a:solidFill>
                      <a:srgbClr val="000000"/>
                    </a:solidFill>
                    <a:latin typeface="UTM Avo" panose="02040603050506020204" pitchFamily="18" charset="0"/>
                    <a:ea typeface="SimSun" panose="02010600030101010101" pitchFamily="2" charset="-122"/>
                    <a:cs typeface="Times New Roman" panose="02020603050405020304"/>
                    <a:sym typeface="Arial" panose="020B0604020202020204"/>
                  </a:rPr>
                  <a:t> </a:t>
                </a:r>
                <a:r>
                  <a:rPr lang="en-US" sz="2200" kern="0" dirty="0" err="1">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xô</a:t>
                </a:r>
                <a:r>
                  <a:rPr lang="en-US" sz="2200" kern="0" dirty="0">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 </a:t>
                </a:r>
                <a:r>
                  <a:rPr lang="en-US" sz="2200" kern="0" dirty="0" err="1">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nước</a:t>
                </a:r>
                <a:r>
                  <a:rPr lang="en-US" sz="2200" kern="0" dirty="0">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a:t>
                </a:r>
                <a:endParaRPr lang="en-US" sz="2200" kern="0" dirty="0">
                  <a:solidFill>
                    <a:srgbClr val="000000"/>
                  </a:solidFill>
                  <a:latin typeface="UTM Avo" panose="02040603050506020204" pitchFamily="18"/>
                  <a:ea typeface="Calibri" panose="020F0502020204030204"/>
                  <a:cs typeface="Times New Roman" panose="02020603050405020304"/>
                  <a:sym typeface="Arial" panose="020B0604020202020204"/>
                </a:endParaRPr>
              </a:p>
              <a:p>
                <a:pPr marL="228600" indent="-228600" algn="just">
                  <a:lnSpc>
                    <a:spcPct val="150000"/>
                  </a:lnSpc>
                  <a:spcAft>
                    <a:spcPts val="665"/>
                  </a:spcAft>
                  <a:buClr>
                    <a:srgbClr val="000000"/>
                  </a:buClr>
                  <a:buFont typeface="+mj-lt"/>
                  <a:buAutoNum type="alphaLcParenR"/>
                </a:pPr>
                <a:r>
                  <a:rPr lang="en-US" sz="2200" kern="0" dirty="0">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 </a:t>
                </a:r>
                <a:r>
                  <a:rPr lang="en-US" sz="2200" kern="0" dirty="0" err="1">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Hỏi</a:t>
                </a:r>
                <a:r>
                  <a:rPr lang="en-US" sz="2200" kern="0" dirty="0">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 </a:t>
                </a:r>
                <a:r>
                  <a:rPr lang="en-US" sz="2200" kern="0" dirty="0" err="1">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trong</a:t>
                </a:r>
                <a:r>
                  <a:rPr lang="en-US" sz="2200" kern="0" dirty="0">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 5 </a:t>
                </a:r>
                <a:r>
                  <a:rPr lang="en-US" sz="2200" kern="0" dirty="0" err="1">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giờ</a:t>
                </a:r>
                <a:r>
                  <a:rPr lang="en-US" sz="2200" kern="0" dirty="0">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 </a:t>
                </a:r>
                <a:r>
                  <a:rPr lang="en-US" sz="2200" kern="0" dirty="0" err="1">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vòi</a:t>
                </a:r>
                <a:r>
                  <a:rPr lang="en-US" sz="2200" kern="0" dirty="0">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 </a:t>
                </a:r>
                <a:r>
                  <a:rPr lang="en-US" sz="2200" kern="0" dirty="0" err="1">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nước</a:t>
                </a:r>
                <a:r>
                  <a:rPr lang="en-US" sz="2200" kern="0" dirty="0">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 </a:t>
                </a:r>
                <a:r>
                  <a:rPr lang="en-US" sz="2200" kern="0" dirty="0" err="1">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đó</a:t>
                </a:r>
                <a:r>
                  <a:rPr lang="en-US" sz="2200" kern="0" dirty="0">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 </a:t>
                </a:r>
                <a:r>
                  <a:rPr lang="en-US" sz="2200" kern="0" dirty="0" err="1">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bị</a:t>
                </a:r>
                <a:r>
                  <a:rPr lang="en-US" sz="2200" kern="0" dirty="0">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 </a:t>
                </a:r>
                <a:r>
                  <a:rPr lang="en-US" sz="2200" kern="0" dirty="0" err="1">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rò</a:t>
                </a:r>
                <a:r>
                  <a:rPr lang="en-US" sz="2200" kern="0" dirty="0">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 </a:t>
                </a:r>
                <a:r>
                  <a:rPr lang="en-US" sz="2200" kern="0" dirty="0" err="1">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rỉ</a:t>
                </a:r>
                <a:r>
                  <a:rPr lang="en-US" sz="2200" kern="0" dirty="0">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 </a:t>
                </a:r>
                <a:r>
                  <a:rPr lang="en-US" sz="2200" kern="0" dirty="0" err="1">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bao</a:t>
                </a:r>
                <a:r>
                  <a:rPr lang="en-US" sz="2200" kern="0" dirty="0">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 </a:t>
                </a:r>
                <a:r>
                  <a:rPr lang="en-US" sz="2200" kern="0" dirty="0" err="1">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nhiêu</a:t>
                </a:r>
                <a:r>
                  <a:rPr lang="en-US" sz="2200" kern="0" dirty="0">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 </a:t>
                </a:r>
                <a:r>
                  <a:rPr lang="en-US" sz="2200" kern="0" dirty="0" err="1">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phần</a:t>
                </a:r>
                <a:r>
                  <a:rPr lang="en-US" sz="2200" kern="0" dirty="0">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 </a:t>
                </a:r>
                <a:r>
                  <a:rPr lang="en-US" sz="2200" kern="0" dirty="0" err="1">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xô</a:t>
                </a:r>
                <a:r>
                  <a:rPr lang="en-US" sz="2200" kern="0" dirty="0">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 </a:t>
                </a:r>
                <a:r>
                  <a:rPr lang="en-US" sz="2200" kern="0" dirty="0" err="1">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nước</a:t>
                </a:r>
                <a:r>
                  <a:rPr lang="en-US" sz="2200" kern="0" dirty="0">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a:t>
                </a:r>
                <a:endParaRPr lang="en-US" sz="2200" kern="0" dirty="0">
                  <a:solidFill>
                    <a:srgbClr val="000000"/>
                  </a:solidFill>
                  <a:latin typeface="UTM Avo" panose="02040603050506020204" pitchFamily="18"/>
                  <a:ea typeface="Calibri" panose="020F0502020204030204"/>
                  <a:cs typeface="Times New Roman" panose="02020603050405020304"/>
                  <a:sym typeface="Arial" panose="020B0604020202020204"/>
                </a:endParaRPr>
              </a:p>
              <a:p>
                <a:pPr marL="228600" indent="-228600" algn="just">
                  <a:lnSpc>
                    <a:spcPct val="150000"/>
                  </a:lnSpc>
                  <a:spcAft>
                    <a:spcPts val="665"/>
                  </a:spcAft>
                  <a:buClr>
                    <a:srgbClr val="000000"/>
                  </a:buClr>
                  <a:buFont typeface="+mj-lt"/>
                  <a:buAutoNum type="alphaLcParenR"/>
                </a:pPr>
                <a:r>
                  <a:rPr lang="en-US" sz="2200" kern="0" dirty="0">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 </a:t>
                </a:r>
                <a:r>
                  <a:rPr lang="en-US" sz="2200" kern="0" dirty="0" err="1">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Hỏi</a:t>
                </a:r>
                <a:r>
                  <a:rPr lang="en-US" sz="2200" kern="0" dirty="0">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 </a:t>
                </a:r>
                <a:r>
                  <a:rPr lang="en-US" sz="2200" kern="0" dirty="0" err="1">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trong</a:t>
                </a:r>
                <a:r>
                  <a:rPr lang="en-US" sz="2200" kern="0" dirty="0">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 </a:t>
                </a:r>
                <a:r>
                  <a:rPr lang="en-US" sz="2200" kern="0" dirty="0" err="1">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một</a:t>
                </a:r>
                <a:r>
                  <a:rPr lang="en-US" sz="2200" kern="0" dirty="0">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 </a:t>
                </a:r>
                <a:r>
                  <a:rPr lang="en-US" sz="2200" kern="0" dirty="0" err="1">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ngày</a:t>
                </a:r>
                <a:r>
                  <a:rPr lang="en-US" sz="2200" kern="0" dirty="0">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 </a:t>
                </a:r>
                <a:r>
                  <a:rPr lang="en-US" sz="2200" kern="0" dirty="0" err="1">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vòi</a:t>
                </a:r>
                <a:r>
                  <a:rPr lang="en-US" sz="2200" kern="0" dirty="0">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 </a:t>
                </a:r>
                <a:r>
                  <a:rPr lang="en-US" sz="2200" kern="0" dirty="0" err="1">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nước</a:t>
                </a:r>
                <a:r>
                  <a:rPr lang="en-US" sz="2200" kern="0" dirty="0">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 </a:t>
                </a:r>
                <a:r>
                  <a:rPr lang="en-US" sz="2200" kern="0" dirty="0" err="1">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đó</a:t>
                </a:r>
                <a:r>
                  <a:rPr lang="en-US" sz="2200" kern="0" dirty="0">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 </a:t>
                </a:r>
                <a:r>
                  <a:rPr lang="en-US" sz="2200" kern="0" dirty="0" err="1">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bị</a:t>
                </a:r>
                <a:r>
                  <a:rPr lang="en-US" sz="2200" kern="0" dirty="0">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 </a:t>
                </a:r>
                <a:r>
                  <a:rPr lang="en-US" sz="2200" kern="0" dirty="0" err="1">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rò</a:t>
                </a:r>
                <a:r>
                  <a:rPr lang="en-US" sz="2200" kern="0" dirty="0">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 </a:t>
                </a:r>
                <a:r>
                  <a:rPr lang="en-US" sz="2200" kern="0" dirty="0" err="1">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rỉ</a:t>
                </a:r>
                <a:r>
                  <a:rPr lang="en-US" sz="2200" kern="0" dirty="0">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 bao </a:t>
                </a:r>
                <a:r>
                  <a:rPr lang="en-US" sz="2200" kern="0" dirty="0" err="1">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nhiêu</a:t>
                </a:r>
                <a:r>
                  <a:rPr lang="en-US" sz="2200" kern="0" dirty="0">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 </a:t>
                </a:r>
                <a:r>
                  <a:rPr lang="en-US" sz="2200" kern="0" dirty="0" err="1">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phần</a:t>
                </a:r>
                <a:r>
                  <a:rPr lang="en-US" sz="2200" kern="0" dirty="0">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 </a:t>
                </a:r>
                <a:r>
                  <a:rPr lang="en-US" sz="2200" kern="0" dirty="0" err="1">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xô</a:t>
                </a:r>
                <a:r>
                  <a:rPr lang="en-US" sz="2200" kern="0" dirty="0">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 </a:t>
                </a:r>
                <a:r>
                  <a:rPr lang="en-US" sz="2200" kern="0" dirty="0" err="1">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nước</a:t>
                </a:r>
                <a:r>
                  <a:rPr lang="en-US" sz="2200" kern="0" dirty="0">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a:t>
                </a:r>
                <a:endParaRPr lang="en-US" sz="2200" kern="0" dirty="0">
                  <a:solidFill>
                    <a:srgbClr val="000000"/>
                  </a:solidFill>
                  <a:latin typeface="UTM Avo" panose="02040603050506020204" pitchFamily="18"/>
                  <a:ea typeface="Calibri" panose="020F0502020204030204"/>
                  <a:cs typeface="Times New Roman" panose="02020603050405020304"/>
                  <a:sym typeface="Arial" panose="020B0604020202020204"/>
                </a:endParaRPr>
              </a:p>
            </p:txBody>
          </p:sp>
        </mc:Choice>
        <mc:Fallback>
          <p:sp>
            <p:nvSpPr>
              <p:cNvPr id="13" name="Rectangle 12"/>
              <p:cNvSpPr>
                <a:spLocks noRot="1" noChangeAspect="1" noMove="1" noResize="1" noEditPoints="1" noAdjustHandles="1" noChangeArrowheads="1" noChangeShapeType="1" noTextEdit="1"/>
              </p:cNvSpPr>
              <p:nvPr/>
            </p:nvSpPr>
            <p:spPr>
              <a:xfrm>
                <a:off x="748378" y="2147648"/>
                <a:ext cx="11108787" cy="2057871"/>
              </a:xfrm>
              <a:prstGeom prst="rect">
                <a:avLst/>
              </a:prstGeom>
              <a:blipFill rotWithShape="1">
                <a:blip r:embed="rId2"/>
                <a:stretch>
                  <a:fillRect l="-3" t="-4" r="4" b="27"/>
                </a:stretch>
              </a:blipFill>
            </p:spPr>
            <p:txBody>
              <a:bodyPr/>
              <a:lstStyle/>
              <a:p>
                <a:r>
                  <a:rPr lang="en-US" altLang="en-US">
                    <a:noFill/>
                  </a:rPr>
                  <a:t> </a:t>
                </a:r>
              </a:p>
            </p:txBody>
          </p:sp>
        </mc:Fallback>
      </mc:AlternateContent>
      <p:pic>
        <p:nvPicPr>
          <p:cNvPr id="14" name="Picture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5907" y="4404476"/>
            <a:ext cx="5015534" cy="2350767"/>
          </a:xfrm>
          <a:prstGeom prst="rect">
            <a:avLst/>
          </a:prstGeom>
        </p:spPr>
      </p:pic>
      <p:sp>
        <p:nvSpPr>
          <p:cNvPr id="15" name="Rectangle 14"/>
          <p:cNvSpPr/>
          <p:nvPr/>
        </p:nvSpPr>
        <p:spPr>
          <a:xfrm>
            <a:off x="5560802" y="4213486"/>
            <a:ext cx="1483938" cy="577850"/>
          </a:xfrm>
          <a:prstGeom prst="rect">
            <a:avLst/>
          </a:prstGeom>
        </p:spPr>
        <p:txBody>
          <a:bodyPr wrap="square">
            <a:spAutoFit/>
          </a:bodyPr>
          <a:lstStyle/>
          <a:p>
            <a:pPr algn="ctr">
              <a:lnSpc>
                <a:spcPct val="150000"/>
              </a:lnSpc>
              <a:buClr>
                <a:srgbClr val="000000"/>
              </a:buClr>
              <a:buFont typeface="Arial" panose="020B0604020202020204"/>
              <a:buNone/>
            </a:pPr>
            <a:r>
              <a:rPr lang="en-US" sz="2400" b="1" i="1" u="sng" kern="0" dirty="0" err="1">
                <a:solidFill>
                  <a:srgbClr val="C00000"/>
                </a:solidFill>
                <a:latin typeface="UTM Avo" panose="02040603050506020204" pitchFamily="18"/>
                <a:cs typeface="Arial" panose="020B0604020202020204" pitchFamily="34" charset="0"/>
                <a:sym typeface="Arial" panose="020B0604020202020204"/>
              </a:rPr>
              <a:t>Tóm</a:t>
            </a:r>
            <a:r>
              <a:rPr lang="en-US" sz="2400" b="1" i="1" u="sng" kern="0" dirty="0">
                <a:solidFill>
                  <a:srgbClr val="C00000"/>
                </a:solidFill>
                <a:latin typeface="UTM Avo" panose="02040603050506020204" pitchFamily="18"/>
                <a:cs typeface="Arial" panose="020B0604020202020204" pitchFamily="34" charset="0"/>
                <a:sym typeface="Arial" panose="020B0604020202020204"/>
              </a:rPr>
              <a:t> </a:t>
            </a:r>
            <a:r>
              <a:rPr lang="en-US" sz="2400" b="1" i="1" u="sng" kern="0" dirty="0" err="1">
                <a:solidFill>
                  <a:srgbClr val="C00000"/>
                </a:solidFill>
                <a:latin typeface="UTM Avo" panose="02040603050506020204" pitchFamily="18"/>
                <a:cs typeface="Arial" panose="020B0604020202020204" pitchFamily="34" charset="0"/>
                <a:sym typeface="Arial" panose="020B0604020202020204"/>
              </a:rPr>
              <a:t>tắt</a:t>
            </a:r>
            <a:endParaRPr lang="en-US" sz="2400" b="1" i="1" u="sng" kern="0" dirty="0">
              <a:solidFill>
                <a:srgbClr val="C00000"/>
              </a:solidFill>
              <a:latin typeface="UTM Avo" panose="02040603050506020204" pitchFamily="18"/>
              <a:cs typeface="Arial" panose="020B0604020202020204" pitchFamily="34" charset="0"/>
              <a:sym typeface="Arial" panose="020B0604020202020204"/>
            </a:endParaRPr>
          </a:p>
        </p:txBody>
      </p:sp>
      <mc:AlternateContent xmlns:mc="http://schemas.openxmlformats.org/markup-compatibility/2006">
        <mc:Choice xmlns:a14="http://schemas.microsoft.com/office/drawing/2010/main" Requires="a14">
          <p:sp>
            <p:nvSpPr>
              <p:cNvPr id="16" name="Rectangle 15"/>
              <p:cNvSpPr/>
              <p:nvPr/>
            </p:nvSpPr>
            <p:spPr>
              <a:xfrm>
                <a:off x="7044740" y="4213486"/>
                <a:ext cx="5455632" cy="2604174"/>
              </a:xfrm>
              <a:prstGeom prst="rect">
                <a:avLst/>
              </a:prstGeom>
            </p:spPr>
            <p:txBody>
              <a:bodyPr wrap="square">
                <a:spAutoFit/>
              </a:bodyPr>
              <a:lstStyle/>
              <a:p>
                <a:pPr algn="just">
                  <a:lnSpc>
                    <a:spcPct val="150000"/>
                  </a:lnSpc>
                  <a:spcAft>
                    <a:spcPts val="535"/>
                  </a:spcAft>
                  <a:buClr>
                    <a:srgbClr val="000000"/>
                  </a:buClr>
                  <a:buFont typeface="Arial" panose="020B0604020202020204"/>
                  <a:buNone/>
                </a:pPr>
                <a:r>
                  <a:rPr lang="en-US" sz="2200" kern="0" dirty="0">
                    <a:solidFill>
                      <a:srgbClr val="000000"/>
                    </a:solidFill>
                    <a:latin typeface="UTM Avo" panose="02040603050506020204" pitchFamily="18"/>
                    <a:ea typeface="Calibri" panose="020F0502020204030204"/>
                    <a:cs typeface="Times New Roman" panose="02020603050405020304"/>
                    <a:sym typeface="Arial" panose="020B0604020202020204"/>
                  </a:rPr>
                  <a:t>1 </a:t>
                </a:r>
                <a:r>
                  <a:rPr lang="en-US" sz="2200" kern="0" dirty="0" err="1">
                    <a:solidFill>
                      <a:srgbClr val="000000"/>
                    </a:solidFill>
                    <a:latin typeface="UTM Avo" panose="02040603050506020204" pitchFamily="18"/>
                    <a:ea typeface="Calibri" panose="020F0502020204030204"/>
                    <a:cs typeface="Times New Roman" panose="02020603050405020304"/>
                    <a:sym typeface="Arial" panose="020B0604020202020204"/>
                  </a:rPr>
                  <a:t>giờ</a:t>
                </a:r>
                <a:r>
                  <a:rPr lang="en-US" sz="2200" kern="0" dirty="0">
                    <a:solidFill>
                      <a:srgbClr val="000000"/>
                    </a:solidFill>
                    <a:latin typeface="UTM Avo" panose="02040603050506020204" pitchFamily="18"/>
                    <a:ea typeface="Calibri" panose="020F0502020204030204"/>
                    <a:cs typeface="Times New Roman" panose="02020603050405020304"/>
                    <a:sym typeface="Arial" panose="020B0604020202020204"/>
                  </a:rPr>
                  <a:t> </a:t>
                </a:r>
                <a:r>
                  <a:rPr lang="en-US" sz="2200" kern="0" dirty="0" err="1">
                    <a:solidFill>
                      <a:srgbClr val="000000"/>
                    </a:solidFill>
                    <a:latin typeface="UTM Avo" panose="02040603050506020204" pitchFamily="18"/>
                    <a:ea typeface="Calibri" panose="020F0502020204030204"/>
                    <a:cs typeface="Times New Roman" panose="02020603050405020304"/>
                    <a:sym typeface="Arial" panose="020B0604020202020204"/>
                  </a:rPr>
                  <a:t>vòi</a:t>
                </a:r>
                <a:r>
                  <a:rPr lang="en-US" sz="2200" kern="0" dirty="0">
                    <a:solidFill>
                      <a:srgbClr val="000000"/>
                    </a:solidFill>
                    <a:latin typeface="UTM Avo" panose="02040603050506020204" pitchFamily="18"/>
                    <a:ea typeface="Calibri" panose="020F0502020204030204"/>
                    <a:cs typeface="Times New Roman" panose="02020603050405020304"/>
                    <a:sym typeface="Arial" panose="020B0604020202020204"/>
                  </a:rPr>
                  <a:t> </a:t>
                </a:r>
                <a:r>
                  <a:rPr lang="en-US" sz="2200" kern="0" dirty="0" err="1">
                    <a:solidFill>
                      <a:srgbClr val="000000"/>
                    </a:solidFill>
                    <a:latin typeface="UTM Avo" panose="02040603050506020204" pitchFamily="18"/>
                    <a:ea typeface="Calibri" panose="020F0502020204030204"/>
                    <a:cs typeface="Times New Roman" panose="02020603050405020304"/>
                    <a:sym typeface="Arial" panose="020B0604020202020204"/>
                  </a:rPr>
                  <a:t>nước</a:t>
                </a:r>
                <a:r>
                  <a:rPr lang="en-US" sz="2200" kern="0" dirty="0">
                    <a:solidFill>
                      <a:srgbClr val="000000"/>
                    </a:solidFill>
                    <a:latin typeface="UTM Avo" panose="02040603050506020204" pitchFamily="18"/>
                    <a:ea typeface="Calibri" panose="020F0502020204030204"/>
                    <a:cs typeface="Times New Roman" panose="02020603050405020304"/>
                    <a:sym typeface="Arial" panose="020B0604020202020204"/>
                  </a:rPr>
                  <a:t> </a:t>
                </a:r>
                <a:r>
                  <a:rPr lang="en-US" sz="2200" kern="0" dirty="0" err="1">
                    <a:solidFill>
                      <a:srgbClr val="000000"/>
                    </a:solidFill>
                    <a:latin typeface="UTM Avo" panose="02040603050506020204" pitchFamily="18"/>
                    <a:ea typeface="Calibri" panose="020F0502020204030204"/>
                    <a:cs typeface="Times New Roman" panose="02020603050405020304"/>
                    <a:sym typeface="Arial" panose="020B0604020202020204"/>
                  </a:rPr>
                  <a:t>rò</a:t>
                </a:r>
                <a:r>
                  <a:rPr lang="en-US" sz="2200" kern="0" dirty="0">
                    <a:solidFill>
                      <a:srgbClr val="000000"/>
                    </a:solidFill>
                    <a:latin typeface="UTM Avo" panose="02040603050506020204" pitchFamily="18"/>
                    <a:ea typeface="Calibri" panose="020F0502020204030204"/>
                    <a:cs typeface="Times New Roman" panose="02020603050405020304"/>
                    <a:sym typeface="Arial" panose="020B0604020202020204"/>
                  </a:rPr>
                  <a:t> </a:t>
                </a:r>
                <a:r>
                  <a:rPr lang="en-US" sz="2200" kern="0" dirty="0" err="1">
                    <a:solidFill>
                      <a:srgbClr val="000000"/>
                    </a:solidFill>
                    <a:latin typeface="UTM Avo" panose="02040603050506020204" pitchFamily="18"/>
                    <a:ea typeface="Calibri" panose="020F0502020204030204"/>
                    <a:cs typeface="Times New Roman" panose="02020603050405020304"/>
                    <a:sym typeface="Arial" panose="020B0604020202020204"/>
                  </a:rPr>
                  <a:t>rỉ</a:t>
                </a:r>
                <a:r>
                  <a:rPr lang="en-US" sz="2200" kern="0" dirty="0">
                    <a:solidFill>
                      <a:srgbClr val="000000"/>
                    </a:solidFill>
                    <a:latin typeface="UTM Avo" panose="02040603050506020204" pitchFamily="18"/>
                    <a:ea typeface="Calibri" panose="020F0502020204030204"/>
                    <a:cs typeface="Times New Roman" panose="02020603050405020304"/>
                    <a:sym typeface="Arial" panose="020B0604020202020204"/>
                  </a:rPr>
                  <a:t>: </a:t>
                </a:r>
                <a14:m>
                  <m:oMath xmlns:m="http://schemas.openxmlformats.org/officeDocument/2006/math">
                    <m:f>
                      <m:fPr>
                        <m:ctrlPr>
                          <a:rPr lang="en-US" sz="2200" i="1" kern="0">
                            <a:solidFill>
                              <a:srgbClr val="000000"/>
                            </a:solidFill>
                            <a:latin typeface="Cambria Math" panose="02040503050406030204" pitchFamily="18" charset="0"/>
                            <a:ea typeface="Calibri" panose="020F0502020204030204"/>
                            <a:cs typeface="Times New Roman" panose="02020603050405020304"/>
                            <a:sym typeface="Arial" panose="020B0604020202020204"/>
                          </a:rPr>
                        </m:ctrlPr>
                      </m:fPr>
                      <m:num>
                        <m:r>
                          <m:rPr>
                            <m:nor/>
                          </m:rPr>
                          <a:rPr lang="en-US" sz="2200" i="0" kern="0">
                            <a:solidFill>
                              <a:srgbClr val="000000"/>
                            </a:solidFill>
                            <a:latin typeface="UTM Avo" panose="02040603050506020204" pitchFamily="18" charset="0"/>
                            <a:ea typeface="Calibri" panose="020F0502020204030204"/>
                            <a:cs typeface="Times New Roman" panose="02020603050405020304"/>
                            <a:sym typeface="Arial" panose="020B0604020202020204"/>
                          </a:rPr>
                          <m:t>1</m:t>
                        </m:r>
                      </m:num>
                      <m:den>
                        <m:r>
                          <m:rPr>
                            <m:nor/>
                          </m:rPr>
                          <a:rPr lang="en-US" sz="2200" i="0" kern="0">
                            <a:solidFill>
                              <a:srgbClr val="000000"/>
                            </a:solidFill>
                            <a:latin typeface="UTM Avo" panose="02040603050506020204" pitchFamily="18" charset="0"/>
                            <a:ea typeface="Calibri" panose="020F0502020204030204"/>
                            <a:cs typeface="Times New Roman" panose="02020603050405020304"/>
                            <a:sym typeface="Arial" panose="020B0604020202020204"/>
                          </a:rPr>
                          <m:t>10</m:t>
                        </m:r>
                      </m:den>
                    </m:f>
                    <m:r>
                      <m:rPr>
                        <m:nor/>
                      </m:rPr>
                      <a:rPr lang="en-US" sz="2200" i="0" kern="0">
                        <a:solidFill>
                          <a:srgbClr val="000000"/>
                        </a:solidFill>
                        <a:latin typeface="UTM Avo" panose="02040603050506020204" pitchFamily="18" charset="0"/>
                        <a:ea typeface="Calibri" panose="020F0502020204030204"/>
                        <a:cs typeface="Times New Roman" panose="02020603050405020304"/>
                        <a:sym typeface="Arial" panose="020B0604020202020204"/>
                      </a:rPr>
                      <m:t> </m:t>
                    </m:r>
                  </m:oMath>
                </a14:m>
                <a:r>
                  <a:rPr lang="en-US" sz="2200" kern="0" dirty="0" err="1">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xô</a:t>
                </a:r>
                <a:r>
                  <a:rPr lang="en-US" sz="2200" kern="0" dirty="0">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 </a:t>
                </a:r>
                <a:r>
                  <a:rPr lang="en-US" sz="2200" kern="0" dirty="0" err="1">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nước</a:t>
                </a:r>
                <a:endParaRPr lang="en-US" sz="2200" kern="0" dirty="0">
                  <a:solidFill>
                    <a:srgbClr val="000000"/>
                  </a:solidFill>
                  <a:latin typeface="UTM Avo" panose="02040603050506020204" pitchFamily="18"/>
                  <a:ea typeface="Calibri" panose="020F0502020204030204"/>
                  <a:cs typeface="Times New Roman" panose="02020603050405020304"/>
                  <a:sym typeface="Arial" panose="020B0604020202020204"/>
                </a:endParaRPr>
              </a:p>
              <a:p>
                <a:pPr algn="just">
                  <a:lnSpc>
                    <a:spcPct val="150000"/>
                  </a:lnSpc>
                  <a:spcAft>
                    <a:spcPts val="535"/>
                  </a:spcAft>
                  <a:buClr>
                    <a:srgbClr val="000000"/>
                  </a:buClr>
                  <a:buFont typeface="Arial" panose="020B0604020202020204"/>
                  <a:buNone/>
                </a:pPr>
                <a:r>
                  <a:rPr lang="en-US" sz="2200" kern="0" dirty="0">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 </a:t>
                </a:r>
                <a:r>
                  <a:rPr lang="en-US" sz="2200" kern="0" dirty="0" err="1">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Hỏi</a:t>
                </a:r>
                <a:r>
                  <a:rPr lang="en-US" sz="2200" kern="0" dirty="0">
                    <a:solidFill>
                      <a:srgbClr val="000000"/>
                    </a:solidFill>
                    <a:latin typeface="UTM Avo" panose="02040603050506020204" pitchFamily="18"/>
                    <a:ea typeface="SimSun" panose="02010600030101010101" pitchFamily="2" charset="-122"/>
                    <a:cs typeface="Times New Roman" panose="02020603050405020304"/>
                    <a:sym typeface="Arial" panose="020B0604020202020204"/>
                  </a:rPr>
                  <a:t>: </a:t>
                </a:r>
                <a:endParaRPr lang="en-US" sz="2200" kern="0" dirty="0">
                  <a:solidFill>
                    <a:srgbClr val="000000"/>
                  </a:solidFill>
                  <a:latin typeface="UTM Avo" panose="02040603050506020204" pitchFamily="18"/>
                  <a:ea typeface="Calibri" panose="020F0502020204030204"/>
                  <a:cs typeface="Times New Roman" panose="02020603050405020304"/>
                  <a:sym typeface="Arial" panose="020B0604020202020204"/>
                </a:endParaRPr>
              </a:p>
              <a:p>
                <a:pPr algn="just">
                  <a:lnSpc>
                    <a:spcPct val="150000"/>
                  </a:lnSpc>
                  <a:spcAft>
                    <a:spcPts val="535"/>
                  </a:spcAft>
                  <a:buClr>
                    <a:srgbClr val="000000"/>
                  </a:buClr>
                </a:pPr>
                <a:r>
                  <a:rPr lang="en-US" sz="2200" kern="0" dirty="0">
                    <a:solidFill>
                      <a:srgbClr val="000000"/>
                    </a:solidFill>
                    <a:latin typeface="UTM Avo" panose="02040603050506020204" pitchFamily="18"/>
                    <a:ea typeface="Calibri" panose="020F0502020204030204"/>
                    <a:cs typeface="Times New Roman" panose="02020603050405020304"/>
                    <a:sym typeface="Arial" panose="020B0604020202020204"/>
                  </a:rPr>
                  <a:t>a) 5 </a:t>
                </a:r>
                <a:r>
                  <a:rPr lang="en-US" sz="2200" kern="0" dirty="0" err="1">
                    <a:solidFill>
                      <a:srgbClr val="000000"/>
                    </a:solidFill>
                    <a:latin typeface="UTM Avo" panose="02040603050506020204" pitchFamily="18"/>
                    <a:ea typeface="Calibri" panose="020F0502020204030204"/>
                    <a:cs typeface="Times New Roman" panose="02020603050405020304"/>
                    <a:sym typeface="Arial" panose="020B0604020202020204"/>
                  </a:rPr>
                  <a:t>giờ</a:t>
                </a:r>
                <a:r>
                  <a:rPr lang="en-US" sz="2200" kern="0" dirty="0">
                    <a:solidFill>
                      <a:srgbClr val="000000"/>
                    </a:solidFill>
                    <a:latin typeface="UTM Avo" panose="02040603050506020204" pitchFamily="18"/>
                    <a:ea typeface="Calibri" panose="020F0502020204030204"/>
                    <a:cs typeface="Times New Roman" panose="02020603050405020304"/>
                    <a:sym typeface="Arial" panose="020B0604020202020204"/>
                  </a:rPr>
                  <a:t> </a:t>
                </a:r>
                <a:r>
                  <a:rPr lang="en-US" sz="2200" kern="0" dirty="0" err="1">
                    <a:solidFill>
                      <a:srgbClr val="000000"/>
                    </a:solidFill>
                    <a:latin typeface="UTM Avo" panose="02040603050506020204" pitchFamily="18"/>
                    <a:ea typeface="Calibri" panose="020F0502020204030204"/>
                    <a:cs typeface="Times New Roman" panose="02020603050405020304"/>
                    <a:sym typeface="Arial" panose="020B0604020202020204"/>
                  </a:rPr>
                  <a:t>vòi</a:t>
                </a:r>
                <a:r>
                  <a:rPr lang="en-US" sz="2200" kern="0" dirty="0">
                    <a:solidFill>
                      <a:srgbClr val="000000"/>
                    </a:solidFill>
                    <a:latin typeface="UTM Avo" panose="02040603050506020204" pitchFamily="18"/>
                    <a:ea typeface="Calibri" panose="020F0502020204030204"/>
                    <a:cs typeface="Times New Roman" panose="02020603050405020304"/>
                    <a:sym typeface="Arial" panose="020B0604020202020204"/>
                  </a:rPr>
                  <a:t> </a:t>
                </a:r>
                <a:r>
                  <a:rPr lang="en-US" sz="2200" kern="0" dirty="0" err="1">
                    <a:solidFill>
                      <a:srgbClr val="000000"/>
                    </a:solidFill>
                    <a:latin typeface="UTM Avo" panose="02040603050506020204" pitchFamily="18"/>
                    <a:ea typeface="Calibri" panose="020F0502020204030204"/>
                    <a:cs typeface="Times New Roman" panose="02020603050405020304"/>
                    <a:sym typeface="Arial" panose="020B0604020202020204"/>
                  </a:rPr>
                  <a:t>nước</a:t>
                </a:r>
                <a:r>
                  <a:rPr lang="en-US" sz="2200" kern="0" dirty="0">
                    <a:solidFill>
                      <a:srgbClr val="000000"/>
                    </a:solidFill>
                    <a:latin typeface="UTM Avo" panose="02040603050506020204" pitchFamily="18"/>
                    <a:ea typeface="Calibri" panose="020F0502020204030204"/>
                    <a:cs typeface="Times New Roman" panose="02020603050405020304"/>
                    <a:sym typeface="Arial" panose="020B0604020202020204"/>
                  </a:rPr>
                  <a:t> </a:t>
                </a:r>
                <a:r>
                  <a:rPr lang="en-US" sz="2200" kern="0" dirty="0" err="1">
                    <a:solidFill>
                      <a:srgbClr val="000000"/>
                    </a:solidFill>
                    <a:latin typeface="UTM Avo" panose="02040603050506020204" pitchFamily="18"/>
                    <a:ea typeface="Calibri" panose="020F0502020204030204"/>
                    <a:cs typeface="Times New Roman" panose="02020603050405020304"/>
                    <a:sym typeface="Arial" panose="020B0604020202020204"/>
                  </a:rPr>
                  <a:t>rò</a:t>
                </a:r>
                <a:r>
                  <a:rPr lang="en-US" sz="2200" kern="0" dirty="0">
                    <a:solidFill>
                      <a:srgbClr val="000000"/>
                    </a:solidFill>
                    <a:latin typeface="UTM Avo" panose="02040603050506020204" pitchFamily="18"/>
                    <a:ea typeface="Calibri" panose="020F0502020204030204"/>
                    <a:cs typeface="Times New Roman" panose="02020603050405020304"/>
                    <a:sym typeface="Arial" panose="020B0604020202020204"/>
                  </a:rPr>
                  <a:t> </a:t>
                </a:r>
                <a:r>
                  <a:rPr lang="en-US" sz="2200" kern="0" dirty="0" err="1">
                    <a:solidFill>
                      <a:srgbClr val="000000"/>
                    </a:solidFill>
                    <a:latin typeface="UTM Avo" panose="02040603050506020204" pitchFamily="18"/>
                    <a:ea typeface="Calibri" panose="020F0502020204030204"/>
                    <a:cs typeface="Times New Roman" panose="02020603050405020304"/>
                    <a:sym typeface="Arial" panose="020B0604020202020204"/>
                  </a:rPr>
                  <a:t>rỉ</a:t>
                </a:r>
                <a:r>
                  <a:rPr lang="en-US" sz="2200" kern="0" dirty="0">
                    <a:solidFill>
                      <a:srgbClr val="000000"/>
                    </a:solidFill>
                    <a:latin typeface="UTM Avo" panose="02040603050506020204" pitchFamily="18"/>
                    <a:ea typeface="Calibri" panose="020F0502020204030204"/>
                    <a:cs typeface="Times New Roman" panose="02020603050405020304"/>
                    <a:sym typeface="Arial" panose="020B0604020202020204"/>
                  </a:rPr>
                  <a:t>: ? </a:t>
                </a:r>
                <a:r>
                  <a:rPr lang="en-US" sz="2200" kern="0" dirty="0" err="1">
                    <a:solidFill>
                      <a:srgbClr val="000000"/>
                    </a:solidFill>
                    <a:latin typeface="UTM Avo" panose="02040603050506020204" pitchFamily="18"/>
                    <a:ea typeface="Calibri" panose="020F0502020204030204"/>
                    <a:cs typeface="Times New Roman" panose="02020603050405020304"/>
                    <a:sym typeface="Arial" panose="020B0604020202020204"/>
                  </a:rPr>
                  <a:t>xô</a:t>
                </a:r>
                <a:r>
                  <a:rPr lang="en-US" sz="2200" kern="0" dirty="0">
                    <a:solidFill>
                      <a:srgbClr val="000000"/>
                    </a:solidFill>
                    <a:latin typeface="UTM Avo" panose="02040603050506020204" pitchFamily="18"/>
                    <a:ea typeface="Calibri" panose="020F0502020204030204"/>
                    <a:cs typeface="Times New Roman" panose="02020603050405020304"/>
                    <a:sym typeface="Arial" panose="020B0604020202020204"/>
                  </a:rPr>
                  <a:t> </a:t>
                </a:r>
                <a:r>
                  <a:rPr lang="en-US" sz="2200" kern="0" dirty="0" err="1">
                    <a:solidFill>
                      <a:srgbClr val="000000"/>
                    </a:solidFill>
                    <a:latin typeface="UTM Avo" panose="02040603050506020204" pitchFamily="18"/>
                    <a:ea typeface="Calibri" panose="020F0502020204030204"/>
                    <a:cs typeface="Times New Roman" panose="02020603050405020304"/>
                    <a:sym typeface="Arial" panose="020B0604020202020204"/>
                  </a:rPr>
                  <a:t>nước</a:t>
                </a:r>
                <a:endParaRPr lang="en-US" sz="2200" kern="0" dirty="0">
                  <a:solidFill>
                    <a:srgbClr val="000000"/>
                  </a:solidFill>
                  <a:latin typeface="UTM Avo" panose="02040603050506020204" pitchFamily="18"/>
                  <a:ea typeface="Calibri" panose="020F0502020204030204"/>
                  <a:cs typeface="Times New Roman" panose="02020603050405020304"/>
                  <a:sym typeface="Arial" panose="020B0604020202020204"/>
                </a:endParaRPr>
              </a:p>
              <a:p>
                <a:pPr algn="just">
                  <a:lnSpc>
                    <a:spcPct val="150000"/>
                  </a:lnSpc>
                  <a:spcAft>
                    <a:spcPts val="535"/>
                  </a:spcAft>
                  <a:buClr>
                    <a:srgbClr val="000000"/>
                  </a:buClr>
                </a:pPr>
                <a:r>
                  <a:rPr lang="en-US" sz="2200" kern="0" dirty="0">
                    <a:solidFill>
                      <a:srgbClr val="000000"/>
                    </a:solidFill>
                    <a:latin typeface="UTM Avo" panose="02040603050506020204" pitchFamily="18"/>
                    <a:ea typeface="Calibri" panose="020F0502020204030204"/>
                    <a:cs typeface="Times New Roman" panose="02020603050405020304"/>
                    <a:sym typeface="Arial" panose="020B0604020202020204"/>
                  </a:rPr>
                  <a:t>b) 1 </a:t>
                </a:r>
                <a:r>
                  <a:rPr lang="en-US" sz="2200" kern="0" dirty="0" err="1">
                    <a:solidFill>
                      <a:srgbClr val="000000"/>
                    </a:solidFill>
                    <a:latin typeface="UTM Avo" panose="02040603050506020204" pitchFamily="18"/>
                    <a:ea typeface="Calibri" panose="020F0502020204030204"/>
                    <a:cs typeface="Times New Roman" panose="02020603050405020304"/>
                    <a:sym typeface="Arial" panose="020B0604020202020204"/>
                  </a:rPr>
                  <a:t>ngày</a:t>
                </a:r>
                <a:r>
                  <a:rPr lang="en-US" sz="2200" kern="0" dirty="0">
                    <a:solidFill>
                      <a:srgbClr val="000000"/>
                    </a:solidFill>
                    <a:latin typeface="UTM Avo" panose="02040603050506020204" pitchFamily="18"/>
                    <a:ea typeface="Calibri" panose="020F0502020204030204"/>
                    <a:cs typeface="Times New Roman" panose="02020603050405020304"/>
                    <a:sym typeface="Arial" panose="020B0604020202020204"/>
                  </a:rPr>
                  <a:t> </a:t>
                </a:r>
                <a:r>
                  <a:rPr lang="en-US" sz="2200" kern="0" dirty="0" err="1">
                    <a:solidFill>
                      <a:srgbClr val="000000"/>
                    </a:solidFill>
                    <a:latin typeface="UTM Avo" panose="02040603050506020204" pitchFamily="18"/>
                    <a:ea typeface="Calibri" panose="020F0502020204030204"/>
                    <a:cs typeface="Times New Roman" panose="02020603050405020304"/>
                    <a:sym typeface="Arial" panose="020B0604020202020204"/>
                  </a:rPr>
                  <a:t>vòi</a:t>
                </a:r>
                <a:r>
                  <a:rPr lang="en-US" sz="2200" kern="0" dirty="0">
                    <a:solidFill>
                      <a:srgbClr val="000000"/>
                    </a:solidFill>
                    <a:latin typeface="UTM Avo" panose="02040603050506020204" pitchFamily="18"/>
                    <a:ea typeface="Calibri" panose="020F0502020204030204"/>
                    <a:cs typeface="Times New Roman" panose="02020603050405020304"/>
                    <a:sym typeface="Arial" panose="020B0604020202020204"/>
                  </a:rPr>
                  <a:t> </a:t>
                </a:r>
                <a:r>
                  <a:rPr lang="en-US" sz="2200" kern="0" dirty="0" err="1">
                    <a:solidFill>
                      <a:srgbClr val="000000"/>
                    </a:solidFill>
                    <a:latin typeface="UTM Avo" panose="02040603050506020204" pitchFamily="18"/>
                    <a:ea typeface="Calibri" panose="020F0502020204030204"/>
                    <a:cs typeface="Times New Roman" panose="02020603050405020304"/>
                    <a:sym typeface="Arial" panose="020B0604020202020204"/>
                  </a:rPr>
                  <a:t>nước</a:t>
                </a:r>
                <a:r>
                  <a:rPr lang="en-US" sz="2200" kern="0" dirty="0">
                    <a:solidFill>
                      <a:srgbClr val="000000"/>
                    </a:solidFill>
                    <a:latin typeface="UTM Avo" panose="02040603050506020204" pitchFamily="18"/>
                    <a:ea typeface="Calibri" panose="020F0502020204030204"/>
                    <a:cs typeface="Times New Roman" panose="02020603050405020304"/>
                    <a:sym typeface="Arial" panose="020B0604020202020204"/>
                  </a:rPr>
                  <a:t> </a:t>
                </a:r>
                <a:r>
                  <a:rPr lang="en-US" sz="2200" kern="0" dirty="0" err="1">
                    <a:solidFill>
                      <a:srgbClr val="000000"/>
                    </a:solidFill>
                    <a:latin typeface="UTM Avo" panose="02040603050506020204" pitchFamily="18"/>
                    <a:ea typeface="Calibri" panose="020F0502020204030204"/>
                    <a:cs typeface="Times New Roman" panose="02020603050405020304"/>
                    <a:sym typeface="Arial" panose="020B0604020202020204"/>
                  </a:rPr>
                  <a:t>rò</a:t>
                </a:r>
                <a:r>
                  <a:rPr lang="en-US" sz="2200" kern="0" dirty="0">
                    <a:solidFill>
                      <a:srgbClr val="000000"/>
                    </a:solidFill>
                    <a:latin typeface="UTM Avo" panose="02040603050506020204" pitchFamily="18"/>
                    <a:ea typeface="Calibri" panose="020F0502020204030204"/>
                    <a:cs typeface="Times New Roman" panose="02020603050405020304"/>
                    <a:sym typeface="Arial" panose="020B0604020202020204"/>
                  </a:rPr>
                  <a:t> </a:t>
                </a:r>
                <a:r>
                  <a:rPr lang="en-US" sz="2200" kern="0" dirty="0" err="1">
                    <a:solidFill>
                      <a:srgbClr val="000000"/>
                    </a:solidFill>
                    <a:latin typeface="UTM Avo" panose="02040603050506020204" pitchFamily="18"/>
                    <a:ea typeface="Calibri" panose="020F0502020204030204"/>
                    <a:cs typeface="Times New Roman" panose="02020603050405020304"/>
                    <a:sym typeface="Arial" panose="020B0604020202020204"/>
                  </a:rPr>
                  <a:t>rỉ</a:t>
                </a:r>
                <a:r>
                  <a:rPr lang="en-US" sz="2200" kern="0" dirty="0">
                    <a:solidFill>
                      <a:srgbClr val="000000"/>
                    </a:solidFill>
                    <a:latin typeface="UTM Avo" panose="02040603050506020204" pitchFamily="18"/>
                    <a:ea typeface="Calibri" panose="020F0502020204030204"/>
                    <a:cs typeface="Times New Roman" panose="02020603050405020304"/>
                    <a:sym typeface="Arial" panose="020B0604020202020204"/>
                  </a:rPr>
                  <a:t>: ? </a:t>
                </a:r>
                <a:r>
                  <a:rPr lang="en-US" sz="2200" kern="0" dirty="0" err="1">
                    <a:solidFill>
                      <a:srgbClr val="000000"/>
                    </a:solidFill>
                    <a:latin typeface="UTM Avo" panose="02040603050506020204" pitchFamily="18"/>
                    <a:ea typeface="Calibri" panose="020F0502020204030204"/>
                    <a:cs typeface="Times New Roman" panose="02020603050405020304"/>
                    <a:sym typeface="Arial" panose="020B0604020202020204"/>
                  </a:rPr>
                  <a:t>xô</a:t>
                </a:r>
                <a:r>
                  <a:rPr lang="en-US" sz="2200" kern="0" dirty="0">
                    <a:solidFill>
                      <a:srgbClr val="000000"/>
                    </a:solidFill>
                    <a:latin typeface="UTM Avo" panose="02040603050506020204" pitchFamily="18"/>
                    <a:ea typeface="Calibri" panose="020F0502020204030204"/>
                    <a:cs typeface="Times New Roman" panose="02020603050405020304"/>
                    <a:sym typeface="Arial" panose="020B0604020202020204"/>
                  </a:rPr>
                  <a:t> </a:t>
                </a:r>
                <a:r>
                  <a:rPr lang="en-US" sz="2200" kern="0" dirty="0" err="1">
                    <a:solidFill>
                      <a:srgbClr val="000000"/>
                    </a:solidFill>
                    <a:latin typeface="UTM Avo" panose="02040603050506020204" pitchFamily="18"/>
                    <a:ea typeface="Calibri" panose="020F0502020204030204"/>
                    <a:cs typeface="Times New Roman" panose="02020603050405020304"/>
                    <a:sym typeface="Arial" panose="020B0604020202020204"/>
                  </a:rPr>
                  <a:t>nước</a:t>
                </a:r>
                <a:endParaRPr lang="en-US" sz="2200" kern="0" dirty="0">
                  <a:solidFill>
                    <a:srgbClr val="000000"/>
                  </a:solidFill>
                  <a:latin typeface="UTM Avo" panose="02040603050506020204" pitchFamily="18"/>
                  <a:ea typeface="Calibri" panose="020F0502020204030204"/>
                  <a:cs typeface="Times New Roman" panose="02020603050405020304"/>
                  <a:sym typeface="Arial" panose="020B0604020202020204"/>
                </a:endParaRPr>
              </a:p>
            </p:txBody>
          </p:sp>
        </mc:Choice>
        <mc:Fallback>
          <p:sp>
            <p:nvSpPr>
              <p:cNvPr id="16" name="Rectangle 15"/>
              <p:cNvSpPr>
                <a:spLocks noRot="1" noChangeAspect="1" noMove="1" noResize="1" noEditPoints="1" noAdjustHandles="1" noChangeArrowheads="1" noChangeShapeType="1" noTextEdit="1"/>
              </p:cNvSpPr>
              <p:nvPr/>
            </p:nvSpPr>
            <p:spPr>
              <a:xfrm>
                <a:off x="7044740" y="4213486"/>
                <a:ext cx="5455632" cy="2604174"/>
              </a:xfrm>
              <a:prstGeom prst="rect">
                <a:avLst/>
              </a:prstGeom>
              <a:blipFill rotWithShape="1">
                <a:blip r:embed="rId4"/>
                <a:stretch>
                  <a:fillRect l="-1" t="-10" r="7" b="12"/>
                </a:stretch>
              </a:blipFill>
            </p:spPr>
            <p:txBody>
              <a:bodyPr/>
              <a:lstStyle/>
              <a:p>
                <a:r>
                  <a:rPr lang="en-US" altLang="en-US">
                    <a:noFill/>
                  </a:rPr>
                  <a:t> </a:t>
                </a:r>
              </a:p>
            </p:txBody>
          </p:sp>
        </mc:Fallback>
      </mc:AlternateContent>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barn(inVertical)">
                                      <p:cBhvr>
                                        <p:cTn id="10" dur="500"/>
                                        <p:tgtEl>
                                          <p:spTgt spid="13"/>
                                        </p:tgtEl>
                                      </p:cBhvr>
                                    </p:animEffect>
                                  </p:childTnLst>
                                </p:cTn>
                              </p:par>
                              <p:par>
                                <p:cTn id="11" presetID="16" presetClass="entr" presetSubtype="21"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barn(inVertical)">
                                      <p:cBhvr>
                                        <p:cTn id="13" dur="500"/>
                                        <p:tgtEl>
                                          <p:spTgt spid="14"/>
                                        </p:tgtEl>
                                      </p:cBhvr>
                                    </p:animEffect>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grpId="0" nodeType="clickEffect">
                                  <p:stCondLst>
                                    <p:cond delay="0"/>
                                  </p:stCondLst>
                                  <p:childTnLst>
                                    <p:set>
                                      <p:cBhvr>
                                        <p:cTn id="17" dur="1" fill="hold">
                                          <p:stCondLst>
                                            <p:cond delay="0"/>
                                          </p:stCondLst>
                                        </p:cTn>
                                        <p:tgtEl>
                                          <p:spTgt spid="15"/>
                                        </p:tgtEl>
                                        <p:attrNameLst>
                                          <p:attrName>style.visibility</p:attrName>
                                        </p:attrNameLst>
                                      </p:cBhvr>
                                      <p:to>
                                        <p:strVal val="visible"/>
                                      </p:to>
                                    </p:set>
                                    <p:anim calcmode="lin" valueType="num">
                                      <p:cBhvr>
                                        <p:cTn id="18" dur="500" fill="hold"/>
                                        <p:tgtEl>
                                          <p:spTgt spid="15"/>
                                        </p:tgtEl>
                                        <p:attrNameLst>
                                          <p:attrName>ppt_w</p:attrName>
                                        </p:attrNameLst>
                                      </p:cBhvr>
                                      <p:tavLst>
                                        <p:tav tm="0">
                                          <p:val>
                                            <p:fltVal val="0"/>
                                          </p:val>
                                        </p:tav>
                                        <p:tav tm="100000">
                                          <p:val>
                                            <p:strVal val="#ppt_w"/>
                                          </p:val>
                                        </p:tav>
                                      </p:tavLst>
                                    </p:anim>
                                    <p:anim calcmode="lin" valueType="num">
                                      <p:cBhvr>
                                        <p:cTn id="19" dur="500" fill="hold"/>
                                        <p:tgtEl>
                                          <p:spTgt spid="15"/>
                                        </p:tgtEl>
                                        <p:attrNameLst>
                                          <p:attrName>ppt_h</p:attrName>
                                        </p:attrNameLst>
                                      </p:cBhvr>
                                      <p:tavLst>
                                        <p:tav tm="0">
                                          <p:val>
                                            <p:fltVal val="0"/>
                                          </p:val>
                                        </p:tav>
                                        <p:tav tm="100000">
                                          <p:val>
                                            <p:strVal val="#ppt_h"/>
                                          </p:val>
                                        </p:tav>
                                      </p:tavLst>
                                    </p:anim>
                                    <p:animEffect transition="in" filter="fade">
                                      <p:cBhvr>
                                        <p:cTn id="20" dur="500"/>
                                        <p:tgtEl>
                                          <p:spTgt spid="15"/>
                                        </p:tgtEl>
                                      </p:cBhvr>
                                    </p:animEffect>
                                  </p:childTnLst>
                                </p:cTn>
                              </p:par>
                              <p:par>
                                <p:cTn id="21" presetID="53" presetClass="entr" presetSubtype="16" fill="hold" grpId="0" nodeType="withEffect">
                                  <p:stCondLst>
                                    <p:cond delay="0"/>
                                  </p:stCondLst>
                                  <p:childTnLst>
                                    <p:set>
                                      <p:cBhvr>
                                        <p:cTn id="22" dur="1" fill="hold">
                                          <p:stCondLst>
                                            <p:cond delay="0"/>
                                          </p:stCondLst>
                                        </p:cTn>
                                        <p:tgtEl>
                                          <p:spTgt spid="16"/>
                                        </p:tgtEl>
                                        <p:attrNameLst>
                                          <p:attrName>style.visibility</p:attrName>
                                        </p:attrNameLst>
                                      </p:cBhvr>
                                      <p:to>
                                        <p:strVal val="visible"/>
                                      </p:to>
                                    </p:set>
                                    <p:anim calcmode="lin" valueType="num">
                                      <p:cBhvr>
                                        <p:cTn id="23" dur="500" fill="hold"/>
                                        <p:tgtEl>
                                          <p:spTgt spid="16"/>
                                        </p:tgtEl>
                                        <p:attrNameLst>
                                          <p:attrName>ppt_w</p:attrName>
                                        </p:attrNameLst>
                                      </p:cBhvr>
                                      <p:tavLst>
                                        <p:tav tm="0">
                                          <p:val>
                                            <p:fltVal val="0"/>
                                          </p:val>
                                        </p:tav>
                                        <p:tav tm="100000">
                                          <p:val>
                                            <p:strVal val="#ppt_w"/>
                                          </p:val>
                                        </p:tav>
                                      </p:tavLst>
                                    </p:anim>
                                    <p:anim calcmode="lin" valueType="num">
                                      <p:cBhvr>
                                        <p:cTn id="24" dur="500" fill="hold"/>
                                        <p:tgtEl>
                                          <p:spTgt spid="16"/>
                                        </p:tgtEl>
                                        <p:attrNameLst>
                                          <p:attrName>ppt_h</p:attrName>
                                        </p:attrNameLst>
                                      </p:cBhvr>
                                      <p:tavLst>
                                        <p:tav tm="0">
                                          <p:val>
                                            <p:fltVal val="0"/>
                                          </p:val>
                                        </p:tav>
                                        <p:tav tm="100000">
                                          <p:val>
                                            <p:strVal val="#ppt_h"/>
                                          </p:val>
                                        </p:tav>
                                      </p:tavLst>
                                    </p:anim>
                                    <p:animEffect transition="in" filter="fade">
                                      <p:cBhvr>
                                        <p:cTn id="25"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5" grpId="0"/>
      <p:bldP spid="16"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3" name="Rectangle 2"/>
          <p:cNvSpPr/>
          <p:nvPr/>
        </p:nvSpPr>
        <p:spPr>
          <a:xfrm>
            <a:off x="4277877" y="1491525"/>
            <a:ext cx="1483938" cy="577850"/>
          </a:xfrm>
          <a:prstGeom prst="rect">
            <a:avLst/>
          </a:prstGeom>
        </p:spPr>
        <p:txBody>
          <a:bodyPr wrap="square">
            <a:spAutoFit/>
          </a:bodyPr>
          <a:lstStyle/>
          <a:p>
            <a:pPr algn="ctr">
              <a:lnSpc>
                <a:spcPct val="150000"/>
              </a:lnSpc>
            </a:pPr>
            <a:r>
              <a:rPr lang="en-US" sz="2400" b="1" i="1" u="sng" dirty="0" err="1">
                <a:solidFill>
                  <a:srgbClr val="C00000"/>
                </a:solidFill>
                <a:latin typeface="UTM Avo" panose="02040603050506020204" pitchFamily="18"/>
                <a:cs typeface="Arial" panose="020B0604020202020204" pitchFamily="34" charset="0"/>
              </a:rPr>
              <a:t>Bài</a:t>
            </a:r>
            <a:r>
              <a:rPr lang="en-US" sz="2400" b="1" i="1" u="sng" dirty="0">
                <a:solidFill>
                  <a:srgbClr val="C00000"/>
                </a:solidFill>
                <a:latin typeface="UTM Avo" panose="02040603050506020204" pitchFamily="18"/>
                <a:cs typeface="Arial" panose="020B0604020202020204" pitchFamily="34" charset="0"/>
              </a:rPr>
              <a:t> </a:t>
            </a:r>
            <a:r>
              <a:rPr lang="en-US" sz="2400" b="1" i="1" u="sng" dirty="0" err="1">
                <a:solidFill>
                  <a:srgbClr val="C00000"/>
                </a:solidFill>
                <a:latin typeface="UTM Avo" panose="02040603050506020204" pitchFamily="18"/>
                <a:cs typeface="Arial" panose="020B0604020202020204" pitchFamily="34" charset="0"/>
              </a:rPr>
              <a:t>giải</a:t>
            </a:r>
            <a:endParaRPr lang="en-US" sz="2400" b="1" i="1" u="sng" dirty="0">
              <a:solidFill>
                <a:srgbClr val="C00000"/>
              </a:solidFill>
              <a:latin typeface="UTM Avo" panose="02040603050506020204" pitchFamily="18"/>
              <a:cs typeface="Arial" panose="020B0604020202020204" pitchFamily="34" charset="0"/>
            </a:endParaRPr>
          </a:p>
        </p:txBody>
      </p:sp>
      <mc:AlternateContent xmlns:mc="http://schemas.openxmlformats.org/markup-compatibility/2006">
        <mc:Choice xmlns:a14="http://schemas.microsoft.com/office/drawing/2010/main" Requires="a14">
          <p:sp>
            <p:nvSpPr>
              <p:cNvPr id="4" name="Rectangle 3"/>
              <p:cNvSpPr/>
              <p:nvPr/>
            </p:nvSpPr>
            <p:spPr>
              <a:xfrm>
                <a:off x="536339" y="2277944"/>
                <a:ext cx="8636000" cy="3983206"/>
              </a:xfrm>
              <a:prstGeom prst="rect">
                <a:avLst/>
              </a:prstGeom>
            </p:spPr>
            <p:txBody>
              <a:bodyPr wrap="square">
                <a:spAutoFit/>
              </a:bodyPr>
              <a:lstStyle/>
              <a:p>
                <a:pPr algn="ctr">
                  <a:lnSpc>
                    <a:spcPct val="150000"/>
                  </a:lnSpc>
                  <a:spcAft>
                    <a:spcPts val="535"/>
                  </a:spcAft>
                </a:pPr>
                <a:r>
                  <a:rPr lang="en-US" sz="2400" dirty="0">
                    <a:latin typeface="UTM Avo" panose="02040603050506020204" pitchFamily="18"/>
                    <a:ea typeface="Calibri" panose="020F0502020204030204"/>
                    <a:cs typeface="Times New Roman" panose="02020603050405020304"/>
                  </a:rPr>
                  <a:t>a) Trong 5 </a:t>
                </a:r>
                <a:r>
                  <a:rPr lang="en-US" sz="2400" dirty="0" err="1">
                    <a:latin typeface="UTM Avo" panose="02040603050506020204" pitchFamily="18"/>
                    <a:ea typeface="Calibri" panose="020F0502020204030204"/>
                    <a:cs typeface="Times New Roman" panose="02020603050405020304"/>
                  </a:rPr>
                  <a:t>giờ</a:t>
                </a:r>
                <a:r>
                  <a:rPr lang="en-US" sz="2400" dirty="0">
                    <a:latin typeface="UTM Avo" panose="02040603050506020204" pitchFamily="18"/>
                    <a:ea typeface="Calibri" panose="020F0502020204030204"/>
                    <a:cs typeface="Times New Roman" panose="02020603050405020304"/>
                  </a:rPr>
                  <a:t>, </a:t>
                </a:r>
                <a:r>
                  <a:rPr lang="en-US" sz="2400" dirty="0" err="1">
                    <a:latin typeface="UTM Avo" panose="02040603050506020204" pitchFamily="18"/>
                    <a:ea typeface="Calibri" panose="020F0502020204030204"/>
                    <a:cs typeface="Times New Roman" panose="02020603050405020304"/>
                  </a:rPr>
                  <a:t>vòi</a:t>
                </a:r>
                <a:r>
                  <a:rPr lang="en-US" sz="2400" dirty="0">
                    <a:latin typeface="UTM Avo" panose="02040603050506020204" pitchFamily="18"/>
                    <a:ea typeface="Calibri" panose="020F0502020204030204"/>
                    <a:cs typeface="Times New Roman" panose="02020603050405020304"/>
                  </a:rPr>
                  <a:t> </a:t>
                </a:r>
                <a:r>
                  <a:rPr lang="en-US" sz="2400" dirty="0" err="1">
                    <a:latin typeface="UTM Avo" panose="02040603050506020204" pitchFamily="18"/>
                    <a:ea typeface="Calibri" panose="020F0502020204030204"/>
                    <a:cs typeface="Times New Roman" panose="02020603050405020304"/>
                  </a:rPr>
                  <a:t>nước</a:t>
                </a:r>
                <a:r>
                  <a:rPr lang="en-US" sz="2400" dirty="0">
                    <a:latin typeface="UTM Avo" panose="02040603050506020204" pitchFamily="18"/>
                    <a:ea typeface="Calibri" panose="020F0502020204030204"/>
                    <a:cs typeface="Times New Roman" panose="02020603050405020304"/>
                  </a:rPr>
                  <a:t> </a:t>
                </a:r>
                <a:r>
                  <a:rPr lang="en-US" sz="2400" dirty="0" err="1">
                    <a:latin typeface="UTM Avo" panose="02040603050506020204" pitchFamily="18"/>
                    <a:ea typeface="Calibri" panose="020F0502020204030204"/>
                    <a:cs typeface="Times New Roman" panose="02020603050405020304"/>
                  </a:rPr>
                  <a:t>bị</a:t>
                </a:r>
                <a:r>
                  <a:rPr lang="en-US" sz="2400" dirty="0">
                    <a:latin typeface="UTM Avo" panose="02040603050506020204" pitchFamily="18"/>
                    <a:ea typeface="Calibri" panose="020F0502020204030204"/>
                    <a:cs typeface="Times New Roman" panose="02020603050405020304"/>
                  </a:rPr>
                  <a:t> </a:t>
                </a:r>
                <a:r>
                  <a:rPr lang="en-US" sz="2400" dirty="0" err="1">
                    <a:latin typeface="UTM Avo" panose="02040603050506020204" pitchFamily="18"/>
                    <a:ea typeface="Calibri" panose="020F0502020204030204"/>
                    <a:cs typeface="Times New Roman" panose="02020603050405020304"/>
                  </a:rPr>
                  <a:t>rò</a:t>
                </a:r>
                <a:r>
                  <a:rPr lang="en-US" sz="2400" dirty="0">
                    <a:latin typeface="UTM Avo" panose="02040603050506020204" pitchFamily="18"/>
                    <a:ea typeface="Calibri" panose="020F0502020204030204"/>
                    <a:cs typeface="Times New Roman" panose="02020603050405020304"/>
                  </a:rPr>
                  <a:t> </a:t>
                </a:r>
                <a:r>
                  <a:rPr lang="en-US" sz="2400" dirty="0" err="1">
                    <a:latin typeface="UTM Avo" panose="02040603050506020204" pitchFamily="18"/>
                    <a:ea typeface="Calibri" panose="020F0502020204030204"/>
                    <a:cs typeface="Times New Roman" panose="02020603050405020304"/>
                  </a:rPr>
                  <a:t>rỉ</a:t>
                </a:r>
                <a:r>
                  <a:rPr lang="en-US" sz="2400" dirty="0">
                    <a:latin typeface="UTM Avo" panose="02040603050506020204" pitchFamily="18"/>
                    <a:ea typeface="Calibri" panose="020F0502020204030204"/>
                    <a:cs typeface="Times New Roman" panose="02020603050405020304"/>
                  </a:rPr>
                  <a:t> </a:t>
                </a:r>
                <a:r>
                  <a:rPr lang="en-US" sz="2400" dirty="0" err="1">
                    <a:latin typeface="UTM Avo" panose="02040603050506020204" pitchFamily="18"/>
                    <a:ea typeface="Calibri" panose="020F0502020204030204"/>
                    <a:cs typeface="Times New Roman" panose="02020603050405020304"/>
                  </a:rPr>
                  <a:t>số</a:t>
                </a:r>
                <a:r>
                  <a:rPr lang="en-US" sz="2400" dirty="0">
                    <a:latin typeface="UTM Avo" panose="02040603050506020204" pitchFamily="18"/>
                    <a:ea typeface="Calibri" panose="020F0502020204030204"/>
                    <a:cs typeface="Times New Roman" panose="02020603050405020304"/>
                  </a:rPr>
                  <a:t> </a:t>
                </a:r>
                <a:r>
                  <a:rPr lang="en-US" sz="2400" dirty="0" err="1">
                    <a:latin typeface="UTM Avo" panose="02040603050506020204" pitchFamily="18"/>
                    <a:ea typeface="Calibri" panose="020F0502020204030204"/>
                    <a:cs typeface="Times New Roman" panose="02020603050405020304"/>
                  </a:rPr>
                  <a:t>lượng</a:t>
                </a:r>
                <a:r>
                  <a:rPr lang="en-US" sz="2400" dirty="0">
                    <a:latin typeface="UTM Avo" panose="02040603050506020204" pitchFamily="18"/>
                    <a:ea typeface="Calibri" panose="020F0502020204030204"/>
                    <a:cs typeface="Times New Roman" panose="02020603050405020304"/>
                  </a:rPr>
                  <a:t> </a:t>
                </a:r>
                <a:r>
                  <a:rPr lang="en-US" sz="2400" dirty="0" err="1">
                    <a:latin typeface="UTM Avo" panose="02040603050506020204" pitchFamily="18"/>
                    <a:ea typeface="Calibri" panose="020F0502020204030204"/>
                    <a:cs typeface="Times New Roman" panose="02020603050405020304"/>
                  </a:rPr>
                  <a:t>nước</a:t>
                </a:r>
                <a:r>
                  <a:rPr lang="en-US" sz="2400" dirty="0">
                    <a:latin typeface="UTM Avo" panose="02040603050506020204" pitchFamily="18"/>
                    <a:ea typeface="Calibri" panose="020F0502020204030204"/>
                    <a:cs typeface="Times New Roman" panose="02020603050405020304"/>
                  </a:rPr>
                  <a:t> </a:t>
                </a:r>
                <a:r>
                  <a:rPr lang="en-US" sz="2400" dirty="0" err="1">
                    <a:latin typeface="UTM Avo" panose="02040603050506020204" pitchFamily="18"/>
                    <a:ea typeface="Calibri" panose="020F0502020204030204"/>
                    <a:cs typeface="Times New Roman" panose="02020603050405020304"/>
                  </a:rPr>
                  <a:t>là</a:t>
                </a:r>
                <a:r>
                  <a:rPr lang="en-US" sz="2400" dirty="0">
                    <a:latin typeface="UTM Avo" panose="02040603050506020204" pitchFamily="18"/>
                    <a:ea typeface="Calibri" panose="020F0502020204030204"/>
                    <a:cs typeface="Times New Roman" panose="02020603050405020304"/>
                  </a:rPr>
                  <a:t>:</a:t>
                </a:r>
                <a:endParaRPr lang="en-US" sz="2400" dirty="0">
                  <a:latin typeface="UTM Avo" panose="02040603050506020204" pitchFamily="18"/>
                  <a:ea typeface="Calibri" panose="020F0502020204030204"/>
                  <a:cs typeface="Times New Roman" panose="02020603050405020304"/>
                </a:endParaRPr>
              </a:p>
              <a:p>
                <a:pPr algn="ctr">
                  <a:lnSpc>
                    <a:spcPct val="150000"/>
                  </a:lnSpc>
                  <a:spcAft>
                    <a:spcPts val="535"/>
                  </a:spcAft>
                </a:pPr>
                <a14:m>
                  <m:oMath xmlns:m="http://schemas.openxmlformats.org/officeDocument/2006/math">
                    <m:f>
                      <m:fPr>
                        <m:ctrlPr>
                          <a:rPr lang="en-US" sz="2400" i="1">
                            <a:latin typeface="Cambria Math" panose="02040503050406030204" pitchFamily="18" charset="0"/>
                            <a:ea typeface="Calibri" panose="020F0502020204030204"/>
                            <a:cs typeface="Times New Roman" panose="02020603050405020304"/>
                          </a:rPr>
                        </m:ctrlPr>
                      </m:fPr>
                      <m:num>
                        <m:r>
                          <m:rPr>
                            <m:nor/>
                          </m:rPr>
                          <a:rPr lang="en-US" sz="2400" i="0">
                            <a:latin typeface="UTM Avo" panose="02040603050506020204" pitchFamily="18" charset="0"/>
                            <a:ea typeface="Calibri" panose="020F0502020204030204"/>
                            <a:cs typeface="Times New Roman" panose="02020603050405020304"/>
                          </a:rPr>
                          <m:t>1</m:t>
                        </m:r>
                      </m:num>
                      <m:den>
                        <m:r>
                          <m:rPr>
                            <m:nor/>
                          </m:rPr>
                          <a:rPr lang="en-US" sz="2400" i="0">
                            <a:latin typeface="UTM Avo" panose="02040603050506020204" pitchFamily="18" charset="0"/>
                            <a:ea typeface="Calibri" panose="020F0502020204030204"/>
                            <a:cs typeface="Times New Roman" panose="02020603050405020304"/>
                          </a:rPr>
                          <m:t>10</m:t>
                        </m:r>
                      </m:den>
                    </m:f>
                    <m:r>
                      <a:rPr lang="en-US" sz="2400">
                        <a:latin typeface="Cambria Math" panose="02040503050406030204" pitchFamily="18" charset="0"/>
                        <a:ea typeface="Calibri" panose="020F0502020204030204"/>
                        <a:cs typeface="Times New Roman" panose="02020603050405020304"/>
                      </a:rPr>
                      <m:t>×</m:t>
                    </m:r>
                    <m:r>
                      <m:rPr>
                        <m:nor/>
                      </m:rPr>
                      <a:rPr lang="en-US" sz="2400" i="0">
                        <a:latin typeface="UTM Avo" panose="02040603050506020204" pitchFamily="18" charset="0"/>
                        <a:ea typeface="Calibri" panose="020F0502020204030204"/>
                        <a:cs typeface="Times New Roman" panose="02020603050405020304"/>
                      </a:rPr>
                      <m:t>5</m:t>
                    </m:r>
                    <m:r>
                      <a:rPr lang="en-US" sz="2400">
                        <a:latin typeface="Cambria Math" panose="02040503050406030204" pitchFamily="18" charset="0"/>
                        <a:ea typeface="Calibri" panose="020F0502020204030204"/>
                        <a:cs typeface="Times New Roman" panose="02020603050405020304"/>
                      </a:rPr>
                      <m:t>=</m:t>
                    </m:r>
                    <m:f>
                      <m:fPr>
                        <m:ctrlPr>
                          <a:rPr lang="en-US" sz="2400" i="1">
                            <a:latin typeface="Cambria Math" panose="02040503050406030204" pitchFamily="18" charset="0"/>
                            <a:ea typeface="Calibri" panose="020F0502020204030204"/>
                            <a:cs typeface="Times New Roman" panose="02020603050405020304"/>
                          </a:rPr>
                        </m:ctrlPr>
                      </m:fPr>
                      <m:num>
                        <m:r>
                          <m:rPr>
                            <m:nor/>
                          </m:rPr>
                          <a:rPr lang="en-US" sz="2400" i="0">
                            <a:latin typeface="UTM Avo" panose="02040603050506020204" pitchFamily="18" charset="0"/>
                            <a:ea typeface="Calibri" panose="020F0502020204030204"/>
                            <a:cs typeface="Times New Roman" panose="02020603050405020304"/>
                          </a:rPr>
                          <m:t>1</m:t>
                        </m:r>
                      </m:num>
                      <m:den>
                        <m:r>
                          <m:rPr>
                            <m:nor/>
                          </m:rPr>
                          <a:rPr lang="en-US" sz="2400" i="0">
                            <a:latin typeface="UTM Avo" panose="02040603050506020204" pitchFamily="18" charset="0"/>
                            <a:ea typeface="Calibri" panose="020F0502020204030204"/>
                            <a:cs typeface="Times New Roman" panose="02020603050405020304"/>
                          </a:rPr>
                          <m:t>2</m:t>
                        </m:r>
                      </m:den>
                    </m:f>
                  </m:oMath>
                </a14:m>
                <a:r>
                  <a:rPr lang="en-US" sz="2400" dirty="0">
                    <a:latin typeface="UTM Avo" panose="02040603050506020204" pitchFamily="18" charset="0"/>
                    <a:ea typeface="SimSun" panose="02010600030101010101" pitchFamily="2" charset="-122"/>
                    <a:cs typeface="Times New Roman" panose="02020603050405020304"/>
                  </a:rPr>
                  <a:t> </a:t>
                </a:r>
                <a:r>
                  <a:rPr lang="en-US" sz="2400" dirty="0">
                    <a:latin typeface="UTM Avo" panose="02040603050506020204" pitchFamily="18"/>
                    <a:ea typeface="SimSun" panose="02010600030101010101" pitchFamily="2" charset="-122"/>
                    <a:cs typeface="Times New Roman" panose="02020603050405020304"/>
                  </a:rPr>
                  <a:t>(</a:t>
                </a:r>
                <a:r>
                  <a:rPr lang="en-US" sz="2400" dirty="0" err="1">
                    <a:latin typeface="UTM Avo" panose="02040603050506020204" pitchFamily="18"/>
                    <a:ea typeface="SimSun" panose="02010600030101010101" pitchFamily="2" charset="-122"/>
                    <a:cs typeface="Times New Roman" panose="02020603050405020304"/>
                  </a:rPr>
                  <a:t>xô</a:t>
                </a:r>
                <a:r>
                  <a:rPr lang="en-US" sz="2400" dirty="0">
                    <a:latin typeface="UTM Avo" panose="02040603050506020204" pitchFamily="18"/>
                    <a:ea typeface="SimSun" panose="02010600030101010101" pitchFamily="2" charset="-122"/>
                    <a:cs typeface="Times New Roman" panose="02020603050405020304"/>
                  </a:rPr>
                  <a:t> </a:t>
                </a:r>
                <a:r>
                  <a:rPr lang="en-US" sz="2400" dirty="0" err="1">
                    <a:latin typeface="UTM Avo" panose="02040603050506020204" pitchFamily="18"/>
                    <a:ea typeface="SimSun" panose="02010600030101010101" pitchFamily="2" charset="-122"/>
                    <a:cs typeface="Times New Roman" panose="02020603050405020304"/>
                  </a:rPr>
                  <a:t>nước</a:t>
                </a:r>
                <a:r>
                  <a:rPr lang="en-US" sz="2400" dirty="0">
                    <a:latin typeface="UTM Avo" panose="02040603050506020204" pitchFamily="18"/>
                    <a:ea typeface="SimSun" panose="02010600030101010101" pitchFamily="2" charset="-122"/>
                    <a:cs typeface="Times New Roman" panose="02020603050405020304"/>
                  </a:rPr>
                  <a:t>)</a:t>
                </a:r>
                <a:endParaRPr lang="en-US" sz="2400" dirty="0">
                  <a:latin typeface="UTM Avo" panose="02040603050506020204" pitchFamily="18"/>
                  <a:ea typeface="Calibri" panose="020F0502020204030204"/>
                  <a:cs typeface="Times New Roman" panose="02020603050405020304"/>
                </a:endParaRPr>
              </a:p>
              <a:p>
                <a:pPr algn="ctr">
                  <a:lnSpc>
                    <a:spcPct val="150000"/>
                  </a:lnSpc>
                  <a:spcAft>
                    <a:spcPts val="535"/>
                  </a:spcAft>
                </a:pPr>
                <a:r>
                  <a:rPr lang="en-US" sz="2400" dirty="0">
                    <a:latin typeface="UTM Avo" panose="02040603050506020204" pitchFamily="18"/>
                    <a:ea typeface="SimSun" panose="02010600030101010101" pitchFamily="2" charset="-122"/>
                    <a:cs typeface="Times New Roman" panose="02020603050405020304"/>
                  </a:rPr>
                  <a:t>b) Trong </a:t>
                </a:r>
                <a:r>
                  <a:rPr lang="en-US" sz="2400" dirty="0" err="1">
                    <a:latin typeface="UTM Avo" panose="02040603050506020204" pitchFamily="18"/>
                    <a:ea typeface="SimSun" panose="02010600030101010101" pitchFamily="2" charset="-122"/>
                    <a:cs typeface="Times New Roman" panose="02020603050405020304"/>
                  </a:rPr>
                  <a:t>một</a:t>
                </a:r>
                <a:r>
                  <a:rPr lang="en-US" sz="2400" dirty="0">
                    <a:latin typeface="UTM Avo" panose="02040603050506020204" pitchFamily="18"/>
                    <a:ea typeface="SimSun" panose="02010600030101010101" pitchFamily="2" charset="-122"/>
                    <a:cs typeface="Times New Roman" panose="02020603050405020304"/>
                  </a:rPr>
                  <a:t> </a:t>
                </a:r>
                <a:r>
                  <a:rPr lang="en-US" sz="2400" dirty="0" err="1">
                    <a:latin typeface="UTM Avo" panose="02040603050506020204" pitchFamily="18"/>
                    <a:ea typeface="SimSun" panose="02010600030101010101" pitchFamily="2" charset="-122"/>
                    <a:cs typeface="Times New Roman" panose="02020603050405020304"/>
                  </a:rPr>
                  <a:t>ngày</a:t>
                </a:r>
                <a:r>
                  <a:rPr lang="en-US" sz="2400" dirty="0">
                    <a:latin typeface="UTM Avo" panose="02040603050506020204" pitchFamily="18"/>
                    <a:ea typeface="SimSun" panose="02010600030101010101" pitchFamily="2" charset="-122"/>
                    <a:cs typeface="Times New Roman" panose="02020603050405020304"/>
                  </a:rPr>
                  <a:t>, </a:t>
                </a:r>
                <a:r>
                  <a:rPr lang="en-US" sz="2400" dirty="0" err="1">
                    <a:latin typeface="UTM Avo" panose="02040603050506020204" pitchFamily="18"/>
                    <a:ea typeface="SimSun" panose="02010600030101010101" pitchFamily="2" charset="-122"/>
                    <a:cs typeface="Times New Roman" panose="02020603050405020304"/>
                  </a:rPr>
                  <a:t>vòi</a:t>
                </a:r>
                <a:r>
                  <a:rPr lang="en-US" sz="2400" dirty="0">
                    <a:latin typeface="UTM Avo" panose="02040603050506020204" pitchFamily="18"/>
                    <a:ea typeface="SimSun" panose="02010600030101010101" pitchFamily="2" charset="-122"/>
                    <a:cs typeface="Times New Roman" panose="02020603050405020304"/>
                  </a:rPr>
                  <a:t> </a:t>
                </a:r>
                <a:r>
                  <a:rPr lang="en-US" sz="2400" dirty="0" err="1">
                    <a:latin typeface="UTM Avo" panose="02040603050506020204" pitchFamily="18"/>
                    <a:ea typeface="SimSun" panose="02010600030101010101" pitchFamily="2" charset="-122"/>
                    <a:cs typeface="Times New Roman" panose="02020603050405020304"/>
                  </a:rPr>
                  <a:t>nước</a:t>
                </a:r>
                <a:r>
                  <a:rPr lang="en-US" sz="2400" dirty="0">
                    <a:latin typeface="UTM Avo" panose="02040603050506020204" pitchFamily="18"/>
                    <a:ea typeface="SimSun" panose="02010600030101010101" pitchFamily="2" charset="-122"/>
                    <a:cs typeface="Times New Roman" panose="02020603050405020304"/>
                  </a:rPr>
                  <a:t> </a:t>
                </a:r>
                <a:r>
                  <a:rPr lang="en-US" sz="2400" dirty="0" err="1">
                    <a:latin typeface="UTM Avo" panose="02040603050506020204" pitchFamily="18"/>
                    <a:ea typeface="SimSun" panose="02010600030101010101" pitchFamily="2" charset="-122"/>
                    <a:cs typeface="Times New Roman" panose="02020603050405020304"/>
                  </a:rPr>
                  <a:t>rò</a:t>
                </a:r>
                <a:r>
                  <a:rPr lang="en-US" sz="2400" dirty="0">
                    <a:latin typeface="UTM Avo" panose="02040603050506020204" pitchFamily="18"/>
                    <a:ea typeface="SimSun" panose="02010600030101010101" pitchFamily="2" charset="-122"/>
                    <a:cs typeface="Times New Roman" panose="02020603050405020304"/>
                  </a:rPr>
                  <a:t> </a:t>
                </a:r>
                <a:r>
                  <a:rPr lang="en-US" sz="2400" dirty="0" err="1">
                    <a:latin typeface="UTM Avo" panose="02040603050506020204" pitchFamily="18"/>
                    <a:ea typeface="SimSun" panose="02010600030101010101" pitchFamily="2" charset="-122"/>
                    <a:cs typeface="Times New Roman" panose="02020603050405020304"/>
                  </a:rPr>
                  <a:t>rỉ</a:t>
                </a:r>
                <a:r>
                  <a:rPr lang="en-US" sz="2400" dirty="0">
                    <a:latin typeface="UTM Avo" panose="02040603050506020204" pitchFamily="18"/>
                    <a:ea typeface="SimSun" panose="02010600030101010101" pitchFamily="2" charset="-122"/>
                    <a:cs typeface="Times New Roman" panose="02020603050405020304"/>
                  </a:rPr>
                  <a:t> </a:t>
                </a:r>
                <a:r>
                  <a:rPr lang="en-US" sz="2400" dirty="0" err="1">
                    <a:latin typeface="UTM Avo" panose="02040603050506020204" pitchFamily="18"/>
                    <a:ea typeface="SimSun" panose="02010600030101010101" pitchFamily="2" charset="-122"/>
                    <a:cs typeface="Times New Roman" panose="02020603050405020304"/>
                  </a:rPr>
                  <a:t>lượng</a:t>
                </a:r>
                <a:r>
                  <a:rPr lang="en-US" sz="2400" dirty="0">
                    <a:latin typeface="UTM Avo" panose="02040603050506020204" pitchFamily="18"/>
                    <a:ea typeface="SimSun" panose="02010600030101010101" pitchFamily="2" charset="-122"/>
                    <a:cs typeface="Times New Roman" panose="02020603050405020304"/>
                  </a:rPr>
                  <a:t> </a:t>
                </a:r>
                <a:r>
                  <a:rPr lang="en-US" sz="2400" dirty="0" err="1">
                    <a:latin typeface="UTM Avo" panose="02040603050506020204" pitchFamily="18"/>
                    <a:ea typeface="SimSun" panose="02010600030101010101" pitchFamily="2" charset="-122"/>
                    <a:cs typeface="Times New Roman" panose="02020603050405020304"/>
                  </a:rPr>
                  <a:t>nước</a:t>
                </a:r>
                <a:r>
                  <a:rPr lang="en-US" sz="2400" dirty="0">
                    <a:latin typeface="UTM Avo" panose="02040603050506020204" pitchFamily="18"/>
                    <a:ea typeface="SimSun" panose="02010600030101010101" pitchFamily="2" charset="-122"/>
                    <a:cs typeface="Times New Roman" panose="02020603050405020304"/>
                  </a:rPr>
                  <a:t> </a:t>
                </a:r>
                <a:r>
                  <a:rPr lang="en-US" sz="2400" dirty="0" err="1">
                    <a:latin typeface="UTM Avo" panose="02040603050506020204" pitchFamily="18"/>
                    <a:ea typeface="SimSun" panose="02010600030101010101" pitchFamily="2" charset="-122"/>
                    <a:cs typeface="Times New Roman" panose="02020603050405020304"/>
                  </a:rPr>
                  <a:t>là</a:t>
                </a:r>
                <a:r>
                  <a:rPr lang="en-US" sz="2400" dirty="0">
                    <a:latin typeface="UTM Avo" panose="02040603050506020204" pitchFamily="18"/>
                    <a:ea typeface="SimSun" panose="02010600030101010101" pitchFamily="2" charset="-122"/>
                    <a:cs typeface="Times New Roman" panose="02020603050405020304"/>
                  </a:rPr>
                  <a:t>:</a:t>
                </a:r>
                <a:endParaRPr lang="en-US" sz="2400" dirty="0">
                  <a:latin typeface="UTM Avo" panose="02040603050506020204" pitchFamily="18"/>
                  <a:ea typeface="Calibri" panose="020F0502020204030204"/>
                  <a:cs typeface="Times New Roman" panose="02020603050405020304"/>
                </a:endParaRPr>
              </a:p>
              <a:p>
                <a:pPr algn="ctr">
                  <a:lnSpc>
                    <a:spcPct val="150000"/>
                  </a:lnSpc>
                  <a:spcAft>
                    <a:spcPts val="535"/>
                  </a:spcAft>
                </a:pPr>
                <a14:m>
                  <m:oMath xmlns:m="http://schemas.openxmlformats.org/officeDocument/2006/math">
                    <m:f>
                      <m:fPr>
                        <m:ctrlPr>
                          <a:rPr lang="en-US" sz="2400" i="1">
                            <a:latin typeface="Cambria Math" panose="02040503050406030204" pitchFamily="18" charset="0"/>
                            <a:ea typeface="Calibri" panose="020F0502020204030204"/>
                            <a:cs typeface="Times New Roman" panose="02020603050405020304"/>
                          </a:rPr>
                        </m:ctrlPr>
                      </m:fPr>
                      <m:num>
                        <m:r>
                          <m:rPr>
                            <m:nor/>
                          </m:rPr>
                          <a:rPr lang="en-US" sz="2400" i="0">
                            <a:latin typeface="UTM Avo" panose="02040603050506020204" pitchFamily="18" charset="0"/>
                            <a:ea typeface="Calibri" panose="020F0502020204030204"/>
                            <a:cs typeface="Times New Roman" panose="02020603050405020304"/>
                          </a:rPr>
                          <m:t>1</m:t>
                        </m:r>
                      </m:num>
                      <m:den>
                        <m:r>
                          <m:rPr>
                            <m:nor/>
                          </m:rPr>
                          <a:rPr lang="en-US" sz="2400" i="0">
                            <a:latin typeface="UTM Avo" panose="02040603050506020204" pitchFamily="18" charset="0"/>
                            <a:ea typeface="Calibri" panose="020F0502020204030204"/>
                            <a:cs typeface="Times New Roman" panose="02020603050405020304"/>
                          </a:rPr>
                          <m:t>10</m:t>
                        </m:r>
                      </m:den>
                    </m:f>
                    <m:r>
                      <a:rPr lang="en-US" sz="2400">
                        <a:latin typeface="Cambria Math" panose="02040503050406030204" pitchFamily="18" charset="0"/>
                        <a:ea typeface="Calibri" panose="020F0502020204030204"/>
                        <a:cs typeface="Times New Roman" panose="02020603050405020304"/>
                      </a:rPr>
                      <m:t>×</m:t>
                    </m:r>
                    <m:r>
                      <m:rPr>
                        <m:nor/>
                      </m:rPr>
                      <a:rPr lang="en-US" sz="2400" i="0">
                        <a:latin typeface="UTM Avo" panose="02040603050506020204" pitchFamily="18" charset="0"/>
                        <a:ea typeface="Calibri" panose="020F0502020204030204"/>
                        <a:cs typeface="Times New Roman" panose="02020603050405020304"/>
                      </a:rPr>
                      <m:t>24</m:t>
                    </m:r>
                    <m:r>
                      <a:rPr lang="en-US" sz="2400">
                        <a:latin typeface="Cambria Math" panose="02040503050406030204" pitchFamily="18" charset="0"/>
                        <a:ea typeface="Calibri" panose="020F0502020204030204"/>
                        <a:cs typeface="Times New Roman" panose="02020603050405020304"/>
                      </a:rPr>
                      <m:t>=</m:t>
                    </m:r>
                    <m:f>
                      <m:fPr>
                        <m:ctrlPr>
                          <a:rPr lang="en-US" sz="2400" i="1">
                            <a:latin typeface="Cambria Math" panose="02040503050406030204" pitchFamily="18" charset="0"/>
                            <a:ea typeface="Calibri" panose="020F0502020204030204"/>
                            <a:cs typeface="Times New Roman" panose="02020603050405020304"/>
                          </a:rPr>
                        </m:ctrlPr>
                      </m:fPr>
                      <m:num>
                        <m:r>
                          <m:rPr>
                            <m:nor/>
                          </m:rPr>
                          <a:rPr lang="en-US" sz="2400" i="0">
                            <a:latin typeface="UTM Avo" panose="02040603050506020204" pitchFamily="18" charset="0"/>
                            <a:ea typeface="Calibri" panose="020F0502020204030204"/>
                            <a:cs typeface="Times New Roman" panose="02020603050405020304"/>
                          </a:rPr>
                          <m:t>12</m:t>
                        </m:r>
                      </m:num>
                      <m:den>
                        <m:r>
                          <m:rPr>
                            <m:nor/>
                          </m:rPr>
                          <a:rPr lang="en-US" sz="2400" i="0">
                            <a:latin typeface="UTM Avo" panose="02040603050506020204" pitchFamily="18" charset="0"/>
                            <a:ea typeface="Calibri" panose="020F0502020204030204"/>
                            <a:cs typeface="Times New Roman" panose="02020603050405020304"/>
                          </a:rPr>
                          <m:t>5</m:t>
                        </m:r>
                      </m:den>
                    </m:f>
                  </m:oMath>
                </a14:m>
                <a:r>
                  <a:rPr lang="en-US" sz="2400" dirty="0">
                    <a:latin typeface="UTM Avo" panose="02040603050506020204" pitchFamily="18" charset="0"/>
                    <a:ea typeface="SimSun" panose="02010600030101010101" pitchFamily="2" charset="-122"/>
                    <a:cs typeface="Times New Roman" panose="02020603050405020304"/>
                  </a:rPr>
                  <a:t> </a:t>
                </a:r>
                <a:r>
                  <a:rPr lang="en-US" sz="2400" dirty="0">
                    <a:latin typeface="UTM Avo" panose="02040603050506020204" pitchFamily="18"/>
                    <a:ea typeface="SimSun" panose="02010600030101010101" pitchFamily="2" charset="-122"/>
                    <a:cs typeface="Times New Roman" panose="02020603050405020304"/>
                  </a:rPr>
                  <a:t>(</a:t>
                </a:r>
                <a:r>
                  <a:rPr lang="en-US" sz="2400" dirty="0" err="1">
                    <a:latin typeface="UTM Avo" panose="02040603050506020204" pitchFamily="18"/>
                    <a:ea typeface="SimSun" panose="02010600030101010101" pitchFamily="2" charset="-122"/>
                    <a:cs typeface="Times New Roman" panose="02020603050405020304"/>
                  </a:rPr>
                  <a:t>xô</a:t>
                </a:r>
                <a:r>
                  <a:rPr lang="en-US" sz="2400" dirty="0">
                    <a:latin typeface="UTM Avo" panose="02040603050506020204" pitchFamily="18"/>
                    <a:ea typeface="SimSun" panose="02010600030101010101" pitchFamily="2" charset="-122"/>
                    <a:cs typeface="Times New Roman" panose="02020603050405020304"/>
                  </a:rPr>
                  <a:t> </a:t>
                </a:r>
                <a:r>
                  <a:rPr lang="en-US" sz="2400" dirty="0" err="1">
                    <a:latin typeface="UTM Avo" panose="02040603050506020204" pitchFamily="18"/>
                    <a:ea typeface="SimSun" panose="02010600030101010101" pitchFamily="2" charset="-122"/>
                    <a:cs typeface="Times New Roman" panose="02020603050405020304"/>
                  </a:rPr>
                  <a:t>nước</a:t>
                </a:r>
                <a:r>
                  <a:rPr lang="en-US" sz="2400" dirty="0">
                    <a:latin typeface="UTM Avo" panose="02040603050506020204" pitchFamily="18"/>
                    <a:ea typeface="SimSun" panose="02010600030101010101" pitchFamily="2" charset="-122"/>
                    <a:cs typeface="Times New Roman" panose="02020603050405020304"/>
                  </a:rPr>
                  <a:t>)</a:t>
                </a:r>
                <a:endParaRPr lang="en-US" sz="2400" dirty="0">
                  <a:latin typeface="UTM Avo" panose="02040603050506020204" pitchFamily="18"/>
                  <a:ea typeface="Calibri" panose="020F0502020204030204"/>
                  <a:cs typeface="Times New Roman" panose="02020603050405020304"/>
                </a:endParaRPr>
              </a:p>
              <a:p>
                <a:pPr algn="ctr"/>
                <a:r>
                  <a:rPr lang="en-US" sz="2400" dirty="0" err="1">
                    <a:latin typeface="UTM Avo" panose="02040603050506020204" pitchFamily="18"/>
                    <a:ea typeface="SimSun" panose="02010600030101010101" pitchFamily="2" charset="-122"/>
                  </a:rPr>
                  <a:t>Đáp</a:t>
                </a:r>
                <a:r>
                  <a:rPr lang="en-US" sz="2400" dirty="0">
                    <a:latin typeface="UTM Avo" panose="02040603050506020204" pitchFamily="18"/>
                    <a:ea typeface="SimSun" panose="02010600030101010101" pitchFamily="2" charset="-122"/>
                  </a:rPr>
                  <a:t> </a:t>
                </a:r>
                <a:r>
                  <a:rPr lang="en-US" sz="2400" dirty="0" err="1">
                    <a:latin typeface="UTM Avo" panose="02040603050506020204" pitchFamily="18"/>
                    <a:ea typeface="SimSun" panose="02010600030101010101" pitchFamily="2" charset="-122"/>
                  </a:rPr>
                  <a:t>số</a:t>
                </a:r>
                <a:r>
                  <a:rPr lang="en-US" sz="2400" dirty="0">
                    <a:latin typeface="UTM Avo" panose="02040603050506020204" pitchFamily="18"/>
                    <a:ea typeface="SimSun" panose="02010600030101010101" pitchFamily="2" charset="-122"/>
                  </a:rPr>
                  <a:t>: </a:t>
                </a:r>
                <a14:m>
                  <m:oMath xmlns:m="http://schemas.openxmlformats.org/officeDocument/2006/math">
                    <m:f>
                      <m:fPr>
                        <m:ctrlPr>
                          <a:rPr lang="en-US" sz="2400" i="1">
                            <a:latin typeface="Cambria Math" panose="02040503050406030204" pitchFamily="18" charset="0"/>
                            <a:cs typeface="Times New Roman" panose="02020603050405020304"/>
                          </a:rPr>
                        </m:ctrlPr>
                      </m:fPr>
                      <m:num>
                        <m:r>
                          <m:rPr>
                            <m:nor/>
                          </m:rPr>
                          <a:rPr lang="en-US" sz="2400" i="0">
                            <a:latin typeface="UTM Avo" panose="02040603050506020204" pitchFamily="18" charset="0"/>
                            <a:ea typeface="Calibri" panose="020F0502020204030204"/>
                            <a:cs typeface="Times New Roman" panose="02020603050405020304"/>
                          </a:rPr>
                          <m:t>1</m:t>
                        </m:r>
                      </m:num>
                      <m:den>
                        <m:r>
                          <m:rPr>
                            <m:nor/>
                          </m:rPr>
                          <a:rPr lang="en-US" sz="2400" i="0">
                            <a:latin typeface="UTM Avo" panose="02040603050506020204" pitchFamily="18" charset="0"/>
                            <a:ea typeface="Calibri" panose="020F0502020204030204"/>
                            <a:cs typeface="Times New Roman" panose="02020603050405020304"/>
                          </a:rPr>
                          <m:t>2</m:t>
                        </m:r>
                      </m:den>
                    </m:f>
                  </m:oMath>
                </a14:m>
                <a:r>
                  <a:rPr lang="en-US" sz="2400" dirty="0">
                    <a:latin typeface="UTM Avo" panose="02040603050506020204" pitchFamily="18" charset="0"/>
                    <a:ea typeface="SimSun" panose="02010600030101010101" pitchFamily="2" charset="-122"/>
                  </a:rPr>
                  <a:t> </a:t>
                </a:r>
                <a:r>
                  <a:rPr lang="en-US" sz="2400" dirty="0" err="1">
                    <a:latin typeface="UTM Avo" panose="02040603050506020204" pitchFamily="18"/>
                    <a:ea typeface="SimSun" panose="02010600030101010101" pitchFamily="2" charset="-122"/>
                  </a:rPr>
                  <a:t>xô</a:t>
                </a:r>
                <a:r>
                  <a:rPr lang="en-US" sz="2400" dirty="0">
                    <a:latin typeface="UTM Avo" panose="02040603050506020204" pitchFamily="18"/>
                    <a:ea typeface="SimSun" panose="02010600030101010101" pitchFamily="2" charset="-122"/>
                  </a:rPr>
                  <a:t> </a:t>
                </a:r>
                <a:r>
                  <a:rPr lang="en-US" sz="2400" dirty="0" err="1">
                    <a:latin typeface="UTM Avo" panose="02040603050506020204" pitchFamily="18"/>
                    <a:ea typeface="SimSun" panose="02010600030101010101" pitchFamily="2" charset="-122"/>
                  </a:rPr>
                  <a:t>nước</a:t>
                </a:r>
                <a:r>
                  <a:rPr lang="en-US" sz="2400" dirty="0">
                    <a:latin typeface="UTM Avo" panose="02040603050506020204" pitchFamily="18"/>
                    <a:ea typeface="SimSun" panose="02010600030101010101" pitchFamily="2" charset="-122"/>
                  </a:rPr>
                  <a:t> </a:t>
                </a:r>
                <a:r>
                  <a:rPr lang="en-US" sz="2400" dirty="0" err="1">
                    <a:latin typeface="UTM Avo" panose="02040603050506020204" pitchFamily="18"/>
                    <a:ea typeface="SimSun" panose="02010600030101010101" pitchFamily="2" charset="-122"/>
                  </a:rPr>
                  <a:t>và</a:t>
                </a:r>
                <a:r>
                  <a:rPr lang="en-US" sz="2400" dirty="0">
                    <a:latin typeface="UTM Avo" panose="02040603050506020204" pitchFamily="18"/>
                    <a:ea typeface="SimSun" panose="02010600030101010101" pitchFamily="2" charset="-122"/>
                  </a:rPr>
                  <a:t> </a:t>
                </a:r>
                <a14:m>
                  <m:oMath xmlns:m="http://schemas.openxmlformats.org/officeDocument/2006/math">
                    <m:f>
                      <m:fPr>
                        <m:ctrlPr>
                          <a:rPr lang="en-US" sz="2400" i="1">
                            <a:latin typeface="Cambria Math" panose="02040503050406030204" pitchFamily="18" charset="0"/>
                            <a:cs typeface="Times New Roman" panose="02020603050405020304"/>
                          </a:rPr>
                        </m:ctrlPr>
                      </m:fPr>
                      <m:num>
                        <m:r>
                          <m:rPr>
                            <m:nor/>
                          </m:rPr>
                          <a:rPr lang="en-US" sz="2400" i="0">
                            <a:latin typeface="UTM Avo" panose="02040603050506020204" pitchFamily="18" charset="0"/>
                            <a:ea typeface="Calibri" panose="020F0502020204030204"/>
                            <a:cs typeface="Times New Roman" panose="02020603050405020304"/>
                          </a:rPr>
                          <m:t>12</m:t>
                        </m:r>
                      </m:num>
                      <m:den>
                        <m:r>
                          <m:rPr>
                            <m:nor/>
                          </m:rPr>
                          <a:rPr lang="en-US" sz="2400" i="0">
                            <a:latin typeface="UTM Avo" panose="02040603050506020204" pitchFamily="18" charset="0"/>
                            <a:ea typeface="Calibri" panose="020F0502020204030204"/>
                            <a:cs typeface="Times New Roman" panose="02020603050405020304"/>
                          </a:rPr>
                          <m:t>5</m:t>
                        </m:r>
                      </m:den>
                    </m:f>
                  </m:oMath>
                </a14:m>
                <a:r>
                  <a:rPr lang="en-US" sz="2400" dirty="0">
                    <a:latin typeface="UTM Avo" panose="02040603050506020204" pitchFamily="18" charset="0"/>
                    <a:ea typeface="SimSun" panose="02010600030101010101" pitchFamily="2" charset="-122"/>
                  </a:rPr>
                  <a:t> </a:t>
                </a:r>
                <a:r>
                  <a:rPr lang="en-US" sz="2400" dirty="0" err="1">
                    <a:latin typeface="UTM Avo" panose="02040603050506020204" pitchFamily="18"/>
                    <a:ea typeface="SimSun" panose="02010600030101010101" pitchFamily="2" charset="-122"/>
                  </a:rPr>
                  <a:t>xô</a:t>
                </a:r>
                <a:r>
                  <a:rPr lang="en-US" sz="2400" dirty="0">
                    <a:latin typeface="UTM Avo" panose="02040603050506020204" pitchFamily="18"/>
                    <a:ea typeface="SimSun" panose="02010600030101010101" pitchFamily="2" charset="-122"/>
                  </a:rPr>
                  <a:t> </a:t>
                </a:r>
                <a:r>
                  <a:rPr lang="en-US" sz="2400" dirty="0" err="1">
                    <a:latin typeface="UTM Avo" panose="02040603050506020204" pitchFamily="18"/>
                    <a:ea typeface="SimSun" panose="02010600030101010101" pitchFamily="2" charset="-122"/>
                  </a:rPr>
                  <a:t>nước</a:t>
                </a:r>
                <a:r>
                  <a:rPr lang="en-US" sz="2400" dirty="0">
                    <a:latin typeface="UTM Avo" panose="02040603050506020204" pitchFamily="18"/>
                    <a:ea typeface="SimSun" panose="02010600030101010101" pitchFamily="2" charset="-122"/>
                  </a:rPr>
                  <a:t>.</a:t>
                </a:r>
                <a:endParaRPr lang="en-US" sz="2400" dirty="0">
                  <a:latin typeface="UTM Avo" panose="02040603050506020204" pitchFamily="18"/>
                </a:endParaRPr>
              </a:p>
            </p:txBody>
          </p:sp>
        </mc:Choice>
        <mc:Fallback>
          <p:sp>
            <p:nvSpPr>
              <p:cNvPr id="4" name="Rectangle 3"/>
              <p:cNvSpPr>
                <a:spLocks noRot="1" noChangeAspect="1" noMove="1" noResize="1" noEditPoints="1" noAdjustHandles="1" noChangeArrowheads="1" noChangeShapeType="1" noTextEdit="1"/>
              </p:cNvSpPr>
              <p:nvPr/>
            </p:nvSpPr>
            <p:spPr>
              <a:xfrm>
                <a:off x="536339" y="2277944"/>
                <a:ext cx="8636000" cy="3983206"/>
              </a:xfrm>
              <a:prstGeom prst="rect">
                <a:avLst/>
              </a:prstGeom>
              <a:blipFill rotWithShape="1">
                <a:blip r:embed="rId2"/>
                <a:stretch>
                  <a:fillRect l="-5" t="-5" r="5" b="1"/>
                </a:stretch>
              </a:blipFill>
            </p:spPr>
            <p:txBody>
              <a:bodyPr/>
              <a:lstStyle/>
              <a:p>
                <a:r>
                  <a:rPr lang="en-US" altLang="en-US">
                    <a:noFill/>
                  </a:rPr>
                  <a:t> </a:t>
                </a:r>
              </a:p>
            </p:txBody>
          </p:sp>
        </mc:Fallback>
      </mc:AlternateContent>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4224333" y="944207"/>
            <a:ext cx="3743333" cy="654731"/>
          </a:xfrm>
          <a:prstGeom prst="rect">
            <a:avLst/>
          </a:prstGeom>
        </p:spPr>
        <p:txBody>
          <a:bodyPr wrap="none">
            <a:spAutoFit/>
          </a:bodyPr>
          <a:lstStyle/>
          <a:p>
            <a:pPr algn="ctr" defTabSz="609600">
              <a:lnSpc>
                <a:spcPct val="150000"/>
              </a:lnSpc>
              <a:buFont typeface="Arial" panose="020B0604020202020204"/>
              <a:buNone/>
              <a:defRPr/>
            </a:pPr>
            <a:r>
              <a:rPr lang="en-US" sz="2800" b="1" kern="0" dirty="0">
                <a:solidFill>
                  <a:srgbClr val="262624"/>
                </a:solidFill>
                <a:latin typeface="UTM Avo" panose="02040603050506020204" pitchFamily="18"/>
                <a:cs typeface="Arial" panose="020B0604020202020204"/>
                <a:sym typeface="Arial" panose="020B0604020202020204"/>
              </a:rPr>
              <a:t>CỦNG CỐ, DẶN DÒ</a:t>
            </a:r>
            <a:endParaRPr lang="en-US" sz="2800" b="1" kern="0" dirty="0">
              <a:solidFill>
                <a:srgbClr val="262624"/>
              </a:solidFill>
              <a:latin typeface="UTM Avo" panose="02040603050506020204" pitchFamily="18"/>
              <a:cs typeface="Arial" panose="020B0604020202020204"/>
              <a:sym typeface="Arial" panose="020B0604020202020204"/>
            </a:endParaRPr>
          </a:p>
        </p:txBody>
      </p:sp>
      <p:sp>
        <p:nvSpPr>
          <p:cNvPr id="3" name="Rounded Rectangle 2"/>
          <p:cNvSpPr/>
          <p:nvPr/>
        </p:nvSpPr>
        <p:spPr>
          <a:xfrm>
            <a:off x="2913528" y="1913964"/>
            <a:ext cx="6364941" cy="1725707"/>
          </a:xfrm>
          <a:custGeom>
            <a:avLst/>
            <a:gdLst>
              <a:gd name="connsiteX0" fmla="*/ 0 w 6364941"/>
              <a:gd name="connsiteY0" fmla="*/ 287624 h 1725707"/>
              <a:gd name="connsiteX1" fmla="*/ 287624 w 6364941"/>
              <a:gd name="connsiteY1" fmla="*/ 0 h 1725707"/>
              <a:gd name="connsiteX2" fmla="*/ 6077317 w 6364941"/>
              <a:gd name="connsiteY2" fmla="*/ 0 h 1725707"/>
              <a:gd name="connsiteX3" fmla="*/ 6364941 w 6364941"/>
              <a:gd name="connsiteY3" fmla="*/ 287624 h 1725707"/>
              <a:gd name="connsiteX4" fmla="*/ 6364941 w 6364941"/>
              <a:gd name="connsiteY4" fmla="*/ 1438083 h 1725707"/>
              <a:gd name="connsiteX5" fmla="*/ 6077317 w 6364941"/>
              <a:gd name="connsiteY5" fmla="*/ 1725707 h 1725707"/>
              <a:gd name="connsiteX6" fmla="*/ 287624 w 6364941"/>
              <a:gd name="connsiteY6" fmla="*/ 1725707 h 1725707"/>
              <a:gd name="connsiteX7" fmla="*/ 0 w 6364941"/>
              <a:gd name="connsiteY7" fmla="*/ 1438083 h 1725707"/>
              <a:gd name="connsiteX8" fmla="*/ 0 w 6364941"/>
              <a:gd name="connsiteY8" fmla="*/ 287624 h 1725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64941" h="1725707" extrusionOk="0">
                <a:moveTo>
                  <a:pt x="0" y="287624"/>
                </a:moveTo>
                <a:cubicBezTo>
                  <a:pt x="-20921" y="115870"/>
                  <a:pt x="101719" y="10154"/>
                  <a:pt x="287624" y="0"/>
                </a:cubicBezTo>
                <a:cubicBezTo>
                  <a:pt x="2164292" y="132882"/>
                  <a:pt x="3502341" y="-84951"/>
                  <a:pt x="6077317" y="0"/>
                </a:cubicBezTo>
                <a:cubicBezTo>
                  <a:pt x="6214033" y="21615"/>
                  <a:pt x="6359907" y="156601"/>
                  <a:pt x="6364941" y="287624"/>
                </a:cubicBezTo>
                <a:cubicBezTo>
                  <a:pt x="6339883" y="769904"/>
                  <a:pt x="6422444" y="1169164"/>
                  <a:pt x="6364941" y="1438083"/>
                </a:cubicBezTo>
                <a:cubicBezTo>
                  <a:pt x="6386660" y="1599510"/>
                  <a:pt x="6239250" y="1719363"/>
                  <a:pt x="6077317" y="1725707"/>
                </a:cubicBezTo>
                <a:cubicBezTo>
                  <a:pt x="5124229" y="1813346"/>
                  <a:pt x="1705160" y="1653028"/>
                  <a:pt x="287624" y="1725707"/>
                </a:cubicBezTo>
                <a:cubicBezTo>
                  <a:pt x="128295" y="1721136"/>
                  <a:pt x="-2483" y="1600384"/>
                  <a:pt x="0" y="1438083"/>
                </a:cubicBezTo>
                <a:cubicBezTo>
                  <a:pt x="-102789" y="1275073"/>
                  <a:pt x="-31003" y="820070"/>
                  <a:pt x="0" y="287624"/>
                </a:cubicBezTo>
                <a:close/>
              </a:path>
            </a:pathLst>
          </a:custGeom>
          <a:noFill/>
          <a:ln w="38100">
            <a:solidFill>
              <a:schemeClr val="accent2">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vi-VN" sz="2400" dirty="0">
                <a:solidFill>
                  <a:srgbClr val="000000"/>
                </a:solidFill>
                <a:latin typeface="UTM Avo" panose="02040603050506020204" pitchFamily="18"/>
              </a:rPr>
              <a:t>Qua bài học hôm nay, em học được những gì?</a:t>
            </a:r>
            <a:endParaRPr lang="en-US" sz="2400" dirty="0">
              <a:latin typeface="UTM Avo" panose="02040603050506020204" pitchFamily="18"/>
            </a:endParaRPr>
          </a:p>
        </p:txBody>
      </p:sp>
      <p:sp>
        <p:nvSpPr>
          <p:cNvPr id="4" name="Rounded Rectangle 3"/>
          <p:cNvSpPr/>
          <p:nvPr/>
        </p:nvSpPr>
        <p:spPr>
          <a:xfrm>
            <a:off x="2913527" y="3954697"/>
            <a:ext cx="6364941" cy="1959096"/>
          </a:xfrm>
          <a:custGeom>
            <a:avLst/>
            <a:gdLst>
              <a:gd name="connsiteX0" fmla="*/ 0 w 6364941"/>
              <a:gd name="connsiteY0" fmla="*/ 326523 h 1959096"/>
              <a:gd name="connsiteX1" fmla="*/ 326523 w 6364941"/>
              <a:gd name="connsiteY1" fmla="*/ 0 h 1959096"/>
              <a:gd name="connsiteX2" fmla="*/ 6038418 w 6364941"/>
              <a:gd name="connsiteY2" fmla="*/ 0 h 1959096"/>
              <a:gd name="connsiteX3" fmla="*/ 6364941 w 6364941"/>
              <a:gd name="connsiteY3" fmla="*/ 326523 h 1959096"/>
              <a:gd name="connsiteX4" fmla="*/ 6364941 w 6364941"/>
              <a:gd name="connsiteY4" fmla="*/ 1632573 h 1959096"/>
              <a:gd name="connsiteX5" fmla="*/ 6038418 w 6364941"/>
              <a:gd name="connsiteY5" fmla="*/ 1959096 h 1959096"/>
              <a:gd name="connsiteX6" fmla="*/ 326523 w 6364941"/>
              <a:gd name="connsiteY6" fmla="*/ 1959096 h 1959096"/>
              <a:gd name="connsiteX7" fmla="*/ 0 w 6364941"/>
              <a:gd name="connsiteY7" fmla="*/ 1632573 h 1959096"/>
              <a:gd name="connsiteX8" fmla="*/ 0 w 6364941"/>
              <a:gd name="connsiteY8" fmla="*/ 326523 h 1959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64941" h="1959096" extrusionOk="0">
                <a:moveTo>
                  <a:pt x="0" y="326523"/>
                </a:moveTo>
                <a:cubicBezTo>
                  <a:pt x="-20788" y="133366"/>
                  <a:pt x="123284" y="8597"/>
                  <a:pt x="326523" y="0"/>
                </a:cubicBezTo>
                <a:cubicBezTo>
                  <a:pt x="1457467" y="132882"/>
                  <a:pt x="5383414" y="-84951"/>
                  <a:pt x="6038418" y="0"/>
                </a:cubicBezTo>
                <a:cubicBezTo>
                  <a:pt x="6200920" y="17414"/>
                  <a:pt x="6362737" y="158372"/>
                  <a:pt x="6364941" y="326523"/>
                </a:cubicBezTo>
                <a:cubicBezTo>
                  <a:pt x="6371678" y="527221"/>
                  <a:pt x="6331582" y="1447306"/>
                  <a:pt x="6364941" y="1632573"/>
                </a:cubicBezTo>
                <a:cubicBezTo>
                  <a:pt x="6396951" y="1816704"/>
                  <a:pt x="6221902" y="1952613"/>
                  <a:pt x="6038418" y="1959096"/>
                </a:cubicBezTo>
                <a:cubicBezTo>
                  <a:pt x="4510991" y="2046735"/>
                  <a:pt x="1734324" y="1886417"/>
                  <a:pt x="326523" y="1959096"/>
                </a:cubicBezTo>
                <a:cubicBezTo>
                  <a:pt x="143505" y="1933498"/>
                  <a:pt x="-10237" y="1827133"/>
                  <a:pt x="0" y="1632573"/>
                </a:cubicBezTo>
                <a:cubicBezTo>
                  <a:pt x="83471" y="996830"/>
                  <a:pt x="70281" y="887206"/>
                  <a:pt x="0" y="326523"/>
                </a:cubicBezTo>
                <a:close/>
              </a:path>
            </a:pathLst>
          </a:custGeom>
          <a:noFill/>
          <a:ln w="38100">
            <a:solidFill>
              <a:schemeClr val="accent2">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vi-VN" sz="2000" dirty="0">
                <a:solidFill>
                  <a:schemeClr val="tx1"/>
                </a:solidFill>
                <a:latin typeface="UTM Avo" panose="02040603050506020204" pitchFamily="18"/>
              </a:rPr>
              <a:t>+ Ôn tập, củng cố kĩ năng nhân hai phân số. </a:t>
            </a:r>
            <a:endParaRPr lang="vi-VN" sz="2000" dirty="0">
              <a:solidFill>
                <a:schemeClr val="tx1"/>
              </a:solidFill>
              <a:latin typeface="UTM Avo" panose="02040603050506020204" pitchFamily="18"/>
            </a:endParaRPr>
          </a:p>
          <a:p>
            <a:pPr algn="ctr">
              <a:lnSpc>
                <a:spcPct val="150000"/>
              </a:lnSpc>
            </a:pPr>
            <a:r>
              <a:rPr lang="vi-VN" sz="2000" dirty="0">
                <a:solidFill>
                  <a:schemeClr val="tx1"/>
                </a:solidFill>
                <a:latin typeface="UTM Avo" panose="02040603050506020204" pitchFamily="18"/>
              </a:rPr>
              <a:t>+ Nhận biết tính chất giao hoán, kết hợp của phép nhân phân số và bước đầu vận dụng.</a:t>
            </a:r>
            <a:endParaRPr lang="en-US" sz="2000" dirty="0">
              <a:solidFill>
                <a:schemeClr val="tx1"/>
              </a:solidFill>
              <a:latin typeface="UTM Avo" panose="02040603050506020204" pitchFamily="1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5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randombar(horizontal)">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grpId="0" nodeType="clickEffect">
                                  <p:stCondLst>
                                    <p:cond delay="0"/>
                                  </p:stCondLst>
                                  <p:childTnLst>
                                    <p:set>
                                      <p:cBhvr>
                                        <p:cTn id="18" dur="1" fill="hold">
                                          <p:stCondLst>
                                            <p:cond delay="0"/>
                                          </p:stCondLst>
                                        </p:cTn>
                                        <p:tgtEl>
                                          <p:spTgt spid="4">
                                            <p:bg/>
                                          </p:spTgt>
                                        </p:tgtEl>
                                        <p:attrNameLst>
                                          <p:attrName>style.visibility</p:attrName>
                                        </p:attrNameLst>
                                      </p:cBhvr>
                                      <p:to>
                                        <p:strVal val="visible"/>
                                      </p:to>
                                    </p:set>
                                    <p:animEffect transition="in" filter="randombar(horizontal)">
                                      <p:cBhvr>
                                        <p:cTn id="19" dur="500"/>
                                        <p:tgtEl>
                                          <p:spTgt spid="4">
                                            <p:bg/>
                                          </p:spTgt>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4">
                                            <p:txEl>
                                              <p:pRg st="0" end="0"/>
                                            </p:txEl>
                                          </p:spTgt>
                                        </p:tgtEl>
                                        <p:attrNameLst>
                                          <p:attrName>style.visibility</p:attrName>
                                        </p:attrNameLst>
                                      </p:cBhvr>
                                      <p:to>
                                        <p:strVal val="visible"/>
                                      </p:to>
                                    </p:set>
                                    <p:animEffect transition="in" filter="randombar(horizontal)">
                                      <p:cBhvr>
                                        <p:cTn id="22" dur="500"/>
                                        <p:tgtEl>
                                          <p:spTgt spid="4">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4">
                                            <p:txEl>
                                              <p:pRg st="1" end="1"/>
                                            </p:txEl>
                                          </p:spTgt>
                                        </p:tgtEl>
                                        <p:attrNameLst>
                                          <p:attrName>style.visibility</p:attrName>
                                        </p:attrNameLst>
                                      </p:cBhvr>
                                      <p:to>
                                        <p:strVal val="visible"/>
                                      </p:to>
                                    </p:set>
                                    <p:animEffect transition="in" filter="randombar(horizontal)">
                                      <p:cBhvr>
                                        <p:cTn id="27"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4" grpId="0" animBg="1" uiExpand="1" build="p"/>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grpSp>
        <p:nvGrpSpPr>
          <p:cNvPr id="5" name="Group 4"/>
          <p:cNvGrpSpPr/>
          <p:nvPr/>
        </p:nvGrpSpPr>
        <p:grpSpPr>
          <a:xfrm>
            <a:off x="4727728" y="3010718"/>
            <a:ext cx="2736543" cy="1674349"/>
            <a:chOff x="309542" y="967667"/>
            <a:chExt cx="2878585" cy="1674349"/>
          </a:xfrm>
        </p:grpSpPr>
        <p:pic>
          <p:nvPicPr>
            <p:cNvPr id="6" name="Picture 5">
              <a:hlinkClick r:id="rId2"/>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0000" b="90000" l="10000" r="90000"/>
                      </a14:imgEffect>
                    </a14:imgLayer>
                  </a14:imgProps>
                </a:ext>
              </a:extLst>
            </a:blip>
            <a:srcRect l="7499" t="15368" r="7236" b="7264"/>
            <a:stretch>
              <a:fillRect/>
            </a:stretch>
          </p:blipFill>
          <p:spPr>
            <a:xfrm>
              <a:off x="1029743" y="1336999"/>
              <a:ext cx="1438182" cy="1305017"/>
            </a:xfrm>
            <a:prstGeom prst="rect">
              <a:avLst/>
            </a:prstGeom>
          </p:spPr>
        </p:pic>
        <p:sp>
          <p:nvSpPr>
            <p:cNvPr id="7" name="TextBox 6"/>
            <p:cNvSpPr txBox="1"/>
            <p:nvPr/>
          </p:nvSpPr>
          <p:spPr>
            <a:xfrm>
              <a:off x="309542" y="967667"/>
              <a:ext cx="2878585" cy="369332"/>
            </a:xfrm>
            <a:prstGeom prst="rect">
              <a:avLst/>
            </a:prstGeom>
            <a:noFill/>
          </p:spPr>
          <p:txBody>
            <a:bodyPr wrap="square" rtlCol="0">
              <a:spAutoFit/>
            </a:bodyPr>
            <a:lstStyle/>
            <a:p>
              <a:r>
                <a:rPr lang="en-US" sz="1800" b="1" dirty="0" err="1">
                  <a:solidFill>
                    <a:schemeClr val="accent2"/>
                  </a:solidFill>
                  <a:latin typeface="UTM Avo" panose="02040603050506020204" pitchFamily="18" charset="0"/>
                </a:rPr>
                <a:t>Ấn</a:t>
              </a:r>
              <a:r>
                <a:rPr lang="en-US" sz="1800" b="1" dirty="0">
                  <a:solidFill>
                    <a:schemeClr val="accent2"/>
                  </a:solidFill>
                  <a:latin typeface="UTM Avo" panose="02040603050506020204" pitchFamily="18" charset="0"/>
                </a:rPr>
                <a:t> </a:t>
              </a:r>
              <a:r>
                <a:rPr lang="en-US" sz="1800" b="1" dirty="0" err="1">
                  <a:solidFill>
                    <a:schemeClr val="accent2"/>
                  </a:solidFill>
                  <a:latin typeface="UTM Avo" panose="02040603050506020204" pitchFamily="18" charset="0"/>
                </a:rPr>
                <a:t>để</a:t>
              </a:r>
              <a:r>
                <a:rPr lang="en-US" sz="1800" b="1" dirty="0">
                  <a:solidFill>
                    <a:schemeClr val="accent2"/>
                  </a:solidFill>
                  <a:latin typeface="UTM Avo" panose="02040603050506020204" pitchFamily="18" charset="0"/>
                </a:rPr>
                <a:t> </a:t>
              </a:r>
              <a:r>
                <a:rPr lang="en-US" sz="1800" b="1" dirty="0" err="1">
                  <a:solidFill>
                    <a:schemeClr val="accent2"/>
                  </a:solidFill>
                  <a:latin typeface="UTM Avo" panose="02040603050506020204" pitchFamily="18" charset="0"/>
                </a:rPr>
                <a:t>đến</a:t>
              </a:r>
              <a:r>
                <a:rPr lang="en-US" sz="1800" b="1" dirty="0">
                  <a:solidFill>
                    <a:schemeClr val="accent2"/>
                  </a:solidFill>
                  <a:latin typeface="UTM Avo" panose="02040603050506020204" pitchFamily="18" charset="0"/>
                </a:rPr>
                <a:t> </a:t>
              </a:r>
              <a:r>
                <a:rPr lang="en-US" sz="1800" b="1" dirty="0" err="1">
                  <a:solidFill>
                    <a:schemeClr val="accent2"/>
                  </a:solidFill>
                  <a:latin typeface="UTM Avo" panose="02040603050506020204" pitchFamily="18" charset="0"/>
                </a:rPr>
                <a:t>trang</a:t>
              </a:r>
              <a:r>
                <a:rPr lang="en-US" sz="1800" b="1" dirty="0">
                  <a:solidFill>
                    <a:schemeClr val="accent2"/>
                  </a:solidFill>
                  <a:latin typeface="UTM Avo" panose="02040603050506020204" pitchFamily="18" charset="0"/>
                </a:rPr>
                <a:t> </a:t>
              </a:r>
              <a:r>
                <a:rPr lang="en-US" sz="1800" b="1" dirty="0" err="1">
                  <a:solidFill>
                    <a:schemeClr val="accent2"/>
                  </a:solidFill>
                  <a:latin typeface="UTM Avo" panose="02040603050506020204" pitchFamily="18" charset="0"/>
                </a:rPr>
                <a:t>sách</a:t>
              </a:r>
              <a:endParaRPr lang="en-US" sz="1800" b="1" dirty="0">
                <a:solidFill>
                  <a:schemeClr val="accent2"/>
                </a:solidFill>
                <a:latin typeface="UTM Avo" panose="02040603050506020204" pitchFamily="18" charset="0"/>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Google Shape;401;p23"/>
          <p:cNvSpPr txBox="1"/>
          <p:nvPr/>
        </p:nvSpPr>
        <p:spPr>
          <a:xfrm>
            <a:off x="1803867" y="2030826"/>
            <a:ext cx="1219200" cy="791200"/>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15000"/>
              </a:lnSpc>
              <a:spcBef>
                <a:spcPts val="0"/>
              </a:spcBef>
              <a:spcAft>
                <a:spcPts val="0"/>
              </a:spcAft>
              <a:buClr>
                <a:schemeClr val="lt2"/>
              </a:buClr>
              <a:buSzPts val="3000"/>
              <a:buFont typeface="Fredoka One" panose="02000000000000000000"/>
              <a:buNone/>
              <a:defRPr sz="5335" b="0" i="0" u="none" strike="noStrike" cap="none">
                <a:solidFill>
                  <a:schemeClr val="accent2"/>
                </a:solidFill>
                <a:latin typeface="Fredoka One" panose="02000000000000000000"/>
                <a:ea typeface="Fredoka One" panose="02000000000000000000"/>
                <a:cs typeface="Fredoka One" panose="02000000000000000000"/>
                <a:sym typeface="Fredoka One" panose="02000000000000000000"/>
              </a:defRPr>
            </a:lvl1pPr>
            <a:lvl2pPr marR="0" lvl="1" algn="l" rtl="0">
              <a:lnSpc>
                <a:spcPct val="115000"/>
              </a:lnSpc>
              <a:spcBef>
                <a:spcPts val="0"/>
              </a:spcBef>
              <a:spcAft>
                <a:spcPts val="0"/>
              </a:spcAft>
              <a:buClr>
                <a:schemeClr val="lt2"/>
              </a:buClr>
              <a:buSzPts val="3000"/>
              <a:buFont typeface="Fredoka One" panose="02000000000000000000"/>
              <a:buNone/>
              <a:defRPr sz="4000" b="0" i="0" u="none" strike="noStrike" cap="none">
                <a:solidFill>
                  <a:schemeClr val="lt2"/>
                </a:solidFill>
                <a:latin typeface="Fredoka One" panose="02000000000000000000"/>
                <a:ea typeface="Fredoka One" panose="02000000000000000000"/>
                <a:cs typeface="Fredoka One" panose="02000000000000000000"/>
                <a:sym typeface="Fredoka One" panose="02000000000000000000"/>
              </a:defRPr>
            </a:lvl2pPr>
            <a:lvl3pPr marR="0" lvl="2" algn="l" rtl="0">
              <a:lnSpc>
                <a:spcPct val="115000"/>
              </a:lnSpc>
              <a:spcBef>
                <a:spcPts val="0"/>
              </a:spcBef>
              <a:spcAft>
                <a:spcPts val="0"/>
              </a:spcAft>
              <a:buClr>
                <a:schemeClr val="lt2"/>
              </a:buClr>
              <a:buSzPts val="3000"/>
              <a:buFont typeface="Fredoka One" panose="02000000000000000000"/>
              <a:buNone/>
              <a:defRPr sz="4000" b="0" i="0" u="none" strike="noStrike" cap="none">
                <a:solidFill>
                  <a:schemeClr val="lt2"/>
                </a:solidFill>
                <a:latin typeface="Fredoka One" panose="02000000000000000000"/>
                <a:ea typeface="Fredoka One" panose="02000000000000000000"/>
                <a:cs typeface="Fredoka One" panose="02000000000000000000"/>
                <a:sym typeface="Fredoka One" panose="02000000000000000000"/>
              </a:defRPr>
            </a:lvl3pPr>
            <a:lvl4pPr marR="0" lvl="3" algn="l" rtl="0">
              <a:lnSpc>
                <a:spcPct val="115000"/>
              </a:lnSpc>
              <a:spcBef>
                <a:spcPts val="0"/>
              </a:spcBef>
              <a:spcAft>
                <a:spcPts val="0"/>
              </a:spcAft>
              <a:buClr>
                <a:schemeClr val="lt2"/>
              </a:buClr>
              <a:buSzPts val="3000"/>
              <a:buFont typeface="Fredoka One" panose="02000000000000000000"/>
              <a:buNone/>
              <a:defRPr sz="4000" b="0" i="0" u="none" strike="noStrike" cap="none">
                <a:solidFill>
                  <a:schemeClr val="lt2"/>
                </a:solidFill>
                <a:latin typeface="Fredoka One" panose="02000000000000000000"/>
                <a:ea typeface="Fredoka One" panose="02000000000000000000"/>
                <a:cs typeface="Fredoka One" panose="02000000000000000000"/>
                <a:sym typeface="Fredoka One" panose="02000000000000000000"/>
              </a:defRPr>
            </a:lvl4pPr>
            <a:lvl5pPr marR="0" lvl="4" algn="l" rtl="0">
              <a:lnSpc>
                <a:spcPct val="115000"/>
              </a:lnSpc>
              <a:spcBef>
                <a:spcPts val="0"/>
              </a:spcBef>
              <a:spcAft>
                <a:spcPts val="0"/>
              </a:spcAft>
              <a:buClr>
                <a:schemeClr val="lt2"/>
              </a:buClr>
              <a:buSzPts val="3000"/>
              <a:buFont typeface="Fredoka One" panose="02000000000000000000"/>
              <a:buNone/>
              <a:defRPr sz="4000" b="0" i="0" u="none" strike="noStrike" cap="none">
                <a:solidFill>
                  <a:schemeClr val="lt2"/>
                </a:solidFill>
                <a:latin typeface="Fredoka One" panose="02000000000000000000"/>
                <a:ea typeface="Fredoka One" panose="02000000000000000000"/>
                <a:cs typeface="Fredoka One" panose="02000000000000000000"/>
                <a:sym typeface="Fredoka One" panose="02000000000000000000"/>
              </a:defRPr>
            </a:lvl5pPr>
            <a:lvl6pPr marR="0" lvl="5" algn="l" rtl="0">
              <a:lnSpc>
                <a:spcPct val="115000"/>
              </a:lnSpc>
              <a:spcBef>
                <a:spcPts val="0"/>
              </a:spcBef>
              <a:spcAft>
                <a:spcPts val="0"/>
              </a:spcAft>
              <a:buClr>
                <a:schemeClr val="lt2"/>
              </a:buClr>
              <a:buSzPts val="3000"/>
              <a:buFont typeface="Fredoka One" panose="02000000000000000000"/>
              <a:buNone/>
              <a:defRPr sz="4000" b="0" i="0" u="none" strike="noStrike" cap="none">
                <a:solidFill>
                  <a:schemeClr val="lt2"/>
                </a:solidFill>
                <a:latin typeface="Fredoka One" panose="02000000000000000000"/>
                <a:ea typeface="Fredoka One" panose="02000000000000000000"/>
                <a:cs typeface="Fredoka One" panose="02000000000000000000"/>
                <a:sym typeface="Fredoka One" panose="02000000000000000000"/>
              </a:defRPr>
            </a:lvl6pPr>
            <a:lvl7pPr marR="0" lvl="6" algn="l" rtl="0">
              <a:lnSpc>
                <a:spcPct val="115000"/>
              </a:lnSpc>
              <a:spcBef>
                <a:spcPts val="0"/>
              </a:spcBef>
              <a:spcAft>
                <a:spcPts val="0"/>
              </a:spcAft>
              <a:buClr>
                <a:schemeClr val="lt2"/>
              </a:buClr>
              <a:buSzPts val="3000"/>
              <a:buFont typeface="Fredoka One" panose="02000000000000000000"/>
              <a:buNone/>
              <a:defRPr sz="4000" b="0" i="0" u="none" strike="noStrike" cap="none">
                <a:solidFill>
                  <a:schemeClr val="lt2"/>
                </a:solidFill>
                <a:latin typeface="Fredoka One" panose="02000000000000000000"/>
                <a:ea typeface="Fredoka One" panose="02000000000000000000"/>
                <a:cs typeface="Fredoka One" panose="02000000000000000000"/>
                <a:sym typeface="Fredoka One" panose="02000000000000000000"/>
              </a:defRPr>
            </a:lvl7pPr>
            <a:lvl8pPr marR="0" lvl="7" algn="l" rtl="0">
              <a:lnSpc>
                <a:spcPct val="115000"/>
              </a:lnSpc>
              <a:spcBef>
                <a:spcPts val="0"/>
              </a:spcBef>
              <a:spcAft>
                <a:spcPts val="0"/>
              </a:spcAft>
              <a:buClr>
                <a:schemeClr val="lt2"/>
              </a:buClr>
              <a:buSzPts val="3000"/>
              <a:buFont typeface="Fredoka One" panose="02000000000000000000"/>
              <a:buNone/>
              <a:defRPr sz="4000" b="0" i="0" u="none" strike="noStrike" cap="none">
                <a:solidFill>
                  <a:schemeClr val="lt2"/>
                </a:solidFill>
                <a:latin typeface="Fredoka One" panose="02000000000000000000"/>
                <a:ea typeface="Fredoka One" panose="02000000000000000000"/>
                <a:cs typeface="Fredoka One" panose="02000000000000000000"/>
                <a:sym typeface="Fredoka One" panose="02000000000000000000"/>
              </a:defRPr>
            </a:lvl8pPr>
            <a:lvl9pPr marR="0" lvl="8" algn="l" rtl="0">
              <a:lnSpc>
                <a:spcPct val="115000"/>
              </a:lnSpc>
              <a:spcBef>
                <a:spcPts val="0"/>
              </a:spcBef>
              <a:spcAft>
                <a:spcPts val="0"/>
              </a:spcAft>
              <a:buClr>
                <a:schemeClr val="lt2"/>
              </a:buClr>
              <a:buSzPts val="3000"/>
              <a:buFont typeface="Fredoka One" panose="02000000000000000000"/>
              <a:buNone/>
              <a:defRPr sz="4000" b="0" i="0" u="none" strike="noStrike" cap="none">
                <a:solidFill>
                  <a:schemeClr val="lt2"/>
                </a:solidFill>
                <a:latin typeface="Fredoka One" panose="02000000000000000000"/>
                <a:ea typeface="Fredoka One" panose="02000000000000000000"/>
                <a:cs typeface="Fredoka One" panose="02000000000000000000"/>
                <a:sym typeface="Fredoka One" panose="02000000000000000000"/>
              </a:defRPr>
            </a:lvl9pPr>
          </a:lstStyle>
          <a:p>
            <a:pPr marL="0" marR="0" lvl="0" indent="0" algn="l" defTabSz="914400" rtl="0" eaLnBrk="1" fontAlgn="auto" latinLnBrk="0" hangingPunct="1">
              <a:lnSpc>
                <a:spcPct val="115000"/>
              </a:lnSpc>
              <a:spcBef>
                <a:spcPts val="0"/>
              </a:spcBef>
              <a:spcAft>
                <a:spcPts val="0"/>
              </a:spcAft>
              <a:buClr>
                <a:srgbClr val="4F4A74"/>
              </a:buClr>
              <a:buSzPts val="3000"/>
              <a:buFont typeface="Fredoka One" panose="02000000000000000000"/>
              <a:buNone/>
              <a:defRPr/>
            </a:pPr>
            <a:r>
              <a:rPr kumimoji="0" lang="en-GB" sz="4800" b="0" i="0" u="none" strike="noStrike" kern="0" cap="none" spc="0" normalizeH="0" baseline="0" noProof="0" dirty="0">
                <a:ln>
                  <a:noFill/>
                </a:ln>
                <a:solidFill>
                  <a:srgbClr val="E36267"/>
                </a:solidFill>
                <a:effectLst/>
                <a:uLnTx/>
                <a:uFillTx/>
                <a:latin typeface="UTM Avo" panose="02040603050506020204" pitchFamily="18"/>
                <a:sym typeface="Fredoka One" panose="02000000000000000000"/>
              </a:rPr>
              <a:t>01</a:t>
            </a:r>
            <a:endParaRPr kumimoji="0" lang="en-GB" sz="4800" b="0" i="0" u="none" strike="noStrike" kern="0" cap="none" spc="0" normalizeH="0" baseline="0" noProof="0" dirty="0">
              <a:ln>
                <a:noFill/>
              </a:ln>
              <a:solidFill>
                <a:srgbClr val="E36267"/>
              </a:solidFill>
              <a:effectLst/>
              <a:uLnTx/>
              <a:uFillTx/>
              <a:latin typeface="UTM Avo" panose="02040603050506020204" pitchFamily="18"/>
              <a:sym typeface="Fredoka One" panose="02000000000000000000"/>
            </a:endParaRPr>
          </a:p>
        </p:txBody>
      </p:sp>
      <p:sp>
        <p:nvSpPr>
          <p:cNvPr id="3" name="Google Shape;401;p23"/>
          <p:cNvSpPr txBox="1"/>
          <p:nvPr/>
        </p:nvSpPr>
        <p:spPr>
          <a:xfrm>
            <a:off x="1803867" y="3272267"/>
            <a:ext cx="1219200" cy="791200"/>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15000"/>
              </a:lnSpc>
              <a:spcBef>
                <a:spcPts val="0"/>
              </a:spcBef>
              <a:spcAft>
                <a:spcPts val="0"/>
              </a:spcAft>
              <a:buClr>
                <a:schemeClr val="lt2"/>
              </a:buClr>
              <a:buSzPts val="3000"/>
              <a:buFont typeface="Fredoka One" panose="02000000000000000000"/>
              <a:buNone/>
              <a:defRPr sz="5335" b="0" i="0" u="none" strike="noStrike" cap="none">
                <a:solidFill>
                  <a:schemeClr val="accent2"/>
                </a:solidFill>
                <a:latin typeface="Fredoka One" panose="02000000000000000000"/>
                <a:ea typeface="Fredoka One" panose="02000000000000000000"/>
                <a:cs typeface="Fredoka One" panose="02000000000000000000"/>
                <a:sym typeface="Fredoka One" panose="02000000000000000000"/>
              </a:defRPr>
            </a:lvl1pPr>
            <a:lvl2pPr marR="0" lvl="1" algn="l" rtl="0">
              <a:lnSpc>
                <a:spcPct val="115000"/>
              </a:lnSpc>
              <a:spcBef>
                <a:spcPts val="0"/>
              </a:spcBef>
              <a:spcAft>
                <a:spcPts val="0"/>
              </a:spcAft>
              <a:buClr>
                <a:schemeClr val="lt2"/>
              </a:buClr>
              <a:buSzPts val="3000"/>
              <a:buFont typeface="Fredoka One" panose="02000000000000000000"/>
              <a:buNone/>
              <a:defRPr sz="4000" b="0" i="0" u="none" strike="noStrike" cap="none">
                <a:solidFill>
                  <a:schemeClr val="lt2"/>
                </a:solidFill>
                <a:latin typeface="Fredoka One" panose="02000000000000000000"/>
                <a:ea typeface="Fredoka One" panose="02000000000000000000"/>
                <a:cs typeface="Fredoka One" panose="02000000000000000000"/>
                <a:sym typeface="Fredoka One" panose="02000000000000000000"/>
              </a:defRPr>
            </a:lvl2pPr>
            <a:lvl3pPr marR="0" lvl="2" algn="l" rtl="0">
              <a:lnSpc>
                <a:spcPct val="115000"/>
              </a:lnSpc>
              <a:spcBef>
                <a:spcPts val="0"/>
              </a:spcBef>
              <a:spcAft>
                <a:spcPts val="0"/>
              </a:spcAft>
              <a:buClr>
                <a:schemeClr val="lt2"/>
              </a:buClr>
              <a:buSzPts val="3000"/>
              <a:buFont typeface="Fredoka One" panose="02000000000000000000"/>
              <a:buNone/>
              <a:defRPr sz="4000" b="0" i="0" u="none" strike="noStrike" cap="none">
                <a:solidFill>
                  <a:schemeClr val="lt2"/>
                </a:solidFill>
                <a:latin typeface="Fredoka One" panose="02000000000000000000"/>
                <a:ea typeface="Fredoka One" panose="02000000000000000000"/>
                <a:cs typeface="Fredoka One" panose="02000000000000000000"/>
                <a:sym typeface="Fredoka One" panose="02000000000000000000"/>
              </a:defRPr>
            </a:lvl3pPr>
            <a:lvl4pPr marR="0" lvl="3" algn="l" rtl="0">
              <a:lnSpc>
                <a:spcPct val="115000"/>
              </a:lnSpc>
              <a:spcBef>
                <a:spcPts val="0"/>
              </a:spcBef>
              <a:spcAft>
                <a:spcPts val="0"/>
              </a:spcAft>
              <a:buClr>
                <a:schemeClr val="lt2"/>
              </a:buClr>
              <a:buSzPts val="3000"/>
              <a:buFont typeface="Fredoka One" panose="02000000000000000000"/>
              <a:buNone/>
              <a:defRPr sz="4000" b="0" i="0" u="none" strike="noStrike" cap="none">
                <a:solidFill>
                  <a:schemeClr val="lt2"/>
                </a:solidFill>
                <a:latin typeface="Fredoka One" panose="02000000000000000000"/>
                <a:ea typeface="Fredoka One" panose="02000000000000000000"/>
                <a:cs typeface="Fredoka One" panose="02000000000000000000"/>
                <a:sym typeface="Fredoka One" panose="02000000000000000000"/>
              </a:defRPr>
            </a:lvl4pPr>
            <a:lvl5pPr marR="0" lvl="4" algn="l" rtl="0">
              <a:lnSpc>
                <a:spcPct val="115000"/>
              </a:lnSpc>
              <a:spcBef>
                <a:spcPts val="0"/>
              </a:spcBef>
              <a:spcAft>
                <a:spcPts val="0"/>
              </a:spcAft>
              <a:buClr>
                <a:schemeClr val="lt2"/>
              </a:buClr>
              <a:buSzPts val="3000"/>
              <a:buFont typeface="Fredoka One" panose="02000000000000000000"/>
              <a:buNone/>
              <a:defRPr sz="4000" b="0" i="0" u="none" strike="noStrike" cap="none">
                <a:solidFill>
                  <a:schemeClr val="lt2"/>
                </a:solidFill>
                <a:latin typeface="Fredoka One" panose="02000000000000000000"/>
                <a:ea typeface="Fredoka One" panose="02000000000000000000"/>
                <a:cs typeface="Fredoka One" panose="02000000000000000000"/>
                <a:sym typeface="Fredoka One" panose="02000000000000000000"/>
              </a:defRPr>
            </a:lvl5pPr>
            <a:lvl6pPr marR="0" lvl="5" algn="l" rtl="0">
              <a:lnSpc>
                <a:spcPct val="115000"/>
              </a:lnSpc>
              <a:spcBef>
                <a:spcPts val="0"/>
              </a:spcBef>
              <a:spcAft>
                <a:spcPts val="0"/>
              </a:spcAft>
              <a:buClr>
                <a:schemeClr val="lt2"/>
              </a:buClr>
              <a:buSzPts val="3000"/>
              <a:buFont typeface="Fredoka One" panose="02000000000000000000"/>
              <a:buNone/>
              <a:defRPr sz="4000" b="0" i="0" u="none" strike="noStrike" cap="none">
                <a:solidFill>
                  <a:schemeClr val="lt2"/>
                </a:solidFill>
                <a:latin typeface="Fredoka One" panose="02000000000000000000"/>
                <a:ea typeface="Fredoka One" panose="02000000000000000000"/>
                <a:cs typeface="Fredoka One" panose="02000000000000000000"/>
                <a:sym typeface="Fredoka One" panose="02000000000000000000"/>
              </a:defRPr>
            </a:lvl6pPr>
            <a:lvl7pPr marR="0" lvl="6" algn="l" rtl="0">
              <a:lnSpc>
                <a:spcPct val="115000"/>
              </a:lnSpc>
              <a:spcBef>
                <a:spcPts val="0"/>
              </a:spcBef>
              <a:spcAft>
                <a:spcPts val="0"/>
              </a:spcAft>
              <a:buClr>
                <a:schemeClr val="lt2"/>
              </a:buClr>
              <a:buSzPts val="3000"/>
              <a:buFont typeface="Fredoka One" panose="02000000000000000000"/>
              <a:buNone/>
              <a:defRPr sz="4000" b="0" i="0" u="none" strike="noStrike" cap="none">
                <a:solidFill>
                  <a:schemeClr val="lt2"/>
                </a:solidFill>
                <a:latin typeface="Fredoka One" panose="02000000000000000000"/>
                <a:ea typeface="Fredoka One" panose="02000000000000000000"/>
                <a:cs typeface="Fredoka One" panose="02000000000000000000"/>
                <a:sym typeface="Fredoka One" panose="02000000000000000000"/>
              </a:defRPr>
            </a:lvl7pPr>
            <a:lvl8pPr marR="0" lvl="7" algn="l" rtl="0">
              <a:lnSpc>
                <a:spcPct val="115000"/>
              </a:lnSpc>
              <a:spcBef>
                <a:spcPts val="0"/>
              </a:spcBef>
              <a:spcAft>
                <a:spcPts val="0"/>
              </a:spcAft>
              <a:buClr>
                <a:schemeClr val="lt2"/>
              </a:buClr>
              <a:buSzPts val="3000"/>
              <a:buFont typeface="Fredoka One" panose="02000000000000000000"/>
              <a:buNone/>
              <a:defRPr sz="4000" b="0" i="0" u="none" strike="noStrike" cap="none">
                <a:solidFill>
                  <a:schemeClr val="lt2"/>
                </a:solidFill>
                <a:latin typeface="Fredoka One" panose="02000000000000000000"/>
                <a:ea typeface="Fredoka One" panose="02000000000000000000"/>
                <a:cs typeface="Fredoka One" panose="02000000000000000000"/>
                <a:sym typeface="Fredoka One" panose="02000000000000000000"/>
              </a:defRPr>
            </a:lvl8pPr>
            <a:lvl9pPr marR="0" lvl="8" algn="l" rtl="0">
              <a:lnSpc>
                <a:spcPct val="115000"/>
              </a:lnSpc>
              <a:spcBef>
                <a:spcPts val="0"/>
              </a:spcBef>
              <a:spcAft>
                <a:spcPts val="0"/>
              </a:spcAft>
              <a:buClr>
                <a:schemeClr val="lt2"/>
              </a:buClr>
              <a:buSzPts val="3000"/>
              <a:buFont typeface="Fredoka One" panose="02000000000000000000"/>
              <a:buNone/>
              <a:defRPr sz="4000" b="0" i="0" u="none" strike="noStrike" cap="none">
                <a:solidFill>
                  <a:schemeClr val="lt2"/>
                </a:solidFill>
                <a:latin typeface="Fredoka One" panose="02000000000000000000"/>
                <a:ea typeface="Fredoka One" panose="02000000000000000000"/>
                <a:cs typeface="Fredoka One" panose="02000000000000000000"/>
                <a:sym typeface="Fredoka One" panose="02000000000000000000"/>
              </a:defRPr>
            </a:lvl9pPr>
          </a:lstStyle>
          <a:p>
            <a:pPr marL="0" marR="0" lvl="0" indent="0" algn="l" defTabSz="914400" rtl="0" eaLnBrk="1" fontAlgn="auto" latinLnBrk="0" hangingPunct="1">
              <a:lnSpc>
                <a:spcPct val="115000"/>
              </a:lnSpc>
              <a:spcBef>
                <a:spcPts val="0"/>
              </a:spcBef>
              <a:spcAft>
                <a:spcPts val="0"/>
              </a:spcAft>
              <a:buClr>
                <a:srgbClr val="4F4A74"/>
              </a:buClr>
              <a:buSzPts val="3000"/>
              <a:buFont typeface="Fredoka One" panose="02000000000000000000"/>
              <a:buNone/>
              <a:defRPr/>
            </a:pPr>
            <a:r>
              <a:rPr kumimoji="0" lang="en-GB" sz="4800" b="0" i="0" u="none" strike="noStrike" kern="0" cap="none" spc="0" normalizeH="0" baseline="0" noProof="0" dirty="0">
                <a:ln>
                  <a:noFill/>
                </a:ln>
                <a:solidFill>
                  <a:srgbClr val="E36267"/>
                </a:solidFill>
                <a:effectLst/>
                <a:uLnTx/>
                <a:uFillTx/>
                <a:latin typeface="UTM Avo" panose="02040603050506020204" pitchFamily="18"/>
                <a:sym typeface="Fredoka One" panose="02000000000000000000"/>
              </a:rPr>
              <a:t>02</a:t>
            </a:r>
            <a:endParaRPr kumimoji="0" lang="en-GB" sz="4800" b="0" i="0" u="none" strike="noStrike" kern="0" cap="none" spc="0" normalizeH="0" baseline="0" noProof="0" dirty="0">
              <a:ln>
                <a:noFill/>
              </a:ln>
              <a:solidFill>
                <a:srgbClr val="E36267"/>
              </a:solidFill>
              <a:effectLst/>
              <a:uLnTx/>
              <a:uFillTx/>
              <a:latin typeface="UTM Avo" panose="02040603050506020204" pitchFamily="18"/>
              <a:sym typeface="Fredoka One" panose="02000000000000000000"/>
            </a:endParaRPr>
          </a:p>
        </p:txBody>
      </p:sp>
      <p:sp>
        <p:nvSpPr>
          <p:cNvPr id="4" name="Google Shape;401;p23"/>
          <p:cNvSpPr txBox="1"/>
          <p:nvPr/>
        </p:nvSpPr>
        <p:spPr>
          <a:xfrm>
            <a:off x="1803867" y="4513708"/>
            <a:ext cx="1219200" cy="791200"/>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15000"/>
              </a:lnSpc>
              <a:spcBef>
                <a:spcPts val="0"/>
              </a:spcBef>
              <a:spcAft>
                <a:spcPts val="0"/>
              </a:spcAft>
              <a:buClr>
                <a:schemeClr val="lt2"/>
              </a:buClr>
              <a:buSzPts val="3000"/>
              <a:buFont typeface="Fredoka One" panose="02000000000000000000"/>
              <a:buNone/>
              <a:defRPr sz="5335" b="0" i="0" u="none" strike="noStrike" cap="none">
                <a:solidFill>
                  <a:schemeClr val="accent2"/>
                </a:solidFill>
                <a:latin typeface="Fredoka One" panose="02000000000000000000"/>
                <a:ea typeface="Fredoka One" panose="02000000000000000000"/>
                <a:cs typeface="Fredoka One" panose="02000000000000000000"/>
                <a:sym typeface="Fredoka One" panose="02000000000000000000"/>
              </a:defRPr>
            </a:lvl1pPr>
            <a:lvl2pPr marR="0" lvl="1" algn="l" rtl="0">
              <a:lnSpc>
                <a:spcPct val="115000"/>
              </a:lnSpc>
              <a:spcBef>
                <a:spcPts val="0"/>
              </a:spcBef>
              <a:spcAft>
                <a:spcPts val="0"/>
              </a:spcAft>
              <a:buClr>
                <a:schemeClr val="lt2"/>
              </a:buClr>
              <a:buSzPts val="3000"/>
              <a:buFont typeface="Fredoka One" panose="02000000000000000000"/>
              <a:buNone/>
              <a:defRPr sz="4000" b="0" i="0" u="none" strike="noStrike" cap="none">
                <a:solidFill>
                  <a:schemeClr val="lt2"/>
                </a:solidFill>
                <a:latin typeface="Fredoka One" panose="02000000000000000000"/>
                <a:ea typeface="Fredoka One" panose="02000000000000000000"/>
                <a:cs typeface="Fredoka One" panose="02000000000000000000"/>
                <a:sym typeface="Fredoka One" panose="02000000000000000000"/>
              </a:defRPr>
            </a:lvl2pPr>
            <a:lvl3pPr marR="0" lvl="2" algn="l" rtl="0">
              <a:lnSpc>
                <a:spcPct val="115000"/>
              </a:lnSpc>
              <a:spcBef>
                <a:spcPts val="0"/>
              </a:spcBef>
              <a:spcAft>
                <a:spcPts val="0"/>
              </a:spcAft>
              <a:buClr>
                <a:schemeClr val="lt2"/>
              </a:buClr>
              <a:buSzPts val="3000"/>
              <a:buFont typeface="Fredoka One" panose="02000000000000000000"/>
              <a:buNone/>
              <a:defRPr sz="4000" b="0" i="0" u="none" strike="noStrike" cap="none">
                <a:solidFill>
                  <a:schemeClr val="lt2"/>
                </a:solidFill>
                <a:latin typeface="Fredoka One" panose="02000000000000000000"/>
                <a:ea typeface="Fredoka One" panose="02000000000000000000"/>
                <a:cs typeface="Fredoka One" panose="02000000000000000000"/>
                <a:sym typeface="Fredoka One" panose="02000000000000000000"/>
              </a:defRPr>
            </a:lvl3pPr>
            <a:lvl4pPr marR="0" lvl="3" algn="l" rtl="0">
              <a:lnSpc>
                <a:spcPct val="115000"/>
              </a:lnSpc>
              <a:spcBef>
                <a:spcPts val="0"/>
              </a:spcBef>
              <a:spcAft>
                <a:spcPts val="0"/>
              </a:spcAft>
              <a:buClr>
                <a:schemeClr val="lt2"/>
              </a:buClr>
              <a:buSzPts val="3000"/>
              <a:buFont typeface="Fredoka One" panose="02000000000000000000"/>
              <a:buNone/>
              <a:defRPr sz="4000" b="0" i="0" u="none" strike="noStrike" cap="none">
                <a:solidFill>
                  <a:schemeClr val="lt2"/>
                </a:solidFill>
                <a:latin typeface="Fredoka One" panose="02000000000000000000"/>
                <a:ea typeface="Fredoka One" panose="02000000000000000000"/>
                <a:cs typeface="Fredoka One" panose="02000000000000000000"/>
                <a:sym typeface="Fredoka One" panose="02000000000000000000"/>
              </a:defRPr>
            </a:lvl4pPr>
            <a:lvl5pPr marR="0" lvl="4" algn="l" rtl="0">
              <a:lnSpc>
                <a:spcPct val="115000"/>
              </a:lnSpc>
              <a:spcBef>
                <a:spcPts val="0"/>
              </a:spcBef>
              <a:spcAft>
                <a:spcPts val="0"/>
              </a:spcAft>
              <a:buClr>
                <a:schemeClr val="lt2"/>
              </a:buClr>
              <a:buSzPts val="3000"/>
              <a:buFont typeface="Fredoka One" panose="02000000000000000000"/>
              <a:buNone/>
              <a:defRPr sz="4000" b="0" i="0" u="none" strike="noStrike" cap="none">
                <a:solidFill>
                  <a:schemeClr val="lt2"/>
                </a:solidFill>
                <a:latin typeface="Fredoka One" panose="02000000000000000000"/>
                <a:ea typeface="Fredoka One" panose="02000000000000000000"/>
                <a:cs typeface="Fredoka One" panose="02000000000000000000"/>
                <a:sym typeface="Fredoka One" panose="02000000000000000000"/>
              </a:defRPr>
            </a:lvl5pPr>
            <a:lvl6pPr marR="0" lvl="5" algn="l" rtl="0">
              <a:lnSpc>
                <a:spcPct val="115000"/>
              </a:lnSpc>
              <a:spcBef>
                <a:spcPts val="0"/>
              </a:spcBef>
              <a:spcAft>
                <a:spcPts val="0"/>
              </a:spcAft>
              <a:buClr>
                <a:schemeClr val="lt2"/>
              </a:buClr>
              <a:buSzPts val="3000"/>
              <a:buFont typeface="Fredoka One" panose="02000000000000000000"/>
              <a:buNone/>
              <a:defRPr sz="4000" b="0" i="0" u="none" strike="noStrike" cap="none">
                <a:solidFill>
                  <a:schemeClr val="lt2"/>
                </a:solidFill>
                <a:latin typeface="Fredoka One" panose="02000000000000000000"/>
                <a:ea typeface="Fredoka One" panose="02000000000000000000"/>
                <a:cs typeface="Fredoka One" panose="02000000000000000000"/>
                <a:sym typeface="Fredoka One" panose="02000000000000000000"/>
              </a:defRPr>
            </a:lvl6pPr>
            <a:lvl7pPr marR="0" lvl="6" algn="l" rtl="0">
              <a:lnSpc>
                <a:spcPct val="115000"/>
              </a:lnSpc>
              <a:spcBef>
                <a:spcPts val="0"/>
              </a:spcBef>
              <a:spcAft>
                <a:spcPts val="0"/>
              </a:spcAft>
              <a:buClr>
                <a:schemeClr val="lt2"/>
              </a:buClr>
              <a:buSzPts val="3000"/>
              <a:buFont typeface="Fredoka One" panose="02000000000000000000"/>
              <a:buNone/>
              <a:defRPr sz="4000" b="0" i="0" u="none" strike="noStrike" cap="none">
                <a:solidFill>
                  <a:schemeClr val="lt2"/>
                </a:solidFill>
                <a:latin typeface="Fredoka One" panose="02000000000000000000"/>
                <a:ea typeface="Fredoka One" panose="02000000000000000000"/>
                <a:cs typeface="Fredoka One" panose="02000000000000000000"/>
                <a:sym typeface="Fredoka One" panose="02000000000000000000"/>
              </a:defRPr>
            </a:lvl7pPr>
            <a:lvl8pPr marR="0" lvl="7" algn="l" rtl="0">
              <a:lnSpc>
                <a:spcPct val="115000"/>
              </a:lnSpc>
              <a:spcBef>
                <a:spcPts val="0"/>
              </a:spcBef>
              <a:spcAft>
                <a:spcPts val="0"/>
              </a:spcAft>
              <a:buClr>
                <a:schemeClr val="lt2"/>
              </a:buClr>
              <a:buSzPts val="3000"/>
              <a:buFont typeface="Fredoka One" panose="02000000000000000000"/>
              <a:buNone/>
              <a:defRPr sz="4000" b="0" i="0" u="none" strike="noStrike" cap="none">
                <a:solidFill>
                  <a:schemeClr val="lt2"/>
                </a:solidFill>
                <a:latin typeface="Fredoka One" panose="02000000000000000000"/>
                <a:ea typeface="Fredoka One" panose="02000000000000000000"/>
                <a:cs typeface="Fredoka One" panose="02000000000000000000"/>
                <a:sym typeface="Fredoka One" panose="02000000000000000000"/>
              </a:defRPr>
            </a:lvl8pPr>
            <a:lvl9pPr marR="0" lvl="8" algn="l" rtl="0">
              <a:lnSpc>
                <a:spcPct val="115000"/>
              </a:lnSpc>
              <a:spcBef>
                <a:spcPts val="0"/>
              </a:spcBef>
              <a:spcAft>
                <a:spcPts val="0"/>
              </a:spcAft>
              <a:buClr>
                <a:schemeClr val="lt2"/>
              </a:buClr>
              <a:buSzPts val="3000"/>
              <a:buFont typeface="Fredoka One" panose="02000000000000000000"/>
              <a:buNone/>
              <a:defRPr sz="4000" b="0" i="0" u="none" strike="noStrike" cap="none">
                <a:solidFill>
                  <a:schemeClr val="lt2"/>
                </a:solidFill>
                <a:latin typeface="Fredoka One" panose="02000000000000000000"/>
                <a:ea typeface="Fredoka One" panose="02000000000000000000"/>
                <a:cs typeface="Fredoka One" panose="02000000000000000000"/>
                <a:sym typeface="Fredoka One" panose="02000000000000000000"/>
              </a:defRPr>
            </a:lvl9pPr>
          </a:lstStyle>
          <a:p>
            <a:pPr marL="0" marR="0" lvl="0" indent="0" algn="l" defTabSz="914400" rtl="0" eaLnBrk="1" fontAlgn="auto" latinLnBrk="0" hangingPunct="1">
              <a:lnSpc>
                <a:spcPct val="115000"/>
              </a:lnSpc>
              <a:spcBef>
                <a:spcPts val="0"/>
              </a:spcBef>
              <a:spcAft>
                <a:spcPts val="0"/>
              </a:spcAft>
              <a:buClr>
                <a:srgbClr val="4F4A74"/>
              </a:buClr>
              <a:buSzPts val="3000"/>
              <a:buFont typeface="Fredoka One" panose="02000000000000000000"/>
              <a:buNone/>
              <a:defRPr/>
            </a:pPr>
            <a:r>
              <a:rPr kumimoji="0" lang="en-GB" sz="4800" b="0" i="0" u="none" strike="noStrike" kern="0" cap="none" spc="0" normalizeH="0" baseline="0" noProof="0">
                <a:ln>
                  <a:noFill/>
                </a:ln>
                <a:solidFill>
                  <a:srgbClr val="E36267"/>
                </a:solidFill>
                <a:effectLst/>
                <a:uLnTx/>
                <a:uFillTx/>
                <a:latin typeface="UTM Avo" panose="02040603050506020204" pitchFamily="18"/>
                <a:sym typeface="Fredoka One" panose="02000000000000000000"/>
              </a:rPr>
              <a:t>03</a:t>
            </a:r>
            <a:endParaRPr kumimoji="0" lang="en-GB" sz="4800" b="0" i="0" u="none" strike="noStrike" kern="0" cap="none" spc="0" normalizeH="0" baseline="0" noProof="0" dirty="0">
              <a:ln>
                <a:noFill/>
              </a:ln>
              <a:solidFill>
                <a:srgbClr val="E36267"/>
              </a:solidFill>
              <a:effectLst/>
              <a:uLnTx/>
              <a:uFillTx/>
              <a:latin typeface="UTM Avo" panose="02040603050506020204" pitchFamily="18"/>
              <a:sym typeface="Fredoka One" panose="02000000000000000000"/>
            </a:endParaRPr>
          </a:p>
        </p:txBody>
      </p:sp>
      <p:sp>
        <p:nvSpPr>
          <p:cNvPr id="5" name="TextBox 4"/>
          <p:cNvSpPr txBox="1"/>
          <p:nvPr/>
        </p:nvSpPr>
        <p:spPr>
          <a:xfrm>
            <a:off x="3047166" y="2195593"/>
            <a:ext cx="3877985" cy="461665"/>
          </a:xfrm>
          <a:prstGeom prst="rect">
            <a:avLst/>
          </a:prstGeom>
          <a:noFill/>
        </p:spPr>
        <p:txBody>
          <a:bodyPr wrap="none" rtlCol="0">
            <a:spAutoFit/>
          </a:bodyPr>
          <a:lstStyle/>
          <a:p>
            <a:pPr algn="just">
              <a:buClr>
                <a:srgbClr val="000000"/>
              </a:buClr>
              <a:buFont typeface="Arial" panose="020B0604020202020204"/>
              <a:buNone/>
            </a:pPr>
            <a:r>
              <a:rPr lang="en-US" sz="2400" kern="0" dirty="0" err="1">
                <a:solidFill>
                  <a:srgbClr val="000000"/>
                </a:solidFill>
                <a:latin typeface="UTM Avo" panose="02040603050506020204" pitchFamily="18"/>
                <a:cs typeface="Arial" panose="020B0604020202020204"/>
                <a:sym typeface="Arial" panose="020B0604020202020204"/>
              </a:rPr>
              <a:t>Ôn</a:t>
            </a:r>
            <a:r>
              <a:rPr lang="en-US" sz="2400" kern="0" dirty="0">
                <a:solidFill>
                  <a:srgbClr val="000000"/>
                </a:solidFill>
                <a:latin typeface="UTM Avo" panose="02040603050506020204" pitchFamily="18"/>
                <a:cs typeface="Arial" panose="020B0604020202020204"/>
                <a:sym typeface="Arial" panose="020B0604020202020204"/>
              </a:rPr>
              <a:t> </a:t>
            </a:r>
            <a:r>
              <a:rPr lang="en-US" sz="2400" kern="0" dirty="0" err="1">
                <a:solidFill>
                  <a:srgbClr val="000000"/>
                </a:solidFill>
                <a:latin typeface="UTM Avo" panose="02040603050506020204" pitchFamily="18"/>
                <a:cs typeface="Arial" panose="020B0604020202020204"/>
                <a:sym typeface="Arial" panose="020B0604020202020204"/>
              </a:rPr>
              <a:t>tập</a:t>
            </a:r>
            <a:r>
              <a:rPr lang="en-US" sz="2400" kern="0" dirty="0">
                <a:solidFill>
                  <a:srgbClr val="000000"/>
                </a:solidFill>
                <a:latin typeface="UTM Avo" panose="02040603050506020204" pitchFamily="18"/>
                <a:cs typeface="Arial" panose="020B0604020202020204"/>
                <a:sym typeface="Arial" panose="020B0604020202020204"/>
              </a:rPr>
              <a:t> </a:t>
            </a:r>
            <a:r>
              <a:rPr lang="en-US" sz="2400" kern="0" dirty="0" err="1">
                <a:solidFill>
                  <a:srgbClr val="000000"/>
                </a:solidFill>
                <a:latin typeface="UTM Avo" panose="02040603050506020204" pitchFamily="18"/>
                <a:cs typeface="Arial" panose="020B0604020202020204"/>
                <a:sym typeface="Arial" panose="020B0604020202020204"/>
              </a:rPr>
              <a:t>kiến</a:t>
            </a:r>
            <a:r>
              <a:rPr lang="en-US" sz="2400" kern="0" dirty="0">
                <a:solidFill>
                  <a:srgbClr val="000000"/>
                </a:solidFill>
                <a:latin typeface="UTM Avo" panose="02040603050506020204" pitchFamily="18"/>
                <a:cs typeface="Arial" panose="020B0604020202020204"/>
                <a:sym typeface="Arial" panose="020B0604020202020204"/>
              </a:rPr>
              <a:t> </a:t>
            </a:r>
            <a:r>
              <a:rPr lang="en-US" sz="2400" kern="0" dirty="0" err="1">
                <a:solidFill>
                  <a:srgbClr val="000000"/>
                </a:solidFill>
                <a:latin typeface="UTM Avo" panose="02040603050506020204" pitchFamily="18"/>
                <a:cs typeface="Arial" panose="020B0604020202020204"/>
                <a:sym typeface="Arial" panose="020B0604020202020204"/>
              </a:rPr>
              <a:t>thức</a:t>
            </a:r>
            <a:r>
              <a:rPr lang="en-US" sz="2400" kern="0" dirty="0">
                <a:solidFill>
                  <a:srgbClr val="000000"/>
                </a:solidFill>
                <a:latin typeface="UTM Avo" panose="02040603050506020204" pitchFamily="18"/>
                <a:cs typeface="Arial" panose="020B0604020202020204"/>
                <a:sym typeface="Arial" panose="020B0604020202020204"/>
              </a:rPr>
              <a:t> </a:t>
            </a:r>
            <a:r>
              <a:rPr lang="en-US" sz="2400" kern="0" dirty="0" err="1">
                <a:solidFill>
                  <a:srgbClr val="000000"/>
                </a:solidFill>
                <a:latin typeface="UTM Avo" panose="02040603050506020204" pitchFamily="18"/>
                <a:cs typeface="Arial" panose="020B0604020202020204"/>
                <a:sym typeface="Arial" panose="020B0604020202020204"/>
              </a:rPr>
              <a:t>đã</a:t>
            </a:r>
            <a:r>
              <a:rPr lang="en-US" sz="2400" kern="0" dirty="0">
                <a:solidFill>
                  <a:srgbClr val="000000"/>
                </a:solidFill>
                <a:latin typeface="UTM Avo" panose="02040603050506020204" pitchFamily="18"/>
                <a:cs typeface="Arial" panose="020B0604020202020204"/>
                <a:sym typeface="Arial" panose="020B0604020202020204"/>
              </a:rPr>
              <a:t> </a:t>
            </a:r>
            <a:r>
              <a:rPr lang="en-US" sz="2400" kern="0" dirty="0" err="1">
                <a:solidFill>
                  <a:srgbClr val="000000"/>
                </a:solidFill>
                <a:latin typeface="UTM Avo" panose="02040603050506020204" pitchFamily="18"/>
                <a:cs typeface="Arial" panose="020B0604020202020204"/>
                <a:sym typeface="Arial" panose="020B0604020202020204"/>
              </a:rPr>
              <a:t>học</a:t>
            </a:r>
            <a:endParaRPr lang="en-US" sz="2400" kern="0" dirty="0">
              <a:solidFill>
                <a:srgbClr val="000000"/>
              </a:solidFill>
              <a:latin typeface="UTM Avo" panose="02040603050506020204" pitchFamily="18"/>
              <a:cs typeface="Arial" panose="020B0604020202020204"/>
              <a:sym typeface="Arial" panose="020B0604020202020204"/>
            </a:endParaRPr>
          </a:p>
        </p:txBody>
      </p:sp>
      <p:sp>
        <p:nvSpPr>
          <p:cNvPr id="6" name="TextBox 5"/>
          <p:cNvSpPr txBox="1"/>
          <p:nvPr/>
        </p:nvSpPr>
        <p:spPr>
          <a:xfrm>
            <a:off x="3047166" y="3437034"/>
            <a:ext cx="4618572" cy="461665"/>
          </a:xfrm>
          <a:prstGeom prst="rect">
            <a:avLst/>
          </a:prstGeom>
          <a:noFill/>
        </p:spPr>
        <p:txBody>
          <a:bodyPr wrap="none" rtlCol="0">
            <a:spAutoFit/>
          </a:bodyPr>
          <a:lstStyle/>
          <a:p>
            <a:pPr algn="just">
              <a:buClr>
                <a:srgbClr val="000000"/>
              </a:buClr>
              <a:buFont typeface="Arial" panose="020B0604020202020204"/>
              <a:buNone/>
            </a:pPr>
            <a:r>
              <a:rPr lang="en-US" sz="2400" kern="0" dirty="0">
                <a:solidFill>
                  <a:srgbClr val="000000"/>
                </a:solidFill>
                <a:latin typeface="UTM Avo" panose="02040603050506020204" pitchFamily="18"/>
                <a:cs typeface="Arial" panose="020B0604020202020204"/>
                <a:sym typeface="Arial" panose="020B0604020202020204"/>
              </a:rPr>
              <a:t>Hoàn </a:t>
            </a:r>
            <a:r>
              <a:rPr lang="en-US" sz="2400" kern="0" dirty="0" err="1">
                <a:solidFill>
                  <a:srgbClr val="000000"/>
                </a:solidFill>
                <a:latin typeface="UTM Avo" panose="02040603050506020204" pitchFamily="18"/>
                <a:cs typeface="Arial" panose="020B0604020202020204"/>
                <a:sym typeface="Arial" panose="020B0604020202020204"/>
              </a:rPr>
              <a:t>thành</a:t>
            </a:r>
            <a:r>
              <a:rPr lang="en-US" sz="2400" kern="0" dirty="0">
                <a:solidFill>
                  <a:srgbClr val="000000"/>
                </a:solidFill>
                <a:latin typeface="UTM Avo" panose="02040603050506020204" pitchFamily="18"/>
                <a:cs typeface="Arial" panose="020B0604020202020204"/>
                <a:sym typeface="Arial" panose="020B0604020202020204"/>
              </a:rPr>
              <a:t> </a:t>
            </a:r>
            <a:r>
              <a:rPr lang="en-US" sz="2400" kern="0" dirty="0" err="1">
                <a:solidFill>
                  <a:srgbClr val="000000"/>
                </a:solidFill>
                <a:latin typeface="UTM Avo" panose="02040603050506020204" pitchFamily="18"/>
                <a:cs typeface="Arial" panose="020B0604020202020204"/>
                <a:sym typeface="Arial" panose="020B0604020202020204"/>
              </a:rPr>
              <a:t>bài</a:t>
            </a:r>
            <a:r>
              <a:rPr lang="en-US" sz="2400" kern="0" dirty="0">
                <a:solidFill>
                  <a:srgbClr val="000000"/>
                </a:solidFill>
                <a:latin typeface="UTM Avo" panose="02040603050506020204" pitchFamily="18"/>
                <a:cs typeface="Arial" panose="020B0604020202020204"/>
                <a:sym typeface="Arial" panose="020B0604020202020204"/>
              </a:rPr>
              <a:t> </a:t>
            </a:r>
            <a:r>
              <a:rPr lang="en-US" sz="2400" kern="0" dirty="0" err="1">
                <a:solidFill>
                  <a:srgbClr val="000000"/>
                </a:solidFill>
                <a:latin typeface="UTM Avo" panose="02040603050506020204" pitchFamily="18"/>
                <a:cs typeface="Arial" panose="020B0604020202020204"/>
                <a:sym typeface="Arial" panose="020B0604020202020204"/>
              </a:rPr>
              <a:t>tập</a:t>
            </a:r>
            <a:r>
              <a:rPr lang="en-US" sz="2400" kern="0" dirty="0">
                <a:solidFill>
                  <a:srgbClr val="000000"/>
                </a:solidFill>
                <a:latin typeface="UTM Avo" panose="02040603050506020204" pitchFamily="18"/>
                <a:cs typeface="Arial" panose="020B0604020202020204"/>
                <a:sym typeface="Arial" panose="020B0604020202020204"/>
              </a:rPr>
              <a:t> </a:t>
            </a:r>
            <a:r>
              <a:rPr lang="en-US" sz="2400" kern="0" dirty="0" err="1">
                <a:solidFill>
                  <a:srgbClr val="000000"/>
                </a:solidFill>
                <a:latin typeface="UTM Avo" panose="02040603050506020204" pitchFamily="18"/>
                <a:cs typeface="Arial" panose="020B0604020202020204"/>
                <a:sym typeface="Arial" panose="020B0604020202020204"/>
              </a:rPr>
              <a:t>trong</a:t>
            </a:r>
            <a:r>
              <a:rPr lang="en-US" sz="2400" kern="0" dirty="0">
                <a:solidFill>
                  <a:srgbClr val="000000"/>
                </a:solidFill>
                <a:latin typeface="UTM Avo" panose="02040603050506020204" pitchFamily="18"/>
                <a:cs typeface="Arial" panose="020B0604020202020204"/>
                <a:sym typeface="Arial" panose="020B0604020202020204"/>
              </a:rPr>
              <a:t> VBT</a:t>
            </a:r>
            <a:endParaRPr lang="en-US" sz="2400" kern="0" dirty="0">
              <a:solidFill>
                <a:srgbClr val="000000"/>
              </a:solidFill>
              <a:latin typeface="UTM Avo" panose="02040603050506020204" pitchFamily="18"/>
              <a:cs typeface="Arial" panose="020B0604020202020204"/>
              <a:sym typeface="Arial" panose="020B0604020202020204"/>
            </a:endParaRPr>
          </a:p>
        </p:txBody>
      </p:sp>
      <p:sp>
        <p:nvSpPr>
          <p:cNvPr id="7" name="TextBox 6"/>
          <p:cNvSpPr txBox="1"/>
          <p:nvPr/>
        </p:nvSpPr>
        <p:spPr>
          <a:xfrm>
            <a:off x="3023067" y="4342871"/>
            <a:ext cx="8217924" cy="1132874"/>
          </a:xfrm>
          <a:prstGeom prst="rect">
            <a:avLst/>
          </a:prstGeom>
          <a:noFill/>
        </p:spPr>
        <p:txBody>
          <a:bodyPr wrap="square" rtlCol="0">
            <a:spAutoFit/>
          </a:bodyPr>
          <a:lstStyle/>
          <a:p>
            <a:pPr algn="just">
              <a:lnSpc>
                <a:spcPct val="150000"/>
              </a:lnSpc>
              <a:buClr>
                <a:srgbClr val="000000"/>
              </a:buClr>
              <a:buFont typeface="Arial" panose="020B0604020202020204"/>
              <a:buNone/>
            </a:pPr>
            <a:r>
              <a:rPr lang="vi-VN" sz="2400" kern="0" dirty="0">
                <a:solidFill>
                  <a:srgbClr val="000000"/>
                </a:solidFill>
                <a:latin typeface="UTM Avo" panose="02040603050506020204" pitchFamily="18"/>
                <a:cs typeface="Arial" panose="020B0604020202020204"/>
                <a:sym typeface="Arial" panose="020B0604020202020204"/>
              </a:rPr>
              <a:t>Đọc và chuẩn bị trước </a:t>
            </a:r>
            <a:endParaRPr lang="vi-VN" sz="2400" kern="0" dirty="0">
              <a:solidFill>
                <a:srgbClr val="000000"/>
              </a:solidFill>
              <a:latin typeface="UTM Avo" panose="02040603050506020204" pitchFamily="18"/>
              <a:cs typeface="Arial" panose="020B0604020202020204"/>
              <a:sym typeface="Arial" panose="020B0604020202020204"/>
            </a:endParaRPr>
          </a:p>
          <a:p>
            <a:pPr algn="just">
              <a:lnSpc>
                <a:spcPct val="150000"/>
              </a:lnSpc>
              <a:buClr>
                <a:srgbClr val="000000"/>
              </a:buClr>
              <a:buFont typeface="Arial" panose="020B0604020202020204"/>
              <a:buNone/>
            </a:pPr>
            <a:r>
              <a:rPr lang="vi-VN" sz="2400" b="1" i="1" kern="0" dirty="0">
                <a:solidFill>
                  <a:srgbClr val="000000"/>
                </a:solidFill>
                <a:latin typeface="UTM Avo" panose="02040603050506020204" pitchFamily="18"/>
                <a:cs typeface="Arial" panose="020B0604020202020204"/>
                <a:sym typeface="Arial" panose="020B0604020202020204"/>
              </a:rPr>
              <a:t>Bài </a:t>
            </a:r>
            <a:r>
              <a:rPr lang="en-US" sz="2400" b="1" i="1" kern="0" dirty="0">
                <a:solidFill>
                  <a:srgbClr val="000000"/>
                </a:solidFill>
                <a:latin typeface="UTM Avo" panose="02040603050506020204" pitchFamily="18"/>
                <a:cs typeface="Arial" panose="020B0604020202020204"/>
                <a:sym typeface="Arial" panose="020B0604020202020204"/>
              </a:rPr>
              <a:t>82: </a:t>
            </a:r>
            <a:r>
              <a:rPr lang="en-US" sz="2400" b="1" i="1" kern="0" dirty="0" err="1">
                <a:solidFill>
                  <a:srgbClr val="000000"/>
                </a:solidFill>
                <a:latin typeface="UTM Avo" panose="02040603050506020204" pitchFamily="18"/>
                <a:cs typeface="Arial" panose="020B0604020202020204"/>
                <a:sym typeface="Arial" panose="020B0604020202020204"/>
              </a:rPr>
              <a:t>Tìm</a:t>
            </a:r>
            <a:r>
              <a:rPr lang="en-US" sz="2400" b="1" i="1" kern="0" dirty="0">
                <a:solidFill>
                  <a:srgbClr val="000000"/>
                </a:solidFill>
                <a:latin typeface="UTM Avo" panose="02040603050506020204" pitchFamily="18"/>
                <a:cs typeface="Arial" panose="020B0604020202020204"/>
                <a:sym typeface="Arial" panose="020B0604020202020204"/>
              </a:rPr>
              <a:t> </a:t>
            </a:r>
            <a:r>
              <a:rPr lang="en-US" sz="2400" b="1" i="1" kern="0" dirty="0" err="1">
                <a:solidFill>
                  <a:srgbClr val="000000"/>
                </a:solidFill>
                <a:latin typeface="UTM Avo" panose="02040603050506020204" pitchFamily="18"/>
                <a:cs typeface="Arial" panose="020B0604020202020204"/>
                <a:sym typeface="Arial" panose="020B0604020202020204"/>
              </a:rPr>
              <a:t>phân</a:t>
            </a:r>
            <a:r>
              <a:rPr lang="en-US" sz="2400" b="1" i="1" kern="0" dirty="0">
                <a:solidFill>
                  <a:srgbClr val="000000"/>
                </a:solidFill>
                <a:latin typeface="UTM Avo" panose="02040603050506020204" pitchFamily="18"/>
                <a:cs typeface="Arial" panose="020B0604020202020204"/>
                <a:sym typeface="Arial" panose="020B0604020202020204"/>
              </a:rPr>
              <a:t> </a:t>
            </a:r>
            <a:r>
              <a:rPr lang="en-US" sz="2400" b="1" i="1" kern="0" dirty="0" err="1">
                <a:solidFill>
                  <a:srgbClr val="000000"/>
                </a:solidFill>
                <a:latin typeface="UTM Avo" panose="02040603050506020204" pitchFamily="18"/>
                <a:cs typeface="Arial" panose="020B0604020202020204"/>
                <a:sym typeface="Arial" panose="020B0604020202020204"/>
              </a:rPr>
              <a:t>số</a:t>
            </a:r>
            <a:r>
              <a:rPr lang="en-US" sz="2400" b="1" i="1" kern="0" dirty="0">
                <a:solidFill>
                  <a:srgbClr val="000000"/>
                </a:solidFill>
                <a:latin typeface="UTM Avo" panose="02040603050506020204" pitchFamily="18"/>
                <a:cs typeface="Arial" panose="020B0604020202020204"/>
                <a:sym typeface="Arial" panose="020B0604020202020204"/>
              </a:rPr>
              <a:t> </a:t>
            </a:r>
            <a:r>
              <a:rPr lang="en-US" sz="2400" b="1" i="1" kern="0" dirty="0" err="1">
                <a:solidFill>
                  <a:srgbClr val="000000"/>
                </a:solidFill>
                <a:latin typeface="UTM Avo" panose="02040603050506020204" pitchFamily="18"/>
                <a:cs typeface="Arial" panose="020B0604020202020204"/>
                <a:sym typeface="Arial" panose="020B0604020202020204"/>
              </a:rPr>
              <a:t>của</a:t>
            </a:r>
            <a:r>
              <a:rPr lang="en-US" sz="2400" b="1" i="1" kern="0" dirty="0">
                <a:solidFill>
                  <a:srgbClr val="000000"/>
                </a:solidFill>
                <a:latin typeface="UTM Avo" panose="02040603050506020204" pitchFamily="18"/>
                <a:cs typeface="Arial" panose="020B0604020202020204"/>
                <a:sym typeface="Arial" panose="020B0604020202020204"/>
              </a:rPr>
              <a:t> </a:t>
            </a:r>
            <a:r>
              <a:rPr lang="en-US" sz="2400" b="1" i="1" kern="0" dirty="0" err="1">
                <a:solidFill>
                  <a:srgbClr val="000000"/>
                </a:solidFill>
                <a:latin typeface="UTM Avo" panose="02040603050506020204" pitchFamily="18"/>
                <a:cs typeface="Arial" panose="020B0604020202020204"/>
                <a:sym typeface="Arial" panose="020B0604020202020204"/>
              </a:rPr>
              <a:t>một</a:t>
            </a:r>
            <a:r>
              <a:rPr lang="en-US" sz="2400" b="1" i="1" kern="0" dirty="0">
                <a:solidFill>
                  <a:srgbClr val="000000"/>
                </a:solidFill>
                <a:latin typeface="UTM Avo" panose="02040603050506020204" pitchFamily="18"/>
                <a:cs typeface="Arial" panose="020B0604020202020204"/>
                <a:sym typeface="Arial" panose="020B0604020202020204"/>
              </a:rPr>
              <a:t> </a:t>
            </a:r>
            <a:r>
              <a:rPr lang="en-US" sz="2400" b="1" i="1" kern="0" dirty="0" err="1">
                <a:solidFill>
                  <a:srgbClr val="000000"/>
                </a:solidFill>
                <a:latin typeface="UTM Avo" panose="02040603050506020204" pitchFamily="18"/>
                <a:cs typeface="Arial" panose="020B0604020202020204"/>
                <a:sym typeface="Arial" panose="020B0604020202020204"/>
              </a:rPr>
              <a:t>số</a:t>
            </a:r>
            <a:endParaRPr lang="en-US" sz="2400" b="1" i="1" kern="0" dirty="0">
              <a:solidFill>
                <a:srgbClr val="000000"/>
              </a:solidFill>
              <a:latin typeface="UTM Avo" panose="02040603050506020204" pitchFamily="18"/>
              <a:cs typeface="Arial" panose="020B0604020202020204"/>
              <a:sym typeface="Arial" panose="020B0604020202020204"/>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CCECFF"/>
        </a:solidFill>
        <a:effectLst/>
      </p:bgPr>
    </p:bg>
    <p:spTree>
      <p:nvGrpSpPr>
        <p:cNvPr id="1" name=""/>
        <p:cNvGrpSpPr/>
        <p:nvPr/>
      </p:nvGrpSpPr>
      <p:grpSpPr>
        <a:xfrm>
          <a:off x="0" y="0"/>
          <a:ext cx="0" cy="0"/>
          <a:chOff x="0" y="0"/>
          <a:chExt cx="0" cy="0"/>
        </a:xfrm>
      </p:grpSpPr>
      <p:pic>
        <p:nvPicPr>
          <p:cNvPr id="27" name="Picture 12"/>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p:blipFill>
        <p:spPr>
          <a:xfrm>
            <a:off x="5196488" y="375140"/>
            <a:ext cx="1232476" cy="1316396"/>
          </a:xfrm>
          <a:prstGeom prst="rect">
            <a:avLst/>
          </a:prstGeom>
        </p:spPr>
      </p:pic>
      <p:grpSp>
        <p:nvGrpSpPr>
          <p:cNvPr id="28" name="Group 27"/>
          <p:cNvGrpSpPr/>
          <p:nvPr/>
        </p:nvGrpSpPr>
        <p:grpSpPr>
          <a:xfrm>
            <a:off x="12408942" y="624596"/>
            <a:ext cx="6065666" cy="2603924"/>
            <a:chOff x="12408941" y="624596"/>
            <a:chExt cx="6065666" cy="2603924"/>
          </a:xfrm>
        </p:grpSpPr>
        <p:pic>
          <p:nvPicPr>
            <p:cNvPr id="30" name="Picture 15"/>
            <p:cNvPicPr>
              <a:picLocks noChangeAspect="1"/>
            </p:cNvPicPr>
            <p:nvPr/>
          </p:nvPicPr>
          <p:blipFill>
            <a:blip r:embed="rId3"/>
            <a:srcRect/>
            <a:stretch>
              <a:fillRect/>
            </a:stretch>
          </p:blipFill>
          <p:spPr>
            <a:xfrm>
              <a:off x="12408941" y="2319799"/>
              <a:ext cx="1478597" cy="908721"/>
            </a:xfrm>
            <a:prstGeom prst="rect">
              <a:avLst/>
            </a:prstGeom>
          </p:spPr>
        </p:pic>
        <p:pic>
          <p:nvPicPr>
            <p:cNvPr id="31" name="Picture 23"/>
            <p:cNvPicPr>
              <a:picLocks noChangeAspect="1"/>
            </p:cNvPicPr>
            <p:nvPr/>
          </p:nvPicPr>
          <p:blipFill>
            <a:blip r:embed="rId4"/>
            <a:srcRect/>
            <a:stretch>
              <a:fillRect/>
            </a:stretch>
          </p:blipFill>
          <p:spPr>
            <a:xfrm>
              <a:off x="12746373" y="624596"/>
              <a:ext cx="1832014" cy="1354927"/>
            </a:xfrm>
            <a:prstGeom prst="rect">
              <a:avLst/>
            </a:prstGeom>
          </p:spPr>
        </p:pic>
        <p:pic>
          <p:nvPicPr>
            <p:cNvPr id="32" name="Picture 15"/>
            <p:cNvPicPr>
              <a:picLocks noChangeAspect="1"/>
            </p:cNvPicPr>
            <p:nvPr/>
          </p:nvPicPr>
          <p:blipFill>
            <a:blip r:embed="rId3"/>
            <a:srcRect/>
            <a:stretch>
              <a:fillRect/>
            </a:stretch>
          </p:blipFill>
          <p:spPr>
            <a:xfrm>
              <a:off x="15134284" y="1919702"/>
              <a:ext cx="1130523" cy="694801"/>
            </a:xfrm>
            <a:prstGeom prst="rect">
              <a:avLst/>
            </a:prstGeom>
          </p:spPr>
        </p:pic>
        <p:pic>
          <p:nvPicPr>
            <p:cNvPr id="33" name="Picture 15"/>
            <p:cNvPicPr>
              <a:picLocks noChangeAspect="1"/>
            </p:cNvPicPr>
            <p:nvPr/>
          </p:nvPicPr>
          <p:blipFill>
            <a:blip r:embed="rId3"/>
            <a:srcRect/>
            <a:stretch>
              <a:fillRect/>
            </a:stretch>
          </p:blipFill>
          <p:spPr>
            <a:xfrm>
              <a:off x="17344084" y="1284722"/>
              <a:ext cx="1130523" cy="694801"/>
            </a:xfrm>
            <a:prstGeom prst="rect">
              <a:avLst/>
            </a:prstGeom>
          </p:spPr>
        </p:pic>
      </p:grpSp>
      <p:grpSp>
        <p:nvGrpSpPr>
          <p:cNvPr id="34" name="Group 33"/>
          <p:cNvGrpSpPr/>
          <p:nvPr/>
        </p:nvGrpSpPr>
        <p:grpSpPr>
          <a:xfrm>
            <a:off x="-5092332" y="176246"/>
            <a:ext cx="5014314" cy="2597915"/>
            <a:chOff x="-5092332" y="176244"/>
            <a:chExt cx="5014314" cy="2597915"/>
          </a:xfrm>
        </p:grpSpPr>
        <p:pic>
          <p:nvPicPr>
            <p:cNvPr id="35" name="Picture 15"/>
            <p:cNvPicPr>
              <a:picLocks noChangeAspect="1"/>
            </p:cNvPicPr>
            <p:nvPr/>
          </p:nvPicPr>
          <p:blipFill>
            <a:blip r:embed="rId3"/>
            <a:srcRect/>
            <a:stretch>
              <a:fillRect/>
            </a:stretch>
          </p:blipFill>
          <p:spPr>
            <a:xfrm>
              <a:off x="-3186310" y="1302059"/>
              <a:ext cx="1478597" cy="908721"/>
            </a:xfrm>
            <a:prstGeom prst="rect">
              <a:avLst/>
            </a:prstGeom>
          </p:spPr>
        </p:pic>
        <p:pic>
          <p:nvPicPr>
            <p:cNvPr id="36" name="Picture 15"/>
            <p:cNvPicPr>
              <a:picLocks noChangeAspect="1"/>
            </p:cNvPicPr>
            <p:nvPr/>
          </p:nvPicPr>
          <p:blipFill>
            <a:blip r:embed="rId3"/>
            <a:srcRect/>
            <a:stretch>
              <a:fillRect/>
            </a:stretch>
          </p:blipFill>
          <p:spPr>
            <a:xfrm>
              <a:off x="-1208541" y="176244"/>
              <a:ext cx="1130523" cy="694801"/>
            </a:xfrm>
            <a:prstGeom prst="rect">
              <a:avLst/>
            </a:prstGeom>
          </p:spPr>
        </p:pic>
        <p:pic>
          <p:nvPicPr>
            <p:cNvPr id="37" name="Picture 15"/>
            <p:cNvPicPr>
              <a:picLocks noChangeAspect="1"/>
            </p:cNvPicPr>
            <p:nvPr/>
          </p:nvPicPr>
          <p:blipFill>
            <a:blip r:embed="rId3"/>
            <a:srcRect/>
            <a:stretch>
              <a:fillRect/>
            </a:stretch>
          </p:blipFill>
          <p:spPr>
            <a:xfrm>
              <a:off x="-1549475" y="2079358"/>
              <a:ext cx="1130523" cy="694801"/>
            </a:xfrm>
            <a:prstGeom prst="rect">
              <a:avLst/>
            </a:prstGeom>
          </p:spPr>
        </p:pic>
        <p:pic>
          <p:nvPicPr>
            <p:cNvPr id="38" name="Picture 15"/>
            <p:cNvPicPr>
              <a:picLocks noChangeAspect="1"/>
            </p:cNvPicPr>
            <p:nvPr/>
          </p:nvPicPr>
          <p:blipFill>
            <a:blip r:embed="rId3"/>
            <a:srcRect/>
            <a:stretch>
              <a:fillRect/>
            </a:stretch>
          </p:blipFill>
          <p:spPr>
            <a:xfrm>
              <a:off x="-5092332" y="871045"/>
              <a:ext cx="1130523" cy="694801"/>
            </a:xfrm>
            <a:prstGeom prst="rect">
              <a:avLst/>
            </a:prstGeom>
          </p:spPr>
        </p:pic>
      </p:grpSp>
      <p:sp>
        <p:nvSpPr>
          <p:cNvPr id="9" name="Rectangle 8"/>
          <p:cNvSpPr>
            <a:spLocks noGrp="1" noRot="1" noChangeAspect="1" noMove="1" noResize="1" noEditPoints="1" noAdjustHandles="1" noChangeArrowheads="1" noChangeShapeType="1" noTextEdit="1"/>
          </p:cNvSpPr>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31" tIns="45715" rIns="91431" bIns="45715"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609600"/>
            <a:endParaRPr lang="en-US" sz="1200">
              <a:solidFill>
                <a:prstClr val="white"/>
              </a:solidFill>
              <a:latin typeface="Calibri" panose="020F0502020204030204"/>
              <a:sym typeface="Arial" panose="020B0604020202020204"/>
            </a:endParaRPr>
          </a:p>
        </p:txBody>
      </p:sp>
      <p:sp>
        <p:nvSpPr>
          <p:cNvPr id="5" name="Rectangle 4"/>
          <p:cNvSpPr/>
          <p:nvPr/>
        </p:nvSpPr>
        <p:spPr>
          <a:xfrm>
            <a:off x="0" y="5578765"/>
            <a:ext cx="12188952" cy="1275279"/>
          </a:xfrm>
          <a:custGeom>
            <a:avLst/>
            <a:gdLst>
              <a:gd name="connsiteX0" fmla="*/ 0 w 12188952"/>
              <a:gd name="connsiteY0" fmla="*/ 0 h 1080654"/>
              <a:gd name="connsiteX1" fmla="*/ 12188952 w 12188952"/>
              <a:gd name="connsiteY1" fmla="*/ 0 h 1080654"/>
              <a:gd name="connsiteX2" fmla="*/ 12188952 w 12188952"/>
              <a:gd name="connsiteY2" fmla="*/ 1080654 h 1080654"/>
              <a:gd name="connsiteX3" fmla="*/ 0 w 12188952"/>
              <a:gd name="connsiteY3" fmla="*/ 1080654 h 1080654"/>
              <a:gd name="connsiteX4" fmla="*/ 0 w 12188952"/>
              <a:gd name="connsiteY4" fmla="*/ 0 h 1080654"/>
              <a:gd name="connsiteX0-1" fmla="*/ 0 w 12188952"/>
              <a:gd name="connsiteY0-2" fmla="*/ 490189 h 1570843"/>
              <a:gd name="connsiteX1-3" fmla="*/ 1302327 w 12188952"/>
              <a:gd name="connsiteY1-4" fmla="*/ 0 h 1570843"/>
              <a:gd name="connsiteX2-5" fmla="*/ 12188952 w 12188952"/>
              <a:gd name="connsiteY2-6" fmla="*/ 490189 h 1570843"/>
              <a:gd name="connsiteX3-7" fmla="*/ 12188952 w 12188952"/>
              <a:gd name="connsiteY3-8" fmla="*/ 1570843 h 1570843"/>
              <a:gd name="connsiteX4-9" fmla="*/ 0 w 12188952"/>
              <a:gd name="connsiteY4-10" fmla="*/ 1570843 h 1570843"/>
              <a:gd name="connsiteX5" fmla="*/ 0 w 12188952"/>
              <a:gd name="connsiteY5" fmla="*/ 490189 h 1570843"/>
              <a:gd name="connsiteX0-11" fmla="*/ 0 w 12188952"/>
              <a:gd name="connsiteY0-12" fmla="*/ 490189 h 1570843"/>
              <a:gd name="connsiteX1-13" fmla="*/ 1302327 w 12188952"/>
              <a:gd name="connsiteY1-14" fmla="*/ 0 h 1570843"/>
              <a:gd name="connsiteX2-15" fmla="*/ 2909455 w 12188952"/>
              <a:gd name="connsiteY2-16" fmla="*/ 443346 h 1570843"/>
              <a:gd name="connsiteX3-17" fmla="*/ 12188952 w 12188952"/>
              <a:gd name="connsiteY3-18" fmla="*/ 490189 h 1570843"/>
              <a:gd name="connsiteX4-19" fmla="*/ 12188952 w 12188952"/>
              <a:gd name="connsiteY4-20" fmla="*/ 1570843 h 1570843"/>
              <a:gd name="connsiteX5-21" fmla="*/ 0 w 12188952"/>
              <a:gd name="connsiteY5-22" fmla="*/ 1570843 h 1570843"/>
              <a:gd name="connsiteX6" fmla="*/ 0 w 12188952"/>
              <a:gd name="connsiteY6" fmla="*/ 490189 h 1570843"/>
              <a:gd name="connsiteX0-23" fmla="*/ 0 w 12188952"/>
              <a:gd name="connsiteY0-24" fmla="*/ 490189 h 1570843"/>
              <a:gd name="connsiteX1-25" fmla="*/ 1302327 w 12188952"/>
              <a:gd name="connsiteY1-26" fmla="*/ 0 h 1570843"/>
              <a:gd name="connsiteX2-27" fmla="*/ 2909455 w 12188952"/>
              <a:gd name="connsiteY2-28" fmla="*/ 443346 h 1570843"/>
              <a:gd name="connsiteX3-29" fmla="*/ 3805382 w 12188952"/>
              <a:gd name="connsiteY3-30" fmla="*/ 184728 h 1570843"/>
              <a:gd name="connsiteX4-31" fmla="*/ 12188952 w 12188952"/>
              <a:gd name="connsiteY4-32" fmla="*/ 490189 h 1570843"/>
              <a:gd name="connsiteX5-33" fmla="*/ 12188952 w 12188952"/>
              <a:gd name="connsiteY5-34" fmla="*/ 1570843 h 1570843"/>
              <a:gd name="connsiteX6-35" fmla="*/ 0 w 12188952"/>
              <a:gd name="connsiteY6-36" fmla="*/ 1570843 h 1570843"/>
              <a:gd name="connsiteX7" fmla="*/ 0 w 12188952"/>
              <a:gd name="connsiteY7" fmla="*/ 490189 h 1570843"/>
              <a:gd name="connsiteX0-37" fmla="*/ 0 w 12188952"/>
              <a:gd name="connsiteY0-38" fmla="*/ 490189 h 1570843"/>
              <a:gd name="connsiteX1-39" fmla="*/ 1302327 w 12188952"/>
              <a:gd name="connsiteY1-40" fmla="*/ 0 h 1570843"/>
              <a:gd name="connsiteX2-41" fmla="*/ 2909455 w 12188952"/>
              <a:gd name="connsiteY2-42" fmla="*/ 443346 h 1570843"/>
              <a:gd name="connsiteX3-43" fmla="*/ 3805382 w 12188952"/>
              <a:gd name="connsiteY3-44" fmla="*/ 184728 h 1570843"/>
              <a:gd name="connsiteX4-45" fmla="*/ 5929745 w 12188952"/>
              <a:gd name="connsiteY4-46" fmla="*/ 517237 h 1570843"/>
              <a:gd name="connsiteX5-47" fmla="*/ 12188952 w 12188952"/>
              <a:gd name="connsiteY5-48" fmla="*/ 490189 h 1570843"/>
              <a:gd name="connsiteX6-49" fmla="*/ 12188952 w 12188952"/>
              <a:gd name="connsiteY6-50" fmla="*/ 1570843 h 1570843"/>
              <a:gd name="connsiteX7-51" fmla="*/ 0 w 12188952"/>
              <a:gd name="connsiteY7-52" fmla="*/ 1570843 h 1570843"/>
              <a:gd name="connsiteX8" fmla="*/ 0 w 12188952"/>
              <a:gd name="connsiteY8" fmla="*/ 490189 h 1570843"/>
              <a:gd name="connsiteX0-53" fmla="*/ 0 w 12188952"/>
              <a:gd name="connsiteY0-54" fmla="*/ 490189 h 1570843"/>
              <a:gd name="connsiteX1-55" fmla="*/ 1302327 w 12188952"/>
              <a:gd name="connsiteY1-56" fmla="*/ 0 h 1570843"/>
              <a:gd name="connsiteX2-57" fmla="*/ 2909455 w 12188952"/>
              <a:gd name="connsiteY2-58" fmla="*/ 443346 h 1570843"/>
              <a:gd name="connsiteX3-59" fmla="*/ 3805382 w 12188952"/>
              <a:gd name="connsiteY3-60" fmla="*/ 184728 h 1570843"/>
              <a:gd name="connsiteX4-61" fmla="*/ 5929745 w 12188952"/>
              <a:gd name="connsiteY4-62" fmla="*/ 517237 h 1570843"/>
              <a:gd name="connsiteX5-63" fmla="*/ 7767782 w 12188952"/>
              <a:gd name="connsiteY5-64" fmla="*/ 628074 h 1570843"/>
              <a:gd name="connsiteX6-65" fmla="*/ 12188952 w 12188952"/>
              <a:gd name="connsiteY6-66" fmla="*/ 490189 h 1570843"/>
              <a:gd name="connsiteX7-67" fmla="*/ 12188952 w 12188952"/>
              <a:gd name="connsiteY7-68" fmla="*/ 1570843 h 1570843"/>
              <a:gd name="connsiteX8-69" fmla="*/ 0 w 12188952"/>
              <a:gd name="connsiteY8-70" fmla="*/ 1570843 h 1570843"/>
              <a:gd name="connsiteX9" fmla="*/ 0 w 12188952"/>
              <a:gd name="connsiteY9" fmla="*/ 490189 h 1570843"/>
              <a:gd name="connsiteX0-71" fmla="*/ 0 w 12188952"/>
              <a:gd name="connsiteY0-72" fmla="*/ 490189 h 1570843"/>
              <a:gd name="connsiteX1-73" fmla="*/ 1302327 w 12188952"/>
              <a:gd name="connsiteY1-74" fmla="*/ 0 h 1570843"/>
              <a:gd name="connsiteX2-75" fmla="*/ 2909455 w 12188952"/>
              <a:gd name="connsiteY2-76" fmla="*/ 443346 h 1570843"/>
              <a:gd name="connsiteX3-77" fmla="*/ 3805382 w 12188952"/>
              <a:gd name="connsiteY3-78" fmla="*/ 184728 h 1570843"/>
              <a:gd name="connsiteX4-79" fmla="*/ 5929745 w 12188952"/>
              <a:gd name="connsiteY4-80" fmla="*/ 517237 h 1570843"/>
              <a:gd name="connsiteX5-81" fmla="*/ 7767782 w 12188952"/>
              <a:gd name="connsiteY5-82" fmla="*/ 628074 h 1570843"/>
              <a:gd name="connsiteX6-83" fmla="*/ 8829964 w 12188952"/>
              <a:gd name="connsiteY6-84" fmla="*/ 360219 h 1570843"/>
              <a:gd name="connsiteX7-85" fmla="*/ 12188952 w 12188952"/>
              <a:gd name="connsiteY7-86" fmla="*/ 490189 h 1570843"/>
              <a:gd name="connsiteX8-87" fmla="*/ 12188952 w 12188952"/>
              <a:gd name="connsiteY8-88" fmla="*/ 1570843 h 1570843"/>
              <a:gd name="connsiteX9-89" fmla="*/ 0 w 12188952"/>
              <a:gd name="connsiteY9-90" fmla="*/ 1570843 h 1570843"/>
              <a:gd name="connsiteX10" fmla="*/ 0 w 12188952"/>
              <a:gd name="connsiteY10" fmla="*/ 490189 h 1570843"/>
              <a:gd name="connsiteX0-91" fmla="*/ 0 w 12188952"/>
              <a:gd name="connsiteY0-92" fmla="*/ 490189 h 1570843"/>
              <a:gd name="connsiteX1-93" fmla="*/ 1302327 w 12188952"/>
              <a:gd name="connsiteY1-94" fmla="*/ 0 h 1570843"/>
              <a:gd name="connsiteX2-95" fmla="*/ 2909455 w 12188952"/>
              <a:gd name="connsiteY2-96" fmla="*/ 443346 h 1570843"/>
              <a:gd name="connsiteX3-97" fmla="*/ 3805382 w 12188952"/>
              <a:gd name="connsiteY3-98" fmla="*/ 184728 h 1570843"/>
              <a:gd name="connsiteX4-99" fmla="*/ 5929745 w 12188952"/>
              <a:gd name="connsiteY4-100" fmla="*/ 517237 h 1570843"/>
              <a:gd name="connsiteX5-101" fmla="*/ 7767782 w 12188952"/>
              <a:gd name="connsiteY5-102" fmla="*/ 628074 h 1570843"/>
              <a:gd name="connsiteX6-103" fmla="*/ 8829964 w 12188952"/>
              <a:gd name="connsiteY6-104" fmla="*/ 360219 h 1570843"/>
              <a:gd name="connsiteX7-105" fmla="*/ 10418618 w 12188952"/>
              <a:gd name="connsiteY7-106" fmla="*/ 544946 h 1570843"/>
              <a:gd name="connsiteX8-107" fmla="*/ 12188952 w 12188952"/>
              <a:gd name="connsiteY8-108" fmla="*/ 490189 h 1570843"/>
              <a:gd name="connsiteX9-109" fmla="*/ 12188952 w 12188952"/>
              <a:gd name="connsiteY9-110" fmla="*/ 1570843 h 1570843"/>
              <a:gd name="connsiteX10-111" fmla="*/ 0 w 12188952"/>
              <a:gd name="connsiteY10-112" fmla="*/ 1570843 h 1570843"/>
              <a:gd name="connsiteX11" fmla="*/ 0 w 12188952"/>
              <a:gd name="connsiteY11" fmla="*/ 490189 h 1570843"/>
              <a:gd name="connsiteX0-113" fmla="*/ 0 w 12188952"/>
              <a:gd name="connsiteY0-114" fmla="*/ 490189 h 1570843"/>
              <a:gd name="connsiteX1-115" fmla="*/ 1302327 w 12188952"/>
              <a:gd name="connsiteY1-116" fmla="*/ 0 h 1570843"/>
              <a:gd name="connsiteX2-117" fmla="*/ 2909455 w 12188952"/>
              <a:gd name="connsiteY2-118" fmla="*/ 443346 h 1570843"/>
              <a:gd name="connsiteX3-119" fmla="*/ 3805382 w 12188952"/>
              <a:gd name="connsiteY3-120" fmla="*/ 184728 h 1570843"/>
              <a:gd name="connsiteX4-121" fmla="*/ 5929745 w 12188952"/>
              <a:gd name="connsiteY4-122" fmla="*/ 517237 h 1570843"/>
              <a:gd name="connsiteX5-123" fmla="*/ 7767782 w 12188952"/>
              <a:gd name="connsiteY5-124" fmla="*/ 628074 h 1570843"/>
              <a:gd name="connsiteX6-125" fmla="*/ 8829964 w 12188952"/>
              <a:gd name="connsiteY6-126" fmla="*/ 360219 h 1570843"/>
              <a:gd name="connsiteX7-127" fmla="*/ 10418618 w 12188952"/>
              <a:gd name="connsiteY7-128" fmla="*/ 544946 h 1570843"/>
              <a:gd name="connsiteX8-129" fmla="*/ 11406909 w 12188952"/>
              <a:gd name="connsiteY8-130" fmla="*/ 323274 h 1570843"/>
              <a:gd name="connsiteX9-131" fmla="*/ 12188952 w 12188952"/>
              <a:gd name="connsiteY9-132" fmla="*/ 490189 h 1570843"/>
              <a:gd name="connsiteX10-133" fmla="*/ 12188952 w 12188952"/>
              <a:gd name="connsiteY10-134" fmla="*/ 1570843 h 1570843"/>
              <a:gd name="connsiteX11-135" fmla="*/ 0 w 12188952"/>
              <a:gd name="connsiteY11-136" fmla="*/ 1570843 h 1570843"/>
              <a:gd name="connsiteX12" fmla="*/ 0 w 12188952"/>
              <a:gd name="connsiteY12" fmla="*/ 490189 h 1570843"/>
              <a:gd name="connsiteX0-137" fmla="*/ 0 w 12188952"/>
              <a:gd name="connsiteY0-138" fmla="*/ 305461 h 1386115"/>
              <a:gd name="connsiteX1-139" fmla="*/ 1330036 w 12188952"/>
              <a:gd name="connsiteY1-140" fmla="*/ 18472 h 1386115"/>
              <a:gd name="connsiteX2-141" fmla="*/ 2909455 w 12188952"/>
              <a:gd name="connsiteY2-142" fmla="*/ 258618 h 1386115"/>
              <a:gd name="connsiteX3-143" fmla="*/ 3805382 w 12188952"/>
              <a:gd name="connsiteY3-144" fmla="*/ 0 h 1386115"/>
              <a:gd name="connsiteX4-145" fmla="*/ 5929745 w 12188952"/>
              <a:gd name="connsiteY4-146" fmla="*/ 332509 h 1386115"/>
              <a:gd name="connsiteX5-147" fmla="*/ 7767782 w 12188952"/>
              <a:gd name="connsiteY5-148" fmla="*/ 443346 h 1386115"/>
              <a:gd name="connsiteX6-149" fmla="*/ 8829964 w 12188952"/>
              <a:gd name="connsiteY6-150" fmla="*/ 175491 h 1386115"/>
              <a:gd name="connsiteX7-151" fmla="*/ 10418618 w 12188952"/>
              <a:gd name="connsiteY7-152" fmla="*/ 360218 h 1386115"/>
              <a:gd name="connsiteX8-153" fmla="*/ 11406909 w 12188952"/>
              <a:gd name="connsiteY8-154" fmla="*/ 138546 h 1386115"/>
              <a:gd name="connsiteX9-155" fmla="*/ 12188952 w 12188952"/>
              <a:gd name="connsiteY9-156" fmla="*/ 305461 h 1386115"/>
              <a:gd name="connsiteX10-157" fmla="*/ 12188952 w 12188952"/>
              <a:gd name="connsiteY10-158" fmla="*/ 1386115 h 1386115"/>
              <a:gd name="connsiteX11-159" fmla="*/ 0 w 12188952"/>
              <a:gd name="connsiteY11-160" fmla="*/ 1386115 h 1386115"/>
              <a:gd name="connsiteX12-161" fmla="*/ 0 w 12188952"/>
              <a:gd name="connsiteY12-162" fmla="*/ 305461 h 1386115"/>
              <a:gd name="connsiteX0-163" fmla="*/ 0 w 12188952"/>
              <a:gd name="connsiteY0-164" fmla="*/ 305461 h 1386115"/>
              <a:gd name="connsiteX1-165" fmla="*/ 1366981 w 12188952"/>
              <a:gd name="connsiteY1-166" fmla="*/ 193963 h 1386115"/>
              <a:gd name="connsiteX2-167" fmla="*/ 2909455 w 12188952"/>
              <a:gd name="connsiteY2-168" fmla="*/ 258618 h 1386115"/>
              <a:gd name="connsiteX3-169" fmla="*/ 3805382 w 12188952"/>
              <a:gd name="connsiteY3-170" fmla="*/ 0 h 1386115"/>
              <a:gd name="connsiteX4-171" fmla="*/ 5929745 w 12188952"/>
              <a:gd name="connsiteY4-172" fmla="*/ 332509 h 1386115"/>
              <a:gd name="connsiteX5-173" fmla="*/ 7767782 w 12188952"/>
              <a:gd name="connsiteY5-174" fmla="*/ 443346 h 1386115"/>
              <a:gd name="connsiteX6-175" fmla="*/ 8829964 w 12188952"/>
              <a:gd name="connsiteY6-176" fmla="*/ 175491 h 1386115"/>
              <a:gd name="connsiteX7-177" fmla="*/ 10418618 w 12188952"/>
              <a:gd name="connsiteY7-178" fmla="*/ 360218 h 1386115"/>
              <a:gd name="connsiteX8-179" fmla="*/ 11406909 w 12188952"/>
              <a:gd name="connsiteY8-180" fmla="*/ 138546 h 1386115"/>
              <a:gd name="connsiteX9-181" fmla="*/ 12188952 w 12188952"/>
              <a:gd name="connsiteY9-182" fmla="*/ 305461 h 1386115"/>
              <a:gd name="connsiteX10-183" fmla="*/ 12188952 w 12188952"/>
              <a:gd name="connsiteY10-184" fmla="*/ 1386115 h 1386115"/>
              <a:gd name="connsiteX11-185" fmla="*/ 0 w 12188952"/>
              <a:gd name="connsiteY11-186" fmla="*/ 1386115 h 1386115"/>
              <a:gd name="connsiteX12-187" fmla="*/ 0 w 12188952"/>
              <a:gd name="connsiteY12-188" fmla="*/ 305461 h 1386115"/>
              <a:gd name="connsiteX0-189" fmla="*/ 0 w 12188952"/>
              <a:gd name="connsiteY0-190" fmla="*/ 305461 h 1386115"/>
              <a:gd name="connsiteX1-191" fmla="*/ 1366981 w 12188952"/>
              <a:gd name="connsiteY1-192" fmla="*/ 110836 h 1386115"/>
              <a:gd name="connsiteX2-193" fmla="*/ 2909455 w 12188952"/>
              <a:gd name="connsiteY2-194" fmla="*/ 258618 h 1386115"/>
              <a:gd name="connsiteX3-195" fmla="*/ 3805382 w 12188952"/>
              <a:gd name="connsiteY3-196" fmla="*/ 0 h 1386115"/>
              <a:gd name="connsiteX4-197" fmla="*/ 5929745 w 12188952"/>
              <a:gd name="connsiteY4-198" fmla="*/ 332509 h 1386115"/>
              <a:gd name="connsiteX5-199" fmla="*/ 7767782 w 12188952"/>
              <a:gd name="connsiteY5-200" fmla="*/ 443346 h 1386115"/>
              <a:gd name="connsiteX6-201" fmla="*/ 8829964 w 12188952"/>
              <a:gd name="connsiteY6-202" fmla="*/ 175491 h 1386115"/>
              <a:gd name="connsiteX7-203" fmla="*/ 10418618 w 12188952"/>
              <a:gd name="connsiteY7-204" fmla="*/ 360218 h 1386115"/>
              <a:gd name="connsiteX8-205" fmla="*/ 11406909 w 12188952"/>
              <a:gd name="connsiteY8-206" fmla="*/ 138546 h 1386115"/>
              <a:gd name="connsiteX9-207" fmla="*/ 12188952 w 12188952"/>
              <a:gd name="connsiteY9-208" fmla="*/ 305461 h 1386115"/>
              <a:gd name="connsiteX10-209" fmla="*/ 12188952 w 12188952"/>
              <a:gd name="connsiteY10-210" fmla="*/ 1386115 h 1386115"/>
              <a:gd name="connsiteX11-211" fmla="*/ 0 w 12188952"/>
              <a:gd name="connsiteY11-212" fmla="*/ 1386115 h 1386115"/>
              <a:gd name="connsiteX12-213" fmla="*/ 0 w 12188952"/>
              <a:gd name="connsiteY12-214" fmla="*/ 305461 h 1386115"/>
              <a:gd name="connsiteX0-215" fmla="*/ 0 w 12188952"/>
              <a:gd name="connsiteY0-216" fmla="*/ 194625 h 1275279"/>
              <a:gd name="connsiteX1-217" fmla="*/ 1366981 w 12188952"/>
              <a:gd name="connsiteY1-218" fmla="*/ 0 h 1275279"/>
              <a:gd name="connsiteX2-219" fmla="*/ 2909455 w 12188952"/>
              <a:gd name="connsiteY2-220" fmla="*/ 147782 h 1275279"/>
              <a:gd name="connsiteX3-221" fmla="*/ 4359564 w 12188952"/>
              <a:gd name="connsiteY3-222" fmla="*/ 27709 h 1275279"/>
              <a:gd name="connsiteX4-223" fmla="*/ 5929745 w 12188952"/>
              <a:gd name="connsiteY4-224" fmla="*/ 221673 h 1275279"/>
              <a:gd name="connsiteX5-225" fmla="*/ 7767782 w 12188952"/>
              <a:gd name="connsiteY5-226" fmla="*/ 332510 h 1275279"/>
              <a:gd name="connsiteX6-227" fmla="*/ 8829964 w 12188952"/>
              <a:gd name="connsiteY6-228" fmla="*/ 64655 h 1275279"/>
              <a:gd name="connsiteX7-229" fmla="*/ 10418618 w 12188952"/>
              <a:gd name="connsiteY7-230" fmla="*/ 249382 h 1275279"/>
              <a:gd name="connsiteX8-231" fmla="*/ 11406909 w 12188952"/>
              <a:gd name="connsiteY8-232" fmla="*/ 27710 h 1275279"/>
              <a:gd name="connsiteX9-233" fmla="*/ 12188952 w 12188952"/>
              <a:gd name="connsiteY9-234" fmla="*/ 194625 h 1275279"/>
              <a:gd name="connsiteX10-235" fmla="*/ 12188952 w 12188952"/>
              <a:gd name="connsiteY10-236" fmla="*/ 1275279 h 1275279"/>
              <a:gd name="connsiteX11-237" fmla="*/ 0 w 12188952"/>
              <a:gd name="connsiteY11-238" fmla="*/ 1275279 h 1275279"/>
              <a:gd name="connsiteX12-239" fmla="*/ 0 w 12188952"/>
              <a:gd name="connsiteY12-240" fmla="*/ 194625 h 127527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 ang="0">
                <a:pos x="connsiteX6-35" y="connsiteY6-36"/>
              </a:cxn>
              <a:cxn ang="0">
                <a:pos x="connsiteX7-51" y="connsiteY7-52"/>
              </a:cxn>
              <a:cxn ang="0">
                <a:pos x="connsiteX8-69" y="connsiteY8-70"/>
              </a:cxn>
              <a:cxn ang="0">
                <a:pos x="connsiteX9-89" y="connsiteY9-90"/>
              </a:cxn>
              <a:cxn ang="0">
                <a:pos x="connsiteX10-111" y="connsiteY10-112"/>
              </a:cxn>
              <a:cxn ang="0">
                <a:pos x="connsiteX11-135" y="connsiteY11-136"/>
              </a:cxn>
              <a:cxn ang="0">
                <a:pos x="connsiteX12-161" y="connsiteY12-162"/>
              </a:cxn>
            </a:cxnLst>
            <a:rect l="l" t="t" r="r" b="b"/>
            <a:pathLst>
              <a:path w="12188952" h="1275279">
                <a:moveTo>
                  <a:pt x="0" y="194625"/>
                </a:moveTo>
                <a:cubicBezTo>
                  <a:pt x="443345" y="191326"/>
                  <a:pt x="923636" y="3299"/>
                  <a:pt x="1366981" y="0"/>
                </a:cubicBezTo>
                <a:lnTo>
                  <a:pt x="2909455" y="147782"/>
                </a:lnTo>
                <a:cubicBezTo>
                  <a:pt x="3168073" y="147782"/>
                  <a:pt x="4100946" y="27709"/>
                  <a:pt x="4359564" y="27709"/>
                </a:cubicBezTo>
                <a:cubicBezTo>
                  <a:pt x="5003031" y="46182"/>
                  <a:pt x="5286278" y="203200"/>
                  <a:pt x="5929745" y="221673"/>
                </a:cubicBezTo>
                <a:cubicBezTo>
                  <a:pt x="6471612" y="212437"/>
                  <a:pt x="7225915" y="341746"/>
                  <a:pt x="7767782" y="332510"/>
                </a:cubicBezTo>
                <a:cubicBezTo>
                  <a:pt x="8121843" y="326352"/>
                  <a:pt x="8475903" y="70813"/>
                  <a:pt x="8829964" y="64655"/>
                </a:cubicBezTo>
                <a:cubicBezTo>
                  <a:pt x="9341043" y="89285"/>
                  <a:pt x="9907539" y="224752"/>
                  <a:pt x="10418618" y="249382"/>
                </a:cubicBezTo>
                <a:cubicBezTo>
                  <a:pt x="10766521" y="233988"/>
                  <a:pt x="11059006" y="43104"/>
                  <a:pt x="11406909" y="27710"/>
                </a:cubicBezTo>
                <a:lnTo>
                  <a:pt x="12188952" y="194625"/>
                </a:lnTo>
                <a:lnTo>
                  <a:pt x="12188952" y="1275279"/>
                </a:lnTo>
                <a:lnTo>
                  <a:pt x="0" y="1275279"/>
                </a:lnTo>
                <a:lnTo>
                  <a:pt x="0" y="194625"/>
                </a:lnTo>
                <a:close/>
              </a:path>
            </a:pathLst>
          </a:custGeom>
          <a:solidFill>
            <a:srgbClr val="9DCD44"/>
          </a:solidFill>
          <a:ln>
            <a:solidFill>
              <a:srgbClr val="9DCD44"/>
            </a:solidFill>
          </a:ln>
        </p:spPr>
        <p:style>
          <a:lnRef idx="2">
            <a:schemeClr val="accent1">
              <a:shade val="50000"/>
            </a:schemeClr>
          </a:lnRef>
          <a:fillRef idx="1">
            <a:schemeClr val="accent1"/>
          </a:fillRef>
          <a:effectRef idx="0">
            <a:schemeClr val="accent1"/>
          </a:effectRef>
          <a:fontRef idx="minor">
            <a:schemeClr val="lt1"/>
          </a:fontRef>
        </p:style>
        <p:txBody>
          <a:bodyPr lIns="91431" tIns="45715" rIns="91431" bIns="45715" rtlCol="0" anchor="ctr"/>
          <a:lstStyle/>
          <a:p>
            <a:pPr algn="ctr" defTabSz="914400"/>
            <a:endParaRPr lang="en-US">
              <a:solidFill>
                <a:prstClr val="white"/>
              </a:solidFill>
              <a:latin typeface="Calibri" panose="020F0502020204030204"/>
              <a:sym typeface="Arial" panose="020B0604020202020204"/>
            </a:endParaRPr>
          </a:p>
        </p:txBody>
      </p:sp>
      <p:sp>
        <p:nvSpPr>
          <p:cNvPr id="25" name="Title 1"/>
          <p:cNvSpPr txBox="1"/>
          <p:nvPr/>
        </p:nvSpPr>
        <p:spPr>
          <a:xfrm>
            <a:off x="351926" y="2210782"/>
            <a:ext cx="5617029" cy="1325563"/>
          </a:xfrm>
          <a:prstGeom prst="rect">
            <a:avLst/>
          </a:prstGeom>
        </p:spPr>
        <p:txBody>
          <a:bodyPr vert="horz" lIns="91431" tIns="45715" rIns="91431" bIns="45715"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defTabSz="609600"/>
            <a:r>
              <a:rPr lang="en-US" sz="6600" b="1" dirty="0">
                <a:ln>
                  <a:solidFill>
                    <a:srgbClr val="F8D22D"/>
                  </a:solidFill>
                </a:ln>
                <a:solidFill>
                  <a:srgbClr val="FFFF00"/>
                </a:solidFill>
                <a:latin typeface="UTM Avo" panose="02040603050506020204" pitchFamily="18"/>
                <a:cs typeface="Arial" panose="020B0604020202020204" pitchFamily="34" charset="0"/>
                <a:sym typeface="Arial" panose="020B0604020202020204"/>
              </a:rPr>
              <a:t>TRÒ CHƠI HÁI CHANH</a:t>
            </a:r>
            <a:endParaRPr lang="en-US" sz="6600" b="1" dirty="0">
              <a:ln>
                <a:solidFill>
                  <a:srgbClr val="F8D22D"/>
                </a:solidFill>
              </a:ln>
              <a:solidFill>
                <a:srgbClr val="FFFF00"/>
              </a:solidFill>
              <a:latin typeface="UTM Avo" panose="02040603050506020204" pitchFamily="18"/>
              <a:cs typeface="Arial" panose="020B0604020202020204" pitchFamily="34" charset="0"/>
              <a:sym typeface="Arial" panose="020B0604020202020204"/>
            </a:endParaRPr>
          </a:p>
        </p:txBody>
      </p:sp>
      <p:pic>
        <p:nvPicPr>
          <p:cNvPr id="42" name="Picture 27"/>
          <p:cNvPicPr>
            <a:picLocks noChangeAspect="1"/>
          </p:cNvPicPr>
          <p:nvPr/>
        </p:nvPicPr>
        <p:blipFill>
          <a:blip r:embed="rId5"/>
          <a:srcRect/>
          <a:stretch>
            <a:fillRect/>
          </a:stretch>
        </p:blipFill>
        <p:spPr>
          <a:xfrm flipH="1">
            <a:off x="2247472" y="5122923"/>
            <a:ext cx="1145066" cy="1001933"/>
          </a:xfrm>
          <a:prstGeom prst="rect">
            <a:avLst/>
          </a:prstGeom>
        </p:spPr>
      </p:pic>
      <p:pic>
        <p:nvPicPr>
          <p:cNvPr id="68" name="Picture 24"/>
          <p:cNvPicPr>
            <a:picLocks noChangeAspect="1"/>
          </p:cNvPicPr>
          <p:nvPr/>
        </p:nvPicPr>
        <p:blipFill>
          <a:blip r:embed="rId6"/>
          <a:srcRect/>
          <a:stretch>
            <a:fillRect/>
          </a:stretch>
        </p:blipFill>
        <p:spPr>
          <a:xfrm>
            <a:off x="11340" y="4597573"/>
            <a:ext cx="912135" cy="1380280"/>
          </a:xfrm>
          <a:prstGeom prst="rect">
            <a:avLst/>
          </a:prstGeom>
        </p:spPr>
      </p:pic>
      <p:pic>
        <p:nvPicPr>
          <p:cNvPr id="39" name="Picture 8"/>
          <p:cNvPicPr>
            <a:picLocks noChangeAspect="1"/>
          </p:cNvPicPr>
          <p:nvPr/>
        </p:nvPicPr>
        <p:blipFill>
          <a:blip r:embed="rId7"/>
          <a:srcRect/>
          <a:stretch>
            <a:fillRect/>
          </a:stretch>
        </p:blipFill>
        <p:spPr>
          <a:xfrm>
            <a:off x="550704" y="4172153"/>
            <a:ext cx="1873013" cy="1901536"/>
          </a:xfrm>
          <a:prstGeom prst="rect">
            <a:avLst/>
          </a:prstGeom>
        </p:spPr>
      </p:pic>
      <p:grpSp>
        <p:nvGrpSpPr>
          <p:cNvPr id="4" name="Group 3"/>
          <p:cNvGrpSpPr/>
          <p:nvPr/>
        </p:nvGrpSpPr>
        <p:grpSpPr>
          <a:xfrm>
            <a:off x="24132" y="5609082"/>
            <a:ext cx="12150833" cy="839802"/>
            <a:chOff x="24130" y="5609082"/>
            <a:chExt cx="12150833" cy="839802"/>
          </a:xfrm>
        </p:grpSpPr>
        <p:grpSp>
          <p:nvGrpSpPr>
            <p:cNvPr id="2" name="Group 1"/>
            <p:cNvGrpSpPr/>
            <p:nvPr/>
          </p:nvGrpSpPr>
          <p:grpSpPr>
            <a:xfrm>
              <a:off x="24130" y="5610673"/>
              <a:ext cx="6957577" cy="830446"/>
              <a:chOff x="-21480" y="5423383"/>
              <a:chExt cx="13731179" cy="1156324"/>
            </a:xfrm>
          </p:grpSpPr>
          <p:pic>
            <p:nvPicPr>
              <p:cNvPr id="40" name="Picture 9"/>
              <p:cNvPicPr>
                <a:picLocks noChangeAspect="1"/>
              </p:cNvPicPr>
              <p:nvPr/>
            </p:nvPicPr>
            <p:blipFill>
              <a:blip r:embed="rId8"/>
              <a:srcRect/>
              <a:stretch>
                <a:fillRect/>
              </a:stretch>
            </p:blipFill>
            <p:spPr>
              <a:xfrm>
                <a:off x="-21480" y="5429317"/>
                <a:ext cx="1752974" cy="1150390"/>
              </a:xfrm>
              <a:prstGeom prst="rect">
                <a:avLst/>
              </a:prstGeom>
            </p:spPr>
          </p:pic>
          <p:pic>
            <p:nvPicPr>
              <p:cNvPr id="45" name="Picture 9"/>
              <p:cNvPicPr>
                <a:picLocks noChangeAspect="1"/>
              </p:cNvPicPr>
              <p:nvPr/>
            </p:nvPicPr>
            <p:blipFill>
              <a:blip r:embed="rId8"/>
              <a:srcRect/>
              <a:stretch>
                <a:fillRect/>
              </a:stretch>
            </p:blipFill>
            <p:spPr>
              <a:xfrm>
                <a:off x="1705349" y="5429317"/>
                <a:ext cx="1752974" cy="1150390"/>
              </a:xfrm>
              <a:prstGeom prst="rect">
                <a:avLst/>
              </a:prstGeom>
            </p:spPr>
          </p:pic>
          <p:pic>
            <p:nvPicPr>
              <p:cNvPr id="46" name="Picture 9"/>
              <p:cNvPicPr>
                <a:picLocks noChangeAspect="1"/>
              </p:cNvPicPr>
              <p:nvPr/>
            </p:nvPicPr>
            <p:blipFill>
              <a:blip r:embed="rId8"/>
              <a:srcRect/>
              <a:stretch>
                <a:fillRect/>
              </a:stretch>
            </p:blipFill>
            <p:spPr>
              <a:xfrm>
                <a:off x="3396953" y="5427341"/>
                <a:ext cx="1752974" cy="1150390"/>
              </a:xfrm>
              <a:prstGeom prst="rect">
                <a:avLst/>
              </a:prstGeom>
            </p:spPr>
          </p:pic>
          <p:pic>
            <p:nvPicPr>
              <p:cNvPr id="47" name="Picture 9"/>
              <p:cNvPicPr>
                <a:picLocks noChangeAspect="1"/>
              </p:cNvPicPr>
              <p:nvPr/>
            </p:nvPicPr>
            <p:blipFill>
              <a:blip r:embed="rId8"/>
              <a:srcRect/>
              <a:stretch>
                <a:fillRect/>
              </a:stretch>
            </p:blipFill>
            <p:spPr>
              <a:xfrm>
                <a:off x="5123782" y="5427341"/>
                <a:ext cx="1752974" cy="1150390"/>
              </a:xfrm>
              <a:prstGeom prst="rect">
                <a:avLst/>
              </a:prstGeom>
            </p:spPr>
          </p:pic>
          <p:pic>
            <p:nvPicPr>
              <p:cNvPr id="48" name="Picture 9"/>
              <p:cNvPicPr>
                <a:picLocks noChangeAspect="1"/>
              </p:cNvPicPr>
              <p:nvPr/>
            </p:nvPicPr>
            <p:blipFill>
              <a:blip r:embed="rId8"/>
              <a:srcRect/>
              <a:stretch>
                <a:fillRect/>
              </a:stretch>
            </p:blipFill>
            <p:spPr>
              <a:xfrm>
                <a:off x="6811463" y="5425359"/>
                <a:ext cx="1752974" cy="1150390"/>
              </a:xfrm>
              <a:prstGeom prst="rect">
                <a:avLst/>
              </a:prstGeom>
            </p:spPr>
          </p:pic>
          <p:pic>
            <p:nvPicPr>
              <p:cNvPr id="49" name="Picture 9"/>
              <p:cNvPicPr>
                <a:picLocks noChangeAspect="1"/>
              </p:cNvPicPr>
              <p:nvPr/>
            </p:nvPicPr>
            <p:blipFill>
              <a:blip r:embed="rId8"/>
              <a:srcRect/>
              <a:stretch>
                <a:fillRect/>
              </a:stretch>
            </p:blipFill>
            <p:spPr>
              <a:xfrm>
                <a:off x="8538292" y="5425359"/>
                <a:ext cx="1752974" cy="1150390"/>
              </a:xfrm>
              <a:prstGeom prst="rect">
                <a:avLst/>
              </a:prstGeom>
            </p:spPr>
          </p:pic>
          <p:pic>
            <p:nvPicPr>
              <p:cNvPr id="50" name="Picture 9"/>
              <p:cNvPicPr>
                <a:picLocks noChangeAspect="1"/>
              </p:cNvPicPr>
              <p:nvPr/>
            </p:nvPicPr>
            <p:blipFill>
              <a:blip r:embed="rId8"/>
              <a:srcRect/>
              <a:stretch>
                <a:fillRect/>
              </a:stretch>
            </p:blipFill>
            <p:spPr>
              <a:xfrm>
                <a:off x="10229896" y="5423383"/>
                <a:ext cx="1752974" cy="1150390"/>
              </a:xfrm>
              <a:prstGeom prst="rect">
                <a:avLst/>
              </a:prstGeom>
            </p:spPr>
          </p:pic>
          <p:pic>
            <p:nvPicPr>
              <p:cNvPr id="51" name="Picture 9"/>
              <p:cNvPicPr>
                <a:picLocks noChangeAspect="1"/>
              </p:cNvPicPr>
              <p:nvPr/>
            </p:nvPicPr>
            <p:blipFill>
              <a:blip r:embed="rId8"/>
              <a:srcRect/>
              <a:stretch>
                <a:fillRect/>
              </a:stretch>
            </p:blipFill>
            <p:spPr>
              <a:xfrm>
                <a:off x="11956725" y="5423383"/>
                <a:ext cx="1752974" cy="1150390"/>
              </a:xfrm>
              <a:prstGeom prst="rect">
                <a:avLst/>
              </a:prstGeom>
            </p:spPr>
          </p:pic>
        </p:grpSp>
        <p:pic>
          <p:nvPicPr>
            <p:cNvPr id="61" name="Picture 9"/>
            <p:cNvPicPr>
              <a:picLocks noChangeAspect="1"/>
            </p:cNvPicPr>
            <p:nvPr/>
          </p:nvPicPr>
          <p:blipFill>
            <a:blip r:embed="rId8"/>
            <a:srcRect/>
            <a:stretch>
              <a:fillRect/>
            </a:stretch>
          </p:blipFill>
          <p:spPr>
            <a:xfrm>
              <a:off x="6954104" y="5611925"/>
              <a:ext cx="888230" cy="826184"/>
            </a:xfrm>
            <a:prstGeom prst="rect">
              <a:avLst/>
            </a:prstGeom>
          </p:spPr>
        </p:pic>
        <p:pic>
          <p:nvPicPr>
            <p:cNvPr id="62" name="Picture 9"/>
            <p:cNvPicPr>
              <a:picLocks noChangeAspect="1"/>
            </p:cNvPicPr>
            <p:nvPr/>
          </p:nvPicPr>
          <p:blipFill>
            <a:blip r:embed="rId8"/>
            <a:srcRect/>
            <a:stretch>
              <a:fillRect/>
            </a:stretch>
          </p:blipFill>
          <p:spPr>
            <a:xfrm>
              <a:off x="7809251" y="5610501"/>
              <a:ext cx="888230" cy="826184"/>
            </a:xfrm>
            <a:prstGeom prst="rect">
              <a:avLst/>
            </a:prstGeom>
          </p:spPr>
        </p:pic>
        <p:pic>
          <p:nvPicPr>
            <p:cNvPr id="63" name="Picture 9"/>
            <p:cNvPicPr>
              <a:picLocks noChangeAspect="1"/>
            </p:cNvPicPr>
            <p:nvPr/>
          </p:nvPicPr>
          <p:blipFill>
            <a:blip r:embed="rId8"/>
            <a:srcRect/>
            <a:stretch>
              <a:fillRect/>
            </a:stretch>
          </p:blipFill>
          <p:spPr>
            <a:xfrm>
              <a:off x="8684233" y="5610501"/>
              <a:ext cx="888230" cy="826184"/>
            </a:xfrm>
            <a:prstGeom prst="rect">
              <a:avLst/>
            </a:prstGeom>
          </p:spPr>
        </p:pic>
        <p:pic>
          <p:nvPicPr>
            <p:cNvPr id="64" name="Picture 9"/>
            <p:cNvPicPr>
              <a:picLocks noChangeAspect="1"/>
            </p:cNvPicPr>
            <p:nvPr/>
          </p:nvPicPr>
          <p:blipFill>
            <a:blip r:embed="rId8"/>
            <a:srcRect/>
            <a:stretch>
              <a:fillRect/>
            </a:stretch>
          </p:blipFill>
          <p:spPr>
            <a:xfrm>
              <a:off x="9541368" y="5609082"/>
              <a:ext cx="888230" cy="826184"/>
            </a:xfrm>
            <a:prstGeom prst="rect">
              <a:avLst/>
            </a:prstGeom>
          </p:spPr>
        </p:pic>
        <p:pic>
          <p:nvPicPr>
            <p:cNvPr id="65" name="Picture 9"/>
            <p:cNvPicPr>
              <a:picLocks noChangeAspect="1"/>
            </p:cNvPicPr>
            <p:nvPr/>
          </p:nvPicPr>
          <p:blipFill>
            <a:blip r:embed="rId8"/>
            <a:srcRect/>
            <a:stretch>
              <a:fillRect/>
            </a:stretch>
          </p:blipFill>
          <p:spPr>
            <a:xfrm>
              <a:off x="10416351" y="5609082"/>
              <a:ext cx="888230" cy="826184"/>
            </a:xfrm>
            <a:prstGeom prst="rect">
              <a:avLst/>
            </a:prstGeom>
          </p:spPr>
        </p:pic>
        <p:pic>
          <p:nvPicPr>
            <p:cNvPr id="66" name="Picture 9"/>
            <p:cNvPicPr>
              <a:picLocks noChangeAspect="1"/>
            </p:cNvPicPr>
            <p:nvPr/>
          </p:nvPicPr>
          <p:blipFill>
            <a:blip r:embed="rId8"/>
            <a:srcRect/>
            <a:stretch>
              <a:fillRect/>
            </a:stretch>
          </p:blipFill>
          <p:spPr>
            <a:xfrm>
              <a:off x="11286733" y="5622700"/>
              <a:ext cx="888230" cy="826184"/>
            </a:xfrm>
            <a:prstGeom prst="rect">
              <a:avLst/>
            </a:prstGeom>
          </p:spPr>
        </p:pic>
      </p:grpSp>
      <p:pic>
        <p:nvPicPr>
          <p:cNvPr id="24" name="Picture 7"/>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6524853" y="80290"/>
            <a:ext cx="5617029" cy="6657220"/>
          </a:xfrm>
          <a:prstGeom prst="rect">
            <a:avLst/>
          </a:prstGeom>
        </p:spPr>
      </p:pic>
      <p:pic>
        <p:nvPicPr>
          <p:cNvPr id="6" name="Picture 5">
            <a:hlinkClick r:id="rId11" action="ppaction://hlinksldjump"/>
          </p:cNvPr>
          <p:cNvPicPr>
            <a:picLocks noChangeAspect="1"/>
          </p:cNvPicPr>
          <p:nvPr/>
        </p:nvPicPr>
        <p:blipFill>
          <a:blip r:embed="rId12"/>
          <a:stretch>
            <a:fillRect/>
          </a:stretch>
        </p:blipFill>
        <p:spPr>
          <a:xfrm>
            <a:off x="-2729050" y="5205922"/>
            <a:ext cx="2989185" cy="1639698"/>
          </a:xfrm>
          <a:prstGeom prst="rect">
            <a:avLst/>
          </a:prstGeom>
        </p:spPr>
      </p:pic>
      <p:pic>
        <p:nvPicPr>
          <p:cNvPr id="7" name="Picture 6"/>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5077" y="0"/>
            <a:ext cx="883282" cy="986064"/>
          </a:xfrm>
          <a:prstGeom prst="rect">
            <a:avLst/>
          </a:prstGeom>
        </p:spPr>
      </p:pic>
    </p:spTree>
  </p:cSld>
  <p:clrMapOvr>
    <a:masterClrMapping/>
  </p:clrMapOvr>
  <p:transition>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3000" fill="hold" grpId="0" nodeType="withEffect">
                                  <p:stCondLst>
                                    <p:cond delay="0"/>
                                  </p:stCondLst>
                                  <p:childTnLst>
                                    <p:animEffect transition="out" filter="fade">
                                      <p:cBhvr>
                                        <p:cTn id="6" dur="500" tmFilter="0, 0; .2, .5; .8, .5; 1, 0"/>
                                        <p:tgtEl>
                                          <p:spTgt spid="25"/>
                                        </p:tgtEl>
                                      </p:cBhvr>
                                    </p:animEffect>
                                    <p:animScale>
                                      <p:cBhvr>
                                        <p:cTn id="7" dur="250" autoRev="1" fill="hold"/>
                                        <p:tgtEl>
                                          <p:spTgt spid="25"/>
                                        </p:tgtEl>
                                      </p:cBhvr>
                                      <p:by x="105000" y="105000"/>
                                    </p:animScale>
                                  </p:childTnLst>
                                </p:cTn>
                              </p:par>
                              <p:par>
                                <p:cTn id="8" presetID="8" presetClass="emph" presetSubtype="0" repeatCount="indefinite" fill="hold" nodeType="withEffect">
                                  <p:stCondLst>
                                    <p:cond delay="0"/>
                                  </p:stCondLst>
                                  <p:childTnLst>
                                    <p:animRot by="21600000">
                                      <p:cBhvr>
                                        <p:cTn id="9" dur="6000" fill="hold"/>
                                        <p:tgtEl>
                                          <p:spTgt spid="27"/>
                                        </p:tgtEl>
                                        <p:attrNameLst>
                                          <p:attrName>r</p:attrName>
                                        </p:attrNameLst>
                                      </p:cBhvr>
                                    </p:animRot>
                                  </p:childTnLst>
                                </p:cTn>
                              </p:par>
                              <p:par>
                                <p:cTn id="10" presetID="2" presetClass="entr" presetSubtype="2" repeatCount="indefinite" fill="hold" nodeType="withEffect">
                                  <p:stCondLst>
                                    <p:cond delay="0"/>
                                  </p:stCondLst>
                                  <p:childTnLst>
                                    <p:set>
                                      <p:cBhvr>
                                        <p:cTn id="11" dur="1" fill="hold">
                                          <p:stCondLst>
                                            <p:cond delay="0"/>
                                          </p:stCondLst>
                                        </p:cTn>
                                        <p:tgtEl>
                                          <p:spTgt spid="34"/>
                                        </p:tgtEl>
                                        <p:attrNameLst>
                                          <p:attrName>style.visibility</p:attrName>
                                        </p:attrNameLst>
                                      </p:cBhvr>
                                      <p:to>
                                        <p:strVal val="visible"/>
                                      </p:to>
                                    </p:set>
                                    <p:anim calcmode="lin" valueType="num">
                                      <p:cBhvr additive="base">
                                        <p:cTn id="12" dur="10000" fill="hold"/>
                                        <p:tgtEl>
                                          <p:spTgt spid="34"/>
                                        </p:tgtEl>
                                        <p:attrNameLst>
                                          <p:attrName>ppt_x</p:attrName>
                                        </p:attrNameLst>
                                      </p:cBhvr>
                                      <p:tavLst>
                                        <p:tav tm="0">
                                          <p:val>
                                            <p:strVal val="1+#ppt_w/2"/>
                                          </p:val>
                                        </p:tav>
                                        <p:tav tm="100000">
                                          <p:val>
                                            <p:strVal val="#ppt_x"/>
                                          </p:val>
                                        </p:tav>
                                      </p:tavLst>
                                    </p:anim>
                                    <p:anim calcmode="lin" valueType="num">
                                      <p:cBhvr additive="base">
                                        <p:cTn id="13" dur="10000" fill="hold"/>
                                        <p:tgtEl>
                                          <p:spTgt spid="34"/>
                                        </p:tgtEl>
                                        <p:attrNameLst>
                                          <p:attrName>ppt_y</p:attrName>
                                        </p:attrNameLst>
                                      </p:cBhvr>
                                      <p:tavLst>
                                        <p:tav tm="0">
                                          <p:val>
                                            <p:strVal val="#ppt_y"/>
                                          </p:val>
                                        </p:tav>
                                        <p:tav tm="100000">
                                          <p:val>
                                            <p:strVal val="#ppt_y"/>
                                          </p:val>
                                        </p:tav>
                                      </p:tavLst>
                                    </p:anim>
                                  </p:childTnLst>
                                </p:cTn>
                              </p:par>
                              <p:par>
                                <p:cTn id="14" presetID="63" presetClass="path" presetSubtype="0" accel="50000" decel="50000" fill="hold" nodeType="withEffect">
                                  <p:stCondLst>
                                    <p:cond delay="0"/>
                                  </p:stCondLst>
                                  <p:childTnLst>
                                    <p:animMotion origin="layout" path="M 1.875E-6 -2.22222E-6 L 0.55534 -0.00208 " pathEditMode="relative" rAng="0" ptsTypes="AA">
                                      <p:cBhvr>
                                        <p:cTn id="15" dur="4000" fill="hold"/>
                                        <p:tgtEl>
                                          <p:spTgt spid="6"/>
                                        </p:tgtEl>
                                        <p:attrNameLst>
                                          <p:attrName>ppt_x</p:attrName>
                                          <p:attrName>ppt_y</p:attrName>
                                        </p:attrNameLst>
                                      </p:cBhvr>
                                      <p:rCtr x="27760" y="-116"/>
                                    </p:animMotion>
                                  </p:childTnLst>
                                </p:cTn>
                              </p:par>
                              <p:par>
                                <p:cTn id="16" presetID="2" presetClass="entr" presetSubtype="8" repeatCount="indefinite" fill="hold" nodeType="withEffect">
                                  <p:stCondLst>
                                    <p:cond delay="0"/>
                                  </p:stCondLst>
                                  <p:childTnLst>
                                    <p:set>
                                      <p:cBhvr>
                                        <p:cTn id="17" dur="1" fill="hold">
                                          <p:stCondLst>
                                            <p:cond delay="0"/>
                                          </p:stCondLst>
                                        </p:cTn>
                                        <p:tgtEl>
                                          <p:spTgt spid="28"/>
                                        </p:tgtEl>
                                        <p:attrNameLst>
                                          <p:attrName>style.visibility</p:attrName>
                                        </p:attrNameLst>
                                      </p:cBhvr>
                                      <p:to>
                                        <p:strVal val="visible"/>
                                      </p:to>
                                    </p:set>
                                    <p:anim calcmode="lin" valueType="num">
                                      <p:cBhvr additive="base">
                                        <p:cTn id="18" dur="8000" fill="hold"/>
                                        <p:tgtEl>
                                          <p:spTgt spid="28"/>
                                        </p:tgtEl>
                                        <p:attrNameLst>
                                          <p:attrName>ppt_x</p:attrName>
                                        </p:attrNameLst>
                                      </p:cBhvr>
                                      <p:tavLst>
                                        <p:tav tm="0">
                                          <p:val>
                                            <p:strVal val="0-#ppt_w/2"/>
                                          </p:val>
                                        </p:tav>
                                        <p:tav tm="100000">
                                          <p:val>
                                            <p:strVal val="#ppt_x"/>
                                          </p:val>
                                        </p:tav>
                                      </p:tavLst>
                                    </p:anim>
                                    <p:anim calcmode="lin" valueType="num">
                                      <p:cBhvr additive="base">
                                        <p:cTn id="19" dur="8000" fill="hold"/>
                                        <p:tgtEl>
                                          <p:spTgt spid="2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CCECFF"/>
        </a:solidFill>
        <a:effectLst/>
      </p:bgPr>
    </p:bg>
    <p:spTree>
      <p:nvGrpSpPr>
        <p:cNvPr id="1" name=""/>
        <p:cNvGrpSpPr/>
        <p:nvPr/>
      </p:nvGrpSpPr>
      <p:grpSpPr>
        <a:xfrm>
          <a:off x="0" y="0"/>
          <a:ext cx="0" cy="0"/>
          <a:chOff x="0" y="0"/>
          <a:chExt cx="0" cy="0"/>
        </a:xfrm>
      </p:grpSpPr>
      <p:pic>
        <p:nvPicPr>
          <p:cNvPr id="27" name="Picture 12"/>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p:blipFill>
        <p:spPr>
          <a:xfrm>
            <a:off x="9136096" y="279800"/>
            <a:ext cx="1757616" cy="1877293"/>
          </a:xfrm>
          <a:prstGeom prst="rect">
            <a:avLst/>
          </a:prstGeom>
        </p:spPr>
      </p:pic>
      <p:grpSp>
        <p:nvGrpSpPr>
          <p:cNvPr id="34" name="Group 33"/>
          <p:cNvGrpSpPr/>
          <p:nvPr/>
        </p:nvGrpSpPr>
        <p:grpSpPr>
          <a:xfrm>
            <a:off x="-5092332" y="176246"/>
            <a:ext cx="5014314" cy="2597915"/>
            <a:chOff x="-5092332" y="176244"/>
            <a:chExt cx="5014314" cy="2597915"/>
          </a:xfrm>
        </p:grpSpPr>
        <p:pic>
          <p:nvPicPr>
            <p:cNvPr id="35" name="Picture 15"/>
            <p:cNvPicPr>
              <a:picLocks noChangeAspect="1"/>
            </p:cNvPicPr>
            <p:nvPr/>
          </p:nvPicPr>
          <p:blipFill>
            <a:blip r:embed="rId3"/>
            <a:srcRect/>
            <a:stretch>
              <a:fillRect/>
            </a:stretch>
          </p:blipFill>
          <p:spPr>
            <a:xfrm>
              <a:off x="-3186310" y="1302059"/>
              <a:ext cx="1478597" cy="908721"/>
            </a:xfrm>
            <a:prstGeom prst="rect">
              <a:avLst/>
            </a:prstGeom>
          </p:spPr>
        </p:pic>
        <p:pic>
          <p:nvPicPr>
            <p:cNvPr id="36" name="Picture 15"/>
            <p:cNvPicPr>
              <a:picLocks noChangeAspect="1"/>
            </p:cNvPicPr>
            <p:nvPr/>
          </p:nvPicPr>
          <p:blipFill>
            <a:blip r:embed="rId3"/>
            <a:srcRect/>
            <a:stretch>
              <a:fillRect/>
            </a:stretch>
          </p:blipFill>
          <p:spPr>
            <a:xfrm>
              <a:off x="-1208541" y="176244"/>
              <a:ext cx="1130523" cy="694801"/>
            </a:xfrm>
            <a:prstGeom prst="rect">
              <a:avLst/>
            </a:prstGeom>
          </p:spPr>
        </p:pic>
        <p:pic>
          <p:nvPicPr>
            <p:cNvPr id="37" name="Picture 15"/>
            <p:cNvPicPr>
              <a:picLocks noChangeAspect="1"/>
            </p:cNvPicPr>
            <p:nvPr/>
          </p:nvPicPr>
          <p:blipFill>
            <a:blip r:embed="rId3"/>
            <a:srcRect/>
            <a:stretch>
              <a:fillRect/>
            </a:stretch>
          </p:blipFill>
          <p:spPr>
            <a:xfrm>
              <a:off x="-1549475" y="2079358"/>
              <a:ext cx="1130523" cy="694801"/>
            </a:xfrm>
            <a:prstGeom prst="rect">
              <a:avLst/>
            </a:prstGeom>
          </p:spPr>
        </p:pic>
        <p:pic>
          <p:nvPicPr>
            <p:cNvPr id="38" name="Picture 15"/>
            <p:cNvPicPr>
              <a:picLocks noChangeAspect="1"/>
            </p:cNvPicPr>
            <p:nvPr/>
          </p:nvPicPr>
          <p:blipFill>
            <a:blip r:embed="rId3"/>
            <a:srcRect/>
            <a:stretch>
              <a:fillRect/>
            </a:stretch>
          </p:blipFill>
          <p:spPr>
            <a:xfrm>
              <a:off x="-5092332" y="871045"/>
              <a:ext cx="1130523" cy="694801"/>
            </a:xfrm>
            <a:prstGeom prst="rect">
              <a:avLst/>
            </a:prstGeom>
          </p:spPr>
        </p:pic>
      </p:grpSp>
      <p:sp>
        <p:nvSpPr>
          <p:cNvPr id="9" name="Rectangle 8"/>
          <p:cNvSpPr>
            <a:spLocks noGrp="1" noRot="1" noChangeAspect="1" noMove="1" noResize="1" noEditPoints="1" noAdjustHandles="1" noChangeArrowheads="1" noChangeShapeType="1" noTextEdit="1"/>
          </p:cNvSpPr>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31" tIns="45715" rIns="91431" bIns="45715"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609600"/>
            <a:endParaRPr lang="en-US" sz="1200">
              <a:solidFill>
                <a:prstClr val="white"/>
              </a:solidFill>
              <a:latin typeface="Calibri" panose="020F0502020204030204"/>
              <a:sym typeface="Arial" panose="020B0604020202020204"/>
            </a:endParaRPr>
          </a:p>
        </p:txBody>
      </p:sp>
      <p:sp>
        <p:nvSpPr>
          <p:cNvPr id="5" name="Rectangle 4"/>
          <p:cNvSpPr/>
          <p:nvPr/>
        </p:nvSpPr>
        <p:spPr>
          <a:xfrm>
            <a:off x="0" y="5578765"/>
            <a:ext cx="12188952" cy="1275279"/>
          </a:xfrm>
          <a:custGeom>
            <a:avLst/>
            <a:gdLst>
              <a:gd name="connsiteX0" fmla="*/ 0 w 12188952"/>
              <a:gd name="connsiteY0" fmla="*/ 0 h 1080654"/>
              <a:gd name="connsiteX1" fmla="*/ 12188952 w 12188952"/>
              <a:gd name="connsiteY1" fmla="*/ 0 h 1080654"/>
              <a:gd name="connsiteX2" fmla="*/ 12188952 w 12188952"/>
              <a:gd name="connsiteY2" fmla="*/ 1080654 h 1080654"/>
              <a:gd name="connsiteX3" fmla="*/ 0 w 12188952"/>
              <a:gd name="connsiteY3" fmla="*/ 1080654 h 1080654"/>
              <a:gd name="connsiteX4" fmla="*/ 0 w 12188952"/>
              <a:gd name="connsiteY4" fmla="*/ 0 h 1080654"/>
              <a:gd name="connsiteX0-1" fmla="*/ 0 w 12188952"/>
              <a:gd name="connsiteY0-2" fmla="*/ 490189 h 1570843"/>
              <a:gd name="connsiteX1-3" fmla="*/ 1302327 w 12188952"/>
              <a:gd name="connsiteY1-4" fmla="*/ 0 h 1570843"/>
              <a:gd name="connsiteX2-5" fmla="*/ 12188952 w 12188952"/>
              <a:gd name="connsiteY2-6" fmla="*/ 490189 h 1570843"/>
              <a:gd name="connsiteX3-7" fmla="*/ 12188952 w 12188952"/>
              <a:gd name="connsiteY3-8" fmla="*/ 1570843 h 1570843"/>
              <a:gd name="connsiteX4-9" fmla="*/ 0 w 12188952"/>
              <a:gd name="connsiteY4-10" fmla="*/ 1570843 h 1570843"/>
              <a:gd name="connsiteX5" fmla="*/ 0 w 12188952"/>
              <a:gd name="connsiteY5" fmla="*/ 490189 h 1570843"/>
              <a:gd name="connsiteX0-11" fmla="*/ 0 w 12188952"/>
              <a:gd name="connsiteY0-12" fmla="*/ 490189 h 1570843"/>
              <a:gd name="connsiteX1-13" fmla="*/ 1302327 w 12188952"/>
              <a:gd name="connsiteY1-14" fmla="*/ 0 h 1570843"/>
              <a:gd name="connsiteX2-15" fmla="*/ 2909455 w 12188952"/>
              <a:gd name="connsiteY2-16" fmla="*/ 443346 h 1570843"/>
              <a:gd name="connsiteX3-17" fmla="*/ 12188952 w 12188952"/>
              <a:gd name="connsiteY3-18" fmla="*/ 490189 h 1570843"/>
              <a:gd name="connsiteX4-19" fmla="*/ 12188952 w 12188952"/>
              <a:gd name="connsiteY4-20" fmla="*/ 1570843 h 1570843"/>
              <a:gd name="connsiteX5-21" fmla="*/ 0 w 12188952"/>
              <a:gd name="connsiteY5-22" fmla="*/ 1570843 h 1570843"/>
              <a:gd name="connsiteX6" fmla="*/ 0 w 12188952"/>
              <a:gd name="connsiteY6" fmla="*/ 490189 h 1570843"/>
              <a:gd name="connsiteX0-23" fmla="*/ 0 w 12188952"/>
              <a:gd name="connsiteY0-24" fmla="*/ 490189 h 1570843"/>
              <a:gd name="connsiteX1-25" fmla="*/ 1302327 w 12188952"/>
              <a:gd name="connsiteY1-26" fmla="*/ 0 h 1570843"/>
              <a:gd name="connsiteX2-27" fmla="*/ 2909455 w 12188952"/>
              <a:gd name="connsiteY2-28" fmla="*/ 443346 h 1570843"/>
              <a:gd name="connsiteX3-29" fmla="*/ 3805382 w 12188952"/>
              <a:gd name="connsiteY3-30" fmla="*/ 184728 h 1570843"/>
              <a:gd name="connsiteX4-31" fmla="*/ 12188952 w 12188952"/>
              <a:gd name="connsiteY4-32" fmla="*/ 490189 h 1570843"/>
              <a:gd name="connsiteX5-33" fmla="*/ 12188952 w 12188952"/>
              <a:gd name="connsiteY5-34" fmla="*/ 1570843 h 1570843"/>
              <a:gd name="connsiteX6-35" fmla="*/ 0 w 12188952"/>
              <a:gd name="connsiteY6-36" fmla="*/ 1570843 h 1570843"/>
              <a:gd name="connsiteX7" fmla="*/ 0 w 12188952"/>
              <a:gd name="connsiteY7" fmla="*/ 490189 h 1570843"/>
              <a:gd name="connsiteX0-37" fmla="*/ 0 w 12188952"/>
              <a:gd name="connsiteY0-38" fmla="*/ 490189 h 1570843"/>
              <a:gd name="connsiteX1-39" fmla="*/ 1302327 w 12188952"/>
              <a:gd name="connsiteY1-40" fmla="*/ 0 h 1570843"/>
              <a:gd name="connsiteX2-41" fmla="*/ 2909455 w 12188952"/>
              <a:gd name="connsiteY2-42" fmla="*/ 443346 h 1570843"/>
              <a:gd name="connsiteX3-43" fmla="*/ 3805382 w 12188952"/>
              <a:gd name="connsiteY3-44" fmla="*/ 184728 h 1570843"/>
              <a:gd name="connsiteX4-45" fmla="*/ 5929745 w 12188952"/>
              <a:gd name="connsiteY4-46" fmla="*/ 517237 h 1570843"/>
              <a:gd name="connsiteX5-47" fmla="*/ 12188952 w 12188952"/>
              <a:gd name="connsiteY5-48" fmla="*/ 490189 h 1570843"/>
              <a:gd name="connsiteX6-49" fmla="*/ 12188952 w 12188952"/>
              <a:gd name="connsiteY6-50" fmla="*/ 1570843 h 1570843"/>
              <a:gd name="connsiteX7-51" fmla="*/ 0 w 12188952"/>
              <a:gd name="connsiteY7-52" fmla="*/ 1570843 h 1570843"/>
              <a:gd name="connsiteX8" fmla="*/ 0 w 12188952"/>
              <a:gd name="connsiteY8" fmla="*/ 490189 h 1570843"/>
              <a:gd name="connsiteX0-53" fmla="*/ 0 w 12188952"/>
              <a:gd name="connsiteY0-54" fmla="*/ 490189 h 1570843"/>
              <a:gd name="connsiteX1-55" fmla="*/ 1302327 w 12188952"/>
              <a:gd name="connsiteY1-56" fmla="*/ 0 h 1570843"/>
              <a:gd name="connsiteX2-57" fmla="*/ 2909455 w 12188952"/>
              <a:gd name="connsiteY2-58" fmla="*/ 443346 h 1570843"/>
              <a:gd name="connsiteX3-59" fmla="*/ 3805382 w 12188952"/>
              <a:gd name="connsiteY3-60" fmla="*/ 184728 h 1570843"/>
              <a:gd name="connsiteX4-61" fmla="*/ 5929745 w 12188952"/>
              <a:gd name="connsiteY4-62" fmla="*/ 517237 h 1570843"/>
              <a:gd name="connsiteX5-63" fmla="*/ 7767782 w 12188952"/>
              <a:gd name="connsiteY5-64" fmla="*/ 628074 h 1570843"/>
              <a:gd name="connsiteX6-65" fmla="*/ 12188952 w 12188952"/>
              <a:gd name="connsiteY6-66" fmla="*/ 490189 h 1570843"/>
              <a:gd name="connsiteX7-67" fmla="*/ 12188952 w 12188952"/>
              <a:gd name="connsiteY7-68" fmla="*/ 1570843 h 1570843"/>
              <a:gd name="connsiteX8-69" fmla="*/ 0 w 12188952"/>
              <a:gd name="connsiteY8-70" fmla="*/ 1570843 h 1570843"/>
              <a:gd name="connsiteX9" fmla="*/ 0 w 12188952"/>
              <a:gd name="connsiteY9" fmla="*/ 490189 h 1570843"/>
              <a:gd name="connsiteX0-71" fmla="*/ 0 w 12188952"/>
              <a:gd name="connsiteY0-72" fmla="*/ 490189 h 1570843"/>
              <a:gd name="connsiteX1-73" fmla="*/ 1302327 w 12188952"/>
              <a:gd name="connsiteY1-74" fmla="*/ 0 h 1570843"/>
              <a:gd name="connsiteX2-75" fmla="*/ 2909455 w 12188952"/>
              <a:gd name="connsiteY2-76" fmla="*/ 443346 h 1570843"/>
              <a:gd name="connsiteX3-77" fmla="*/ 3805382 w 12188952"/>
              <a:gd name="connsiteY3-78" fmla="*/ 184728 h 1570843"/>
              <a:gd name="connsiteX4-79" fmla="*/ 5929745 w 12188952"/>
              <a:gd name="connsiteY4-80" fmla="*/ 517237 h 1570843"/>
              <a:gd name="connsiteX5-81" fmla="*/ 7767782 w 12188952"/>
              <a:gd name="connsiteY5-82" fmla="*/ 628074 h 1570843"/>
              <a:gd name="connsiteX6-83" fmla="*/ 8829964 w 12188952"/>
              <a:gd name="connsiteY6-84" fmla="*/ 360219 h 1570843"/>
              <a:gd name="connsiteX7-85" fmla="*/ 12188952 w 12188952"/>
              <a:gd name="connsiteY7-86" fmla="*/ 490189 h 1570843"/>
              <a:gd name="connsiteX8-87" fmla="*/ 12188952 w 12188952"/>
              <a:gd name="connsiteY8-88" fmla="*/ 1570843 h 1570843"/>
              <a:gd name="connsiteX9-89" fmla="*/ 0 w 12188952"/>
              <a:gd name="connsiteY9-90" fmla="*/ 1570843 h 1570843"/>
              <a:gd name="connsiteX10" fmla="*/ 0 w 12188952"/>
              <a:gd name="connsiteY10" fmla="*/ 490189 h 1570843"/>
              <a:gd name="connsiteX0-91" fmla="*/ 0 w 12188952"/>
              <a:gd name="connsiteY0-92" fmla="*/ 490189 h 1570843"/>
              <a:gd name="connsiteX1-93" fmla="*/ 1302327 w 12188952"/>
              <a:gd name="connsiteY1-94" fmla="*/ 0 h 1570843"/>
              <a:gd name="connsiteX2-95" fmla="*/ 2909455 w 12188952"/>
              <a:gd name="connsiteY2-96" fmla="*/ 443346 h 1570843"/>
              <a:gd name="connsiteX3-97" fmla="*/ 3805382 w 12188952"/>
              <a:gd name="connsiteY3-98" fmla="*/ 184728 h 1570843"/>
              <a:gd name="connsiteX4-99" fmla="*/ 5929745 w 12188952"/>
              <a:gd name="connsiteY4-100" fmla="*/ 517237 h 1570843"/>
              <a:gd name="connsiteX5-101" fmla="*/ 7767782 w 12188952"/>
              <a:gd name="connsiteY5-102" fmla="*/ 628074 h 1570843"/>
              <a:gd name="connsiteX6-103" fmla="*/ 8829964 w 12188952"/>
              <a:gd name="connsiteY6-104" fmla="*/ 360219 h 1570843"/>
              <a:gd name="connsiteX7-105" fmla="*/ 10418618 w 12188952"/>
              <a:gd name="connsiteY7-106" fmla="*/ 544946 h 1570843"/>
              <a:gd name="connsiteX8-107" fmla="*/ 12188952 w 12188952"/>
              <a:gd name="connsiteY8-108" fmla="*/ 490189 h 1570843"/>
              <a:gd name="connsiteX9-109" fmla="*/ 12188952 w 12188952"/>
              <a:gd name="connsiteY9-110" fmla="*/ 1570843 h 1570843"/>
              <a:gd name="connsiteX10-111" fmla="*/ 0 w 12188952"/>
              <a:gd name="connsiteY10-112" fmla="*/ 1570843 h 1570843"/>
              <a:gd name="connsiteX11" fmla="*/ 0 w 12188952"/>
              <a:gd name="connsiteY11" fmla="*/ 490189 h 1570843"/>
              <a:gd name="connsiteX0-113" fmla="*/ 0 w 12188952"/>
              <a:gd name="connsiteY0-114" fmla="*/ 490189 h 1570843"/>
              <a:gd name="connsiteX1-115" fmla="*/ 1302327 w 12188952"/>
              <a:gd name="connsiteY1-116" fmla="*/ 0 h 1570843"/>
              <a:gd name="connsiteX2-117" fmla="*/ 2909455 w 12188952"/>
              <a:gd name="connsiteY2-118" fmla="*/ 443346 h 1570843"/>
              <a:gd name="connsiteX3-119" fmla="*/ 3805382 w 12188952"/>
              <a:gd name="connsiteY3-120" fmla="*/ 184728 h 1570843"/>
              <a:gd name="connsiteX4-121" fmla="*/ 5929745 w 12188952"/>
              <a:gd name="connsiteY4-122" fmla="*/ 517237 h 1570843"/>
              <a:gd name="connsiteX5-123" fmla="*/ 7767782 w 12188952"/>
              <a:gd name="connsiteY5-124" fmla="*/ 628074 h 1570843"/>
              <a:gd name="connsiteX6-125" fmla="*/ 8829964 w 12188952"/>
              <a:gd name="connsiteY6-126" fmla="*/ 360219 h 1570843"/>
              <a:gd name="connsiteX7-127" fmla="*/ 10418618 w 12188952"/>
              <a:gd name="connsiteY7-128" fmla="*/ 544946 h 1570843"/>
              <a:gd name="connsiteX8-129" fmla="*/ 11406909 w 12188952"/>
              <a:gd name="connsiteY8-130" fmla="*/ 323274 h 1570843"/>
              <a:gd name="connsiteX9-131" fmla="*/ 12188952 w 12188952"/>
              <a:gd name="connsiteY9-132" fmla="*/ 490189 h 1570843"/>
              <a:gd name="connsiteX10-133" fmla="*/ 12188952 w 12188952"/>
              <a:gd name="connsiteY10-134" fmla="*/ 1570843 h 1570843"/>
              <a:gd name="connsiteX11-135" fmla="*/ 0 w 12188952"/>
              <a:gd name="connsiteY11-136" fmla="*/ 1570843 h 1570843"/>
              <a:gd name="connsiteX12" fmla="*/ 0 w 12188952"/>
              <a:gd name="connsiteY12" fmla="*/ 490189 h 1570843"/>
              <a:gd name="connsiteX0-137" fmla="*/ 0 w 12188952"/>
              <a:gd name="connsiteY0-138" fmla="*/ 305461 h 1386115"/>
              <a:gd name="connsiteX1-139" fmla="*/ 1330036 w 12188952"/>
              <a:gd name="connsiteY1-140" fmla="*/ 18472 h 1386115"/>
              <a:gd name="connsiteX2-141" fmla="*/ 2909455 w 12188952"/>
              <a:gd name="connsiteY2-142" fmla="*/ 258618 h 1386115"/>
              <a:gd name="connsiteX3-143" fmla="*/ 3805382 w 12188952"/>
              <a:gd name="connsiteY3-144" fmla="*/ 0 h 1386115"/>
              <a:gd name="connsiteX4-145" fmla="*/ 5929745 w 12188952"/>
              <a:gd name="connsiteY4-146" fmla="*/ 332509 h 1386115"/>
              <a:gd name="connsiteX5-147" fmla="*/ 7767782 w 12188952"/>
              <a:gd name="connsiteY5-148" fmla="*/ 443346 h 1386115"/>
              <a:gd name="connsiteX6-149" fmla="*/ 8829964 w 12188952"/>
              <a:gd name="connsiteY6-150" fmla="*/ 175491 h 1386115"/>
              <a:gd name="connsiteX7-151" fmla="*/ 10418618 w 12188952"/>
              <a:gd name="connsiteY7-152" fmla="*/ 360218 h 1386115"/>
              <a:gd name="connsiteX8-153" fmla="*/ 11406909 w 12188952"/>
              <a:gd name="connsiteY8-154" fmla="*/ 138546 h 1386115"/>
              <a:gd name="connsiteX9-155" fmla="*/ 12188952 w 12188952"/>
              <a:gd name="connsiteY9-156" fmla="*/ 305461 h 1386115"/>
              <a:gd name="connsiteX10-157" fmla="*/ 12188952 w 12188952"/>
              <a:gd name="connsiteY10-158" fmla="*/ 1386115 h 1386115"/>
              <a:gd name="connsiteX11-159" fmla="*/ 0 w 12188952"/>
              <a:gd name="connsiteY11-160" fmla="*/ 1386115 h 1386115"/>
              <a:gd name="connsiteX12-161" fmla="*/ 0 w 12188952"/>
              <a:gd name="connsiteY12-162" fmla="*/ 305461 h 1386115"/>
              <a:gd name="connsiteX0-163" fmla="*/ 0 w 12188952"/>
              <a:gd name="connsiteY0-164" fmla="*/ 305461 h 1386115"/>
              <a:gd name="connsiteX1-165" fmla="*/ 1366981 w 12188952"/>
              <a:gd name="connsiteY1-166" fmla="*/ 193963 h 1386115"/>
              <a:gd name="connsiteX2-167" fmla="*/ 2909455 w 12188952"/>
              <a:gd name="connsiteY2-168" fmla="*/ 258618 h 1386115"/>
              <a:gd name="connsiteX3-169" fmla="*/ 3805382 w 12188952"/>
              <a:gd name="connsiteY3-170" fmla="*/ 0 h 1386115"/>
              <a:gd name="connsiteX4-171" fmla="*/ 5929745 w 12188952"/>
              <a:gd name="connsiteY4-172" fmla="*/ 332509 h 1386115"/>
              <a:gd name="connsiteX5-173" fmla="*/ 7767782 w 12188952"/>
              <a:gd name="connsiteY5-174" fmla="*/ 443346 h 1386115"/>
              <a:gd name="connsiteX6-175" fmla="*/ 8829964 w 12188952"/>
              <a:gd name="connsiteY6-176" fmla="*/ 175491 h 1386115"/>
              <a:gd name="connsiteX7-177" fmla="*/ 10418618 w 12188952"/>
              <a:gd name="connsiteY7-178" fmla="*/ 360218 h 1386115"/>
              <a:gd name="connsiteX8-179" fmla="*/ 11406909 w 12188952"/>
              <a:gd name="connsiteY8-180" fmla="*/ 138546 h 1386115"/>
              <a:gd name="connsiteX9-181" fmla="*/ 12188952 w 12188952"/>
              <a:gd name="connsiteY9-182" fmla="*/ 305461 h 1386115"/>
              <a:gd name="connsiteX10-183" fmla="*/ 12188952 w 12188952"/>
              <a:gd name="connsiteY10-184" fmla="*/ 1386115 h 1386115"/>
              <a:gd name="connsiteX11-185" fmla="*/ 0 w 12188952"/>
              <a:gd name="connsiteY11-186" fmla="*/ 1386115 h 1386115"/>
              <a:gd name="connsiteX12-187" fmla="*/ 0 w 12188952"/>
              <a:gd name="connsiteY12-188" fmla="*/ 305461 h 1386115"/>
              <a:gd name="connsiteX0-189" fmla="*/ 0 w 12188952"/>
              <a:gd name="connsiteY0-190" fmla="*/ 305461 h 1386115"/>
              <a:gd name="connsiteX1-191" fmla="*/ 1366981 w 12188952"/>
              <a:gd name="connsiteY1-192" fmla="*/ 110836 h 1386115"/>
              <a:gd name="connsiteX2-193" fmla="*/ 2909455 w 12188952"/>
              <a:gd name="connsiteY2-194" fmla="*/ 258618 h 1386115"/>
              <a:gd name="connsiteX3-195" fmla="*/ 3805382 w 12188952"/>
              <a:gd name="connsiteY3-196" fmla="*/ 0 h 1386115"/>
              <a:gd name="connsiteX4-197" fmla="*/ 5929745 w 12188952"/>
              <a:gd name="connsiteY4-198" fmla="*/ 332509 h 1386115"/>
              <a:gd name="connsiteX5-199" fmla="*/ 7767782 w 12188952"/>
              <a:gd name="connsiteY5-200" fmla="*/ 443346 h 1386115"/>
              <a:gd name="connsiteX6-201" fmla="*/ 8829964 w 12188952"/>
              <a:gd name="connsiteY6-202" fmla="*/ 175491 h 1386115"/>
              <a:gd name="connsiteX7-203" fmla="*/ 10418618 w 12188952"/>
              <a:gd name="connsiteY7-204" fmla="*/ 360218 h 1386115"/>
              <a:gd name="connsiteX8-205" fmla="*/ 11406909 w 12188952"/>
              <a:gd name="connsiteY8-206" fmla="*/ 138546 h 1386115"/>
              <a:gd name="connsiteX9-207" fmla="*/ 12188952 w 12188952"/>
              <a:gd name="connsiteY9-208" fmla="*/ 305461 h 1386115"/>
              <a:gd name="connsiteX10-209" fmla="*/ 12188952 w 12188952"/>
              <a:gd name="connsiteY10-210" fmla="*/ 1386115 h 1386115"/>
              <a:gd name="connsiteX11-211" fmla="*/ 0 w 12188952"/>
              <a:gd name="connsiteY11-212" fmla="*/ 1386115 h 1386115"/>
              <a:gd name="connsiteX12-213" fmla="*/ 0 w 12188952"/>
              <a:gd name="connsiteY12-214" fmla="*/ 305461 h 1386115"/>
              <a:gd name="connsiteX0-215" fmla="*/ 0 w 12188952"/>
              <a:gd name="connsiteY0-216" fmla="*/ 194625 h 1275279"/>
              <a:gd name="connsiteX1-217" fmla="*/ 1366981 w 12188952"/>
              <a:gd name="connsiteY1-218" fmla="*/ 0 h 1275279"/>
              <a:gd name="connsiteX2-219" fmla="*/ 2909455 w 12188952"/>
              <a:gd name="connsiteY2-220" fmla="*/ 147782 h 1275279"/>
              <a:gd name="connsiteX3-221" fmla="*/ 4359564 w 12188952"/>
              <a:gd name="connsiteY3-222" fmla="*/ 27709 h 1275279"/>
              <a:gd name="connsiteX4-223" fmla="*/ 5929745 w 12188952"/>
              <a:gd name="connsiteY4-224" fmla="*/ 221673 h 1275279"/>
              <a:gd name="connsiteX5-225" fmla="*/ 7767782 w 12188952"/>
              <a:gd name="connsiteY5-226" fmla="*/ 332510 h 1275279"/>
              <a:gd name="connsiteX6-227" fmla="*/ 8829964 w 12188952"/>
              <a:gd name="connsiteY6-228" fmla="*/ 64655 h 1275279"/>
              <a:gd name="connsiteX7-229" fmla="*/ 10418618 w 12188952"/>
              <a:gd name="connsiteY7-230" fmla="*/ 249382 h 1275279"/>
              <a:gd name="connsiteX8-231" fmla="*/ 11406909 w 12188952"/>
              <a:gd name="connsiteY8-232" fmla="*/ 27710 h 1275279"/>
              <a:gd name="connsiteX9-233" fmla="*/ 12188952 w 12188952"/>
              <a:gd name="connsiteY9-234" fmla="*/ 194625 h 1275279"/>
              <a:gd name="connsiteX10-235" fmla="*/ 12188952 w 12188952"/>
              <a:gd name="connsiteY10-236" fmla="*/ 1275279 h 1275279"/>
              <a:gd name="connsiteX11-237" fmla="*/ 0 w 12188952"/>
              <a:gd name="connsiteY11-238" fmla="*/ 1275279 h 1275279"/>
              <a:gd name="connsiteX12-239" fmla="*/ 0 w 12188952"/>
              <a:gd name="connsiteY12-240" fmla="*/ 194625 h 127527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 ang="0">
                <a:pos x="connsiteX6-35" y="connsiteY6-36"/>
              </a:cxn>
              <a:cxn ang="0">
                <a:pos x="connsiteX7-51" y="connsiteY7-52"/>
              </a:cxn>
              <a:cxn ang="0">
                <a:pos x="connsiteX8-69" y="connsiteY8-70"/>
              </a:cxn>
              <a:cxn ang="0">
                <a:pos x="connsiteX9-89" y="connsiteY9-90"/>
              </a:cxn>
              <a:cxn ang="0">
                <a:pos x="connsiteX10-111" y="connsiteY10-112"/>
              </a:cxn>
              <a:cxn ang="0">
                <a:pos x="connsiteX11-135" y="connsiteY11-136"/>
              </a:cxn>
              <a:cxn ang="0">
                <a:pos x="connsiteX12-161" y="connsiteY12-162"/>
              </a:cxn>
            </a:cxnLst>
            <a:rect l="l" t="t" r="r" b="b"/>
            <a:pathLst>
              <a:path w="12188952" h="1275279">
                <a:moveTo>
                  <a:pt x="0" y="194625"/>
                </a:moveTo>
                <a:cubicBezTo>
                  <a:pt x="443345" y="191326"/>
                  <a:pt x="923636" y="3299"/>
                  <a:pt x="1366981" y="0"/>
                </a:cubicBezTo>
                <a:lnTo>
                  <a:pt x="2909455" y="147782"/>
                </a:lnTo>
                <a:cubicBezTo>
                  <a:pt x="3168073" y="147782"/>
                  <a:pt x="4100946" y="27709"/>
                  <a:pt x="4359564" y="27709"/>
                </a:cubicBezTo>
                <a:cubicBezTo>
                  <a:pt x="5003031" y="46182"/>
                  <a:pt x="5286278" y="203200"/>
                  <a:pt x="5929745" y="221673"/>
                </a:cubicBezTo>
                <a:cubicBezTo>
                  <a:pt x="6471612" y="212437"/>
                  <a:pt x="7225915" y="341746"/>
                  <a:pt x="7767782" y="332510"/>
                </a:cubicBezTo>
                <a:cubicBezTo>
                  <a:pt x="8121843" y="326352"/>
                  <a:pt x="8475903" y="70813"/>
                  <a:pt x="8829964" y="64655"/>
                </a:cubicBezTo>
                <a:cubicBezTo>
                  <a:pt x="9341043" y="89285"/>
                  <a:pt x="9907539" y="224752"/>
                  <a:pt x="10418618" y="249382"/>
                </a:cubicBezTo>
                <a:cubicBezTo>
                  <a:pt x="10766521" y="233988"/>
                  <a:pt x="11059006" y="43104"/>
                  <a:pt x="11406909" y="27710"/>
                </a:cubicBezTo>
                <a:lnTo>
                  <a:pt x="12188952" y="194625"/>
                </a:lnTo>
                <a:lnTo>
                  <a:pt x="12188952" y="1275279"/>
                </a:lnTo>
                <a:lnTo>
                  <a:pt x="0" y="1275279"/>
                </a:lnTo>
                <a:lnTo>
                  <a:pt x="0" y="194625"/>
                </a:lnTo>
                <a:close/>
              </a:path>
            </a:pathLst>
          </a:custGeom>
          <a:solidFill>
            <a:srgbClr val="9DCD44"/>
          </a:solidFill>
          <a:ln>
            <a:solidFill>
              <a:srgbClr val="9DCD44"/>
            </a:solidFill>
          </a:ln>
        </p:spPr>
        <p:style>
          <a:lnRef idx="2">
            <a:schemeClr val="accent1">
              <a:shade val="50000"/>
            </a:schemeClr>
          </a:lnRef>
          <a:fillRef idx="1">
            <a:schemeClr val="accent1"/>
          </a:fillRef>
          <a:effectRef idx="0">
            <a:schemeClr val="accent1"/>
          </a:effectRef>
          <a:fontRef idx="minor">
            <a:schemeClr val="lt1"/>
          </a:fontRef>
        </p:style>
        <p:txBody>
          <a:bodyPr lIns="91431" tIns="45715" rIns="91431" bIns="45715" rtlCol="0" anchor="ctr"/>
          <a:lstStyle/>
          <a:p>
            <a:pPr algn="ctr" defTabSz="914400"/>
            <a:endParaRPr lang="en-US">
              <a:solidFill>
                <a:prstClr val="white"/>
              </a:solidFill>
              <a:latin typeface="Calibri" panose="020F0502020204030204"/>
              <a:sym typeface="Arial" panose="020B0604020202020204"/>
            </a:endParaRPr>
          </a:p>
        </p:txBody>
      </p:sp>
      <p:pic>
        <p:nvPicPr>
          <p:cNvPr id="42" name="Picture 27"/>
          <p:cNvPicPr>
            <a:picLocks noChangeAspect="1"/>
          </p:cNvPicPr>
          <p:nvPr/>
        </p:nvPicPr>
        <p:blipFill>
          <a:blip r:embed="rId4"/>
          <a:srcRect/>
          <a:stretch>
            <a:fillRect/>
          </a:stretch>
        </p:blipFill>
        <p:spPr>
          <a:xfrm flipH="1">
            <a:off x="2247472" y="5122923"/>
            <a:ext cx="1145066" cy="1001933"/>
          </a:xfrm>
          <a:prstGeom prst="rect">
            <a:avLst/>
          </a:prstGeom>
        </p:spPr>
      </p:pic>
      <p:pic>
        <p:nvPicPr>
          <p:cNvPr id="68" name="Picture 24"/>
          <p:cNvPicPr>
            <a:picLocks noChangeAspect="1"/>
          </p:cNvPicPr>
          <p:nvPr/>
        </p:nvPicPr>
        <p:blipFill>
          <a:blip r:embed="rId5"/>
          <a:srcRect/>
          <a:stretch>
            <a:fillRect/>
          </a:stretch>
        </p:blipFill>
        <p:spPr>
          <a:xfrm>
            <a:off x="11340" y="4597573"/>
            <a:ext cx="912135" cy="1380280"/>
          </a:xfrm>
          <a:prstGeom prst="rect">
            <a:avLst/>
          </a:prstGeom>
        </p:spPr>
      </p:pic>
      <p:pic>
        <p:nvPicPr>
          <p:cNvPr id="39" name="Picture 8"/>
          <p:cNvPicPr>
            <a:picLocks noChangeAspect="1"/>
          </p:cNvPicPr>
          <p:nvPr/>
        </p:nvPicPr>
        <p:blipFill>
          <a:blip r:embed="rId6"/>
          <a:srcRect/>
          <a:stretch>
            <a:fillRect/>
          </a:stretch>
        </p:blipFill>
        <p:spPr>
          <a:xfrm>
            <a:off x="550704" y="4172153"/>
            <a:ext cx="1873013" cy="1901536"/>
          </a:xfrm>
          <a:prstGeom prst="rect">
            <a:avLst/>
          </a:prstGeom>
        </p:spPr>
      </p:pic>
      <p:grpSp>
        <p:nvGrpSpPr>
          <p:cNvPr id="4" name="Group 3"/>
          <p:cNvGrpSpPr/>
          <p:nvPr/>
        </p:nvGrpSpPr>
        <p:grpSpPr>
          <a:xfrm>
            <a:off x="24132" y="5609082"/>
            <a:ext cx="12150833" cy="839802"/>
            <a:chOff x="24130" y="5609082"/>
            <a:chExt cx="12150833" cy="839802"/>
          </a:xfrm>
        </p:grpSpPr>
        <p:grpSp>
          <p:nvGrpSpPr>
            <p:cNvPr id="2" name="Group 1"/>
            <p:cNvGrpSpPr/>
            <p:nvPr/>
          </p:nvGrpSpPr>
          <p:grpSpPr>
            <a:xfrm>
              <a:off x="24130" y="5610673"/>
              <a:ext cx="6957577" cy="830446"/>
              <a:chOff x="-21480" y="5423383"/>
              <a:chExt cx="13731179" cy="1156324"/>
            </a:xfrm>
          </p:grpSpPr>
          <p:pic>
            <p:nvPicPr>
              <p:cNvPr id="40" name="Picture 9"/>
              <p:cNvPicPr>
                <a:picLocks noChangeAspect="1"/>
              </p:cNvPicPr>
              <p:nvPr/>
            </p:nvPicPr>
            <p:blipFill>
              <a:blip r:embed="rId7"/>
              <a:srcRect/>
              <a:stretch>
                <a:fillRect/>
              </a:stretch>
            </p:blipFill>
            <p:spPr>
              <a:xfrm>
                <a:off x="-21480" y="5429317"/>
                <a:ext cx="1752974" cy="1150390"/>
              </a:xfrm>
              <a:prstGeom prst="rect">
                <a:avLst/>
              </a:prstGeom>
            </p:spPr>
          </p:pic>
          <p:pic>
            <p:nvPicPr>
              <p:cNvPr id="45" name="Picture 9"/>
              <p:cNvPicPr>
                <a:picLocks noChangeAspect="1"/>
              </p:cNvPicPr>
              <p:nvPr/>
            </p:nvPicPr>
            <p:blipFill>
              <a:blip r:embed="rId7"/>
              <a:srcRect/>
              <a:stretch>
                <a:fillRect/>
              </a:stretch>
            </p:blipFill>
            <p:spPr>
              <a:xfrm>
                <a:off x="1705349" y="5429317"/>
                <a:ext cx="1752974" cy="1150390"/>
              </a:xfrm>
              <a:prstGeom prst="rect">
                <a:avLst/>
              </a:prstGeom>
            </p:spPr>
          </p:pic>
          <p:pic>
            <p:nvPicPr>
              <p:cNvPr id="46" name="Picture 9"/>
              <p:cNvPicPr>
                <a:picLocks noChangeAspect="1"/>
              </p:cNvPicPr>
              <p:nvPr/>
            </p:nvPicPr>
            <p:blipFill>
              <a:blip r:embed="rId7"/>
              <a:srcRect/>
              <a:stretch>
                <a:fillRect/>
              </a:stretch>
            </p:blipFill>
            <p:spPr>
              <a:xfrm>
                <a:off x="3396953" y="5427341"/>
                <a:ext cx="1752974" cy="1150390"/>
              </a:xfrm>
              <a:prstGeom prst="rect">
                <a:avLst/>
              </a:prstGeom>
            </p:spPr>
          </p:pic>
          <p:pic>
            <p:nvPicPr>
              <p:cNvPr id="47" name="Picture 9"/>
              <p:cNvPicPr>
                <a:picLocks noChangeAspect="1"/>
              </p:cNvPicPr>
              <p:nvPr/>
            </p:nvPicPr>
            <p:blipFill>
              <a:blip r:embed="rId7"/>
              <a:srcRect/>
              <a:stretch>
                <a:fillRect/>
              </a:stretch>
            </p:blipFill>
            <p:spPr>
              <a:xfrm>
                <a:off x="5123782" y="5427341"/>
                <a:ext cx="1752974" cy="1150390"/>
              </a:xfrm>
              <a:prstGeom prst="rect">
                <a:avLst/>
              </a:prstGeom>
            </p:spPr>
          </p:pic>
          <p:pic>
            <p:nvPicPr>
              <p:cNvPr id="48" name="Picture 9"/>
              <p:cNvPicPr>
                <a:picLocks noChangeAspect="1"/>
              </p:cNvPicPr>
              <p:nvPr/>
            </p:nvPicPr>
            <p:blipFill>
              <a:blip r:embed="rId7"/>
              <a:srcRect/>
              <a:stretch>
                <a:fillRect/>
              </a:stretch>
            </p:blipFill>
            <p:spPr>
              <a:xfrm>
                <a:off x="6811463" y="5425359"/>
                <a:ext cx="1752974" cy="1150390"/>
              </a:xfrm>
              <a:prstGeom prst="rect">
                <a:avLst/>
              </a:prstGeom>
            </p:spPr>
          </p:pic>
          <p:pic>
            <p:nvPicPr>
              <p:cNvPr id="49" name="Picture 9"/>
              <p:cNvPicPr>
                <a:picLocks noChangeAspect="1"/>
              </p:cNvPicPr>
              <p:nvPr/>
            </p:nvPicPr>
            <p:blipFill>
              <a:blip r:embed="rId7"/>
              <a:srcRect/>
              <a:stretch>
                <a:fillRect/>
              </a:stretch>
            </p:blipFill>
            <p:spPr>
              <a:xfrm>
                <a:off x="8538292" y="5425359"/>
                <a:ext cx="1752974" cy="1150390"/>
              </a:xfrm>
              <a:prstGeom prst="rect">
                <a:avLst/>
              </a:prstGeom>
            </p:spPr>
          </p:pic>
          <p:pic>
            <p:nvPicPr>
              <p:cNvPr id="50" name="Picture 9"/>
              <p:cNvPicPr>
                <a:picLocks noChangeAspect="1"/>
              </p:cNvPicPr>
              <p:nvPr/>
            </p:nvPicPr>
            <p:blipFill>
              <a:blip r:embed="rId7"/>
              <a:srcRect/>
              <a:stretch>
                <a:fillRect/>
              </a:stretch>
            </p:blipFill>
            <p:spPr>
              <a:xfrm>
                <a:off x="10229896" y="5423383"/>
                <a:ext cx="1752974" cy="1150390"/>
              </a:xfrm>
              <a:prstGeom prst="rect">
                <a:avLst/>
              </a:prstGeom>
            </p:spPr>
          </p:pic>
          <p:pic>
            <p:nvPicPr>
              <p:cNvPr id="51" name="Picture 9"/>
              <p:cNvPicPr>
                <a:picLocks noChangeAspect="1"/>
              </p:cNvPicPr>
              <p:nvPr/>
            </p:nvPicPr>
            <p:blipFill>
              <a:blip r:embed="rId7"/>
              <a:srcRect/>
              <a:stretch>
                <a:fillRect/>
              </a:stretch>
            </p:blipFill>
            <p:spPr>
              <a:xfrm>
                <a:off x="11956725" y="5423383"/>
                <a:ext cx="1752974" cy="1150390"/>
              </a:xfrm>
              <a:prstGeom prst="rect">
                <a:avLst/>
              </a:prstGeom>
            </p:spPr>
          </p:pic>
        </p:grpSp>
        <p:pic>
          <p:nvPicPr>
            <p:cNvPr id="61" name="Picture 9"/>
            <p:cNvPicPr>
              <a:picLocks noChangeAspect="1"/>
            </p:cNvPicPr>
            <p:nvPr/>
          </p:nvPicPr>
          <p:blipFill>
            <a:blip r:embed="rId7"/>
            <a:srcRect/>
            <a:stretch>
              <a:fillRect/>
            </a:stretch>
          </p:blipFill>
          <p:spPr>
            <a:xfrm>
              <a:off x="6954104" y="5611925"/>
              <a:ext cx="888230" cy="826184"/>
            </a:xfrm>
            <a:prstGeom prst="rect">
              <a:avLst/>
            </a:prstGeom>
          </p:spPr>
        </p:pic>
        <p:pic>
          <p:nvPicPr>
            <p:cNvPr id="62" name="Picture 9"/>
            <p:cNvPicPr>
              <a:picLocks noChangeAspect="1"/>
            </p:cNvPicPr>
            <p:nvPr/>
          </p:nvPicPr>
          <p:blipFill>
            <a:blip r:embed="rId7"/>
            <a:srcRect/>
            <a:stretch>
              <a:fillRect/>
            </a:stretch>
          </p:blipFill>
          <p:spPr>
            <a:xfrm>
              <a:off x="7809251" y="5610501"/>
              <a:ext cx="888230" cy="826184"/>
            </a:xfrm>
            <a:prstGeom prst="rect">
              <a:avLst/>
            </a:prstGeom>
          </p:spPr>
        </p:pic>
        <p:pic>
          <p:nvPicPr>
            <p:cNvPr id="63" name="Picture 9"/>
            <p:cNvPicPr>
              <a:picLocks noChangeAspect="1"/>
            </p:cNvPicPr>
            <p:nvPr/>
          </p:nvPicPr>
          <p:blipFill>
            <a:blip r:embed="rId7"/>
            <a:srcRect/>
            <a:stretch>
              <a:fillRect/>
            </a:stretch>
          </p:blipFill>
          <p:spPr>
            <a:xfrm>
              <a:off x="8684233" y="5610501"/>
              <a:ext cx="888230" cy="826184"/>
            </a:xfrm>
            <a:prstGeom prst="rect">
              <a:avLst/>
            </a:prstGeom>
          </p:spPr>
        </p:pic>
        <p:pic>
          <p:nvPicPr>
            <p:cNvPr id="64" name="Picture 9"/>
            <p:cNvPicPr>
              <a:picLocks noChangeAspect="1"/>
            </p:cNvPicPr>
            <p:nvPr/>
          </p:nvPicPr>
          <p:blipFill>
            <a:blip r:embed="rId7"/>
            <a:srcRect/>
            <a:stretch>
              <a:fillRect/>
            </a:stretch>
          </p:blipFill>
          <p:spPr>
            <a:xfrm>
              <a:off x="9541368" y="5609082"/>
              <a:ext cx="888230" cy="826184"/>
            </a:xfrm>
            <a:prstGeom prst="rect">
              <a:avLst/>
            </a:prstGeom>
          </p:spPr>
        </p:pic>
        <p:pic>
          <p:nvPicPr>
            <p:cNvPr id="65" name="Picture 9"/>
            <p:cNvPicPr>
              <a:picLocks noChangeAspect="1"/>
            </p:cNvPicPr>
            <p:nvPr/>
          </p:nvPicPr>
          <p:blipFill>
            <a:blip r:embed="rId7"/>
            <a:srcRect/>
            <a:stretch>
              <a:fillRect/>
            </a:stretch>
          </p:blipFill>
          <p:spPr>
            <a:xfrm>
              <a:off x="10416351" y="5609082"/>
              <a:ext cx="888230" cy="826184"/>
            </a:xfrm>
            <a:prstGeom prst="rect">
              <a:avLst/>
            </a:prstGeom>
          </p:spPr>
        </p:pic>
        <p:pic>
          <p:nvPicPr>
            <p:cNvPr id="66" name="Picture 9"/>
            <p:cNvPicPr>
              <a:picLocks noChangeAspect="1"/>
            </p:cNvPicPr>
            <p:nvPr/>
          </p:nvPicPr>
          <p:blipFill>
            <a:blip r:embed="rId7"/>
            <a:srcRect/>
            <a:stretch>
              <a:fillRect/>
            </a:stretch>
          </p:blipFill>
          <p:spPr>
            <a:xfrm>
              <a:off x="11286733" y="5622700"/>
              <a:ext cx="888230" cy="826184"/>
            </a:xfrm>
            <a:prstGeom prst="rect">
              <a:avLst/>
            </a:prstGeom>
          </p:spPr>
        </p:pic>
      </p:grpSp>
      <p:pic>
        <p:nvPicPr>
          <p:cNvPr id="3" name="Picture 2">
            <a:hlinkClick r:id="rId8" action="ppaction://hlinksldjump"/>
          </p:cNvPr>
          <p:cNvPicPr>
            <a:picLocks noChangeAspect="1"/>
          </p:cNvPicPr>
          <p:nvPr/>
        </p:nvPicPr>
        <p:blipFill>
          <a:blip r:embed="rId9"/>
          <a:stretch>
            <a:fillRect/>
          </a:stretch>
        </p:blipFill>
        <p:spPr>
          <a:xfrm>
            <a:off x="10316324" y="5085219"/>
            <a:ext cx="1883827" cy="1761897"/>
          </a:xfrm>
          <a:prstGeom prst="rect">
            <a:avLst/>
          </a:prstGeom>
        </p:spPr>
      </p:pic>
      <p:grpSp>
        <p:nvGrpSpPr>
          <p:cNvPr id="52" name="Group 51"/>
          <p:cNvGrpSpPr/>
          <p:nvPr/>
        </p:nvGrpSpPr>
        <p:grpSpPr>
          <a:xfrm>
            <a:off x="12408942" y="624596"/>
            <a:ext cx="6065666" cy="2603924"/>
            <a:chOff x="12408941" y="624596"/>
            <a:chExt cx="6065666" cy="2603924"/>
          </a:xfrm>
        </p:grpSpPr>
        <p:pic>
          <p:nvPicPr>
            <p:cNvPr id="53" name="Picture 15"/>
            <p:cNvPicPr>
              <a:picLocks noChangeAspect="1"/>
            </p:cNvPicPr>
            <p:nvPr/>
          </p:nvPicPr>
          <p:blipFill>
            <a:blip r:embed="rId3"/>
            <a:srcRect/>
            <a:stretch>
              <a:fillRect/>
            </a:stretch>
          </p:blipFill>
          <p:spPr>
            <a:xfrm>
              <a:off x="12408941" y="2319799"/>
              <a:ext cx="1478597" cy="908721"/>
            </a:xfrm>
            <a:prstGeom prst="rect">
              <a:avLst/>
            </a:prstGeom>
          </p:spPr>
        </p:pic>
        <p:pic>
          <p:nvPicPr>
            <p:cNvPr id="54" name="Picture 23"/>
            <p:cNvPicPr>
              <a:picLocks noChangeAspect="1"/>
            </p:cNvPicPr>
            <p:nvPr/>
          </p:nvPicPr>
          <p:blipFill>
            <a:blip r:embed="rId10"/>
            <a:srcRect/>
            <a:stretch>
              <a:fillRect/>
            </a:stretch>
          </p:blipFill>
          <p:spPr>
            <a:xfrm>
              <a:off x="12746373" y="624596"/>
              <a:ext cx="1832014" cy="1354927"/>
            </a:xfrm>
            <a:prstGeom prst="rect">
              <a:avLst/>
            </a:prstGeom>
          </p:spPr>
        </p:pic>
        <p:pic>
          <p:nvPicPr>
            <p:cNvPr id="55" name="Picture 15"/>
            <p:cNvPicPr>
              <a:picLocks noChangeAspect="1"/>
            </p:cNvPicPr>
            <p:nvPr/>
          </p:nvPicPr>
          <p:blipFill>
            <a:blip r:embed="rId3"/>
            <a:srcRect/>
            <a:stretch>
              <a:fillRect/>
            </a:stretch>
          </p:blipFill>
          <p:spPr>
            <a:xfrm>
              <a:off x="15134284" y="1919702"/>
              <a:ext cx="1130523" cy="694801"/>
            </a:xfrm>
            <a:prstGeom prst="rect">
              <a:avLst/>
            </a:prstGeom>
          </p:spPr>
        </p:pic>
        <p:pic>
          <p:nvPicPr>
            <p:cNvPr id="56" name="Picture 15"/>
            <p:cNvPicPr>
              <a:picLocks noChangeAspect="1"/>
            </p:cNvPicPr>
            <p:nvPr/>
          </p:nvPicPr>
          <p:blipFill>
            <a:blip r:embed="rId3"/>
            <a:srcRect/>
            <a:stretch>
              <a:fillRect/>
            </a:stretch>
          </p:blipFill>
          <p:spPr>
            <a:xfrm>
              <a:off x="17344084" y="1284722"/>
              <a:ext cx="1130523" cy="694801"/>
            </a:xfrm>
            <a:prstGeom prst="rect">
              <a:avLst/>
            </a:prstGeom>
          </p:spPr>
        </p:pic>
      </p:grpSp>
      <p:pic>
        <p:nvPicPr>
          <p:cNvPr id="44" name="Picture 14"/>
          <p:cNvPicPr>
            <a:picLocks noChangeAspect="1"/>
          </p:cNvPicPr>
          <p:nvPr/>
        </p:nvPicPr>
        <p:blipFill>
          <a:blip r:embed="rId11"/>
          <a:srcRect/>
          <a:stretch>
            <a:fillRect/>
          </a:stretch>
        </p:blipFill>
        <p:spPr>
          <a:xfrm>
            <a:off x="2727963" y="418302"/>
            <a:ext cx="5577483" cy="6463525"/>
          </a:xfrm>
          <a:prstGeom prst="rect">
            <a:avLst/>
          </a:prstGeom>
        </p:spPr>
      </p:pic>
      <p:pic>
        <p:nvPicPr>
          <p:cNvPr id="76" name="Picture 75"/>
          <p:cNvPicPr>
            <a:picLocks noChangeAspect="1"/>
          </p:cNvPicPr>
          <p:nvPr/>
        </p:nvPicPr>
        <p:blipFill>
          <a:blip r:embed="rId12"/>
          <a:stretch>
            <a:fillRect/>
          </a:stretch>
        </p:blipFill>
        <p:spPr>
          <a:xfrm>
            <a:off x="3768894" y="936426"/>
            <a:ext cx="908383" cy="1450974"/>
          </a:xfrm>
          <a:prstGeom prst="rect">
            <a:avLst/>
          </a:prstGeom>
        </p:spPr>
      </p:pic>
      <p:pic>
        <p:nvPicPr>
          <p:cNvPr id="77" name="Picture 76"/>
          <p:cNvPicPr>
            <a:picLocks noChangeAspect="1"/>
          </p:cNvPicPr>
          <p:nvPr/>
        </p:nvPicPr>
        <p:blipFill>
          <a:blip r:embed="rId13"/>
          <a:stretch>
            <a:fillRect/>
          </a:stretch>
        </p:blipFill>
        <p:spPr>
          <a:xfrm>
            <a:off x="4450509" y="2094726"/>
            <a:ext cx="914479" cy="1457070"/>
          </a:xfrm>
          <a:prstGeom prst="rect">
            <a:avLst/>
          </a:prstGeom>
        </p:spPr>
      </p:pic>
      <p:pic>
        <p:nvPicPr>
          <p:cNvPr id="78" name="Picture 77"/>
          <p:cNvPicPr>
            <a:picLocks noChangeAspect="1"/>
          </p:cNvPicPr>
          <p:nvPr/>
        </p:nvPicPr>
        <p:blipFill>
          <a:blip r:embed="rId14"/>
          <a:stretch>
            <a:fillRect/>
          </a:stretch>
        </p:blipFill>
        <p:spPr>
          <a:xfrm>
            <a:off x="5154313" y="936426"/>
            <a:ext cx="914479" cy="1450974"/>
          </a:xfrm>
          <a:prstGeom prst="rect">
            <a:avLst/>
          </a:prstGeom>
        </p:spPr>
      </p:pic>
      <p:pic>
        <p:nvPicPr>
          <p:cNvPr id="79" name="Picture 78"/>
          <p:cNvPicPr>
            <a:picLocks noChangeAspect="1"/>
          </p:cNvPicPr>
          <p:nvPr/>
        </p:nvPicPr>
        <p:blipFill>
          <a:blip r:embed="rId15"/>
          <a:stretch>
            <a:fillRect/>
          </a:stretch>
        </p:blipFill>
        <p:spPr>
          <a:xfrm>
            <a:off x="5919246" y="1739107"/>
            <a:ext cx="914479" cy="1463167"/>
          </a:xfrm>
          <a:prstGeom prst="rect">
            <a:avLst/>
          </a:prstGeom>
        </p:spPr>
      </p:pic>
      <p:pic>
        <p:nvPicPr>
          <p:cNvPr id="80" name="Picture 79"/>
          <p:cNvPicPr>
            <a:picLocks noChangeAspect="1"/>
          </p:cNvPicPr>
          <p:nvPr/>
        </p:nvPicPr>
        <p:blipFill>
          <a:blip r:embed="rId16"/>
          <a:stretch>
            <a:fillRect/>
          </a:stretch>
        </p:blipFill>
        <p:spPr>
          <a:xfrm>
            <a:off x="6873943" y="2457777"/>
            <a:ext cx="914479" cy="1481456"/>
          </a:xfrm>
          <a:prstGeom prst="rect">
            <a:avLst/>
          </a:prstGeom>
        </p:spPr>
      </p:pic>
      <p:pic>
        <p:nvPicPr>
          <p:cNvPr id="8" name="Picture 7">
            <a:hlinkClick r:id="rId17" action="ppaction://hlinksldjump"/>
          </p:cNvPr>
          <p:cNvPicPr>
            <a:picLocks noChangeAspect="1"/>
          </p:cNvPicPr>
          <p:nvPr/>
        </p:nvPicPr>
        <p:blipFill>
          <a:blip r:embed="rId12"/>
          <a:stretch>
            <a:fillRect/>
          </a:stretch>
        </p:blipFill>
        <p:spPr>
          <a:xfrm>
            <a:off x="3762552" y="924512"/>
            <a:ext cx="908383" cy="1450974"/>
          </a:xfrm>
          <a:prstGeom prst="rect">
            <a:avLst/>
          </a:prstGeom>
        </p:spPr>
      </p:pic>
      <p:pic>
        <p:nvPicPr>
          <p:cNvPr id="10" name="Picture 9">
            <a:hlinkClick r:id="rId18" action="ppaction://hlinksldjump"/>
          </p:cNvPr>
          <p:cNvPicPr>
            <a:picLocks noChangeAspect="1"/>
          </p:cNvPicPr>
          <p:nvPr/>
        </p:nvPicPr>
        <p:blipFill>
          <a:blip r:embed="rId13"/>
          <a:stretch>
            <a:fillRect/>
          </a:stretch>
        </p:blipFill>
        <p:spPr>
          <a:xfrm>
            <a:off x="4450532" y="2094396"/>
            <a:ext cx="914479" cy="1457070"/>
          </a:xfrm>
          <a:prstGeom prst="rect">
            <a:avLst/>
          </a:prstGeom>
        </p:spPr>
      </p:pic>
      <p:pic>
        <p:nvPicPr>
          <p:cNvPr id="11" name="Picture 10">
            <a:hlinkClick r:id="rId19" action="ppaction://hlinksldjump"/>
          </p:cNvPr>
          <p:cNvPicPr>
            <a:picLocks noChangeAspect="1"/>
          </p:cNvPicPr>
          <p:nvPr/>
        </p:nvPicPr>
        <p:blipFill>
          <a:blip r:embed="rId14"/>
          <a:stretch>
            <a:fillRect/>
          </a:stretch>
        </p:blipFill>
        <p:spPr>
          <a:xfrm>
            <a:off x="5170407" y="924512"/>
            <a:ext cx="914479" cy="1450974"/>
          </a:xfrm>
          <a:prstGeom prst="rect">
            <a:avLst/>
          </a:prstGeom>
        </p:spPr>
      </p:pic>
      <p:pic>
        <p:nvPicPr>
          <p:cNvPr id="12" name="Picture 11">
            <a:hlinkClick r:id="rId20" action="ppaction://hlinksldjump"/>
          </p:cNvPr>
          <p:cNvPicPr>
            <a:picLocks noChangeAspect="1"/>
          </p:cNvPicPr>
          <p:nvPr/>
        </p:nvPicPr>
        <p:blipFill>
          <a:blip r:embed="rId15"/>
          <a:stretch>
            <a:fillRect/>
          </a:stretch>
        </p:blipFill>
        <p:spPr>
          <a:xfrm>
            <a:off x="5913187" y="1739106"/>
            <a:ext cx="914479" cy="1463167"/>
          </a:xfrm>
          <a:prstGeom prst="rect">
            <a:avLst/>
          </a:prstGeom>
        </p:spPr>
      </p:pic>
      <p:pic>
        <p:nvPicPr>
          <p:cNvPr id="13" name="Picture 12">
            <a:hlinkClick r:id="rId21" action="ppaction://hlinksldjump"/>
          </p:cNvPr>
          <p:cNvPicPr>
            <a:picLocks noChangeAspect="1"/>
          </p:cNvPicPr>
          <p:nvPr/>
        </p:nvPicPr>
        <p:blipFill>
          <a:blip r:embed="rId16"/>
          <a:stretch>
            <a:fillRect/>
          </a:stretch>
        </p:blipFill>
        <p:spPr>
          <a:xfrm>
            <a:off x="6874677" y="2448633"/>
            <a:ext cx="914479" cy="1481456"/>
          </a:xfrm>
          <a:prstGeom prst="rect">
            <a:avLst/>
          </a:prstGeom>
        </p:spPr>
      </p:pic>
      <p:pic>
        <p:nvPicPr>
          <p:cNvPr id="6" name="Picture 5"/>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5077" y="0"/>
            <a:ext cx="883282" cy="986064"/>
          </a:xfrm>
          <a:prstGeom prst="rect">
            <a:avLst/>
          </a:prstGeom>
        </p:spPr>
      </p:pic>
    </p:spTree>
  </p:cSld>
  <p:clrMapOvr>
    <a:masterClrMapping/>
  </p:clrMapOvr>
  <p:transition>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fill="hold" nodeType="withEffect">
                                  <p:stCondLst>
                                    <p:cond delay="0"/>
                                  </p:stCondLst>
                                  <p:childTnLst>
                                    <p:animRot by="21600000">
                                      <p:cBhvr>
                                        <p:cTn id="6" dur="6000" fill="hold"/>
                                        <p:tgtEl>
                                          <p:spTgt spid="27"/>
                                        </p:tgtEl>
                                        <p:attrNameLst>
                                          <p:attrName>r</p:attrName>
                                        </p:attrNameLst>
                                      </p:cBhvr>
                                    </p:animRot>
                                  </p:childTnLst>
                                </p:cTn>
                              </p:par>
                              <p:par>
                                <p:cTn id="7" presetID="2" presetClass="entr" presetSubtype="2" fill="hold" nodeType="withEffect">
                                  <p:stCondLst>
                                    <p:cond delay="0"/>
                                  </p:stCondLst>
                                  <p:childTnLst>
                                    <p:set>
                                      <p:cBhvr>
                                        <p:cTn id="8" dur="1" fill="hold">
                                          <p:stCondLst>
                                            <p:cond delay="0"/>
                                          </p:stCondLst>
                                        </p:cTn>
                                        <p:tgtEl>
                                          <p:spTgt spid="34"/>
                                        </p:tgtEl>
                                        <p:attrNameLst>
                                          <p:attrName>style.visibility</p:attrName>
                                        </p:attrNameLst>
                                      </p:cBhvr>
                                      <p:to>
                                        <p:strVal val="visible"/>
                                      </p:to>
                                    </p:set>
                                    <p:anim calcmode="lin" valueType="num">
                                      <p:cBhvr additive="base">
                                        <p:cTn id="9" dur="10000" fill="hold"/>
                                        <p:tgtEl>
                                          <p:spTgt spid="34"/>
                                        </p:tgtEl>
                                        <p:attrNameLst>
                                          <p:attrName>ppt_x</p:attrName>
                                        </p:attrNameLst>
                                      </p:cBhvr>
                                      <p:tavLst>
                                        <p:tav tm="0">
                                          <p:val>
                                            <p:strVal val="1+#ppt_w/2"/>
                                          </p:val>
                                        </p:tav>
                                        <p:tav tm="100000">
                                          <p:val>
                                            <p:strVal val="#ppt_x"/>
                                          </p:val>
                                        </p:tav>
                                      </p:tavLst>
                                    </p:anim>
                                    <p:anim calcmode="lin" valueType="num">
                                      <p:cBhvr additive="base">
                                        <p:cTn id="10" dur="10000" fill="hold"/>
                                        <p:tgtEl>
                                          <p:spTgt spid="34"/>
                                        </p:tgtEl>
                                        <p:attrNameLst>
                                          <p:attrName>ppt_y</p:attrName>
                                        </p:attrNameLst>
                                      </p:cBhvr>
                                      <p:tavLst>
                                        <p:tav tm="0">
                                          <p:val>
                                            <p:strVal val="#ppt_y"/>
                                          </p:val>
                                        </p:tav>
                                        <p:tav tm="100000">
                                          <p:val>
                                            <p:strVal val="#ppt_y"/>
                                          </p:val>
                                        </p:tav>
                                      </p:tavLst>
                                    </p:anim>
                                  </p:childTnLst>
                                </p:cTn>
                              </p:par>
                              <p:par>
                                <p:cTn id="11" presetID="2" presetClass="entr" presetSubtype="8" fill="hold" nodeType="withEffect">
                                  <p:stCondLst>
                                    <p:cond delay="0"/>
                                  </p:stCondLst>
                                  <p:childTnLst>
                                    <p:set>
                                      <p:cBhvr>
                                        <p:cTn id="12" dur="1" fill="hold">
                                          <p:stCondLst>
                                            <p:cond delay="0"/>
                                          </p:stCondLst>
                                        </p:cTn>
                                        <p:tgtEl>
                                          <p:spTgt spid="52"/>
                                        </p:tgtEl>
                                        <p:attrNameLst>
                                          <p:attrName>style.visibility</p:attrName>
                                        </p:attrNameLst>
                                      </p:cBhvr>
                                      <p:to>
                                        <p:strVal val="visible"/>
                                      </p:to>
                                    </p:set>
                                    <p:anim calcmode="lin" valueType="num">
                                      <p:cBhvr additive="base">
                                        <p:cTn id="13" dur="8000" fill="hold"/>
                                        <p:tgtEl>
                                          <p:spTgt spid="52"/>
                                        </p:tgtEl>
                                        <p:attrNameLst>
                                          <p:attrName>ppt_x</p:attrName>
                                        </p:attrNameLst>
                                      </p:cBhvr>
                                      <p:tavLst>
                                        <p:tav tm="0">
                                          <p:val>
                                            <p:strVal val="0-#ppt_w/2"/>
                                          </p:val>
                                        </p:tav>
                                        <p:tav tm="100000">
                                          <p:val>
                                            <p:strVal val="#ppt_x"/>
                                          </p:val>
                                        </p:tav>
                                      </p:tavLst>
                                    </p:anim>
                                    <p:anim calcmode="lin" valueType="num">
                                      <p:cBhvr additive="base">
                                        <p:cTn id="14" dur="8000" fill="hold"/>
                                        <p:tgtEl>
                                          <p:spTgt spid="5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15" restart="whenNotActive" fill="hold" evtFilter="cancelBubble" nodeType="interactiveSeq">
                <p:stCondLst>
                  <p:cond evt="onClick" delay="0">
                    <p:tgtEl>
                      <p:spTgt spid="8"/>
                    </p:tgtEl>
                  </p:cond>
                </p:stCondLst>
                <p:endSync evt="end" delay="0">
                  <p:rtn val="all"/>
                </p:endSync>
                <p:childTnLst>
                  <p:par>
                    <p:cTn id="16" fill="hold">
                      <p:stCondLst>
                        <p:cond delay="0"/>
                      </p:stCondLst>
                      <p:childTnLst>
                        <p:par>
                          <p:cTn id="17" fill="hold">
                            <p:stCondLst>
                              <p:cond delay="0"/>
                            </p:stCondLst>
                            <p:childTnLst>
                              <p:par>
                                <p:cTn id="18" presetID="10" presetClass="exit" presetSubtype="0" fill="hold" nodeType="afterEffect">
                                  <p:stCondLst>
                                    <p:cond delay="0"/>
                                  </p:stCondLst>
                                  <p:childTnLst>
                                    <p:animEffect transition="out" filter="fade">
                                      <p:cBhvr>
                                        <p:cTn id="19" dur="500"/>
                                        <p:tgtEl>
                                          <p:spTgt spid="8"/>
                                        </p:tgtEl>
                                      </p:cBhvr>
                                    </p:animEffect>
                                    <p:set>
                                      <p:cBhvr>
                                        <p:cTn id="20" dur="1" fill="hold">
                                          <p:stCondLst>
                                            <p:cond delay="499"/>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21" restart="whenNotActive" fill="hold" evtFilter="cancelBubble" nodeType="interactiveSeq">
                <p:stCondLst>
                  <p:cond evt="onClick" delay="0">
                    <p:tgtEl>
                      <p:spTgt spid="10"/>
                    </p:tgtEl>
                  </p:cond>
                </p:stCondLst>
                <p:endSync evt="end" delay="0">
                  <p:rtn val="all"/>
                </p:endSync>
                <p:childTnLst>
                  <p:par>
                    <p:cTn id="22" fill="hold">
                      <p:stCondLst>
                        <p:cond delay="0"/>
                      </p:stCondLst>
                      <p:childTnLst>
                        <p:par>
                          <p:cTn id="23" fill="hold">
                            <p:stCondLst>
                              <p:cond delay="0"/>
                            </p:stCondLst>
                            <p:childTnLst>
                              <p:par>
                                <p:cTn id="24" presetID="10" presetClass="exit" presetSubtype="0" fill="hold" nodeType="afterEffect">
                                  <p:stCondLst>
                                    <p:cond delay="0"/>
                                  </p:stCondLst>
                                  <p:childTnLst>
                                    <p:animEffect transition="out" filter="fade">
                                      <p:cBhvr>
                                        <p:cTn id="25" dur="500"/>
                                        <p:tgtEl>
                                          <p:spTgt spid="10"/>
                                        </p:tgtEl>
                                      </p:cBhvr>
                                    </p:animEffect>
                                    <p:set>
                                      <p:cBhvr>
                                        <p:cTn id="26" dur="1" fill="hold">
                                          <p:stCondLst>
                                            <p:cond delay="4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27" restart="whenNotActive" fill="hold" evtFilter="cancelBubble" nodeType="interactiveSeq">
                <p:stCondLst>
                  <p:cond evt="onClick" delay="0">
                    <p:tgtEl>
                      <p:spTgt spid="11"/>
                    </p:tgtEl>
                  </p:cond>
                </p:stCondLst>
                <p:endSync evt="end" delay="0">
                  <p:rtn val="all"/>
                </p:endSync>
                <p:childTnLst>
                  <p:par>
                    <p:cTn id="28" fill="hold">
                      <p:stCondLst>
                        <p:cond delay="0"/>
                      </p:stCondLst>
                      <p:childTnLst>
                        <p:par>
                          <p:cTn id="29" fill="hold">
                            <p:stCondLst>
                              <p:cond delay="0"/>
                            </p:stCondLst>
                            <p:childTnLst>
                              <p:par>
                                <p:cTn id="30" presetID="10" presetClass="exit" presetSubtype="0" fill="hold" nodeType="afterEffect">
                                  <p:stCondLst>
                                    <p:cond delay="0"/>
                                  </p:stCondLst>
                                  <p:childTnLst>
                                    <p:animEffect transition="out" filter="fade">
                                      <p:cBhvr>
                                        <p:cTn id="31" dur="500"/>
                                        <p:tgtEl>
                                          <p:spTgt spid="11"/>
                                        </p:tgtEl>
                                      </p:cBhvr>
                                    </p:animEffect>
                                    <p:set>
                                      <p:cBhvr>
                                        <p:cTn id="32" dur="1" fill="hold">
                                          <p:stCondLst>
                                            <p:cond delay="4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33" restart="whenNotActive" fill="hold" evtFilter="cancelBubble" nodeType="interactiveSeq">
                <p:stCondLst>
                  <p:cond evt="onClick" delay="0">
                    <p:tgtEl>
                      <p:spTgt spid="12"/>
                    </p:tgtEl>
                  </p:cond>
                </p:stCondLst>
                <p:endSync evt="end" delay="0">
                  <p:rtn val="all"/>
                </p:endSync>
                <p:childTnLst>
                  <p:par>
                    <p:cTn id="34" fill="hold">
                      <p:stCondLst>
                        <p:cond delay="0"/>
                      </p:stCondLst>
                      <p:childTnLst>
                        <p:par>
                          <p:cTn id="35" fill="hold">
                            <p:stCondLst>
                              <p:cond delay="0"/>
                            </p:stCondLst>
                            <p:childTnLst>
                              <p:par>
                                <p:cTn id="36" presetID="10" presetClass="exit" presetSubtype="0" fill="hold" nodeType="afterEffect">
                                  <p:stCondLst>
                                    <p:cond delay="0"/>
                                  </p:stCondLst>
                                  <p:childTnLst>
                                    <p:animEffect transition="out" filter="fade">
                                      <p:cBhvr>
                                        <p:cTn id="37" dur="500"/>
                                        <p:tgtEl>
                                          <p:spTgt spid="12"/>
                                        </p:tgtEl>
                                      </p:cBhvr>
                                    </p:animEffect>
                                    <p:set>
                                      <p:cBhvr>
                                        <p:cTn id="38" dur="1" fill="hold">
                                          <p:stCondLst>
                                            <p:cond delay="4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39" restart="whenNotActive" fill="hold" evtFilter="cancelBubble" nodeType="interactiveSeq">
                <p:stCondLst>
                  <p:cond evt="onClick" delay="0">
                    <p:tgtEl>
                      <p:spTgt spid="13"/>
                    </p:tgtEl>
                  </p:cond>
                </p:stCondLst>
                <p:endSync evt="end" delay="0">
                  <p:rtn val="all"/>
                </p:endSync>
                <p:childTnLst>
                  <p:par>
                    <p:cTn id="40" fill="hold">
                      <p:stCondLst>
                        <p:cond delay="0"/>
                      </p:stCondLst>
                      <p:childTnLst>
                        <p:par>
                          <p:cTn id="41" fill="hold">
                            <p:stCondLst>
                              <p:cond delay="0"/>
                            </p:stCondLst>
                            <p:childTnLst>
                              <p:par>
                                <p:cTn id="42" presetID="10" presetClass="exit" presetSubtype="0" fill="hold" nodeType="afterEffect">
                                  <p:stCondLst>
                                    <p:cond delay="0"/>
                                  </p:stCondLst>
                                  <p:childTnLst>
                                    <p:animEffect transition="out" filter="fade">
                                      <p:cBhvr>
                                        <p:cTn id="43" dur="500"/>
                                        <p:tgtEl>
                                          <p:spTgt spid="13"/>
                                        </p:tgtEl>
                                      </p:cBhvr>
                                    </p:animEffect>
                                    <p:set>
                                      <p:cBhvr>
                                        <p:cTn id="44" dur="1" fill="hold">
                                          <p:stCondLst>
                                            <p:cond delay="499"/>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3"/>
                  </p:tgtEl>
                </p:cond>
              </p:nextCondLst>
            </p:seq>
            <p:seq concurrent="1" nextAc="seek">
              <p:cTn id="45" restart="whenNotActive" fill="hold" evtFilter="cancelBubble" nodeType="interactiveSeq">
                <p:stCondLst>
                  <p:cond evt="onClick" delay="0">
                    <p:tgtEl>
                      <p:spTgt spid="76"/>
                    </p:tgtEl>
                  </p:cond>
                </p:stCondLst>
                <p:endSync evt="end" delay="0">
                  <p:rtn val="all"/>
                </p:endSync>
                <p:childTnLst>
                  <p:par>
                    <p:cTn id="46" fill="hold">
                      <p:stCondLst>
                        <p:cond delay="0"/>
                      </p:stCondLst>
                      <p:childTnLst>
                        <p:par>
                          <p:cTn id="47" fill="hold">
                            <p:stCondLst>
                              <p:cond delay="0"/>
                            </p:stCondLst>
                            <p:childTnLst>
                              <p:par>
                                <p:cTn id="48" presetID="42" presetClass="exit" presetSubtype="0" fill="hold" nodeType="afterEffect">
                                  <p:stCondLst>
                                    <p:cond delay="0"/>
                                  </p:stCondLst>
                                  <p:childTnLst>
                                    <p:animEffect transition="out" filter="fade">
                                      <p:cBhvr>
                                        <p:cTn id="49" dur="1000"/>
                                        <p:tgtEl>
                                          <p:spTgt spid="76"/>
                                        </p:tgtEl>
                                      </p:cBhvr>
                                    </p:animEffect>
                                    <p:anim calcmode="lin" valueType="num">
                                      <p:cBhvr>
                                        <p:cTn id="50" dur="1000"/>
                                        <p:tgtEl>
                                          <p:spTgt spid="76"/>
                                        </p:tgtEl>
                                        <p:attrNameLst>
                                          <p:attrName>ppt_x</p:attrName>
                                        </p:attrNameLst>
                                      </p:cBhvr>
                                      <p:tavLst>
                                        <p:tav tm="0">
                                          <p:val>
                                            <p:strVal val="ppt_x"/>
                                          </p:val>
                                        </p:tav>
                                        <p:tav tm="100000">
                                          <p:val>
                                            <p:strVal val="ppt_x"/>
                                          </p:val>
                                        </p:tav>
                                      </p:tavLst>
                                    </p:anim>
                                    <p:anim calcmode="lin" valueType="num">
                                      <p:cBhvr>
                                        <p:cTn id="51" dur="1000"/>
                                        <p:tgtEl>
                                          <p:spTgt spid="76"/>
                                        </p:tgtEl>
                                        <p:attrNameLst>
                                          <p:attrName>ppt_y</p:attrName>
                                        </p:attrNameLst>
                                      </p:cBhvr>
                                      <p:tavLst>
                                        <p:tav tm="0">
                                          <p:val>
                                            <p:strVal val="ppt_y"/>
                                          </p:val>
                                        </p:tav>
                                        <p:tav tm="100000">
                                          <p:val>
                                            <p:strVal val="ppt_y+.1"/>
                                          </p:val>
                                        </p:tav>
                                      </p:tavLst>
                                    </p:anim>
                                    <p:set>
                                      <p:cBhvr>
                                        <p:cTn id="52" dur="1" fill="hold">
                                          <p:stCondLst>
                                            <p:cond delay="999"/>
                                          </p:stCondLst>
                                        </p:cTn>
                                        <p:tgtEl>
                                          <p:spTgt spid="76"/>
                                        </p:tgtEl>
                                        <p:attrNameLst>
                                          <p:attrName>style.visibility</p:attrName>
                                        </p:attrNameLst>
                                      </p:cBhvr>
                                      <p:to>
                                        <p:strVal val="hidden"/>
                                      </p:to>
                                    </p:set>
                                  </p:childTnLst>
                                  <p:subTnLst>
                                    <p:audio>
                                      <p:cMediaNode>
                                        <p:cTn display="0" masterRel="sameClick">
                                          <p:stCondLst>
                                            <p:cond evt="begin" delay="0">
                                              <p:tn val="48"/>
                                            </p:cond>
                                          </p:stCondLst>
                                          <p:endCondLst>
                                            <p:cond evt="onStopAudio" delay="0">
                                              <p:tgtEl>
                                                <p:sldTgt/>
                                              </p:tgtEl>
                                            </p:cond>
                                          </p:endCondLst>
                                        </p:cTn>
                                        <p:tgtEl>
                                          <p:sndTgt r:embed="rId23" name="applause.wav"/>
                                        </p:tgtEl>
                                      </p:cMediaNode>
                                    </p:audio>
                                  </p:subTnLst>
                                </p:cTn>
                              </p:par>
                            </p:childTnLst>
                          </p:cTn>
                        </p:par>
                      </p:childTnLst>
                    </p:cTn>
                  </p:par>
                </p:childTnLst>
              </p:cTn>
              <p:nextCondLst>
                <p:cond evt="onClick" delay="0">
                  <p:tgtEl>
                    <p:spTgt spid="76"/>
                  </p:tgtEl>
                </p:cond>
              </p:nextCondLst>
            </p:seq>
            <p:seq concurrent="1" nextAc="seek">
              <p:cTn id="53" restart="whenNotActive" fill="hold" evtFilter="cancelBubble" nodeType="interactiveSeq">
                <p:stCondLst>
                  <p:cond evt="onClick" delay="0">
                    <p:tgtEl>
                      <p:spTgt spid="77"/>
                    </p:tgtEl>
                  </p:cond>
                </p:stCondLst>
                <p:endSync evt="end" delay="0">
                  <p:rtn val="all"/>
                </p:endSync>
                <p:childTnLst>
                  <p:par>
                    <p:cTn id="54" fill="hold">
                      <p:stCondLst>
                        <p:cond delay="0"/>
                      </p:stCondLst>
                      <p:childTnLst>
                        <p:par>
                          <p:cTn id="55" fill="hold">
                            <p:stCondLst>
                              <p:cond delay="0"/>
                            </p:stCondLst>
                            <p:childTnLst>
                              <p:par>
                                <p:cTn id="56" presetID="42" presetClass="exit" presetSubtype="0" fill="hold" nodeType="afterEffect">
                                  <p:stCondLst>
                                    <p:cond delay="0"/>
                                  </p:stCondLst>
                                  <p:childTnLst>
                                    <p:animEffect transition="out" filter="fade">
                                      <p:cBhvr>
                                        <p:cTn id="57" dur="1000"/>
                                        <p:tgtEl>
                                          <p:spTgt spid="77"/>
                                        </p:tgtEl>
                                      </p:cBhvr>
                                    </p:animEffect>
                                    <p:anim calcmode="lin" valueType="num">
                                      <p:cBhvr>
                                        <p:cTn id="58" dur="1000"/>
                                        <p:tgtEl>
                                          <p:spTgt spid="77"/>
                                        </p:tgtEl>
                                        <p:attrNameLst>
                                          <p:attrName>ppt_x</p:attrName>
                                        </p:attrNameLst>
                                      </p:cBhvr>
                                      <p:tavLst>
                                        <p:tav tm="0">
                                          <p:val>
                                            <p:strVal val="ppt_x"/>
                                          </p:val>
                                        </p:tav>
                                        <p:tav tm="100000">
                                          <p:val>
                                            <p:strVal val="ppt_x"/>
                                          </p:val>
                                        </p:tav>
                                      </p:tavLst>
                                    </p:anim>
                                    <p:anim calcmode="lin" valueType="num">
                                      <p:cBhvr>
                                        <p:cTn id="59" dur="1000"/>
                                        <p:tgtEl>
                                          <p:spTgt spid="77"/>
                                        </p:tgtEl>
                                        <p:attrNameLst>
                                          <p:attrName>ppt_y</p:attrName>
                                        </p:attrNameLst>
                                      </p:cBhvr>
                                      <p:tavLst>
                                        <p:tav tm="0">
                                          <p:val>
                                            <p:strVal val="ppt_y"/>
                                          </p:val>
                                        </p:tav>
                                        <p:tav tm="100000">
                                          <p:val>
                                            <p:strVal val="ppt_y+.1"/>
                                          </p:val>
                                        </p:tav>
                                      </p:tavLst>
                                    </p:anim>
                                    <p:set>
                                      <p:cBhvr>
                                        <p:cTn id="60" dur="1" fill="hold">
                                          <p:stCondLst>
                                            <p:cond delay="999"/>
                                          </p:stCondLst>
                                        </p:cTn>
                                        <p:tgtEl>
                                          <p:spTgt spid="77"/>
                                        </p:tgtEl>
                                        <p:attrNameLst>
                                          <p:attrName>style.visibility</p:attrName>
                                        </p:attrNameLst>
                                      </p:cBhvr>
                                      <p:to>
                                        <p:strVal val="hidden"/>
                                      </p:to>
                                    </p:set>
                                  </p:childTnLst>
                                  <p:subTnLst>
                                    <p:audio>
                                      <p:cMediaNode>
                                        <p:cTn display="0" masterRel="sameClick">
                                          <p:stCondLst>
                                            <p:cond evt="begin" delay="0">
                                              <p:tn val="56"/>
                                            </p:cond>
                                          </p:stCondLst>
                                          <p:endCondLst>
                                            <p:cond evt="onStopAudio" delay="0">
                                              <p:tgtEl>
                                                <p:sldTgt/>
                                              </p:tgtEl>
                                            </p:cond>
                                          </p:endCondLst>
                                        </p:cTn>
                                        <p:tgtEl>
                                          <p:sndTgt r:embed="rId23" name="applause.wav"/>
                                        </p:tgtEl>
                                      </p:cMediaNode>
                                    </p:audio>
                                  </p:subTnLst>
                                </p:cTn>
                              </p:par>
                            </p:childTnLst>
                          </p:cTn>
                        </p:par>
                      </p:childTnLst>
                    </p:cTn>
                  </p:par>
                </p:childTnLst>
              </p:cTn>
              <p:nextCondLst>
                <p:cond evt="onClick" delay="0">
                  <p:tgtEl>
                    <p:spTgt spid="77"/>
                  </p:tgtEl>
                </p:cond>
              </p:nextCondLst>
            </p:seq>
            <p:seq concurrent="1" nextAc="seek">
              <p:cTn id="61" restart="whenNotActive" fill="hold" evtFilter="cancelBubble" nodeType="interactiveSeq">
                <p:stCondLst>
                  <p:cond evt="onClick" delay="0">
                    <p:tgtEl>
                      <p:spTgt spid="78"/>
                    </p:tgtEl>
                  </p:cond>
                </p:stCondLst>
                <p:endSync evt="end" delay="0">
                  <p:rtn val="all"/>
                </p:endSync>
                <p:childTnLst>
                  <p:par>
                    <p:cTn id="62" fill="hold">
                      <p:stCondLst>
                        <p:cond delay="0"/>
                      </p:stCondLst>
                      <p:childTnLst>
                        <p:par>
                          <p:cTn id="63" fill="hold">
                            <p:stCondLst>
                              <p:cond delay="0"/>
                            </p:stCondLst>
                            <p:childTnLst>
                              <p:par>
                                <p:cTn id="64" presetID="42" presetClass="exit" presetSubtype="0" fill="hold" nodeType="afterEffect">
                                  <p:stCondLst>
                                    <p:cond delay="0"/>
                                  </p:stCondLst>
                                  <p:childTnLst>
                                    <p:animEffect transition="out" filter="fade">
                                      <p:cBhvr>
                                        <p:cTn id="65" dur="1000"/>
                                        <p:tgtEl>
                                          <p:spTgt spid="78"/>
                                        </p:tgtEl>
                                      </p:cBhvr>
                                    </p:animEffect>
                                    <p:anim calcmode="lin" valueType="num">
                                      <p:cBhvr>
                                        <p:cTn id="66" dur="1000"/>
                                        <p:tgtEl>
                                          <p:spTgt spid="78"/>
                                        </p:tgtEl>
                                        <p:attrNameLst>
                                          <p:attrName>ppt_x</p:attrName>
                                        </p:attrNameLst>
                                      </p:cBhvr>
                                      <p:tavLst>
                                        <p:tav tm="0">
                                          <p:val>
                                            <p:strVal val="ppt_x"/>
                                          </p:val>
                                        </p:tav>
                                        <p:tav tm="100000">
                                          <p:val>
                                            <p:strVal val="ppt_x"/>
                                          </p:val>
                                        </p:tav>
                                      </p:tavLst>
                                    </p:anim>
                                    <p:anim calcmode="lin" valueType="num">
                                      <p:cBhvr>
                                        <p:cTn id="67" dur="1000"/>
                                        <p:tgtEl>
                                          <p:spTgt spid="78"/>
                                        </p:tgtEl>
                                        <p:attrNameLst>
                                          <p:attrName>ppt_y</p:attrName>
                                        </p:attrNameLst>
                                      </p:cBhvr>
                                      <p:tavLst>
                                        <p:tav tm="0">
                                          <p:val>
                                            <p:strVal val="ppt_y"/>
                                          </p:val>
                                        </p:tav>
                                        <p:tav tm="100000">
                                          <p:val>
                                            <p:strVal val="ppt_y+.1"/>
                                          </p:val>
                                        </p:tav>
                                      </p:tavLst>
                                    </p:anim>
                                    <p:set>
                                      <p:cBhvr>
                                        <p:cTn id="68" dur="1" fill="hold">
                                          <p:stCondLst>
                                            <p:cond delay="999"/>
                                          </p:stCondLst>
                                        </p:cTn>
                                        <p:tgtEl>
                                          <p:spTgt spid="78"/>
                                        </p:tgtEl>
                                        <p:attrNameLst>
                                          <p:attrName>style.visibility</p:attrName>
                                        </p:attrNameLst>
                                      </p:cBhvr>
                                      <p:to>
                                        <p:strVal val="hidden"/>
                                      </p:to>
                                    </p:set>
                                  </p:childTnLst>
                                  <p:subTnLst>
                                    <p:audio>
                                      <p:cMediaNode>
                                        <p:cTn display="0" masterRel="sameClick">
                                          <p:stCondLst>
                                            <p:cond evt="begin" delay="0">
                                              <p:tn val="64"/>
                                            </p:cond>
                                          </p:stCondLst>
                                          <p:endCondLst>
                                            <p:cond evt="onStopAudio" delay="0">
                                              <p:tgtEl>
                                                <p:sldTgt/>
                                              </p:tgtEl>
                                            </p:cond>
                                          </p:endCondLst>
                                        </p:cTn>
                                        <p:tgtEl>
                                          <p:sndTgt r:embed="rId23" name="applause.wav"/>
                                        </p:tgtEl>
                                      </p:cMediaNode>
                                    </p:audio>
                                  </p:subTnLst>
                                </p:cTn>
                              </p:par>
                            </p:childTnLst>
                          </p:cTn>
                        </p:par>
                      </p:childTnLst>
                    </p:cTn>
                  </p:par>
                </p:childTnLst>
              </p:cTn>
              <p:nextCondLst>
                <p:cond evt="onClick" delay="0">
                  <p:tgtEl>
                    <p:spTgt spid="78"/>
                  </p:tgtEl>
                </p:cond>
              </p:nextCondLst>
            </p:seq>
            <p:seq concurrent="1" nextAc="seek">
              <p:cTn id="69" restart="whenNotActive" fill="hold" evtFilter="cancelBubble" nodeType="interactiveSeq">
                <p:stCondLst>
                  <p:cond evt="onClick" delay="0">
                    <p:tgtEl>
                      <p:spTgt spid="79"/>
                    </p:tgtEl>
                  </p:cond>
                </p:stCondLst>
                <p:endSync evt="end" delay="0">
                  <p:rtn val="all"/>
                </p:endSync>
                <p:childTnLst>
                  <p:par>
                    <p:cTn id="70" fill="hold">
                      <p:stCondLst>
                        <p:cond delay="0"/>
                      </p:stCondLst>
                      <p:childTnLst>
                        <p:par>
                          <p:cTn id="71" fill="hold">
                            <p:stCondLst>
                              <p:cond delay="0"/>
                            </p:stCondLst>
                            <p:childTnLst>
                              <p:par>
                                <p:cTn id="72" presetID="42" presetClass="exit" presetSubtype="0" fill="hold" nodeType="afterEffect">
                                  <p:stCondLst>
                                    <p:cond delay="0"/>
                                  </p:stCondLst>
                                  <p:childTnLst>
                                    <p:animEffect transition="out" filter="fade">
                                      <p:cBhvr>
                                        <p:cTn id="73" dur="1000"/>
                                        <p:tgtEl>
                                          <p:spTgt spid="79"/>
                                        </p:tgtEl>
                                      </p:cBhvr>
                                    </p:animEffect>
                                    <p:anim calcmode="lin" valueType="num">
                                      <p:cBhvr>
                                        <p:cTn id="74" dur="1000"/>
                                        <p:tgtEl>
                                          <p:spTgt spid="79"/>
                                        </p:tgtEl>
                                        <p:attrNameLst>
                                          <p:attrName>ppt_x</p:attrName>
                                        </p:attrNameLst>
                                      </p:cBhvr>
                                      <p:tavLst>
                                        <p:tav tm="0">
                                          <p:val>
                                            <p:strVal val="ppt_x"/>
                                          </p:val>
                                        </p:tav>
                                        <p:tav tm="100000">
                                          <p:val>
                                            <p:strVal val="ppt_x"/>
                                          </p:val>
                                        </p:tav>
                                      </p:tavLst>
                                    </p:anim>
                                    <p:anim calcmode="lin" valueType="num">
                                      <p:cBhvr>
                                        <p:cTn id="75" dur="1000"/>
                                        <p:tgtEl>
                                          <p:spTgt spid="79"/>
                                        </p:tgtEl>
                                        <p:attrNameLst>
                                          <p:attrName>ppt_y</p:attrName>
                                        </p:attrNameLst>
                                      </p:cBhvr>
                                      <p:tavLst>
                                        <p:tav tm="0">
                                          <p:val>
                                            <p:strVal val="ppt_y"/>
                                          </p:val>
                                        </p:tav>
                                        <p:tav tm="100000">
                                          <p:val>
                                            <p:strVal val="ppt_y+.1"/>
                                          </p:val>
                                        </p:tav>
                                      </p:tavLst>
                                    </p:anim>
                                    <p:set>
                                      <p:cBhvr>
                                        <p:cTn id="76" dur="1" fill="hold">
                                          <p:stCondLst>
                                            <p:cond delay="999"/>
                                          </p:stCondLst>
                                        </p:cTn>
                                        <p:tgtEl>
                                          <p:spTgt spid="79"/>
                                        </p:tgtEl>
                                        <p:attrNameLst>
                                          <p:attrName>style.visibility</p:attrName>
                                        </p:attrNameLst>
                                      </p:cBhvr>
                                      <p:to>
                                        <p:strVal val="hidden"/>
                                      </p:to>
                                    </p:set>
                                  </p:childTnLst>
                                  <p:subTnLst>
                                    <p:audio>
                                      <p:cMediaNode>
                                        <p:cTn display="0" masterRel="sameClick">
                                          <p:stCondLst>
                                            <p:cond evt="begin" delay="0">
                                              <p:tn val="72"/>
                                            </p:cond>
                                          </p:stCondLst>
                                          <p:endCondLst>
                                            <p:cond evt="onStopAudio" delay="0">
                                              <p:tgtEl>
                                                <p:sldTgt/>
                                              </p:tgtEl>
                                            </p:cond>
                                          </p:endCondLst>
                                        </p:cTn>
                                        <p:tgtEl>
                                          <p:sndTgt r:embed="rId23" name="applause.wav"/>
                                        </p:tgtEl>
                                      </p:cMediaNode>
                                    </p:audio>
                                  </p:subTnLst>
                                </p:cTn>
                              </p:par>
                            </p:childTnLst>
                          </p:cTn>
                        </p:par>
                      </p:childTnLst>
                    </p:cTn>
                  </p:par>
                </p:childTnLst>
              </p:cTn>
              <p:nextCondLst>
                <p:cond evt="onClick" delay="0">
                  <p:tgtEl>
                    <p:spTgt spid="79"/>
                  </p:tgtEl>
                </p:cond>
              </p:nextCondLst>
            </p:seq>
            <p:seq concurrent="1" nextAc="seek">
              <p:cTn id="77" restart="whenNotActive" fill="hold" evtFilter="cancelBubble" nodeType="interactiveSeq">
                <p:stCondLst>
                  <p:cond evt="onClick" delay="0">
                    <p:tgtEl>
                      <p:spTgt spid="80"/>
                    </p:tgtEl>
                  </p:cond>
                </p:stCondLst>
                <p:endSync evt="end" delay="0">
                  <p:rtn val="all"/>
                </p:endSync>
                <p:childTnLst>
                  <p:par>
                    <p:cTn id="78" fill="hold">
                      <p:stCondLst>
                        <p:cond delay="0"/>
                      </p:stCondLst>
                      <p:childTnLst>
                        <p:par>
                          <p:cTn id="79" fill="hold">
                            <p:stCondLst>
                              <p:cond delay="0"/>
                            </p:stCondLst>
                            <p:childTnLst>
                              <p:par>
                                <p:cTn id="80" presetID="42" presetClass="exit" presetSubtype="0" fill="hold" nodeType="afterEffect">
                                  <p:stCondLst>
                                    <p:cond delay="0"/>
                                  </p:stCondLst>
                                  <p:childTnLst>
                                    <p:animEffect transition="out" filter="fade">
                                      <p:cBhvr>
                                        <p:cTn id="81" dur="1000"/>
                                        <p:tgtEl>
                                          <p:spTgt spid="80"/>
                                        </p:tgtEl>
                                      </p:cBhvr>
                                    </p:animEffect>
                                    <p:anim calcmode="lin" valueType="num">
                                      <p:cBhvr>
                                        <p:cTn id="82" dur="1000"/>
                                        <p:tgtEl>
                                          <p:spTgt spid="80"/>
                                        </p:tgtEl>
                                        <p:attrNameLst>
                                          <p:attrName>ppt_x</p:attrName>
                                        </p:attrNameLst>
                                      </p:cBhvr>
                                      <p:tavLst>
                                        <p:tav tm="0">
                                          <p:val>
                                            <p:strVal val="ppt_x"/>
                                          </p:val>
                                        </p:tav>
                                        <p:tav tm="100000">
                                          <p:val>
                                            <p:strVal val="ppt_x"/>
                                          </p:val>
                                        </p:tav>
                                      </p:tavLst>
                                    </p:anim>
                                    <p:anim calcmode="lin" valueType="num">
                                      <p:cBhvr>
                                        <p:cTn id="83" dur="1000"/>
                                        <p:tgtEl>
                                          <p:spTgt spid="80"/>
                                        </p:tgtEl>
                                        <p:attrNameLst>
                                          <p:attrName>ppt_y</p:attrName>
                                        </p:attrNameLst>
                                      </p:cBhvr>
                                      <p:tavLst>
                                        <p:tav tm="0">
                                          <p:val>
                                            <p:strVal val="ppt_y"/>
                                          </p:val>
                                        </p:tav>
                                        <p:tav tm="100000">
                                          <p:val>
                                            <p:strVal val="ppt_y+.1"/>
                                          </p:val>
                                        </p:tav>
                                      </p:tavLst>
                                    </p:anim>
                                    <p:set>
                                      <p:cBhvr>
                                        <p:cTn id="84" dur="1" fill="hold">
                                          <p:stCondLst>
                                            <p:cond delay="999"/>
                                          </p:stCondLst>
                                        </p:cTn>
                                        <p:tgtEl>
                                          <p:spTgt spid="80"/>
                                        </p:tgtEl>
                                        <p:attrNameLst>
                                          <p:attrName>style.visibility</p:attrName>
                                        </p:attrNameLst>
                                      </p:cBhvr>
                                      <p:to>
                                        <p:strVal val="hidden"/>
                                      </p:to>
                                    </p:set>
                                  </p:childTnLst>
                                  <p:subTnLst>
                                    <p:audio>
                                      <p:cMediaNode>
                                        <p:cTn display="0" masterRel="sameClick">
                                          <p:stCondLst>
                                            <p:cond evt="begin" delay="0">
                                              <p:tn val="80"/>
                                            </p:cond>
                                          </p:stCondLst>
                                          <p:endCondLst>
                                            <p:cond evt="onStopAudio" delay="0">
                                              <p:tgtEl>
                                                <p:sldTgt/>
                                              </p:tgtEl>
                                            </p:cond>
                                          </p:endCondLst>
                                        </p:cTn>
                                        <p:tgtEl>
                                          <p:sndTgt r:embed="rId23" name="applause.wav"/>
                                        </p:tgtEl>
                                      </p:cMediaNode>
                                    </p:audio>
                                  </p:subTnLst>
                                </p:cTn>
                              </p:par>
                            </p:childTnLst>
                          </p:cTn>
                        </p:par>
                      </p:childTnLst>
                    </p:cTn>
                  </p:par>
                </p:childTnLst>
              </p:cTn>
              <p:nextCondLst>
                <p:cond evt="onClick" delay="0">
                  <p:tgtEl>
                    <p:spTgt spid="80"/>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CCECFF"/>
        </a:solidFill>
        <a:effectLst/>
      </p:bgPr>
    </p:bg>
    <p:spTree>
      <p:nvGrpSpPr>
        <p:cNvPr id="1" name=""/>
        <p:cNvGrpSpPr/>
        <p:nvPr/>
      </p:nvGrpSpPr>
      <p:grpSpPr>
        <a:xfrm>
          <a:off x="0" y="0"/>
          <a:ext cx="0" cy="0"/>
          <a:chOff x="0" y="0"/>
          <a:chExt cx="0" cy="0"/>
        </a:xfrm>
      </p:grpSpPr>
      <p:sp>
        <p:nvSpPr>
          <p:cNvPr id="9" name="Rectangle 8"/>
          <p:cNvSpPr>
            <a:spLocks noGrp="1" noRot="1" noChangeAspect="1" noMove="1" noResize="1" noEditPoints="1" noAdjustHandles="1" noChangeArrowheads="1" noChangeShapeType="1" noTextEdit="1"/>
          </p:cNvSpPr>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31" tIns="45715" rIns="91431" bIns="45715"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14400">
              <a:lnSpc>
                <a:spcPct val="150000"/>
              </a:lnSpc>
              <a:defRPr/>
            </a:pPr>
            <a:endParaRPr lang="en-US" sz="3200">
              <a:solidFill>
                <a:srgbClr val="000000"/>
              </a:solidFill>
              <a:latin typeface="Arial" panose="020B0604020202020204" pitchFamily="34" charset="0"/>
              <a:cs typeface="Arial" panose="020B0604020202020204" pitchFamily="34" charset="0"/>
              <a:sym typeface="Arial" panose="020B0604020202020204"/>
            </a:endParaRPr>
          </a:p>
        </p:txBody>
      </p:sp>
      <p:sp>
        <p:nvSpPr>
          <p:cNvPr id="5" name="Rectangle 4"/>
          <p:cNvSpPr/>
          <p:nvPr/>
        </p:nvSpPr>
        <p:spPr>
          <a:xfrm>
            <a:off x="0" y="5578765"/>
            <a:ext cx="12188952" cy="1275279"/>
          </a:xfrm>
          <a:custGeom>
            <a:avLst/>
            <a:gdLst>
              <a:gd name="connsiteX0" fmla="*/ 0 w 12188952"/>
              <a:gd name="connsiteY0" fmla="*/ 0 h 1080654"/>
              <a:gd name="connsiteX1" fmla="*/ 12188952 w 12188952"/>
              <a:gd name="connsiteY1" fmla="*/ 0 h 1080654"/>
              <a:gd name="connsiteX2" fmla="*/ 12188952 w 12188952"/>
              <a:gd name="connsiteY2" fmla="*/ 1080654 h 1080654"/>
              <a:gd name="connsiteX3" fmla="*/ 0 w 12188952"/>
              <a:gd name="connsiteY3" fmla="*/ 1080654 h 1080654"/>
              <a:gd name="connsiteX4" fmla="*/ 0 w 12188952"/>
              <a:gd name="connsiteY4" fmla="*/ 0 h 1080654"/>
              <a:gd name="connsiteX0-1" fmla="*/ 0 w 12188952"/>
              <a:gd name="connsiteY0-2" fmla="*/ 490189 h 1570843"/>
              <a:gd name="connsiteX1-3" fmla="*/ 1302327 w 12188952"/>
              <a:gd name="connsiteY1-4" fmla="*/ 0 h 1570843"/>
              <a:gd name="connsiteX2-5" fmla="*/ 12188952 w 12188952"/>
              <a:gd name="connsiteY2-6" fmla="*/ 490189 h 1570843"/>
              <a:gd name="connsiteX3-7" fmla="*/ 12188952 w 12188952"/>
              <a:gd name="connsiteY3-8" fmla="*/ 1570843 h 1570843"/>
              <a:gd name="connsiteX4-9" fmla="*/ 0 w 12188952"/>
              <a:gd name="connsiteY4-10" fmla="*/ 1570843 h 1570843"/>
              <a:gd name="connsiteX5" fmla="*/ 0 w 12188952"/>
              <a:gd name="connsiteY5" fmla="*/ 490189 h 1570843"/>
              <a:gd name="connsiteX0-11" fmla="*/ 0 w 12188952"/>
              <a:gd name="connsiteY0-12" fmla="*/ 490189 h 1570843"/>
              <a:gd name="connsiteX1-13" fmla="*/ 1302327 w 12188952"/>
              <a:gd name="connsiteY1-14" fmla="*/ 0 h 1570843"/>
              <a:gd name="connsiteX2-15" fmla="*/ 2909455 w 12188952"/>
              <a:gd name="connsiteY2-16" fmla="*/ 443346 h 1570843"/>
              <a:gd name="connsiteX3-17" fmla="*/ 12188952 w 12188952"/>
              <a:gd name="connsiteY3-18" fmla="*/ 490189 h 1570843"/>
              <a:gd name="connsiteX4-19" fmla="*/ 12188952 w 12188952"/>
              <a:gd name="connsiteY4-20" fmla="*/ 1570843 h 1570843"/>
              <a:gd name="connsiteX5-21" fmla="*/ 0 w 12188952"/>
              <a:gd name="connsiteY5-22" fmla="*/ 1570843 h 1570843"/>
              <a:gd name="connsiteX6" fmla="*/ 0 w 12188952"/>
              <a:gd name="connsiteY6" fmla="*/ 490189 h 1570843"/>
              <a:gd name="connsiteX0-23" fmla="*/ 0 w 12188952"/>
              <a:gd name="connsiteY0-24" fmla="*/ 490189 h 1570843"/>
              <a:gd name="connsiteX1-25" fmla="*/ 1302327 w 12188952"/>
              <a:gd name="connsiteY1-26" fmla="*/ 0 h 1570843"/>
              <a:gd name="connsiteX2-27" fmla="*/ 2909455 w 12188952"/>
              <a:gd name="connsiteY2-28" fmla="*/ 443346 h 1570843"/>
              <a:gd name="connsiteX3-29" fmla="*/ 3805382 w 12188952"/>
              <a:gd name="connsiteY3-30" fmla="*/ 184728 h 1570843"/>
              <a:gd name="connsiteX4-31" fmla="*/ 12188952 w 12188952"/>
              <a:gd name="connsiteY4-32" fmla="*/ 490189 h 1570843"/>
              <a:gd name="connsiteX5-33" fmla="*/ 12188952 w 12188952"/>
              <a:gd name="connsiteY5-34" fmla="*/ 1570843 h 1570843"/>
              <a:gd name="connsiteX6-35" fmla="*/ 0 w 12188952"/>
              <a:gd name="connsiteY6-36" fmla="*/ 1570843 h 1570843"/>
              <a:gd name="connsiteX7" fmla="*/ 0 w 12188952"/>
              <a:gd name="connsiteY7" fmla="*/ 490189 h 1570843"/>
              <a:gd name="connsiteX0-37" fmla="*/ 0 w 12188952"/>
              <a:gd name="connsiteY0-38" fmla="*/ 490189 h 1570843"/>
              <a:gd name="connsiteX1-39" fmla="*/ 1302327 w 12188952"/>
              <a:gd name="connsiteY1-40" fmla="*/ 0 h 1570843"/>
              <a:gd name="connsiteX2-41" fmla="*/ 2909455 w 12188952"/>
              <a:gd name="connsiteY2-42" fmla="*/ 443346 h 1570843"/>
              <a:gd name="connsiteX3-43" fmla="*/ 3805382 w 12188952"/>
              <a:gd name="connsiteY3-44" fmla="*/ 184728 h 1570843"/>
              <a:gd name="connsiteX4-45" fmla="*/ 5929745 w 12188952"/>
              <a:gd name="connsiteY4-46" fmla="*/ 517237 h 1570843"/>
              <a:gd name="connsiteX5-47" fmla="*/ 12188952 w 12188952"/>
              <a:gd name="connsiteY5-48" fmla="*/ 490189 h 1570843"/>
              <a:gd name="connsiteX6-49" fmla="*/ 12188952 w 12188952"/>
              <a:gd name="connsiteY6-50" fmla="*/ 1570843 h 1570843"/>
              <a:gd name="connsiteX7-51" fmla="*/ 0 w 12188952"/>
              <a:gd name="connsiteY7-52" fmla="*/ 1570843 h 1570843"/>
              <a:gd name="connsiteX8" fmla="*/ 0 w 12188952"/>
              <a:gd name="connsiteY8" fmla="*/ 490189 h 1570843"/>
              <a:gd name="connsiteX0-53" fmla="*/ 0 w 12188952"/>
              <a:gd name="connsiteY0-54" fmla="*/ 490189 h 1570843"/>
              <a:gd name="connsiteX1-55" fmla="*/ 1302327 w 12188952"/>
              <a:gd name="connsiteY1-56" fmla="*/ 0 h 1570843"/>
              <a:gd name="connsiteX2-57" fmla="*/ 2909455 w 12188952"/>
              <a:gd name="connsiteY2-58" fmla="*/ 443346 h 1570843"/>
              <a:gd name="connsiteX3-59" fmla="*/ 3805382 w 12188952"/>
              <a:gd name="connsiteY3-60" fmla="*/ 184728 h 1570843"/>
              <a:gd name="connsiteX4-61" fmla="*/ 5929745 w 12188952"/>
              <a:gd name="connsiteY4-62" fmla="*/ 517237 h 1570843"/>
              <a:gd name="connsiteX5-63" fmla="*/ 7767782 w 12188952"/>
              <a:gd name="connsiteY5-64" fmla="*/ 628074 h 1570843"/>
              <a:gd name="connsiteX6-65" fmla="*/ 12188952 w 12188952"/>
              <a:gd name="connsiteY6-66" fmla="*/ 490189 h 1570843"/>
              <a:gd name="connsiteX7-67" fmla="*/ 12188952 w 12188952"/>
              <a:gd name="connsiteY7-68" fmla="*/ 1570843 h 1570843"/>
              <a:gd name="connsiteX8-69" fmla="*/ 0 w 12188952"/>
              <a:gd name="connsiteY8-70" fmla="*/ 1570843 h 1570843"/>
              <a:gd name="connsiteX9" fmla="*/ 0 w 12188952"/>
              <a:gd name="connsiteY9" fmla="*/ 490189 h 1570843"/>
              <a:gd name="connsiteX0-71" fmla="*/ 0 w 12188952"/>
              <a:gd name="connsiteY0-72" fmla="*/ 490189 h 1570843"/>
              <a:gd name="connsiteX1-73" fmla="*/ 1302327 w 12188952"/>
              <a:gd name="connsiteY1-74" fmla="*/ 0 h 1570843"/>
              <a:gd name="connsiteX2-75" fmla="*/ 2909455 w 12188952"/>
              <a:gd name="connsiteY2-76" fmla="*/ 443346 h 1570843"/>
              <a:gd name="connsiteX3-77" fmla="*/ 3805382 w 12188952"/>
              <a:gd name="connsiteY3-78" fmla="*/ 184728 h 1570843"/>
              <a:gd name="connsiteX4-79" fmla="*/ 5929745 w 12188952"/>
              <a:gd name="connsiteY4-80" fmla="*/ 517237 h 1570843"/>
              <a:gd name="connsiteX5-81" fmla="*/ 7767782 w 12188952"/>
              <a:gd name="connsiteY5-82" fmla="*/ 628074 h 1570843"/>
              <a:gd name="connsiteX6-83" fmla="*/ 8829964 w 12188952"/>
              <a:gd name="connsiteY6-84" fmla="*/ 360219 h 1570843"/>
              <a:gd name="connsiteX7-85" fmla="*/ 12188952 w 12188952"/>
              <a:gd name="connsiteY7-86" fmla="*/ 490189 h 1570843"/>
              <a:gd name="connsiteX8-87" fmla="*/ 12188952 w 12188952"/>
              <a:gd name="connsiteY8-88" fmla="*/ 1570843 h 1570843"/>
              <a:gd name="connsiteX9-89" fmla="*/ 0 w 12188952"/>
              <a:gd name="connsiteY9-90" fmla="*/ 1570843 h 1570843"/>
              <a:gd name="connsiteX10" fmla="*/ 0 w 12188952"/>
              <a:gd name="connsiteY10" fmla="*/ 490189 h 1570843"/>
              <a:gd name="connsiteX0-91" fmla="*/ 0 w 12188952"/>
              <a:gd name="connsiteY0-92" fmla="*/ 490189 h 1570843"/>
              <a:gd name="connsiteX1-93" fmla="*/ 1302327 w 12188952"/>
              <a:gd name="connsiteY1-94" fmla="*/ 0 h 1570843"/>
              <a:gd name="connsiteX2-95" fmla="*/ 2909455 w 12188952"/>
              <a:gd name="connsiteY2-96" fmla="*/ 443346 h 1570843"/>
              <a:gd name="connsiteX3-97" fmla="*/ 3805382 w 12188952"/>
              <a:gd name="connsiteY3-98" fmla="*/ 184728 h 1570843"/>
              <a:gd name="connsiteX4-99" fmla="*/ 5929745 w 12188952"/>
              <a:gd name="connsiteY4-100" fmla="*/ 517237 h 1570843"/>
              <a:gd name="connsiteX5-101" fmla="*/ 7767782 w 12188952"/>
              <a:gd name="connsiteY5-102" fmla="*/ 628074 h 1570843"/>
              <a:gd name="connsiteX6-103" fmla="*/ 8829964 w 12188952"/>
              <a:gd name="connsiteY6-104" fmla="*/ 360219 h 1570843"/>
              <a:gd name="connsiteX7-105" fmla="*/ 10418618 w 12188952"/>
              <a:gd name="connsiteY7-106" fmla="*/ 544946 h 1570843"/>
              <a:gd name="connsiteX8-107" fmla="*/ 12188952 w 12188952"/>
              <a:gd name="connsiteY8-108" fmla="*/ 490189 h 1570843"/>
              <a:gd name="connsiteX9-109" fmla="*/ 12188952 w 12188952"/>
              <a:gd name="connsiteY9-110" fmla="*/ 1570843 h 1570843"/>
              <a:gd name="connsiteX10-111" fmla="*/ 0 w 12188952"/>
              <a:gd name="connsiteY10-112" fmla="*/ 1570843 h 1570843"/>
              <a:gd name="connsiteX11" fmla="*/ 0 w 12188952"/>
              <a:gd name="connsiteY11" fmla="*/ 490189 h 1570843"/>
              <a:gd name="connsiteX0-113" fmla="*/ 0 w 12188952"/>
              <a:gd name="connsiteY0-114" fmla="*/ 490189 h 1570843"/>
              <a:gd name="connsiteX1-115" fmla="*/ 1302327 w 12188952"/>
              <a:gd name="connsiteY1-116" fmla="*/ 0 h 1570843"/>
              <a:gd name="connsiteX2-117" fmla="*/ 2909455 w 12188952"/>
              <a:gd name="connsiteY2-118" fmla="*/ 443346 h 1570843"/>
              <a:gd name="connsiteX3-119" fmla="*/ 3805382 w 12188952"/>
              <a:gd name="connsiteY3-120" fmla="*/ 184728 h 1570843"/>
              <a:gd name="connsiteX4-121" fmla="*/ 5929745 w 12188952"/>
              <a:gd name="connsiteY4-122" fmla="*/ 517237 h 1570843"/>
              <a:gd name="connsiteX5-123" fmla="*/ 7767782 w 12188952"/>
              <a:gd name="connsiteY5-124" fmla="*/ 628074 h 1570843"/>
              <a:gd name="connsiteX6-125" fmla="*/ 8829964 w 12188952"/>
              <a:gd name="connsiteY6-126" fmla="*/ 360219 h 1570843"/>
              <a:gd name="connsiteX7-127" fmla="*/ 10418618 w 12188952"/>
              <a:gd name="connsiteY7-128" fmla="*/ 544946 h 1570843"/>
              <a:gd name="connsiteX8-129" fmla="*/ 11406909 w 12188952"/>
              <a:gd name="connsiteY8-130" fmla="*/ 323274 h 1570843"/>
              <a:gd name="connsiteX9-131" fmla="*/ 12188952 w 12188952"/>
              <a:gd name="connsiteY9-132" fmla="*/ 490189 h 1570843"/>
              <a:gd name="connsiteX10-133" fmla="*/ 12188952 w 12188952"/>
              <a:gd name="connsiteY10-134" fmla="*/ 1570843 h 1570843"/>
              <a:gd name="connsiteX11-135" fmla="*/ 0 w 12188952"/>
              <a:gd name="connsiteY11-136" fmla="*/ 1570843 h 1570843"/>
              <a:gd name="connsiteX12" fmla="*/ 0 w 12188952"/>
              <a:gd name="connsiteY12" fmla="*/ 490189 h 1570843"/>
              <a:gd name="connsiteX0-137" fmla="*/ 0 w 12188952"/>
              <a:gd name="connsiteY0-138" fmla="*/ 305461 h 1386115"/>
              <a:gd name="connsiteX1-139" fmla="*/ 1330036 w 12188952"/>
              <a:gd name="connsiteY1-140" fmla="*/ 18472 h 1386115"/>
              <a:gd name="connsiteX2-141" fmla="*/ 2909455 w 12188952"/>
              <a:gd name="connsiteY2-142" fmla="*/ 258618 h 1386115"/>
              <a:gd name="connsiteX3-143" fmla="*/ 3805382 w 12188952"/>
              <a:gd name="connsiteY3-144" fmla="*/ 0 h 1386115"/>
              <a:gd name="connsiteX4-145" fmla="*/ 5929745 w 12188952"/>
              <a:gd name="connsiteY4-146" fmla="*/ 332509 h 1386115"/>
              <a:gd name="connsiteX5-147" fmla="*/ 7767782 w 12188952"/>
              <a:gd name="connsiteY5-148" fmla="*/ 443346 h 1386115"/>
              <a:gd name="connsiteX6-149" fmla="*/ 8829964 w 12188952"/>
              <a:gd name="connsiteY6-150" fmla="*/ 175491 h 1386115"/>
              <a:gd name="connsiteX7-151" fmla="*/ 10418618 w 12188952"/>
              <a:gd name="connsiteY7-152" fmla="*/ 360218 h 1386115"/>
              <a:gd name="connsiteX8-153" fmla="*/ 11406909 w 12188952"/>
              <a:gd name="connsiteY8-154" fmla="*/ 138546 h 1386115"/>
              <a:gd name="connsiteX9-155" fmla="*/ 12188952 w 12188952"/>
              <a:gd name="connsiteY9-156" fmla="*/ 305461 h 1386115"/>
              <a:gd name="connsiteX10-157" fmla="*/ 12188952 w 12188952"/>
              <a:gd name="connsiteY10-158" fmla="*/ 1386115 h 1386115"/>
              <a:gd name="connsiteX11-159" fmla="*/ 0 w 12188952"/>
              <a:gd name="connsiteY11-160" fmla="*/ 1386115 h 1386115"/>
              <a:gd name="connsiteX12-161" fmla="*/ 0 w 12188952"/>
              <a:gd name="connsiteY12-162" fmla="*/ 305461 h 1386115"/>
              <a:gd name="connsiteX0-163" fmla="*/ 0 w 12188952"/>
              <a:gd name="connsiteY0-164" fmla="*/ 305461 h 1386115"/>
              <a:gd name="connsiteX1-165" fmla="*/ 1366981 w 12188952"/>
              <a:gd name="connsiteY1-166" fmla="*/ 193963 h 1386115"/>
              <a:gd name="connsiteX2-167" fmla="*/ 2909455 w 12188952"/>
              <a:gd name="connsiteY2-168" fmla="*/ 258618 h 1386115"/>
              <a:gd name="connsiteX3-169" fmla="*/ 3805382 w 12188952"/>
              <a:gd name="connsiteY3-170" fmla="*/ 0 h 1386115"/>
              <a:gd name="connsiteX4-171" fmla="*/ 5929745 w 12188952"/>
              <a:gd name="connsiteY4-172" fmla="*/ 332509 h 1386115"/>
              <a:gd name="connsiteX5-173" fmla="*/ 7767782 w 12188952"/>
              <a:gd name="connsiteY5-174" fmla="*/ 443346 h 1386115"/>
              <a:gd name="connsiteX6-175" fmla="*/ 8829964 w 12188952"/>
              <a:gd name="connsiteY6-176" fmla="*/ 175491 h 1386115"/>
              <a:gd name="connsiteX7-177" fmla="*/ 10418618 w 12188952"/>
              <a:gd name="connsiteY7-178" fmla="*/ 360218 h 1386115"/>
              <a:gd name="connsiteX8-179" fmla="*/ 11406909 w 12188952"/>
              <a:gd name="connsiteY8-180" fmla="*/ 138546 h 1386115"/>
              <a:gd name="connsiteX9-181" fmla="*/ 12188952 w 12188952"/>
              <a:gd name="connsiteY9-182" fmla="*/ 305461 h 1386115"/>
              <a:gd name="connsiteX10-183" fmla="*/ 12188952 w 12188952"/>
              <a:gd name="connsiteY10-184" fmla="*/ 1386115 h 1386115"/>
              <a:gd name="connsiteX11-185" fmla="*/ 0 w 12188952"/>
              <a:gd name="connsiteY11-186" fmla="*/ 1386115 h 1386115"/>
              <a:gd name="connsiteX12-187" fmla="*/ 0 w 12188952"/>
              <a:gd name="connsiteY12-188" fmla="*/ 305461 h 1386115"/>
              <a:gd name="connsiteX0-189" fmla="*/ 0 w 12188952"/>
              <a:gd name="connsiteY0-190" fmla="*/ 305461 h 1386115"/>
              <a:gd name="connsiteX1-191" fmla="*/ 1366981 w 12188952"/>
              <a:gd name="connsiteY1-192" fmla="*/ 110836 h 1386115"/>
              <a:gd name="connsiteX2-193" fmla="*/ 2909455 w 12188952"/>
              <a:gd name="connsiteY2-194" fmla="*/ 258618 h 1386115"/>
              <a:gd name="connsiteX3-195" fmla="*/ 3805382 w 12188952"/>
              <a:gd name="connsiteY3-196" fmla="*/ 0 h 1386115"/>
              <a:gd name="connsiteX4-197" fmla="*/ 5929745 w 12188952"/>
              <a:gd name="connsiteY4-198" fmla="*/ 332509 h 1386115"/>
              <a:gd name="connsiteX5-199" fmla="*/ 7767782 w 12188952"/>
              <a:gd name="connsiteY5-200" fmla="*/ 443346 h 1386115"/>
              <a:gd name="connsiteX6-201" fmla="*/ 8829964 w 12188952"/>
              <a:gd name="connsiteY6-202" fmla="*/ 175491 h 1386115"/>
              <a:gd name="connsiteX7-203" fmla="*/ 10418618 w 12188952"/>
              <a:gd name="connsiteY7-204" fmla="*/ 360218 h 1386115"/>
              <a:gd name="connsiteX8-205" fmla="*/ 11406909 w 12188952"/>
              <a:gd name="connsiteY8-206" fmla="*/ 138546 h 1386115"/>
              <a:gd name="connsiteX9-207" fmla="*/ 12188952 w 12188952"/>
              <a:gd name="connsiteY9-208" fmla="*/ 305461 h 1386115"/>
              <a:gd name="connsiteX10-209" fmla="*/ 12188952 w 12188952"/>
              <a:gd name="connsiteY10-210" fmla="*/ 1386115 h 1386115"/>
              <a:gd name="connsiteX11-211" fmla="*/ 0 w 12188952"/>
              <a:gd name="connsiteY11-212" fmla="*/ 1386115 h 1386115"/>
              <a:gd name="connsiteX12-213" fmla="*/ 0 w 12188952"/>
              <a:gd name="connsiteY12-214" fmla="*/ 305461 h 1386115"/>
              <a:gd name="connsiteX0-215" fmla="*/ 0 w 12188952"/>
              <a:gd name="connsiteY0-216" fmla="*/ 194625 h 1275279"/>
              <a:gd name="connsiteX1-217" fmla="*/ 1366981 w 12188952"/>
              <a:gd name="connsiteY1-218" fmla="*/ 0 h 1275279"/>
              <a:gd name="connsiteX2-219" fmla="*/ 2909455 w 12188952"/>
              <a:gd name="connsiteY2-220" fmla="*/ 147782 h 1275279"/>
              <a:gd name="connsiteX3-221" fmla="*/ 4359564 w 12188952"/>
              <a:gd name="connsiteY3-222" fmla="*/ 27709 h 1275279"/>
              <a:gd name="connsiteX4-223" fmla="*/ 5929745 w 12188952"/>
              <a:gd name="connsiteY4-224" fmla="*/ 221673 h 1275279"/>
              <a:gd name="connsiteX5-225" fmla="*/ 7767782 w 12188952"/>
              <a:gd name="connsiteY5-226" fmla="*/ 332510 h 1275279"/>
              <a:gd name="connsiteX6-227" fmla="*/ 8829964 w 12188952"/>
              <a:gd name="connsiteY6-228" fmla="*/ 64655 h 1275279"/>
              <a:gd name="connsiteX7-229" fmla="*/ 10418618 w 12188952"/>
              <a:gd name="connsiteY7-230" fmla="*/ 249382 h 1275279"/>
              <a:gd name="connsiteX8-231" fmla="*/ 11406909 w 12188952"/>
              <a:gd name="connsiteY8-232" fmla="*/ 27710 h 1275279"/>
              <a:gd name="connsiteX9-233" fmla="*/ 12188952 w 12188952"/>
              <a:gd name="connsiteY9-234" fmla="*/ 194625 h 1275279"/>
              <a:gd name="connsiteX10-235" fmla="*/ 12188952 w 12188952"/>
              <a:gd name="connsiteY10-236" fmla="*/ 1275279 h 1275279"/>
              <a:gd name="connsiteX11-237" fmla="*/ 0 w 12188952"/>
              <a:gd name="connsiteY11-238" fmla="*/ 1275279 h 1275279"/>
              <a:gd name="connsiteX12-239" fmla="*/ 0 w 12188952"/>
              <a:gd name="connsiteY12-240" fmla="*/ 194625 h 127527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 ang="0">
                <a:pos x="connsiteX6-35" y="connsiteY6-36"/>
              </a:cxn>
              <a:cxn ang="0">
                <a:pos x="connsiteX7-51" y="connsiteY7-52"/>
              </a:cxn>
              <a:cxn ang="0">
                <a:pos x="connsiteX8-69" y="connsiteY8-70"/>
              </a:cxn>
              <a:cxn ang="0">
                <a:pos x="connsiteX9-89" y="connsiteY9-90"/>
              </a:cxn>
              <a:cxn ang="0">
                <a:pos x="connsiteX10-111" y="connsiteY10-112"/>
              </a:cxn>
              <a:cxn ang="0">
                <a:pos x="connsiteX11-135" y="connsiteY11-136"/>
              </a:cxn>
              <a:cxn ang="0">
                <a:pos x="connsiteX12-161" y="connsiteY12-162"/>
              </a:cxn>
            </a:cxnLst>
            <a:rect l="l" t="t" r="r" b="b"/>
            <a:pathLst>
              <a:path w="12188952" h="1275279">
                <a:moveTo>
                  <a:pt x="0" y="194625"/>
                </a:moveTo>
                <a:cubicBezTo>
                  <a:pt x="443345" y="191326"/>
                  <a:pt x="923636" y="3299"/>
                  <a:pt x="1366981" y="0"/>
                </a:cubicBezTo>
                <a:lnTo>
                  <a:pt x="2909455" y="147782"/>
                </a:lnTo>
                <a:cubicBezTo>
                  <a:pt x="3168073" y="147782"/>
                  <a:pt x="4100946" y="27709"/>
                  <a:pt x="4359564" y="27709"/>
                </a:cubicBezTo>
                <a:cubicBezTo>
                  <a:pt x="5003031" y="46182"/>
                  <a:pt x="5286278" y="203200"/>
                  <a:pt x="5929745" y="221673"/>
                </a:cubicBezTo>
                <a:cubicBezTo>
                  <a:pt x="6471612" y="212437"/>
                  <a:pt x="7225915" y="341746"/>
                  <a:pt x="7767782" y="332510"/>
                </a:cubicBezTo>
                <a:cubicBezTo>
                  <a:pt x="8121843" y="326352"/>
                  <a:pt x="8475903" y="70813"/>
                  <a:pt x="8829964" y="64655"/>
                </a:cubicBezTo>
                <a:cubicBezTo>
                  <a:pt x="9341043" y="89285"/>
                  <a:pt x="9907539" y="224752"/>
                  <a:pt x="10418618" y="249382"/>
                </a:cubicBezTo>
                <a:cubicBezTo>
                  <a:pt x="10766521" y="233988"/>
                  <a:pt x="11059006" y="43104"/>
                  <a:pt x="11406909" y="27710"/>
                </a:cubicBezTo>
                <a:lnTo>
                  <a:pt x="12188952" y="194625"/>
                </a:lnTo>
                <a:lnTo>
                  <a:pt x="12188952" y="1275279"/>
                </a:lnTo>
                <a:lnTo>
                  <a:pt x="0" y="1275279"/>
                </a:lnTo>
                <a:lnTo>
                  <a:pt x="0" y="194625"/>
                </a:lnTo>
                <a:close/>
              </a:path>
            </a:pathLst>
          </a:custGeom>
          <a:solidFill>
            <a:srgbClr val="9DCD44"/>
          </a:solidFill>
          <a:ln>
            <a:solidFill>
              <a:srgbClr val="9DCD44"/>
            </a:solidFill>
          </a:ln>
        </p:spPr>
        <p:style>
          <a:lnRef idx="2">
            <a:schemeClr val="accent1">
              <a:shade val="50000"/>
            </a:schemeClr>
          </a:lnRef>
          <a:fillRef idx="1">
            <a:schemeClr val="accent1"/>
          </a:fillRef>
          <a:effectRef idx="0">
            <a:schemeClr val="accent1"/>
          </a:effectRef>
          <a:fontRef idx="minor">
            <a:schemeClr val="lt1"/>
          </a:fontRef>
        </p:style>
        <p:txBody>
          <a:bodyPr lIns="91431" tIns="45715" rIns="91431" bIns="45715" rtlCol="0" anchor="ctr"/>
          <a:lstStyle/>
          <a:p>
            <a:pPr algn="ctr" defTabSz="914400">
              <a:lnSpc>
                <a:spcPct val="150000"/>
              </a:lnSpc>
              <a:defRPr/>
            </a:pPr>
            <a:endParaRPr lang="en-US" sz="2800">
              <a:solidFill>
                <a:srgbClr val="000000"/>
              </a:solidFill>
              <a:latin typeface="UTM Avo" panose="02040603050506020204" pitchFamily="18"/>
              <a:cs typeface="Arial" panose="020B0604020202020204" pitchFamily="34" charset="0"/>
              <a:sym typeface="Arial" panose="020B0604020202020204"/>
            </a:endParaRPr>
          </a:p>
        </p:txBody>
      </p:sp>
      <p:sp>
        <p:nvSpPr>
          <p:cNvPr id="17" name="Câu hỏi"/>
          <p:cNvSpPr/>
          <p:nvPr/>
        </p:nvSpPr>
        <p:spPr>
          <a:xfrm>
            <a:off x="1214583" y="779248"/>
            <a:ext cx="9762837" cy="199505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31" tIns="45715" rIns="91431" bIns="45715" rtlCol="0" anchor="ctr"/>
          <a:lstStyle/>
          <a:p>
            <a:pPr algn="ctr" defTabSz="609600">
              <a:lnSpc>
                <a:spcPct val="150000"/>
              </a:lnSpc>
              <a:buClr>
                <a:srgbClr val="000000"/>
              </a:buClr>
            </a:pPr>
            <a:r>
              <a:rPr lang="en-US" sz="2800" b="1" kern="0" dirty="0" err="1">
                <a:solidFill>
                  <a:srgbClr val="000000"/>
                </a:solidFill>
                <a:latin typeface="UTM Avo" panose="02040603050506020204" pitchFamily="18"/>
                <a:cs typeface="Arial" panose="020B0604020202020204" pitchFamily="34" charset="0"/>
                <a:sym typeface="Arial" panose="020B0604020202020204"/>
              </a:rPr>
              <a:t>Câu</a:t>
            </a:r>
            <a:r>
              <a:rPr lang="en-US" sz="2800" b="1" kern="0" dirty="0">
                <a:solidFill>
                  <a:srgbClr val="000000"/>
                </a:solidFill>
                <a:latin typeface="UTM Avo" panose="02040603050506020204" pitchFamily="18"/>
                <a:cs typeface="Arial" panose="020B0604020202020204" pitchFamily="34" charset="0"/>
                <a:sym typeface="Arial" panose="020B0604020202020204"/>
              </a:rPr>
              <a:t> 1</a:t>
            </a:r>
            <a:r>
              <a:rPr lang="en-US" sz="2800" kern="0" dirty="0">
                <a:solidFill>
                  <a:srgbClr val="000000"/>
                </a:solidFill>
                <a:latin typeface="UTM Avo" panose="02040603050506020204" pitchFamily="18"/>
                <a:cs typeface="Arial" panose="020B0604020202020204" pitchFamily="34" charset="0"/>
                <a:sym typeface="Arial" panose="020B0604020202020204"/>
              </a:rPr>
              <a:t>: </a:t>
            </a:r>
            <a:r>
              <a:rPr lang="en-US" sz="2800" kern="0" dirty="0" err="1">
                <a:solidFill>
                  <a:srgbClr val="000000"/>
                </a:solidFill>
                <a:latin typeface="UTM Avo" panose="02040603050506020204" pitchFamily="18"/>
                <a:cs typeface="Arial" panose="020B0604020202020204" pitchFamily="34" charset="0"/>
                <a:sym typeface="Arial" panose="020B0604020202020204"/>
              </a:rPr>
              <a:t>Trong</a:t>
            </a:r>
            <a:r>
              <a:rPr lang="en-US" sz="2800" kern="0" dirty="0">
                <a:solidFill>
                  <a:srgbClr val="000000"/>
                </a:solidFill>
                <a:latin typeface="UTM Avo" panose="02040603050506020204" pitchFamily="18"/>
                <a:cs typeface="Arial" panose="020B0604020202020204" pitchFamily="34" charset="0"/>
                <a:sym typeface="Arial" panose="020B0604020202020204"/>
              </a:rPr>
              <a:t> </a:t>
            </a:r>
            <a:r>
              <a:rPr lang="en-US" sz="2800" kern="0" dirty="0" err="1">
                <a:solidFill>
                  <a:srgbClr val="000000"/>
                </a:solidFill>
                <a:latin typeface="UTM Avo" panose="02040603050506020204" pitchFamily="18"/>
                <a:cs typeface="Arial" panose="020B0604020202020204" pitchFamily="34" charset="0"/>
                <a:sym typeface="Arial" panose="020B0604020202020204"/>
              </a:rPr>
              <a:t>các</a:t>
            </a:r>
            <a:r>
              <a:rPr lang="en-US" sz="2800" kern="0" dirty="0">
                <a:solidFill>
                  <a:srgbClr val="000000"/>
                </a:solidFill>
                <a:latin typeface="UTM Avo" panose="02040603050506020204" pitchFamily="18"/>
                <a:cs typeface="Arial" panose="020B0604020202020204" pitchFamily="34" charset="0"/>
                <a:sym typeface="Arial" panose="020B0604020202020204"/>
              </a:rPr>
              <a:t> </a:t>
            </a:r>
            <a:r>
              <a:rPr lang="en-US" sz="2800" kern="0" dirty="0" err="1">
                <a:solidFill>
                  <a:srgbClr val="000000"/>
                </a:solidFill>
                <a:latin typeface="UTM Avo" panose="02040603050506020204" pitchFamily="18"/>
                <a:cs typeface="Arial" panose="020B0604020202020204" pitchFamily="34" charset="0"/>
                <a:sym typeface="Arial" panose="020B0604020202020204"/>
              </a:rPr>
              <a:t>phép</a:t>
            </a:r>
            <a:r>
              <a:rPr lang="en-US" sz="2800" kern="0" dirty="0">
                <a:solidFill>
                  <a:srgbClr val="000000"/>
                </a:solidFill>
                <a:latin typeface="UTM Avo" panose="02040603050506020204" pitchFamily="18"/>
                <a:cs typeface="Arial" panose="020B0604020202020204" pitchFamily="34" charset="0"/>
                <a:sym typeface="Arial" panose="020B0604020202020204"/>
              </a:rPr>
              <a:t> </a:t>
            </a:r>
            <a:r>
              <a:rPr lang="en-US" sz="2800" kern="0" dirty="0" err="1">
                <a:solidFill>
                  <a:srgbClr val="000000"/>
                </a:solidFill>
                <a:latin typeface="UTM Avo" panose="02040603050506020204" pitchFamily="18"/>
                <a:cs typeface="Arial" panose="020B0604020202020204" pitchFamily="34" charset="0"/>
                <a:sym typeface="Arial" panose="020B0604020202020204"/>
              </a:rPr>
              <a:t>tính</a:t>
            </a:r>
            <a:r>
              <a:rPr lang="en-US" sz="2800" kern="0" dirty="0">
                <a:solidFill>
                  <a:srgbClr val="000000"/>
                </a:solidFill>
                <a:latin typeface="UTM Avo" panose="02040603050506020204" pitchFamily="18"/>
                <a:cs typeface="Arial" panose="020B0604020202020204" pitchFamily="34" charset="0"/>
                <a:sym typeface="Arial" panose="020B0604020202020204"/>
              </a:rPr>
              <a:t> </a:t>
            </a:r>
            <a:r>
              <a:rPr lang="en-US" sz="2800" kern="0" dirty="0" err="1">
                <a:solidFill>
                  <a:srgbClr val="000000"/>
                </a:solidFill>
                <a:latin typeface="UTM Avo" panose="02040603050506020204" pitchFamily="18"/>
                <a:cs typeface="Arial" panose="020B0604020202020204" pitchFamily="34" charset="0"/>
                <a:sym typeface="Arial" panose="020B0604020202020204"/>
              </a:rPr>
              <a:t>sau</a:t>
            </a:r>
            <a:r>
              <a:rPr lang="en-US" sz="2800" kern="0" dirty="0">
                <a:solidFill>
                  <a:srgbClr val="000000"/>
                </a:solidFill>
                <a:latin typeface="UTM Avo" panose="02040603050506020204" pitchFamily="18"/>
                <a:cs typeface="Arial" panose="020B0604020202020204" pitchFamily="34" charset="0"/>
                <a:sym typeface="Arial" panose="020B0604020202020204"/>
              </a:rPr>
              <a:t>, </a:t>
            </a:r>
            <a:r>
              <a:rPr lang="en-US" sz="2800" kern="0" dirty="0" err="1">
                <a:solidFill>
                  <a:srgbClr val="000000"/>
                </a:solidFill>
                <a:latin typeface="UTM Avo" panose="02040603050506020204" pitchFamily="18"/>
                <a:cs typeface="Arial" panose="020B0604020202020204" pitchFamily="34" charset="0"/>
                <a:sym typeface="Arial" panose="020B0604020202020204"/>
              </a:rPr>
              <a:t>phép</a:t>
            </a:r>
            <a:r>
              <a:rPr lang="en-US" sz="2800" kern="0" dirty="0">
                <a:solidFill>
                  <a:srgbClr val="000000"/>
                </a:solidFill>
                <a:latin typeface="UTM Avo" panose="02040603050506020204" pitchFamily="18"/>
                <a:cs typeface="Arial" panose="020B0604020202020204" pitchFamily="34" charset="0"/>
                <a:sym typeface="Arial" panose="020B0604020202020204"/>
              </a:rPr>
              <a:t> </a:t>
            </a:r>
            <a:r>
              <a:rPr lang="en-US" sz="2800" kern="0" dirty="0" err="1">
                <a:solidFill>
                  <a:srgbClr val="000000"/>
                </a:solidFill>
                <a:latin typeface="UTM Avo" panose="02040603050506020204" pitchFamily="18"/>
                <a:cs typeface="Arial" panose="020B0604020202020204" pitchFamily="34" charset="0"/>
                <a:sym typeface="Arial" panose="020B0604020202020204"/>
              </a:rPr>
              <a:t>tính</a:t>
            </a:r>
            <a:r>
              <a:rPr lang="en-US" sz="2800" kern="0" dirty="0">
                <a:solidFill>
                  <a:srgbClr val="000000"/>
                </a:solidFill>
                <a:latin typeface="UTM Avo" panose="02040603050506020204" pitchFamily="18"/>
                <a:cs typeface="Arial" panose="020B0604020202020204" pitchFamily="34" charset="0"/>
                <a:sym typeface="Arial" panose="020B0604020202020204"/>
              </a:rPr>
              <a:t> </a:t>
            </a:r>
            <a:r>
              <a:rPr lang="en-US" sz="2800" kern="0" dirty="0" err="1">
                <a:solidFill>
                  <a:srgbClr val="000000"/>
                </a:solidFill>
                <a:latin typeface="UTM Avo" panose="02040603050506020204" pitchFamily="18"/>
                <a:cs typeface="Arial" panose="020B0604020202020204" pitchFamily="34" charset="0"/>
                <a:sym typeface="Arial" panose="020B0604020202020204"/>
              </a:rPr>
              <a:t>nào</a:t>
            </a:r>
            <a:r>
              <a:rPr lang="en-US" sz="2800" kern="0" dirty="0">
                <a:solidFill>
                  <a:srgbClr val="000000"/>
                </a:solidFill>
                <a:latin typeface="UTM Avo" panose="02040603050506020204" pitchFamily="18"/>
                <a:cs typeface="Arial" panose="020B0604020202020204" pitchFamily="34" charset="0"/>
                <a:sym typeface="Arial" panose="020B0604020202020204"/>
              </a:rPr>
              <a:t> </a:t>
            </a:r>
            <a:r>
              <a:rPr lang="en-US" sz="2800" kern="0" dirty="0" err="1">
                <a:solidFill>
                  <a:srgbClr val="000000"/>
                </a:solidFill>
                <a:latin typeface="UTM Avo" panose="02040603050506020204" pitchFamily="18"/>
                <a:cs typeface="Arial" panose="020B0604020202020204" pitchFamily="34" charset="0"/>
                <a:sym typeface="Arial" panose="020B0604020202020204"/>
              </a:rPr>
              <a:t>sai</a:t>
            </a:r>
            <a:r>
              <a:rPr lang="en-US" sz="2800" kern="0" dirty="0">
                <a:solidFill>
                  <a:srgbClr val="000000"/>
                </a:solidFill>
                <a:latin typeface="UTM Avo" panose="02040603050506020204" pitchFamily="18"/>
                <a:cs typeface="Arial" panose="020B0604020202020204" pitchFamily="34" charset="0"/>
                <a:sym typeface="Arial" panose="020B0604020202020204"/>
              </a:rPr>
              <a:t>?</a:t>
            </a:r>
            <a:endParaRPr lang="en-US" sz="2800" kern="0" dirty="0">
              <a:solidFill>
                <a:srgbClr val="000000"/>
              </a:solidFill>
              <a:latin typeface="UTM Avo" panose="02040603050506020204" pitchFamily="18"/>
              <a:cs typeface="Arial" panose="020B0604020202020204" pitchFamily="34" charset="0"/>
              <a:sym typeface="Arial" panose="020B0604020202020204"/>
            </a:endParaRPr>
          </a:p>
        </p:txBody>
      </p:sp>
      <p:pic>
        <p:nvPicPr>
          <p:cNvPr id="22" name="Correct sound effect and wrong sound effect (mp3cut.net)">
            <a:hlinkClick r:id="" action="ppaction://media"/>
          </p:cNvPr>
          <p:cNvPicPr>
            <a:picLocks noChangeAspect="1"/>
          </p:cNvPicPr>
          <p:nvPr>
            <a:audioFile r:link="rId1"/>
            <p:extLst>
              <p:ext uri="{DAA4B4D4-6D71-4841-9C94-3DE7FCFB9230}">
                <p14:media xmlns:p14="http://schemas.microsoft.com/office/powerpoint/2010/main" r:embed="rId2"/>
              </p:ext>
            </p:extLst>
          </p:nvPr>
        </p:nvPicPr>
        <p:blipFill>
          <a:blip r:embed="rId3"/>
          <a:stretch>
            <a:fillRect/>
          </a:stretch>
        </p:blipFill>
        <p:spPr>
          <a:xfrm>
            <a:off x="6442364" y="-637266"/>
            <a:ext cx="487363" cy="487363"/>
          </a:xfrm>
          <a:prstGeom prst="rect">
            <a:avLst/>
          </a:prstGeom>
        </p:spPr>
      </p:pic>
      <p:pic>
        <p:nvPicPr>
          <p:cNvPr id="27" name="Correct sound effect and wrong sound effect (mp3cut.net) (1)">
            <a:hlinkClick r:id="" action="ppaction://media"/>
          </p:cNvPr>
          <p:cNvPicPr>
            <a:picLocks noChangeAspect="1"/>
          </p:cNvPicPr>
          <p:nvPr>
            <a:audioFile r:link="rId4"/>
            <p:extLst>
              <p:ext uri="{DAA4B4D4-6D71-4841-9C94-3DE7FCFB9230}">
                <p14:media xmlns:p14="http://schemas.microsoft.com/office/powerpoint/2010/main" r:embed="rId5"/>
              </p:ext>
            </p:extLst>
          </p:nvPr>
        </p:nvPicPr>
        <p:blipFill>
          <a:blip r:embed="rId3"/>
          <a:stretch>
            <a:fillRect/>
          </a:stretch>
        </p:blipFill>
        <p:spPr>
          <a:xfrm>
            <a:off x="7769227" y="-637266"/>
            <a:ext cx="487363" cy="487363"/>
          </a:xfrm>
          <a:prstGeom prst="rect">
            <a:avLst/>
          </a:prstGeom>
        </p:spPr>
      </p:pic>
      <p:pic>
        <p:nvPicPr>
          <p:cNvPr id="13" name="Picture 12">
            <a:hlinkClick r:id="rId6" action="ppaction://hlinksldjump"/>
          </p:cNvPr>
          <p:cNvPicPr>
            <a:picLocks noChangeAspect="1"/>
          </p:cNvPicPr>
          <p:nvPr/>
        </p:nvPicPr>
        <p:blipFill>
          <a:blip r:embed="rId7"/>
          <a:stretch>
            <a:fillRect/>
          </a:stretch>
        </p:blipFill>
        <p:spPr>
          <a:xfrm>
            <a:off x="10910065" y="5603961"/>
            <a:ext cx="1346243" cy="1250083"/>
          </a:xfrm>
          <a:prstGeom prst="rect">
            <a:avLst/>
          </a:prstGeom>
        </p:spPr>
      </p:pic>
      <mc:AlternateContent xmlns:mc="http://schemas.openxmlformats.org/markup-compatibility/2006">
        <mc:Choice xmlns:a14="http://schemas.microsoft.com/office/drawing/2010/main" Requires="a14">
          <p:sp>
            <p:nvSpPr>
              <p:cNvPr id="2" name="Đáp án đúng"/>
              <p:cNvSpPr/>
              <p:nvPr/>
            </p:nvSpPr>
            <p:spPr>
              <a:xfrm>
                <a:off x="1217126" y="3114654"/>
                <a:ext cx="4533875" cy="132968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6" tIns="45708" rIns="91416" bIns="45708" rtlCol="0" anchor="ctr"/>
              <a:lstStyle/>
              <a:p>
                <a:pPr algn="ctr" defTabSz="609600">
                  <a:lnSpc>
                    <a:spcPct val="150000"/>
                  </a:lnSpc>
                  <a:buClr>
                    <a:srgbClr val="000000"/>
                  </a:buClr>
                </a:pPr>
                <a:r>
                  <a:rPr lang="en-US" sz="2800" kern="0" dirty="0">
                    <a:solidFill>
                      <a:srgbClr val="000000"/>
                    </a:solidFill>
                    <a:latin typeface="UTM Avo" panose="02040603050506020204" pitchFamily="18"/>
                    <a:cs typeface="Arial" panose="020B0604020202020204" pitchFamily="34" charset="0"/>
                    <a:sym typeface="Arial" panose="020B0604020202020204"/>
                  </a:rPr>
                  <a:t>A. </a:t>
                </a:r>
                <a14:m>
                  <m:oMath xmlns:m="http://schemas.openxmlformats.org/officeDocument/2006/math">
                    <m:f>
                      <m:fPr>
                        <m:ctrlPr>
                          <a:rPr lang="en-US" sz="2800" i="1" kern="0">
                            <a:solidFill>
                              <a:srgbClr val="000000"/>
                            </a:solidFill>
                            <a:latin typeface="Cambria Math" panose="02040503050406030204" pitchFamily="18" charset="0"/>
                            <a:sym typeface="Arial" panose="020B0604020202020204"/>
                          </a:rPr>
                        </m:ctrlPr>
                      </m:fPr>
                      <m:num>
                        <m:r>
                          <m:rPr>
                            <m:nor/>
                          </m:rPr>
                          <a:rPr lang="en-US" sz="2800" i="0" kern="0">
                            <a:solidFill>
                              <a:srgbClr val="000000"/>
                            </a:solidFill>
                            <a:latin typeface="UTM Avo" panose="02040603050506020204" pitchFamily="18" charset="0"/>
                            <a:sym typeface="Arial" panose="020B0604020202020204"/>
                          </a:rPr>
                          <m:t>3</m:t>
                        </m:r>
                      </m:num>
                      <m:den>
                        <m:r>
                          <m:rPr>
                            <m:nor/>
                          </m:rPr>
                          <a:rPr lang="en-US" sz="2800" i="0" kern="0">
                            <a:solidFill>
                              <a:srgbClr val="000000"/>
                            </a:solidFill>
                            <a:latin typeface="UTM Avo" panose="02040603050506020204" pitchFamily="18" charset="0"/>
                            <a:sym typeface="Arial" panose="020B0604020202020204"/>
                          </a:rPr>
                          <m:t>8</m:t>
                        </m:r>
                      </m:den>
                    </m:f>
                  </m:oMath>
                </a14:m>
                <a:r>
                  <a:rPr lang="en-US" sz="2800" kern="0" dirty="0">
                    <a:solidFill>
                      <a:srgbClr val="000000"/>
                    </a:solidFill>
                    <a:latin typeface="UTM Avo" panose="02040603050506020204" pitchFamily="18" charset="0"/>
                    <a:cs typeface="Arial" panose="020B0604020202020204" pitchFamily="34" charset="0"/>
                    <a:sym typeface="Arial" panose="020B0604020202020204"/>
                  </a:rPr>
                  <a:t> </a:t>
                </a:r>
                <a14:m>
                  <m:oMath xmlns:m="http://schemas.openxmlformats.org/officeDocument/2006/math">
                    <m:r>
                      <a:rPr lang="en-US" sz="2800" kern="0">
                        <a:solidFill>
                          <a:srgbClr val="000000"/>
                        </a:solidFill>
                        <a:latin typeface="Cambria Math" panose="02040503050406030204" pitchFamily="18" charset="0"/>
                        <a:sym typeface="Arial" panose="020B0604020202020204"/>
                      </a:rPr>
                      <m:t>× </m:t>
                    </m:r>
                    <m:f>
                      <m:fPr>
                        <m:ctrlPr>
                          <a:rPr lang="en-US" sz="2800" i="1" kern="0">
                            <a:solidFill>
                              <a:srgbClr val="000000"/>
                            </a:solidFill>
                            <a:latin typeface="Cambria Math" panose="02040503050406030204" pitchFamily="18" charset="0"/>
                            <a:sym typeface="Arial" panose="020B0604020202020204"/>
                          </a:rPr>
                        </m:ctrlPr>
                      </m:fPr>
                      <m:num>
                        <m:r>
                          <m:rPr>
                            <m:nor/>
                          </m:rPr>
                          <a:rPr lang="en-US" sz="2800" i="0" kern="0">
                            <a:solidFill>
                              <a:srgbClr val="000000"/>
                            </a:solidFill>
                            <a:latin typeface="UTM Avo" panose="02040603050506020204" pitchFamily="18" charset="0"/>
                            <a:sym typeface="Arial" panose="020B0604020202020204"/>
                          </a:rPr>
                          <m:t>1</m:t>
                        </m:r>
                      </m:num>
                      <m:den>
                        <m:r>
                          <m:rPr>
                            <m:nor/>
                          </m:rPr>
                          <a:rPr lang="en-US" sz="2800" i="0" kern="0">
                            <a:solidFill>
                              <a:srgbClr val="000000"/>
                            </a:solidFill>
                            <a:latin typeface="UTM Avo" panose="02040603050506020204" pitchFamily="18" charset="0"/>
                            <a:sym typeface="Arial" panose="020B0604020202020204"/>
                          </a:rPr>
                          <m:t>2</m:t>
                        </m:r>
                      </m:den>
                    </m:f>
                    <m:r>
                      <a:rPr lang="en-US" sz="2800" kern="0">
                        <a:solidFill>
                          <a:srgbClr val="000000"/>
                        </a:solidFill>
                        <a:latin typeface="Cambria Math" panose="02040503050406030204" pitchFamily="18" charset="0"/>
                        <a:sym typeface="Arial" panose="020B0604020202020204"/>
                      </a:rPr>
                      <m:t>=</m:t>
                    </m:r>
                    <m:f>
                      <m:fPr>
                        <m:ctrlPr>
                          <a:rPr lang="en-US" sz="2800" i="1" kern="0">
                            <a:solidFill>
                              <a:srgbClr val="000000"/>
                            </a:solidFill>
                            <a:latin typeface="Cambria Math" panose="02040503050406030204" pitchFamily="18" charset="0"/>
                            <a:sym typeface="Arial" panose="020B0604020202020204"/>
                          </a:rPr>
                        </m:ctrlPr>
                      </m:fPr>
                      <m:num>
                        <m:r>
                          <m:rPr>
                            <m:nor/>
                          </m:rPr>
                          <a:rPr lang="en-US" sz="2800" i="0" kern="0">
                            <a:solidFill>
                              <a:srgbClr val="000000"/>
                            </a:solidFill>
                            <a:latin typeface="UTM Avo" panose="02040603050506020204" pitchFamily="18" charset="0"/>
                            <a:sym typeface="Arial" panose="020B0604020202020204"/>
                          </a:rPr>
                          <m:t>3</m:t>
                        </m:r>
                      </m:num>
                      <m:den>
                        <m:r>
                          <m:rPr>
                            <m:nor/>
                          </m:rPr>
                          <a:rPr lang="en-US" sz="2800" i="0" kern="0">
                            <a:solidFill>
                              <a:srgbClr val="000000"/>
                            </a:solidFill>
                            <a:latin typeface="UTM Avo" panose="02040603050506020204" pitchFamily="18" charset="0"/>
                            <a:sym typeface="Arial" panose="020B0604020202020204"/>
                          </a:rPr>
                          <m:t>16</m:t>
                        </m:r>
                      </m:den>
                    </m:f>
                  </m:oMath>
                </a14:m>
                <a:endParaRPr lang="en-US" sz="2800" kern="0" dirty="0">
                  <a:solidFill>
                    <a:srgbClr val="000000"/>
                  </a:solidFill>
                  <a:latin typeface="UTM Avo" panose="02040603050506020204" pitchFamily="18" charset="0"/>
                  <a:cs typeface="Arial" panose="020B0604020202020204" pitchFamily="34" charset="0"/>
                  <a:sym typeface="Arial" panose="020B0604020202020204"/>
                </a:endParaRPr>
              </a:p>
            </p:txBody>
          </p:sp>
        </mc:Choice>
        <mc:Fallback>
          <p:sp>
            <p:nvSpPr>
              <p:cNvPr id="2" name="Đáp án đúng"/>
              <p:cNvSpPr>
                <a:spLocks noRot="1" noChangeAspect="1" noMove="1" noResize="1" noEditPoints="1" noAdjustHandles="1" noChangeArrowheads="1" noChangeShapeType="1" noTextEdit="1"/>
              </p:cNvSpPr>
              <p:nvPr/>
            </p:nvSpPr>
            <p:spPr>
              <a:xfrm>
                <a:off x="1217126" y="3114654"/>
                <a:ext cx="4533875" cy="1329689"/>
              </a:xfrm>
              <a:prstGeom prst="roundRect">
                <a:avLst/>
              </a:prstGeom>
              <a:blipFill rotWithShape="1">
                <a:blip r:embed="rId8"/>
                <a:stretch>
                  <a:fillRect l="-10" t="-46" r="10" b="46"/>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r>
                  <a:rPr lang="en-US" altLang="en-US">
                    <a:noFill/>
                  </a:rPr>
                  <a:t> </a:t>
                </a:r>
              </a:p>
            </p:txBody>
          </p:sp>
        </mc:Fallback>
      </mc:AlternateContent>
      <mc:AlternateContent xmlns:mc="http://schemas.openxmlformats.org/markup-compatibility/2006">
        <mc:Choice xmlns:a14="http://schemas.microsoft.com/office/drawing/2010/main" Requires="a14">
          <p:sp>
            <p:nvSpPr>
              <p:cNvPr id="3" name="Đáp án sai 1"/>
              <p:cNvSpPr/>
              <p:nvPr/>
            </p:nvSpPr>
            <p:spPr>
              <a:xfrm>
                <a:off x="1217126" y="4749063"/>
                <a:ext cx="4533875" cy="132968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6" tIns="45708" rIns="91416" bIns="45708" rtlCol="0" anchor="ctr"/>
              <a:lstStyle/>
              <a:p>
                <a:pPr algn="ctr" defTabSz="609600">
                  <a:lnSpc>
                    <a:spcPct val="150000"/>
                  </a:lnSpc>
                  <a:buClr>
                    <a:srgbClr val="000000"/>
                  </a:buClr>
                </a:pPr>
                <a:r>
                  <a:rPr lang="en-US" sz="2800" kern="0" dirty="0">
                    <a:solidFill>
                      <a:srgbClr val="000000"/>
                    </a:solidFill>
                    <a:latin typeface="UTM Avo" panose="02040603050506020204" pitchFamily="18"/>
                    <a:cs typeface="Arial" panose="020B0604020202020204" pitchFamily="34" charset="0"/>
                    <a:sym typeface="Arial" panose="020B0604020202020204"/>
                  </a:rPr>
                  <a:t>B. </a:t>
                </a:r>
                <a14:m>
                  <m:oMath xmlns:m="http://schemas.openxmlformats.org/officeDocument/2006/math">
                    <m:f>
                      <m:fPr>
                        <m:ctrlPr>
                          <a:rPr lang="en-US" sz="2800" i="1" kern="0">
                            <a:solidFill>
                              <a:srgbClr val="000000"/>
                            </a:solidFill>
                            <a:latin typeface="Cambria Math" panose="02040503050406030204" pitchFamily="18" charset="0"/>
                            <a:sym typeface="Arial" panose="020B0604020202020204"/>
                          </a:rPr>
                        </m:ctrlPr>
                      </m:fPr>
                      <m:num>
                        <m:r>
                          <m:rPr>
                            <m:nor/>
                          </m:rPr>
                          <a:rPr lang="en-US" sz="2800" i="0" kern="0">
                            <a:solidFill>
                              <a:srgbClr val="000000"/>
                            </a:solidFill>
                            <a:latin typeface="UTM Avo" panose="02040603050506020204" pitchFamily="18" charset="0"/>
                            <a:sym typeface="Arial" panose="020B0604020202020204"/>
                          </a:rPr>
                          <m:t>2</m:t>
                        </m:r>
                      </m:num>
                      <m:den>
                        <m:r>
                          <m:rPr>
                            <m:nor/>
                          </m:rPr>
                          <a:rPr lang="en-US" sz="2800" i="0" kern="0">
                            <a:solidFill>
                              <a:srgbClr val="000000"/>
                            </a:solidFill>
                            <a:latin typeface="UTM Avo" panose="02040603050506020204" pitchFamily="18" charset="0"/>
                            <a:sym typeface="Arial" panose="020B0604020202020204"/>
                          </a:rPr>
                          <m:t>1</m:t>
                        </m:r>
                      </m:den>
                    </m:f>
                    <m:r>
                      <a:rPr lang="en-US" sz="2800" kern="0">
                        <a:solidFill>
                          <a:srgbClr val="000000"/>
                        </a:solidFill>
                        <a:latin typeface="Cambria Math" panose="02040503050406030204" pitchFamily="18" charset="0"/>
                        <a:sym typeface="Arial" panose="020B0604020202020204"/>
                      </a:rPr>
                      <m:t>×</m:t>
                    </m:r>
                    <m:f>
                      <m:fPr>
                        <m:ctrlPr>
                          <a:rPr lang="en-US" sz="2800" i="1" kern="0">
                            <a:solidFill>
                              <a:srgbClr val="000000"/>
                            </a:solidFill>
                            <a:latin typeface="Cambria Math" panose="02040503050406030204" pitchFamily="18" charset="0"/>
                            <a:sym typeface="Arial" panose="020B0604020202020204"/>
                          </a:rPr>
                        </m:ctrlPr>
                      </m:fPr>
                      <m:num>
                        <m:r>
                          <m:rPr>
                            <m:nor/>
                          </m:rPr>
                          <a:rPr lang="en-US" sz="2800" i="0" kern="0">
                            <a:solidFill>
                              <a:srgbClr val="000000"/>
                            </a:solidFill>
                            <a:latin typeface="UTM Avo" panose="02040603050506020204" pitchFamily="18" charset="0"/>
                            <a:sym typeface="Arial" panose="020B0604020202020204"/>
                          </a:rPr>
                          <m:t>5</m:t>
                        </m:r>
                      </m:num>
                      <m:den>
                        <m:r>
                          <m:rPr>
                            <m:nor/>
                          </m:rPr>
                          <a:rPr lang="en-US" sz="2800" i="0" kern="0">
                            <a:solidFill>
                              <a:srgbClr val="000000"/>
                            </a:solidFill>
                            <a:latin typeface="UTM Avo" panose="02040603050506020204" pitchFamily="18" charset="0"/>
                            <a:sym typeface="Arial" panose="020B0604020202020204"/>
                          </a:rPr>
                          <m:t>1</m:t>
                        </m:r>
                      </m:den>
                    </m:f>
                    <m:r>
                      <a:rPr lang="en-US" sz="2800" kern="0">
                        <a:solidFill>
                          <a:srgbClr val="000000"/>
                        </a:solidFill>
                        <a:latin typeface="Cambria Math" panose="02040503050406030204" pitchFamily="18" charset="0"/>
                        <a:sym typeface="Arial" panose="020B0604020202020204"/>
                      </a:rPr>
                      <m:t>=</m:t>
                    </m:r>
                    <m:f>
                      <m:fPr>
                        <m:ctrlPr>
                          <a:rPr lang="en-US" sz="2800" i="1" kern="0">
                            <a:solidFill>
                              <a:srgbClr val="000000"/>
                            </a:solidFill>
                            <a:latin typeface="Cambria Math" panose="02040503050406030204" pitchFamily="18" charset="0"/>
                            <a:sym typeface="Arial" panose="020B0604020202020204"/>
                          </a:rPr>
                        </m:ctrlPr>
                      </m:fPr>
                      <m:num>
                        <m:r>
                          <m:rPr>
                            <m:nor/>
                          </m:rPr>
                          <a:rPr lang="en-US" sz="2800" i="0" kern="0">
                            <a:solidFill>
                              <a:srgbClr val="000000"/>
                            </a:solidFill>
                            <a:latin typeface="UTM Avo" panose="02040603050506020204" pitchFamily="18" charset="0"/>
                            <a:sym typeface="Arial" panose="020B0604020202020204"/>
                          </a:rPr>
                          <m:t>2</m:t>
                        </m:r>
                      </m:num>
                      <m:den>
                        <m:r>
                          <m:rPr>
                            <m:nor/>
                          </m:rPr>
                          <a:rPr lang="en-US" sz="2800" i="0" kern="0">
                            <a:solidFill>
                              <a:srgbClr val="000000"/>
                            </a:solidFill>
                            <a:latin typeface="UTM Avo" panose="02040603050506020204" pitchFamily="18" charset="0"/>
                            <a:sym typeface="Arial" panose="020B0604020202020204"/>
                          </a:rPr>
                          <m:t>5</m:t>
                        </m:r>
                      </m:den>
                    </m:f>
                  </m:oMath>
                </a14:m>
                <a:endParaRPr lang="en-US" sz="2800" kern="0" dirty="0">
                  <a:solidFill>
                    <a:srgbClr val="000000"/>
                  </a:solidFill>
                  <a:latin typeface="UTM Avo" panose="02040603050506020204" pitchFamily="18" charset="0"/>
                  <a:cs typeface="Arial" panose="020B0604020202020204" pitchFamily="34" charset="0"/>
                  <a:sym typeface="Arial" panose="020B0604020202020204"/>
                </a:endParaRPr>
              </a:p>
            </p:txBody>
          </p:sp>
        </mc:Choice>
        <mc:Fallback>
          <p:sp>
            <p:nvSpPr>
              <p:cNvPr id="3" name="Đáp án sai 1"/>
              <p:cNvSpPr>
                <a:spLocks noRot="1" noChangeAspect="1" noMove="1" noResize="1" noEditPoints="1" noAdjustHandles="1" noChangeArrowheads="1" noChangeShapeType="1" noTextEdit="1"/>
              </p:cNvSpPr>
              <p:nvPr/>
            </p:nvSpPr>
            <p:spPr>
              <a:xfrm>
                <a:off x="1217126" y="4749063"/>
                <a:ext cx="4533875" cy="1329689"/>
              </a:xfrm>
              <a:prstGeom prst="roundRect">
                <a:avLst/>
              </a:prstGeom>
              <a:blipFill rotWithShape="1">
                <a:blip r:embed="rId9"/>
                <a:stretch>
                  <a:fillRect l="-10" t="-40" r="10" b="40"/>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r>
                  <a:rPr lang="en-US" altLang="en-US">
                    <a:noFill/>
                  </a:rPr>
                  <a:t> </a:t>
                </a:r>
              </a:p>
            </p:txBody>
          </p:sp>
        </mc:Fallback>
      </mc:AlternateContent>
      <mc:AlternateContent xmlns:mc="http://schemas.openxmlformats.org/markup-compatibility/2006">
        <mc:Choice xmlns:a14="http://schemas.microsoft.com/office/drawing/2010/main" Requires="a14">
          <p:sp>
            <p:nvSpPr>
              <p:cNvPr id="4" name="Đáp án sai 2"/>
              <p:cNvSpPr/>
              <p:nvPr/>
            </p:nvSpPr>
            <p:spPr>
              <a:xfrm>
                <a:off x="6443546" y="3114654"/>
                <a:ext cx="4533875" cy="132968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6" tIns="45708" rIns="91416" bIns="45708" rtlCol="0" anchor="ctr"/>
              <a:lstStyle/>
              <a:p>
                <a:pPr algn="ctr" defTabSz="609600">
                  <a:lnSpc>
                    <a:spcPct val="150000"/>
                  </a:lnSpc>
                  <a:buClr>
                    <a:srgbClr val="000000"/>
                  </a:buClr>
                </a:pPr>
                <a:r>
                  <a:rPr lang="en-US" sz="2800" kern="0" dirty="0">
                    <a:solidFill>
                      <a:srgbClr val="000000"/>
                    </a:solidFill>
                    <a:latin typeface="UTM Avo" panose="02040603050506020204" pitchFamily="18"/>
                    <a:cs typeface="Arial" panose="020B0604020202020204" pitchFamily="34" charset="0"/>
                    <a:sym typeface="Arial" panose="020B0604020202020204"/>
                  </a:rPr>
                  <a:t>C. </a:t>
                </a:r>
                <a14:m>
                  <m:oMath xmlns:m="http://schemas.openxmlformats.org/officeDocument/2006/math">
                    <m:f>
                      <m:fPr>
                        <m:ctrlPr>
                          <a:rPr lang="en-US" sz="2800" i="1" kern="0">
                            <a:solidFill>
                              <a:srgbClr val="000000"/>
                            </a:solidFill>
                            <a:latin typeface="Cambria Math" panose="02040503050406030204" pitchFamily="18" charset="0"/>
                            <a:sym typeface="Arial" panose="020B0604020202020204"/>
                          </a:rPr>
                        </m:ctrlPr>
                      </m:fPr>
                      <m:num>
                        <m:r>
                          <m:rPr>
                            <m:nor/>
                          </m:rPr>
                          <a:rPr lang="en-US" sz="2800" i="0" kern="0">
                            <a:solidFill>
                              <a:srgbClr val="000000"/>
                            </a:solidFill>
                            <a:latin typeface="UTM Avo" panose="02040603050506020204" pitchFamily="18" charset="0"/>
                            <a:sym typeface="Arial" panose="020B0604020202020204"/>
                          </a:rPr>
                          <m:t>15</m:t>
                        </m:r>
                      </m:num>
                      <m:den>
                        <m:r>
                          <m:rPr>
                            <m:nor/>
                          </m:rPr>
                          <a:rPr lang="en-US" sz="2800" i="0" kern="0">
                            <a:solidFill>
                              <a:srgbClr val="000000"/>
                            </a:solidFill>
                            <a:latin typeface="UTM Avo" panose="02040603050506020204" pitchFamily="18" charset="0"/>
                            <a:sym typeface="Arial" panose="020B0604020202020204"/>
                          </a:rPr>
                          <m:t>23</m:t>
                        </m:r>
                      </m:den>
                    </m:f>
                    <m:r>
                      <a:rPr lang="en-US" sz="2800" kern="0">
                        <a:solidFill>
                          <a:srgbClr val="000000"/>
                        </a:solidFill>
                        <a:latin typeface="Cambria Math" panose="02040503050406030204" pitchFamily="18" charset="0"/>
                        <a:sym typeface="Arial" panose="020B0604020202020204"/>
                      </a:rPr>
                      <m:t>×</m:t>
                    </m:r>
                    <m:r>
                      <m:rPr>
                        <m:nor/>
                      </m:rPr>
                      <a:rPr lang="en-US" sz="2800" i="0" kern="0">
                        <a:solidFill>
                          <a:srgbClr val="000000"/>
                        </a:solidFill>
                        <a:latin typeface="UTM Avo" panose="02040603050506020204" pitchFamily="18" charset="0"/>
                        <a:sym typeface="Arial" panose="020B0604020202020204"/>
                      </a:rPr>
                      <m:t>0</m:t>
                    </m:r>
                    <m:r>
                      <m:rPr>
                        <m:nor/>
                      </m:rPr>
                      <a:rPr lang="en-US" sz="2800" b="0" i="0" kern="0" smtClean="0">
                        <a:solidFill>
                          <a:srgbClr val="000000"/>
                        </a:solidFill>
                        <a:latin typeface="UTM Avo" panose="02040603050506020204" pitchFamily="18" charset="0"/>
                        <a:sym typeface="Arial" panose="020B0604020202020204"/>
                      </a:rPr>
                      <m:t> </m:t>
                    </m:r>
                    <m:r>
                      <m:rPr>
                        <m:nor/>
                      </m:rPr>
                      <a:rPr lang="en-US" sz="2800" i="0" kern="0">
                        <a:solidFill>
                          <a:srgbClr val="000000"/>
                        </a:solidFill>
                        <a:latin typeface="UTM Avo" panose="02040603050506020204" pitchFamily="18" charset="0"/>
                        <a:sym typeface="Arial" panose="020B0604020202020204"/>
                      </a:rPr>
                      <m:t>=</m:t>
                    </m:r>
                    <m:r>
                      <m:rPr>
                        <m:nor/>
                      </m:rPr>
                      <a:rPr lang="en-US" sz="2800" b="0" i="0" kern="0" smtClean="0">
                        <a:solidFill>
                          <a:srgbClr val="000000"/>
                        </a:solidFill>
                        <a:latin typeface="UTM Avo" panose="02040603050506020204" pitchFamily="18" charset="0"/>
                        <a:sym typeface="Arial" panose="020B0604020202020204"/>
                      </a:rPr>
                      <m:t> </m:t>
                    </m:r>
                    <m:r>
                      <m:rPr>
                        <m:nor/>
                      </m:rPr>
                      <a:rPr lang="en-US" sz="2800" i="0" kern="0">
                        <a:solidFill>
                          <a:srgbClr val="000000"/>
                        </a:solidFill>
                        <a:latin typeface="UTM Avo" panose="02040603050506020204" pitchFamily="18" charset="0"/>
                        <a:sym typeface="Arial" panose="020B0604020202020204"/>
                      </a:rPr>
                      <m:t>0</m:t>
                    </m:r>
                  </m:oMath>
                </a14:m>
                <a:endParaRPr lang="en-US" sz="2800" kern="0" dirty="0">
                  <a:solidFill>
                    <a:srgbClr val="000000"/>
                  </a:solidFill>
                  <a:latin typeface="UTM Avo" panose="02040603050506020204" pitchFamily="18" charset="0"/>
                  <a:cs typeface="Arial" panose="020B0604020202020204" pitchFamily="34" charset="0"/>
                  <a:sym typeface="Arial" panose="020B0604020202020204"/>
                </a:endParaRPr>
              </a:p>
            </p:txBody>
          </p:sp>
        </mc:Choice>
        <mc:Fallback>
          <p:sp>
            <p:nvSpPr>
              <p:cNvPr id="4" name="Đáp án sai 2"/>
              <p:cNvSpPr>
                <a:spLocks noRot="1" noChangeAspect="1" noMove="1" noResize="1" noEditPoints="1" noAdjustHandles="1" noChangeArrowheads="1" noChangeShapeType="1" noTextEdit="1"/>
              </p:cNvSpPr>
              <p:nvPr/>
            </p:nvSpPr>
            <p:spPr>
              <a:xfrm>
                <a:off x="6443546" y="3114654"/>
                <a:ext cx="4533875" cy="1329689"/>
              </a:xfrm>
              <a:prstGeom prst="roundRect">
                <a:avLst/>
              </a:prstGeom>
              <a:blipFill rotWithShape="1">
                <a:blip r:embed="rId10"/>
                <a:stretch>
                  <a:fillRect l="-4" t="-46" r="4" b="46"/>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r>
                  <a:rPr lang="en-US" altLang="en-US">
                    <a:noFill/>
                  </a:rPr>
                  <a:t> </a:t>
                </a:r>
              </a:p>
            </p:txBody>
          </p:sp>
        </mc:Fallback>
      </mc:AlternateContent>
      <mc:AlternateContent xmlns:mc="http://schemas.openxmlformats.org/markup-compatibility/2006">
        <mc:Choice xmlns:a14="http://schemas.microsoft.com/office/drawing/2010/main" Requires="a14">
          <p:sp>
            <p:nvSpPr>
              <p:cNvPr id="6" name="Đáp án sai 3"/>
              <p:cNvSpPr/>
              <p:nvPr/>
            </p:nvSpPr>
            <p:spPr>
              <a:xfrm>
                <a:off x="6443545" y="4749063"/>
                <a:ext cx="4533875" cy="132968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6" tIns="45708" rIns="91416" bIns="45708" rtlCol="0" anchor="ctr"/>
              <a:lstStyle/>
              <a:p>
                <a:pPr algn="ctr" defTabSz="609600">
                  <a:lnSpc>
                    <a:spcPct val="150000"/>
                  </a:lnSpc>
                  <a:buClr>
                    <a:srgbClr val="000000"/>
                  </a:buClr>
                </a:pPr>
                <a:r>
                  <a:rPr lang="en-US" sz="2800" kern="0" dirty="0">
                    <a:solidFill>
                      <a:srgbClr val="000000"/>
                    </a:solidFill>
                    <a:latin typeface="UTM Avo" panose="02040603050506020204" pitchFamily="18"/>
                    <a:cs typeface="Arial" panose="020B0604020202020204" pitchFamily="34" charset="0"/>
                    <a:sym typeface="Arial" panose="020B0604020202020204"/>
                  </a:rPr>
                  <a:t>D. </a:t>
                </a:r>
                <a14:m>
                  <m:oMath xmlns:m="http://schemas.openxmlformats.org/officeDocument/2006/math">
                    <m:f>
                      <m:fPr>
                        <m:ctrlPr>
                          <a:rPr lang="en-US" sz="2800" i="1" kern="0">
                            <a:solidFill>
                              <a:srgbClr val="000000"/>
                            </a:solidFill>
                            <a:latin typeface="Cambria Math" panose="02040503050406030204" pitchFamily="18" charset="0"/>
                            <a:sym typeface="Arial" panose="020B0604020202020204"/>
                          </a:rPr>
                        </m:ctrlPr>
                      </m:fPr>
                      <m:num>
                        <m:r>
                          <m:rPr>
                            <m:nor/>
                          </m:rPr>
                          <a:rPr lang="en-US" sz="2800" i="0" kern="0">
                            <a:solidFill>
                              <a:srgbClr val="000000"/>
                            </a:solidFill>
                            <a:latin typeface="UTM Avo" panose="02040603050506020204" pitchFamily="18" charset="0"/>
                            <a:sym typeface="Arial" panose="020B0604020202020204"/>
                          </a:rPr>
                          <m:t>35</m:t>
                        </m:r>
                      </m:num>
                      <m:den>
                        <m:r>
                          <m:rPr>
                            <m:nor/>
                          </m:rPr>
                          <a:rPr lang="en-US" sz="2800" i="0" kern="0">
                            <a:solidFill>
                              <a:srgbClr val="000000"/>
                            </a:solidFill>
                            <a:latin typeface="UTM Avo" panose="02040603050506020204" pitchFamily="18" charset="0"/>
                            <a:sym typeface="Arial" panose="020B0604020202020204"/>
                          </a:rPr>
                          <m:t>1</m:t>
                        </m:r>
                      </m:den>
                    </m:f>
                    <m:r>
                      <a:rPr lang="en-US" sz="2800" kern="0">
                        <a:solidFill>
                          <a:srgbClr val="000000"/>
                        </a:solidFill>
                        <a:latin typeface="Cambria Math" panose="02040503050406030204" pitchFamily="18" charset="0"/>
                        <a:sym typeface="Arial" panose="020B0604020202020204"/>
                      </a:rPr>
                      <m:t>×</m:t>
                    </m:r>
                    <m:r>
                      <m:rPr>
                        <m:nor/>
                      </m:rPr>
                      <a:rPr lang="en-US" sz="2800" i="0" kern="0">
                        <a:solidFill>
                          <a:srgbClr val="000000"/>
                        </a:solidFill>
                        <a:latin typeface="UTM Avo" panose="02040603050506020204" pitchFamily="18" charset="0"/>
                        <a:sym typeface="Arial" panose="020B0604020202020204"/>
                      </a:rPr>
                      <m:t>1</m:t>
                    </m:r>
                    <m:r>
                      <m:rPr>
                        <m:nor/>
                      </m:rPr>
                      <a:rPr lang="en-US" sz="2800" b="0" i="0" kern="0" smtClean="0">
                        <a:solidFill>
                          <a:srgbClr val="000000"/>
                        </a:solidFill>
                        <a:latin typeface="UTM Avo" panose="02040603050506020204" pitchFamily="18" charset="0"/>
                        <a:sym typeface="Arial" panose="020B0604020202020204"/>
                      </a:rPr>
                      <m:t> </m:t>
                    </m:r>
                    <m:r>
                      <m:rPr>
                        <m:nor/>
                      </m:rPr>
                      <a:rPr lang="en-US" sz="2800" kern="0">
                        <a:solidFill>
                          <a:srgbClr val="000000"/>
                        </a:solidFill>
                        <a:latin typeface="UTM Avo" panose="02040603050506020204" pitchFamily="18" charset="0"/>
                        <a:sym typeface="Arial" panose="020B0604020202020204"/>
                      </a:rPr>
                      <m:t>=</m:t>
                    </m:r>
                    <m:r>
                      <m:rPr>
                        <m:nor/>
                      </m:rPr>
                      <a:rPr lang="en-US" sz="2800" b="0" i="0" kern="0" smtClean="0">
                        <a:solidFill>
                          <a:srgbClr val="000000"/>
                        </a:solidFill>
                        <a:latin typeface="UTM Avo" panose="02040603050506020204" pitchFamily="18" charset="0"/>
                        <a:sym typeface="Arial" panose="020B0604020202020204"/>
                      </a:rPr>
                      <m:t> </m:t>
                    </m:r>
                    <m:r>
                      <m:rPr>
                        <m:nor/>
                      </m:rPr>
                      <a:rPr lang="en-US" sz="2800" i="0" kern="0">
                        <a:solidFill>
                          <a:srgbClr val="000000"/>
                        </a:solidFill>
                        <a:latin typeface="UTM Avo" panose="02040603050506020204" pitchFamily="18" charset="0"/>
                        <a:sym typeface="Arial" panose="020B0604020202020204"/>
                      </a:rPr>
                      <m:t>35</m:t>
                    </m:r>
                  </m:oMath>
                </a14:m>
                <a:endParaRPr lang="en-US" sz="2800" kern="0" dirty="0">
                  <a:solidFill>
                    <a:srgbClr val="000000"/>
                  </a:solidFill>
                  <a:latin typeface="UTM Avo" panose="02040603050506020204" pitchFamily="18" charset="0"/>
                  <a:cs typeface="Arial" panose="020B0604020202020204" pitchFamily="34" charset="0"/>
                  <a:sym typeface="Arial" panose="020B0604020202020204"/>
                </a:endParaRPr>
              </a:p>
            </p:txBody>
          </p:sp>
        </mc:Choice>
        <mc:Fallback>
          <p:sp>
            <p:nvSpPr>
              <p:cNvPr id="6" name="Đáp án sai 3"/>
              <p:cNvSpPr>
                <a:spLocks noRot="1" noChangeAspect="1" noMove="1" noResize="1" noEditPoints="1" noAdjustHandles="1" noChangeArrowheads="1" noChangeShapeType="1" noTextEdit="1"/>
              </p:cNvSpPr>
              <p:nvPr/>
            </p:nvSpPr>
            <p:spPr>
              <a:xfrm>
                <a:off x="6443545" y="4749063"/>
                <a:ext cx="4533875" cy="1329689"/>
              </a:xfrm>
              <a:prstGeom prst="roundRect">
                <a:avLst/>
              </a:prstGeom>
              <a:blipFill rotWithShape="1">
                <a:blip r:embed="rId11"/>
                <a:stretch>
                  <a:fillRect l="-4" t="-40" r="4" b="40"/>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r>
                  <a:rPr lang="en-US" altLang="en-US">
                    <a:noFill/>
                  </a:rPr>
                  <a:t> </a:t>
                </a:r>
              </a:p>
            </p:txBody>
          </p:sp>
        </mc:Fallback>
      </mc:AlternateContent>
      <p:pic>
        <p:nvPicPr>
          <p:cNvPr id="7" name="Picture 6"/>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077" y="0"/>
            <a:ext cx="883282" cy="986064"/>
          </a:xfrm>
          <a:prstGeom prst="rect">
            <a:avLst/>
          </a:prstGeom>
        </p:spPr>
      </p:pic>
    </p:spTree>
  </p:cSld>
  <p:clrMapOvr>
    <a:masterClrMapping/>
  </p:clrMapOvr>
  <p:transition>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randombar(horizontal)">
                                      <p:cBhvr>
                                        <p:cTn id="7" dur="500"/>
                                        <p:tgtEl>
                                          <p:spTgt spid="17"/>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barn(inVertical)">
                                      <p:cBhvr>
                                        <p:cTn id="11" dur="500"/>
                                        <p:tgtEl>
                                          <p:spTgt spid="2"/>
                                        </p:tgtEl>
                                      </p:cBhvr>
                                    </p:animEffect>
                                  </p:childTnLst>
                                </p:cTn>
                              </p:par>
                            </p:childTnLst>
                          </p:cTn>
                        </p:par>
                        <p:par>
                          <p:cTn id="12" fill="hold">
                            <p:stCondLst>
                              <p:cond delay="1000"/>
                            </p:stCondLst>
                            <p:childTnLst>
                              <p:par>
                                <p:cTn id="13" presetID="16" presetClass="entr" presetSubtype="21" fill="hold" grpId="0"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barn(inVertical)">
                                      <p:cBhvr>
                                        <p:cTn id="15" dur="500"/>
                                        <p:tgtEl>
                                          <p:spTgt spid="3"/>
                                        </p:tgtEl>
                                      </p:cBhvr>
                                    </p:animEffect>
                                  </p:childTnLst>
                                </p:cTn>
                              </p:par>
                            </p:childTnLst>
                          </p:cTn>
                        </p:par>
                        <p:par>
                          <p:cTn id="16" fill="hold">
                            <p:stCondLst>
                              <p:cond delay="1500"/>
                            </p:stCondLst>
                            <p:childTnLst>
                              <p:par>
                                <p:cTn id="17" presetID="16" presetClass="entr" presetSubtype="21" fill="hold" grpId="0" nodeType="after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barn(inVertical)">
                                      <p:cBhvr>
                                        <p:cTn id="19" dur="500"/>
                                        <p:tgtEl>
                                          <p:spTgt spid="4"/>
                                        </p:tgtEl>
                                      </p:cBhvr>
                                    </p:animEffect>
                                  </p:childTnLst>
                                </p:cTn>
                              </p:par>
                            </p:childTnLst>
                          </p:cTn>
                        </p:par>
                        <p:par>
                          <p:cTn id="20" fill="hold">
                            <p:stCondLst>
                              <p:cond delay="2000"/>
                            </p:stCondLst>
                            <p:childTnLst>
                              <p:par>
                                <p:cTn id="21" presetID="16" presetClass="entr" presetSubtype="21" fill="hold" grpId="0" nodeType="after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barn(inVertical)">
                                      <p:cBhvr>
                                        <p:cTn id="2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4" fill="hold" display="0">
                  <p:stCondLst>
                    <p:cond delay="indefinite"/>
                  </p:stCondLst>
                  <p:endCondLst>
                    <p:cond evt="onStopAudio" delay="0">
                      <p:tgtEl>
                        <p:sldTgt/>
                      </p:tgtEl>
                    </p:cond>
                  </p:endCondLst>
                </p:cTn>
                <p:tgtEl>
                  <p:spTgt spid="22"/>
                </p:tgtEl>
              </p:cMediaNode>
            </p:audio>
            <p:audio>
              <p:cMediaNode vol="80000">
                <p:cTn id="25" fill="hold" display="0">
                  <p:stCondLst>
                    <p:cond delay="indefinite"/>
                  </p:stCondLst>
                  <p:endCondLst>
                    <p:cond evt="onStopAudio" delay="0">
                      <p:tgtEl>
                        <p:sldTgt/>
                      </p:tgtEl>
                    </p:cond>
                  </p:endCondLst>
                </p:cTn>
                <p:tgtEl>
                  <p:spTgt spid="27"/>
                </p:tgtEl>
              </p:cMediaNode>
            </p:audio>
            <p:seq concurrent="1" nextAc="seek">
              <p:cTn id="26" restart="whenNotActive" fill="hold" evtFilter="cancelBubble" nodeType="interactiveSeq">
                <p:stCondLst>
                  <p:cond evt="onClick" delay="0">
                    <p:tgtEl>
                      <p:spTgt spid="2"/>
                    </p:tgtEl>
                  </p:cond>
                </p:stCondLst>
                <p:endSync evt="end" delay="0">
                  <p:rtn val="all"/>
                </p:endSync>
                <p:childTnLst>
                  <p:par>
                    <p:cTn id="27" fill="hold">
                      <p:stCondLst>
                        <p:cond delay="0"/>
                      </p:stCondLst>
                      <p:childTnLst>
                        <p:par>
                          <p:cTn id="28" fill="hold">
                            <p:stCondLst>
                              <p:cond delay="0"/>
                            </p:stCondLst>
                            <p:childTnLst>
                              <p:par>
                                <p:cTn id="29" presetID="1" presetClass="emph" presetSubtype="2" fill="hold" nodeType="clickEffect">
                                  <p:stCondLst>
                                    <p:cond delay="0"/>
                                  </p:stCondLst>
                                  <p:childTnLst>
                                    <p:animClr clrSpc="rgb" dir="cw">
                                      <p:cBhvr>
                                        <p:cTn id="30" dur="1000" fill="hold"/>
                                        <p:tgtEl>
                                          <p:spTgt spid="2"/>
                                        </p:tgtEl>
                                        <p:attrNameLst>
                                          <p:attrName>fillcolor</p:attrName>
                                        </p:attrNameLst>
                                      </p:cBhvr>
                                      <p:to>
                                        <a:srgbClr val="FF7E79"/>
                                      </p:to>
                                    </p:animClr>
                                    <p:set>
                                      <p:cBhvr>
                                        <p:cTn id="31" dur="1000" fill="hold"/>
                                        <p:tgtEl>
                                          <p:spTgt spid="2"/>
                                        </p:tgtEl>
                                        <p:attrNameLst>
                                          <p:attrName>fill.type</p:attrName>
                                        </p:attrNameLst>
                                      </p:cBhvr>
                                      <p:to>
                                        <p:strVal val="solid"/>
                                      </p:to>
                                    </p:set>
                                    <p:set>
                                      <p:cBhvr>
                                        <p:cTn id="32" dur="1000" fill="hold"/>
                                        <p:tgtEl>
                                          <p:spTgt spid="2"/>
                                        </p:tgtEl>
                                        <p:attrNameLst>
                                          <p:attrName>fill.on</p:attrName>
                                        </p:attrNameLst>
                                      </p:cBhvr>
                                      <p:to>
                                        <p:strVal val="true"/>
                                      </p:to>
                                    </p:set>
                                  </p:childTnLst>
                                  <p:subTnLst>
                                    <p:audio>
                                      <p:cMediaNode>
                                        <p:cTn display="0" masterRel="sameClick">
                                          <p:stCondLst>
                                            <p:cond evt="begin" delay="0">
                                              <p:tn val="29"/>
                                            </p:cond>
                                          </p:stCondLst>
                                          <p:endCondLst>
                                            <p:cond evt="onStopAudio" delay="0">
                                              <p:tgtEl>
                                                <p:sldTgt/>
                                              </p:tgtEl>
                                            </p:cond>
                                          </p:endCondLst>
                                        </p:cTn>
                                        <p:tgtEl>
                                          <p:sndTgt r:embed="rId13" name="Am-thanh-tra-loi-sai-wav-www_tiengdong_com.wav"/>
                                        </p:tgtEl>
                                      </p:cMediaNode>
                                    </p:audio>
                                  </p:subTnLst>
                                </p:cTn>
                              </p:par>
                            </p:childTnLst>
                          </p:cTn>
                        </p:par>
                      </p:childTnLst>
                    </p:cTn>
                  </p:par>
                </p:childTnLst>
              </p:cTn>
              <p:nextCondLst>
                <p:cond evt="onClick" delay="0">
                  <p:tgtEl>
                    <p:spTgt spid="2"/>
                  </p:tgtEl>
                </p:cond>
              </p:nextCondLst>
            </p:seq>
            <p:seq concurrent="1" nextAc="seek">
              <p:cTn id="33" restart="whenNotActive" fill="hold" evtFilter="cancelBubble" nodeType="interactiveSeq">
                <p:stCondLst>
                  <p:cond evt="onClick" delay="0">
                    <p:tgtEl>
                      <p:spTgt spid="3"/>
                    </p:tgtEl>
                  </p:cond>
                </p:stCondLst>
                <p:endSync evt="end" delay="0">
                  <p:rtn val="all"/>
                </p:endSync>
                <p:childTnLst>
                  <p:par>
                    <p:cTn id="34" fill="hold">
                      <p:stCondLst>
                        <p:cond delay="0"/>
                      </p:stCondLst>
                      <p:childTnLst>
                        <p:par>
                          <p:cTn id="35" fill="hold">
                            <p:stCondLst>
                              <p:cond delay="0"/>
                            </p:stCondLst>
                            <p:childTnLst>
                              <p:par>
                                <p:cTn id="36" presetID="1" presetClass="emph" presetSubtype="2" fill="hold" nodeType="clickEffect">
                                  <p:stCondLst>
                                    <p:cond delay="0"/>
                                  </p:stCondLst>
                                  <p:childTnLst>
                                    <p:animClr clrSpc="rgb" dir="cw">
                                      <p:cBhvr>
                                        <p:cTn id="37" dur="1000" fill="hold"/>
                                        <p:tgtEl>
                                          <p:spTgt spid="3"/>
                                        </p:tgtEl>
                                        <p:attrNameLst>
                                          <p:attrName>fillcolor</p:attrName>
                                        </p:attrNameLst>
                                      </p:cBhvr>
                                      <p:to>
                                        <a:srgbClr val="73FB79"/>
                                      </p:to>
                                    </p:animClr>
                                    <p:set>
                                      <p:cBhvr>
                                        <p:cTn id="38" dur="1000" fill="hold"/>
                                        <p:tgtEl>
                                          <p:spTgt spid="3"/>
                                        </p:tgtEl>
                                        <p:attrNameLst>
                                          <p:attrName>fill.type</p:attrName>
                                        </p:attrNameLst>
                                      </p:cBhvr>
                                      <p:to>
                                        <p:strVal val="solid"/>
                                      </p:to>
                                    </p:set>
                                    <p:set>
                                      <p:cBhvr>
                                        <p:cTn id="39" dur="1000" fill="hold"/>
                                        <p:tgtEl>
                                          <p:spTgt spid="3"/>
                                        </p:tgtEl>
                                        <p:attrNameLst>
                                          <p:attrName>fill.on</p:attrName>
                                        </p:attrNameLst>
                                      </p:cBhvr>
                                      <p:to>
                                        <p:strVal val="true"/>
                                      </p:to>
                                    </p:set>
                                  </p:childTnLst>
                                  <p:subTnLst>
                                    <p:audio>
                                      <p:cMediaNode>
                                        <p:cTn display="0" masterRel="sameClick">
                                          <p:stCondLst>
                                            <p:cond evt="begin" delay="0">
                                              <p:tn val="36"/>
                                            </p:cond>
                                          </p:stCondLst>
                                          <p:endCondLst>
                                            <p:cond evt="onStopAudio" delay="0">
                                              <p:tgtEl>
                                                <p:sldTgt/>
                                              </p:tgtEl>
                                            </p:cond>
                                          </p:endCondLst>
                                        </p:cTn>
                                        <p:tgtEl>
                                          <p:sndTgt r:embed="rId14" name="applause.wav"/>
                                        </p:tgtEl>
                                      </p:cMediaNode>
                                    </p:audio>
                                  </p:subTnLst>
                                </p:cTn>
                              </p:par>
                              <p:par>
                                <p:cTn id="40" presetID="26" presetClass="emph" presetSubtype="0" fill="hold" grpId="1" nodeType="withEffect">
                                  <p:stCondLst>
                                    <p:cond delay="0"/>
                                  </p:stCondLst>
                                  <p:childTnLst>
                                    <p:animEffect transition="out" filter="fade">
                                      <p:cBhvr>
                                        <p:cTn id="41" dur="1000" tmFilter="0, 0; .2, .5; .8, .5; 1, 0"/>
                                        <p:tgtEl>
                                          <p:spTgt spid="3"/>
                                        </p:tgtEl>
                                      </p:cBhvr>
                                    </p:animEffect>
                                    <p:animScale>
                                      <p:cBhvr>
                                        <p:cTn id="42" dur="500" autoRev="1" fill="hold"/>
                                        <p:tgtEl>
                                          <p:spTgt spid="3"/>
                                        </p:tgtEl>
                                      </p:cBhvr>
                                      <p:by x="105000" y="105000"/>
                                    </p:animScale>
                                  </p:childTnLst>
                                </p:cTn>
                              </p:par>
                            </p:childTnLst>
                          </p:cTn>
                        </p:par>
                      </p:childTnLst>
                    </p:cTn>
                  </p:par>
                </p:childTnLst>
              </p:cTn>
              <p:nextCondLst>
                <p:cond evt="onClick" delay="0">
                  <p:tgtEl>
                    <p:spTgt spid="3"/>
                  </p:tgtEl>
                </p:cond>
              </p:nextCondLst>
            </p:seq>
            <p:seq concurrent="1" nextAc="seek">
              <p:cTn id="43" restart="whenNotActive" fill="hold" evtFilter="cancelBubble" nodeType="interactiveSeq">
                <p:stCondLst>
                  <p:cond evt="onClick" delay="0">
                    <p:tgtEl>
                      <p:spTgt spid="4"/>
                    </p:tgtEl>
                  </p:cond>
                </p:stCondLst>
                <p:endSync evt="end" delay="0">
                  <p:rtn val="all"/>
                </p:endSync>
                <p:childTnLst>
                  <p:par>
                    <p:cTn id="44" fill="hold">
                      <p:stCondLst>
                        <p:cond delay="0"/>
                      </p:stCondLst>
                      <p:childTnLst>
                        <p:par>
                          <p:cTn id="45" fill="hold">
                            <p:stCondLst>
                              <p:cond delay="0"/>
                            </p:stCondLst>
                            <p:childTnLst>
                              <p:par>
                                <p:cTn id="46" presetID="1" presetClass="emph" presetSubtype="2" fill="hold" nodeType="clickEffect">
                                  <p:stCondLst>
                                    <p:cond delay="0"/>
                                  </p:stCondLst>
                                  <p:childTnLst>
                                    <p:animClr clrSpc="rgb" dir="cw">
                                      <p:cBhvr>
                                        <p:cTn id="47" dur="1000" fill="hold"/>
                                        <p:tgtEl>
                                          <p:spTgt spid="4"/>
                                        </p:tgtEl>
                                        <p:attrNameLst>
                                          <p:attrName>fillcolor</p:attrName>
                                        </p:attrNameLst>
                                      </p:cBhvr>
                                      <p:to>
                                        <a:srgbClr val="FF7E79"/>
                                      </p:to>
                                    </p:animClr>
                                    <p:set>
                                      <p:cBhvr>
                                        <p:cTn id="48" dur="1000" fill="hold"/>
                                        <p:tgtEl>
                                          <p:spTgt spid="4"/>
                                        </p:tgtEl>
                                        <p:attrNameLst>
                                          <p:attrName>fill.type</p:attrName>
                                        </p:attrNameLst>
                                      </p:cBhvr>
                                      <p:to>
                                        <p:strVal val="solid"/>
                                      </p:to>
                                    </p:set>
                                    <p:set>
                                      <p:cBhvr>
                                        <p:cTn id="49" dur="1000" fill="hold"/>
                                        <p:tgtEl>
                                          <p:spTgt spid="4"/>
                                        </p:tgtEl>
                                        <p:attrNameLst>
                                          <p:attrName>fill.on</p:attrName>
                                        </p:attrNameLst>
                                      </p:cBhvr>
                                      <p:to>
                                        <p:strVal val="true"/>
                                      </p:to>
                                    </p:set>
                                  </p:childTnLst>
                                  <p:subTnLst>
                                    <p:audio>
                                      <p:cMediaNode>
                                        <p:cTn display="0" masterRel="sameClick">
                                          <p:stCondLst>
                                            <p:cond evt="begin" delay="0">
                                              <p:tn val="46"/>
                                            </p:cond>
                                          </p:stCondLst>
                                          <p:endCondLst>
                                            <p:cond evt="onStopAudio" delay="0">
                                              <p:tgtEl>
                                                <p:sldTgt/>
                                              </p:tgtEl>
                                            </p:cond>
                                          </p:endCondLst>
                                        </p:cTn>
                                        <p:tgtEl>
                                          <p:sndTgt r:embed="rId13" name="Am-thanh-tra-loi-sai-wav-www_tiengdong_com.wav"/>
                                        </p:tgtEl>
                                      </p:cMediaNode>
                                    </p:audio>
                                  </p:subTnLst>
                                </p:cTn>
                              </p:par>
                            </p:childTnLst>
                          </p:cTn>
                        </p:par>
                      </p:childTnLst>
                    </p:cTn>
                  </p:par>
                </p:childTnLst>
              </p:cTn>
              <p:nextCondLst>
                <p:cond evt="onClick" delay="0">
                  <p:tgtEl>
                    <p:spTgt spid="4"/>
                  </p:tgtEl>
                </p:cond>
              </p:nextCondLst>
            </p:seq>
            <p:seq concurrent="1" nextAc="seek">
              <p:cTn id="50" restart="whenNotActive" fill="hold" evtFilter="cancelBubble" nodeType="interactiveSeq">
                <p:stCondLst>
                  <p:cond evt="onClick" delay="0">
                    <p:tgtEl>
                      <p:spTgt spid="6"/>
                    </p:tgtEl>
                  </p:cond>
                </p:stCondLst>
                <p:endSync evt="end" delay="0">
                  <p:rtn val="all"/>
                </p:endSync>
                <p:childTnLst>
                  <p:par>
                    <p:cTn id="51" fill="hold">
                      <p:stCondLst>
                        <p:cond delay="0"/>
                      </p:stCondLst>
                      <p:childTnLst>
                        <p:par>
                          <p:cTn id="52" fill="hold">
                            <p:stCondLst>
                              <p:cond delay="0"/>
                            </p:stCondLst>
                            <p:childTnLst>
                              <p:par>
                                <p:cTn id="53" presetID="1" presetClass="emph" presetSubtype="2" fill="hold" nodeType="clickEffect">
                                  <p:stCondLst>
                                    <p:cond delay="0"/>
                                  </p:stCondLst>
                                  <p:childTnLst>
                                    <p:animClr clrSpc="rgb" dir="cw">
                                      <p:cBhvr>
                                        <p:cTn id="54" dur="1000" fill="hold"/>
                                        <p:tgtEl>
                                          <p:spTgt spid="6"/>
                                        </p:tgtEl>
                                        <p:attrNameLst>
                                          <p:attrName>fillcolor</p:attrName>
                                        </p:attrNameLst>
                                      </p:cBhvr>
                                      <p:to>
                                        <a:srgbClr val="FF7E79"/>
                                      </p:to>
                                    </p:animClr>
                                    <p:set>
                                      <p:cBhvr>
                                        <p:cTn id="55" dur="1000" fill="hold"/>
                                        <p:tgtEl>
                                          <p:spTgt spid="6"/>
                                        </p:tgtEl>
                                        <p:attrNameLst>
                                          <p:attrName>fill.type</p:attrName>
                                        </p:attrNameLst>
                                      </p:cBhvr>
                                      <p:to>
                                        <p:strVal val="solid"/>
                                      </p:to>
                                    </p:set>
                                    <p:set>
                                      <p:cBhvr>
                                        <p:cTn id="56" dur="1000" fill="hold"/>
                                        <p:tgtEl>
                                          <p:spTgt spid="6"/>
                                        </p:tgtEl>
                                        <p:attrNameLst>
                                          <p:attrName>fill.on</p:attrName>
                                        </p:attrNameLst>
                                      </p:cBhvr>
                                      <p:to>
                                        <p:strVal val="true"/>
                                      </p:to>
                                    </p:set>
                                  </p:childTnLst>
                                  <p:subTnLst>
                                    <p:audio>
                                      <p:cMediaNode>
                                        <p:cTn display="0" masterRel="sameClick">
                                          <p:stCondLst>
                                            <p:cond evt="begin" delay="0">
                                              <p:tn val="53"/>
                                            </p:cond>
                                          </p:stCondLst>
                                          <p:endCondLst>
                                            <p:cond evt="onStopAudio" delay="0">
                                              <p:tgtEl>
                                                <p:sldTgt/>
                                              </p:tgtEl>
                                            </p:cond>
                                          </p:endCondLst>
                                        </p:cTn>
                                        <p:tgtEl>
                                          <p:sndTgt r:embed="rId13" name="Am-thanh-tra-loi-sai-wav-www_tiengdong_com.wav"/>
                                        </p:tgtEl>
                                      </p:cMediaNode>
                                    </p:audio>
                                  </p:subTnLst>
                                </p:cTn>
                              </p:par>
                            </p:childTnLst>
                          </p:cTn>
                        </p:par>
                      </p:childTnLst>
                    </p:cTn>
                  </p:par>
                </p:childTnLst>
              </p:cTn>
              <p:nextCondLst>
                <p:cond evt="onClick" delay="0">
                  <p:tgtEl>
                    <p:spTgt spid="6"/>
                  </p:tgtEl>
                </p:cond>
              </p:nextCondLst>
            </p:seq>
          </p:childTnLst>
        </p:cTn>
      </p:par>
    </p:tnLst>
    <p:bldLst>
      <p:bldP spid="17" grpId="0" animBg="1"/>
      <p:bldP spid="2" grpId="0" animBg="1"/>
      <p:bldP spid="3" grpId="0" animBg="1"/>
      <p:bldP spid="3" grpId="1" animBg="1"/>
      <p:bldP spid="4" grpId="0" animBg="1"/>
      <p:bldP spid="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CCECFF"/>
        </a:solidFill>
        <a:effectLst/>
      </p:bgPr>
    </p:bg>
    <p:spTree>
      <p:nvGrpSpPr>
        <p:cNvPr id="1" name=""/>
        <p:cNvGrpSpPr/>
        <p:nvPr/>
      </p:nvGrpSpPr>
      <p:grpSpPr>
        <a:xfrm>
          <a:off x="0" y="0"/>
          <a:ext cx="0" cy="0"/>
          <a:chOff x="0" y="0"/>
          <a:chExt cx="0" cy="0"/>
        </a:xfrm>
      </p:grpSpPr>
      <p:sp>
        <p:nvSpPr>
          <p:cNvPr id="9" name="Rectangle 8"/>
          <p:cNvSpPr>
            <a:spLocks noGrp="1" noRot="1" noChangeAspect="1" noMove="1" noResize="1" noEditPoints="1" noAdjustHandles="1" noChangeArrowheads="1" noChangeShapeType="1" noTextEdit="1"/>
          </p:cNvSpPr>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31" tIns="45715" rIns="91431" bIns="45715"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14400">
              <a:lnSpc>
                <a:spcPct val="150000"/>
              </a:lnSpc>
              <a:defRPr/>
            </a:pPr>
            <a:endParaRPr lang="en-US" sz="3200">
              <a:solidFill>
                <a:srgbClr val="000000"/>
              </a:solidFill>
              <a:latin typeface="Arial" panose="020B0604020202020204" pitchFamily="34" charset="0"/>
              <a:cs typeface="Arial" panose="020B0604020202020204" pitchFamily="34" charset="0"/>
              <a:sym typeface="Arial" panose="020B0604020202020204"/>
            </a:endParaRPr>
          </a:p>
        </p:txBody>
      </p:sp>
      <p:sp>
        <p:nvSpPr>
          <p:cNvPr id="5" name="Rectangle 4"/>
          <p:cNvSpPr/>
          <p:nvPr/>
        </p:nvSpPr>
        <p:spPr>
          <a:xfrm>
            <a:off x="0" y="5578765"/>
            <a:ext cx="12188952" cy="1275279"/>
          </a:xfrm>
          <a:custGeom>
            <a:avLst/>
            <a:gdLst>
              <a:gd name="connsiteX0" fmla="*/ 0 w 12188952"/>
              <a:gd name="connsiteY0" fmla="*/ 0 h 1080654"/>
              <a:gd name="connsiteX1" fmla="*/ 12188952 w 12188952"/>
              <a:gd name="connsiteY1" fmla="*/ 0 h 1080654"/>
              <a:gd name="connsiteX2" fmla="*/ 12188952 w 12188952"/>
              <a:gd name="connsiteY2" fmla="*/ 1080654 h 1080654"/>
              <a:gd name="connsiteX3" fmla="*/ 0 w 12188952"/>
              <a:gd name="connsiteY3" fmla="*/ 1080654 h 1080654"/>
              <a:gd name="connsiteX4" fmla="*/ 0 w 12188952"/>
              <a:gd name="connsiteY4" fmla="*/ 0 h 1080654"/>
              <a:gd name="connsiteX0-1" fmla="*/ 0 w 12188952"/>
              <a:gd name="connsiteY0-2" fmla="*/ 490189 h 1570843"/>
              <a:gd name="connsiteX1-3" fmla="*/ 1302327 w 12188952"/>
              <a:gd name="connsiteY1-4" fmla="*/ 0 h 1570843"/>
              <a:gd name="connsiteX2-5" fmla="*/ 12188952 w 12188952"/>
              <a:gd name="connsiteY2-6" fmla="*/ 490189 h 1570843"/>
              <a:gd name="connsiteX3-7" fmla="*/ 12188952 w 12188952"/>
              <a:gd name="connsiteY3-8" fmla="*/ 1570843 h 1570843"/>
              <a:gd name="connsiteX4-9" fmla="*/ 0 w 12188952"/>
              <a:gd name="connsiteY4-10" fmla="*/ 1570843 h 1570843"/>
              <a:gd name="connsiteX5" fmla="*/ 0 w 12188952"/>
              <a:gd name="connsiteY5" fmla="*/ 490189 h 1570843"/>
              <a:gd name="connsiteX0-11" fmla="*/ 0 w 12188952"/>
              <a:gd name="connsiteY0-12" fmla="*/ 490189 h 1570843"/>
              <a:gd name="connsiteX1-13" fmla="*/ 1302327 w 12188952"/>
              <a:gd name="connsiteY1-14" fmla="*/ 0 h 1570843"/>
              <a:gd name="connsiteX2-15" fmla="*/ 2909455 w 12188952"/>
              <a:gd name="connsiteY2-16" fmla="*/ 443346 h 1570843"/>
              <a:gd name="connsiteX3-17" fmla="*/ 12188952 w 12188952"/>
              <a:gd name="connsiteY3-18" fmla="*/ 490189 h 1570843"/>
              <a:gd name="connsiteX4-19" fmla="*/ 12188952 w 12188952"/>
              <a:gd name="connsiteY4-20" fmla="*/ 1570843 h 1570843"/>
              <a:gd name="connsiteX5-21" fmla="*/ 0 w 12188952"/>
              <a:gd name="connsiteY5-22" fmla="*/ 1570843 h 1570843"/>
              <a:gd name="connsiteX6" fmla="*/ 0 w 12188952"/>
              <a:gd name="connsiteY6" fmla="*/ 490189 h 1570843"/>
              <a:gd name="connsiteX0-23" fmla="*/ 0 w 12188952"/>
              <a:gd name="connsiteY0-24" fmla="*/ 490189 h 1570843"/>
              <a:gd name="connsiteX1-25" fmla="*/ 1302327 w 12188952"/>
              <a:gd name="connsiteY1-26" fmla="*/ 0 h 1570843"/>
              <a:gd name="connsiteX2-27" fmla="*/ 2909455 w 12188952"/>
              <a:gd name="connsiteY2-28" fmla="*/ 443346 h 1570843"/>
              <a:gd name="connsiteX3-29" fmla="*/ 3805382 w 12188952"/>
              <a:gd name="connsiteY3-30" fmla="*/ 184728 h 1570843"/>
              <a:gd name="connsiteX4-31" fmla="*/ 12188952 w 12188952"/>
              <a:gd name="connsiteY4-32" fmla="*/ 490189 h 1570843"/>
              <a:gd name="connsiteX5-33" fmla="*/ 12188952 w 12188952"/>
              <a:gd name="connsiteY5-34" fmla="*/ 1570843 h 1570843"/>
              <a:gd name="connsiteX6-35" fmla="*/ 0 w 12188952"/>
              <a:gd name="connsiteY6-36" fmla="*/ 1570843 h 1570843"/>
              <a:gd name="connsiteX7" fmla="*/ 0 w 12188952"/>
              <a:gd name="connsiteY7" fmla="*/ 490189 h 1570843"/>
              <a:gd name="connsiteX0-37" fmla="*/ 0 w 12188952"/>
              <a:gd name="connsiteY0-38" fmla="*/ 490189 h 1570843"/>
              <a:gd name="connsiteX1-39" fmla="*/ 1302327 w 12188952"/>
              <a:gd name="connsiteY1-40" fmla="*/ 0 h 1570843"/>
              <a:gd name="connsiteX2-41" fmla="*/ 2909455 w 12188952"/>
              <a:gd name="connsiteY2-42" fmla="*/ 443346 h 1570843"/>
              <a:gd name="connsiteX3-43" fmla="*/ 3805382 w 12188952"/>
              <a:gd name="connsiteY3-44" fmla="*/ 184728 h 1570843"/>
              <a:gd name="connsiteX4-45" fmla="*/ 5929745 w 12188952"/>
              <a:gd name="connsiteY4-46" fmla="*/ 517237 h 1570843"/>
              <a:gd name="connsiteX5-47" fmla="*/ 12188952 w 12188952"/>
              <a:gd name="connsiteY5-48" fmla="*/ 490189 h 1570843"/>
              <a:gd name="connsiteX6-49" fmla="*/ 12188952 w 12188952"/>
              <a:gd name="connsiteY6-50" fmla="*/ 1570843 h 1570843"/>
              <a:gd name="connsiteX7-51" fmla="*/ 0 w 12188952"/>
              <a:gd name="connsiteY7-52" fmla="*/ 1570843 h 1570843"/>
              <a:gd name="connsiteX8" fmla="*/ 0 w 12188952"/>
              <a:gd name="connsiteY8" fmla="*/ 490189 h 1570843"/>
              <a:gd name="connsiteX0-53" fmla="*/ 0 w 12188952"/>
              <a:gd name="connsiteY0-54" fmla="*/ 490189 h 1570843"/>
              <a:gd name="connsiteX1-55" fmla="*/ 1302327 w 12188952"/>
              <a:gd name="connsiteY1-56" fmla="*/ 0 h 1570843"/>
              <a:gd name="connsiteX2-57" fmla="*/ 2909455 w 12188952"/>
              <a:gd name="connsiteY2-58" fmla="*/ 443346 h 1570843"/>
              <a:gd name="connsiteX3-59" fmla="*/ 3805382 w 12188952"/>
              <a:gd name="connsiteY3-60" fmla="*/ 184728 h 1570843"/>
              <a:gd name="connsiteX4-61" fmla="*/ 5929745 w 12188952"/>
              <a:gd name="connsiteY4-62" fmla="*/ 517237 h 1570843"/>
              <a:gd name="connsiteX5-63" fmla="*/ 7767782 w 12188952"/>
              <a:gd name="connsiteY5-64" fmla="*/ 628074 h 1570843"/>
              <a:gd name="connsiteX6-65" fmla="*/ 12188952 w 12188952"/>
              <a:gd name="connsiteY6-66" fmla="*/ 490189 h 1570843"/>
              <a:gd name="connsiteX7-67" fmla="*/ 12188952 w 12188952"/>
              <a:gd name="connsiteY7-68" fmla="*/ 1570843 h 1570843"/>
              <a:gd name="connsiteX8-69" fmla="*/ 0 w 12188952"/>
              <a:gd name="connsiteY8-70" fmla="*/ 1570843 h 1570843"/>
              <a:gd name="connsiteX9" fmla="*/ 0 w 12188952"/>
              <a:gd name="connsiteY9" fmla="*/ 490189 h 1570843"/>
              <a:gd name="connsiteX0-71" fmla="*/ 0 w 12188952"/>
              <a:gd name="connsiteY0-72" fmla="*/ 490189 h 1570843"/>
              <a:gd name="connsiteX1-73" fmla="*/ 1302327 w 12188952"/>
              <a:gd name="connsiteY1-74" fmla="*/ 0 h 1570843"/>
              <a:gd name="connsiteX2-75" fmla="*/ 2909455 w 12188952"/>
              <a:gd name="connsiteY2-76" fmla="*/ 443346 h 1570843"/>
              <a:gd name="connsiteX3-77" fmla="*/ 3805382 w 12188952"/>
              <a:gd name="connsiteY3-78" fmla="*/ 184728 h 1570843"/>
              <a:gd name="connsiteX4-79" fmla="*/ 5929745 w 12188952"/>
              <a:gd name="connsiteY4-80" fmla="*/ 517237 h 1570843"/>
              <a:gd name="connsiteX5-81" fmla="*/ 7767782 w 12188952"/>
              <a:gd name="connsiteY5-82" fmla="*/ 628074 h 1570843"/>
              <a:gd name="connsiteX6-83" fmla="*/ 8829964 w 12188952"/>
              <a:gd name="connsiteY6-84" fmla="*/ 360219 h 1570843"/>
              <a:gd name="connsiteX7-85" fmla="*/ 12188952 w 12188952"/>
              <a:gd name="connsiteY7-86" fmla="*/ 490189 h 1570843"/>
              <a:gd name="connsiteX8-87" fmla="*/ 12188952 w 12188952"/>
              <a:gd name="connsiteY8-88" fmla="*/ 1570843 h 1570843"/>
              <a:gd name="connsiteX9-89" fmla="*/ 0 w 12188952"/>
              <a:gd name="connsiteY9-90" fmla="*/ 1570843 h 1570843"/>
              <a:gd name="connsiteX10" fmla="*/ 0 w 12188952"/>
              <a:gd name="connsiteY10" fmla="*/ 490189 h 1570843"/>
              <a:gd name="connsiteX0-91" fmla="*/ 0 w 12188952"/>
              <a:gd name="connsiteY0-92" fmla="*/ 490189 h 1570843"/>
              <a:gd name="connsiteX1-93" fmla="*/ 1302327 w 12188952"/>
              <a:gd name="connsiteY1-94" fmla="*/ 0 h 1570843"/>
              <a:gd name="connsiteX2-95" fmla="*/ 2909455 w 12188952"/>
              <a:gd name="connsiteY2-96" fmla="*/ 443346 h 1570843"/>
              <a:gd name="connsiteX3-97" fmla="*/ 3805382 w 12188952"/>
              <a:gd name="connsiteY3-98" fmla="*/ 184728 h 1570843"/>
              <a:gd name="connsiteX4-99" fmla="*/ 5929745 w 12188952"/>
              <a:gd name="connsiteY4-100" fmla="*/ 517237 h 1570843"/>
              <a:gd name="connsiteX5-101" fmla="*/ 7767782 w 12188952"/>
              <a:gd name="connsiteY5-102" fmla="*/ 628074 h 1570843"/>
              <a:gd name="connsiteX6-103" fmla="*/ 8829964 w 12188952"/>
              <a:gd name="connsiteY6-104" fmla="*/ 360219 h 1570843"/>
              <a:gd name="connsiteX7-105" fmla="*/ 10418618 w 12188952"/>
              <a:gd name="connsiteY7-106" fmla="*/ 544946 h 1570843"/>
              <a:gd name="connsiteX8-107" fmla="*/ 12188952 w 12188952"/>
              <a:gd name="connsiteY8-108" fmla="*/ 490189 h 1570843"/>
              <a:gd name="connsiteX9-109" fmla="*/ 12188952 w 12188952"/>
              <a:gd name="connsiteY9-110" fmla="*/ 1570843 h 1570843"/>
              <a:gd name="connsiteX10-111" fmla="*/ 0 w 12188952"/>
              <a:gd name="connsiteY10-112" fmla="*/ 1570843 h 1570843"/>
              <a:gd name="connsiteX11" fmla="*/ 0 w 12188952"/>
              <a:gd name="connsiteY11" fmla="*/ 490189 h 1570843"/>
              <a:gd name="connsiteX0-113" fmla="*/ 0 w 12188952"/>
              <a:gd name="connsiteY0-114" fmla="*/ 490189 h 1570843"/>
              <a:gd name="connsiteX1-115" fmla="*/ 1302327 w 12188952"/>
              <a:gd name="connsiteY1-116" fmla="*/ 0 h 1570843"/>
              <a:gd name="connsiteX2-117" fmla="*/ 2909455 w 12188952"/>
              <a:gd name="connsiteY2-118" fmla="*/ 443346 h 1570843"/>
              <a:gd name="connsiteX3-119" fmla="*/ 3805382 w 12188952"/>
              <a:gd name="connsiteY3-120" fmla="*/ 184728 h 1570843"/>
              <a:gd name="connsiteX4-121" fmla="*/ 5929745 w 12188952"/>
              <a:gd name="connsiteY4-122" fmla="*/ 517237 h 1570843"/>
              <a:gd name="connsiteX5-123" fmla="*/ 7767782 w 12188952"/>
              <a:gd name="connsiteY5-124" fmla="*/ 628074 h 1570843"/>
              <a:gd name="connsiteX6-125" fmla="*/ 8829964 w 12188952"/>
              <a:gd name="connsiteY6-126" fmla="*/ 360219 h 1570843"/>
              <a:gd name="connsiteX7-127" fmla="*/ 10418618 w 12188952"/>
              <a:gd name="connsiteY7-128" fmla="*/ 544946 h 1570843"/>
              <a:gd name="connsiteX8-129" fmla="*/ 11406909 w 12188952"/>
              <a:gd name="connsiteY8-130" fmla="*/ 323274 h 1570843"/>
              <a:gd name="connsiteX9-131" fmla="*/ 12188952 w 12188952"/>
              <a:gd name="connsiteY9-132" fmla="*/ 490189 h 1570843"/>
              <a:gd name="connsiteX10-133" fmla="*/ 12188952 w 12188952"/>
              <a:gd name="connsiteY10-134" fmla="*/ 1570843 h 1570843"/>
              <a:gd name="connsiteX11-135" fmla="*/ 0 w 12188952"/>
              <a:gd name="connsiteY11-136" fmla="*/ 1570843 h 1570843"/>
              <a:gd name="connsiteX12" fmla="*/ 0 w 12188952"/>
              <a:gd name="connsiteY12" fmla="*/ 490189 h 1570843"/>
              <a:gd name="connsiteX0-137" fmla="*/ 0 w 12188952"/>
              <a:gd name="connsiteY0-138" fmla="*/ 305461 h 1386115"/>
              <a:gd name="connsiteX1-139" fmla="*/ 1330036 w 12188952"/>
              <a:gd name="connsiteY1-140" fmla="*/ 18472 h 1386115"/>
              <a:gd name="connsiteX2-141" fmla="*/ 2909455 w 12188952"/>
              <a:gd name="connsiteY2-142" fmla="*/ 258618 h 1386115"/>
              <a:gd name="connsiteX3-143" fmla="*/ 3805382 w 12188952"/>
              <a:gd name="connsiteY3-144" fmla="*/ 0 h 1386115"/>
              <a:gd name="connsiteX4-145" fmla="*/ 5929745 w 12188952"/>
              <a:gd name="connsiteY4-146" fmla="*/ 332509 h 1386115"/>
              <a:gd name="connsiteX5-147" fmla="*/ 7767782 w 12188952"/>
              <a:gd name="connsiteY5-148" fmla="*/ 443346 h 1386115"/>
              <a:gd name="connsiteX6-149" fmla="*/ 8829964 w 12188952"/>
              <a:gd name="connsiteY6-150" fmla="*/ 175491 h 1386115"/>
              <a:gd name="connsiteX7-151" fmla="*/ 10418618 w 12188952"/>
              <a:gd name="connsiteY7-152" fmla="*/ 360218 h 1386115"/>
              <a:gd name="connsiteX8-153" fmla="*/ 11406909 w 12188952"/>
              <a:gd name="connsiteY8-154" fmla="*/ 138546 h 1386115"/>
              <a:gd name="connsiteX9-155" fmla="*/ 12188952 w 12188952"/>
              <a:gd name="connsiteY9-156" fmla="*/ 305461 h 1386115"/>
              <a:gd name="connsiteX10-157" fmla="*/ 12188952 w 12188952"/>
              <a:gd name="connsiteY10-158" fmla="*/ 1386115 h 1386115"/>
              <a:gd name="connsiteX11-159" fmla="*/ 0 w 12188952"/>
              <a:gd name="connsiteY11-160" fmla="*/ 1386115 h 1386115"/>
              <a:gd name="connsiteX12-161" fmla="*/ 0 w 12188952"/>
              <a:gd name="connsiteY12-162" fmla="*/ 305461 h 1386115"/>
              <a:gd name="connsiteX0-163" fmla="*/ 0 w 12188952"/>
              <a:gd name="connsiteY0-164" fmla="*/ 305461 h 1386115"/>
              <a:gd name="connsiteX1-165" fmla="*/ 1366981 w 12188952"/>
              <a:gd name="connsiteY1-166" fmla="*/ 193963 h 1386115"/>
              <a:gd name="connsiteX2-167" fmla="*/ 2909455 w 12188952"/>
              <a:gd name="connsiteY2-168" fmla="*/ 258618 h 1386115"/>
              <a:gd name="connsiteX3-169" fmla="*/ 3805382 w 12188952"/>
              <a:gd name="connsiteY3-170" fmla="*/ 0 h 1386115"/>
              <a:gd name="connsiteX4-171" fmla="*/ 5929745 w 12188952"/>
              <a:gd name="connsiteY4-172" fmla="*/ 332509 h 1386115"/>
              <a:gd name="connsiteX5-173" fmla="*/ 7767782 w 12188952"/>
              <a:gd name="connsiteY5-174" fmla="*/ 443346 h 1386115"/>
              <a:gd name="connsiteX6-175" fmla="*/ 8829964 w 12188952"/>
              <a:gd name="connsiteY6-176" fmla="*/ 175491 h 1386115"/>
              <a:gd name="connsiteX7-177" fmla="*/ 10418618 w 12188952"/>
              <a:gd name="connsiteY7-178" fmla="*/ 360218 h 1386115"/>
              <a:gd name="connsiteX8-179" fmla="*/ 11406909 w 12188952"/>
              <a:gd name="connsiteY8-180" fmla="*/ 138546 h 1386115"/>
              <a:gd name="connsiteX9-181" fmla="*/ 12188952 w 12188952"/>
              <a:gd name="connsiteY9-182" fmla="*/ 305461 h 1386115"/>
              <a:gd name="connsiteX10-183" fmla="*/ 12188952 w 12188952"/>
              <a:gd name="connsiteY10-184" fmla="*/ 1386115 h 1386115"/>
              <a:gd name="connsiteX11-185" fmla="*/ 0 w 12188952"/>
              <a:gd name="connsiteY11-186" fmla="*/ 1386115 h 1386115"/>
              <a:gd name="connsiteX12-187" fmla="*/ 0 w 12188952"/>
              <a:gd name="connsiteY12-188" fmla="*/ 305461 h 1386115"/>
              <a:gd name="connsiteX0-189" fmla="*/ 0 w 12188952"/>
              <a:gd name="connsiteY0-190" fmla="*/ 305461 h 1386115"/>
              <a:gd name="connsiteX1-191" fmla="*/ 1366981 w 12188952"/>
              <a:gd name="connsiteY1-192" fmla="*/ 110836 h 1386115"/>
              <a:gd name="connsiteX2-193" fmla="*/ 2909455 w 12188952"/>
              <a:gd name="connsiteY2-194" fmla="*/ 258618 h 1386115"/>
              <a:gd name="connsiteX3-195" fmla="*/ 3805382 w 12188952"/>
              <a:gd name="connsiteY3-196" fmla="*/ 0 h 1386115"/>
              <a:gd name="connsiteX4-197" fmla="*/ 5929745 w 12188952"/>
              <a:gd name="connsiteY4-198" fmla="*/ 332509 h 1386115"/>
              <a:gd name="connsiteX5-199" fmla="*/ 7767782 w 12188952"/>
              <a:gd name="connsiteY5-200" fmla="*/ 443346 h 1386115"/>
              <a:gd name="connsiteX6-201" fmla="*/ 8829964 w 12188952"/>
              <a:gd name="connsiteY6-202" fmla="*/ 175491 h 1386115"/>
              <a:gd name="connsiteX7-203" fmla="*/ 10418618 w 12188952"/>
              <a:gd name="connsiteY7-204" fmla="*/ 360218 h 1386115"/>
              <a:gd name="connsiteX8-205" fmla="*/ 11406909 w 12188952"/>
              <a:gd name="connsiteY8-206" fmla="*/ 138546 h 1386115"/>
              <a:gd name="connsiteX9-207" fmla="*/ 12188952 w 12188952"/>
              <a:gd name="connsiteY9-208" fmla="*/ 305461 h 1386115"/>
              <a:gd name="connsiteX10-209" fmla="*/ 12188952 w 12188952"/>
              <a:gd name="connsiteY10-210" fmla="*/ 1386115 h 1386115"/>
              <a:gd name="connsiteX11-211" fmla="*/ 0 w 12188952"/>
              <a:gd name="connsiteY11-212" fmla="*/ 1386115 h 1386115"/>
              <a:gd name="connsiteX12-213" fmla="*/ 0 w 12188952"/>
              <a:gd name="connsiteY12-214" fmla="*/ 305461 h 1386115"/>
              <a:gd name="connsiteX0-215" fmla="*/ 0 w 12188952"/>
              <a:gd name="connsiteY0-216" fmla="*/ 194625 h 1275279"/>
              <a:gd name="connsiteX1-217" fmla="*/ 1366981 w 12188952"/>
              <a:gd name="connsiteY1-218" fmla="*/ 0 h 1275279"/>
              <a:gd name="connsiteX2-219" fmla="*/ 2909455 w 12188952"/>
              <a:gd name="connsiteY2-220" fmla="*/ 147782 h 1275279"/>
              <a:gd name="connsiteX3-221" fmla="*/ 4359564 w 12188952"/>
              <a:gd name="connsiteY3-222" fmla="*/ 27709 h 1275279"/>
              <a:gd name="connsiteX4-223" fmla="*/ 5929745 w 12188952"/>
              <a:gd name="connsiteY4-224" fmla="*/ 221673 h 1275279"/>
              <a:gd name="connsiteX5-225" fmla="*/ 7767782 w 12188952"/>
              <a:gd name="connsiteY5-226" fmla="*/ 332510 h 1275279"/>
              <a:gd name="connsiteX6-227" fmla="*/ 8829964 w 12188952"/>
              <a:gd name="connsiteY6-228" fmla="*/ 64655 h 1275279"/>
              <a:gd name="connsiteX7-229" fmla="*/ 10418618 w 12188952"/>
              <a:gd name="connsiteY7-230" fmla="*/ 249382 h 1275279"/>
              <a:gd name="connsiteX8-231" fmla="*/ 11406909 w 12188952"/>
              <a:gd name="connsiteY8-232" fmla="*/ 27710 h 1275279"/>
              <a:gd name="connsiteX9-233" fmla="*/ 12188952 w 12188952"/>
              <a:gd name="connsiteY9-234" fmla="*/ 194625 h 1275279"/>
              <a:gd name="connsiteX10-235" fmla="*/ 12188952 w 12188952"/>
              <a:gd name="connsiteY10-236" fmla="*/ 1275279 h 1275279"/>
              <a:gd name="connsiteX11-237" fmla="*/ 0 w 12188952"/>
              <a:gd name="connsiteY11-238" fmla="*/ 1275279 h 1275279"/>
              <a:gd name="connsiteX12-239" fmla="*/ 0 w 12188952"/>
              <a:gd name="connsiteY12-240" fmla="*/ 194625 h 127527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 ang="0">
                <a:pos x="connsiteX6-35" y="connsiteY6-36"/>
              </a:cxn>
              <a:cxn ang="0">
                <a:pos x="connsiteX7-51" y="connsiteY7-52"/>
              </a:cxn>
              <a:cxn ang="0">
                <a:pos x="connsiteX8-69" y="connsiteY8-70"/>
              </a:cxn>
              <a:cxn ang="0">
                <a:pos x="connsiteX9-89" y="connsiteY9-90"/>
              </a:cxn>
              <a:cxn ang="0">
                <a:pos x="connsiteX10-111" y="connsiteY10-112"/>
              </a:cxn>
              <a:cxn ang="0">
                <a:pos x="connsiteX11-135" y="connsiteY11-136"/>
              </a:cxn>
              <a:cxn ang="0">
                <a:pos x="connsiteX12-161" y="connsiteY12-162"/>
              </a:cxn>
            </a:cxnLst>
            <a:rect l="l" t="t" r="r" b="b"/>
            <a:pathLst>
              <a:path w="12188952" h="1275279">
                <a:moveTo>
                  <a:pt x="0" y="194625"/>
                </a:moveTo>
                <a:cubicBezTo>
                  <a:pt x="443345" y="191326"/>
                  <a:pt x="923636" y="3299"/>
                  <a:pt x="1366981" y="0"/>
                </a:cubicBezTo>
                <a:lnTo>
                  <a:pt x="2909455" y="147782"/>
                </a:lnTo>
                <a:cubicBezTo>
                  <a:pt x="3168073" y="147782"/>
                  <a:pt x="4100946" y="27709"/>
                  <a:pt x="4359564" y="27709"/>
                </a:cubicBezTo>
                <a:cubicBezTo>
                  <a:pt x="5003031" y="46182"/>
                  <a:pt x="5286278" y="203200"/>
                  <a:pt x="5929745" y="221673"/>
                </a:cubicBezTo>
                <a:cubicBezTo>
                  <a:pt x="6471612" y="212437"/>
                  <a:pt x="7225915" y="341746"/>
                  <a:pt x="7767782" y="332510"/>
                </a:cubicBezTo>
                <a:cubicBezTo>
                  <a:pt x="8121843" y="326352"/>
                  <a:pt x="8475903" y="70813"/>
                  <a:pt x="8829964" y="64655"/>
                </a:cubicBezTo>
                <a:cubicBezTo>
                  <a:pt x="9341043" y="89285"/>
                  <a:pt x="9907539" y="224752"/>
                  <a:pt x="10418618" y="249382"/>
                </a:cubicBezTo>
                <a:cubicBezTo>
                  <a:pt x="10766521" y="233988"/>
                  <a:pt x="11059006" y="43104"/>
                  <a:pt x="11406909" y="27710"/>
                </a:cubicBezTo>
                <a:lnTo>
                  <a:pt x="12188952" y="194625"/>
                </a:lnTo>
                <a:lnTo>
                  <a:pt x="12188952" y="1275279"/>
                </a:lnTo>
                <a:lnTo>
                  <a:pt x="0" y="1275279"/>
                </a:lnTo>
                <a:lnTo>
                  <a:pt x="0" y="194625"/>
                </a:lnTo>
                <a:close/>
              </a:path>
            </a:pathLst>
          </a:custGeom>
          <a:solidFill>
            <a:srgbClr val="9DCD44"/>
          </a:solidFill>
          <a:ln>
            <a:solidFill>
              <a:srgbClr val="9DCD44"/>
            </a:solidFill>
          </a:ln>
        </p:spPr>
        <p:style>
          <a:lnRef idx="2">
            <a:schemeClr val="accent1">
              <a:shade val="50000"/>
            </a:schemeClr>
          </a:lnRef>
          <a:fillRef idx="1">
            <a:schemeClr val="accent1"/>
          </a:fillRef>
          <a:effectRef idx="0">
            <a:schemeClr val="accent1"/>
          </a:effectRef>
          <a:fontRef idx="minor">
            <a:schemeClr val="lt1"/>
          </a:fontRef>
        </p:style>
        <p:txBody>
          <a:bodyPr lIns="91431" tIns="45715" rIns="91431" bIns="45715" rtlCol="0" anchor="ctr"/>
          <a:lstStyle/>
          <a:p>
            <a:pPr algn="ctr" defTabSz="914400">
              <a:lnSpc>
                <a:spcPct val="150000"/>
              </a:lnSpc>
              <a:defRPr/>
            </a:pPr>
            <a:endParaRPr lang="en-US" sz="2800">
              <a:solidFill>
                <a:srgbClr val="000000"/>
              </a:solidFill>
              <a:latin typeface="UTM Avo" panose="02040603050506020204" pitchFamily="18"/>
              <a:cs typeface="Arial" panose="020B0604020202020204" pitchFamily="34" charset="0"/>
              <a:sym typeface="Arial" panose="020B0604020202020204"/>
            </a:endParaRPr>
          </a:p>
        </p:txBody>
      </p:sp>
      <mc:AlternateContent xmlns:mc="http://schemas.openxmlformats.org/markup-compatibility/2006">
        <mc:Choice xmlns:a14="http://schemas.microsoft.com/office/drawing/2010/main" Requires="a14">
          <p:sp>
            <p:nvSpPr>
              <p:cNvPr id="17" name="Câu hỏi"/>
              <p:cNvSpPr/>
              <p:nvPr/>
            </p:nvSpPr>
            <p:spPr>
              <a:xfrm>
                <a:off x="1214583" y="779248"/>
                <a:ext cx="9762837" cy="199505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31" tIns="45715" rIns="91431" bIns="45715" rtlCol="0" anchor="ctr"/>
              <a:lstStyle/>
              <a:p>
                <a:pPr algn="ctr" defTabSz="609600">
                  <a:lnSpc>
                    <a:spcPct val="150000"/>
                  </a:lnSpc>
                  <a:buClr>
                    <a:srgbClr val="000000"/>
                  </a:buClr>
                </a:pPr>
                <a:r>
                  <a:rPr lang="en-US" sz="2800" b="1" kern="0" dirty="0">
                    <a:solidFill>
                      <a:srgbClr val="000000"/>
                    </a:solidFill>
                    <a:latin typeface="UTM Avo" panose="02040603050506020204" pitchFamily="18"/>
                    <a:cs typeface="Arial" panose="020B0604020202020204" pitchFamily="34" charset="0"/>
                    <a:sym typeface="Arial" panose="020B0604020202020204"/>
                  </a:rPr>
                  <a:t>Câu 2:</a:t>
                </a:r>
                <a:r>
                  <a:rPr lang="en-US" sz="2800" kern="0" dirty="0">
                    <a:solidFill>
                      <a:srgbClr val="000000"/>
                    </a:solidFill>
                    <a:latin typeface="UTM Avo" panose="02040603050506020204" pitchFamily="18"/>
                    <a:cs typeface="Arial" panose="020B0604020202020204" pitchFamily="34" charset="0"/>
                    <a:sym typeface="Arial" panose="020B0604020202020204"/>
                  </a:rPr>
                  <a:t> </a:t>
                </a:r>
                <a:r>
                  <a:rPr lang="en-US" sz="2800" kern="0" dirty="0" err="1">
                    <a:solidFill>
                      <a:srgbClr val="000000"/>
                    </a:solidFill>
                    <a:latin typeface="UTM Avo" panose="02040603050506020204" pitchFamily="18"/>
                    <a:cs typeface="Arial" panose="020B0604020202020204" pitchFamily="34" charset="0"/>
                    <a:sym typeface="Arial" panose="020B0604020202020204"/>
                  </a:rPr>
                  <a:t>Tính</a:t>
                </a:r>
                <a:r>
                  <a:rPr lang="en-US" sz="2800" kern="0" dirty="0">
                    <a:solidFill>
                      <a:srgbClr val="000000"/>
                    </a:solidFill>
                    <a:latin typeface="UTM Avo" panose="02040603050506020204" pitchFamily="18"/>
                    <a:cs typeface="Arial" panose="020B0604020202020204" pitchFamily="34" charset="0"/>
                    <a:sym typeface="Arial" panose="020B0604020202020204"/>
                  </a:rPr>
                  <a:t>: </a:t>
                </a:r>
                <a14:m>
                  <m:oMath xmlns:m="http://schemas.openxmlformats.org/officeDocument/2006/math">
                    <m:f>
                      <m:fPr>
                        <m:ctrlPr>
                          <a:rPr lang="en-US" sz="2800" i="1" kern="0">
                            <a:solidFill>
                              <a:srgbClr val="000000"/>
                            </a:solidFill>
                            <a:latin typeface="Cambria Math" panose="02040503050406030204" pitchFamily="18" charset="0"/>
                            <a:sym typeface="Arial" panose="020B0604020202020204"/>
                          </a:rPr>
                        </m:ctrlPr>
                      </m:fPr>
                      <m:num>
                        <m:r>
                          <m:rPr>
                            <m:nor/>
                          </m:rPr>
                          <a:rPr lang="en-US" sz="2800" i="0" kern="0">
                            <a:solidFill>
                              <a:srgbClr val="000000"/>
                            </a:solidFill>
                            <a:latin typeface="UTM Avo" panose="02040603050506020204" pitchFamily="18" charset="0"/>
                            <a:sym typeface="Arial" panose="020B0604020202020204"/>
                          </a:rPr>
                          <m:t>1</m:t>
                        </m:r>
                      </m:num>
                      <m:den>
                        <m:r>
                          <m:rPr>
                            <m:nor/>
                          </m:rPr>
                          <a:rPr lang="en-US" sz="2800" i="0" kern="0">
                            <a:solidFill>
                              <a:srgbClr val="000000"/>
                            </a:solidFill>
                            <a:latin typeface="UTM Avo" panose="02040603050506020204" pitchFamily="18" charset="0"/>
                            <a:sym typeface="Arial" panose="020B0604020202020204"/>
                          </a:rPr>
                          <m:t>2</m:t>
                        </m:r>
                      </m:den>
                    </m:f>
                    <m:r>
                      <a:rPr lang="en-US" sz="2800" i="1" kern="0">
                        <a:solidFill>
                          <a:srgbClr val="000000"/>
                        </a:solidFill>
                        <a:latin typeface="Cambria Math" panose="02040503050406030204" pitchFamily="18" charset="0"/>
                        <a:sym typeface="Arial" panose="020B0604020202020204"/>
                      </a:rPr>
                      <m:t>+</m:t>
                    </m:r>
                    <m:d>
                      <m:dPr>
                        <m:ctrlPr>
                          <a:rPr lang="en-US" sz="2800" i="1" kern="0" smtClean="0">
                            <a:solidFill>
                              <a:srgbClr val="000000"/>
                            </a:solidFill>
                            <a:latin typeface="Cambria Math" panose="02040503050406030204" pitchFamily="18" charset="0"/>
                            <a:sym typeface="Arial" panose="020B0604020202020204"/>
                          </a:rPr>
                        </m:ctrlPr>
                      </m:dPr>
                      <m:e>
                        <m:f>
                          <m:fPr>
                            <m:ctrlPr>
                              <a:rPr lang="en-US" sz="2800" i="1" kern="0">
                                <a:solidFill>
                                  <a:srgbClr val="000000"/>
                                </a:solidFill>
                                <a:latin typeface="Cambria Math" panose="02040503050406030204" pitchFamily="18" charset="0"/>
                                <a:sym typeface="Arial" panose="020B0604020202020204"/>
                              </a:rPr>
                            </m:ctrlPr>
                          </m:fPr>
                          <m:num>
                            <m:r>
                              <m:rPr>
                                <m:nor/>
                              </m:rPr>
                              <a:rPr lang="en-US" sz="2800" kern="0">
                                <a:solidFill>
                                  <a:srgbClr val="000000"/>
                                </a:solidFill>
                                <a:latin typeface="UTM Avo" panose="02040603050506020204" pitchFamily="18" charset="0"/>
                                <a:sym typeface="Arial" panose="020B0604020202020204"/>
                              </a:rPr>
                              <m:t>1</m:t>
                            </m:r>
                          </m:num>
                          <m:den>
                            <m:r>
                              <m:rPr>
                                <m:nor/>
                              </m:rPr>
                              <a:rPr lang="en-US" sz="2800" kern="0">
                                <a:solidFill>
                                  <a:srgbClr val="000000"/>
                                </a:solidFill>
                                <a:latin typeface="UTM Avo" panose="02040603050506020204" pitchFamily="18" charset="0"/>
                                <a:sym typeface="Arial" panose="020B0604020202020204"/>
                              </a:rPr>
                              <m:t>4</m:t>
                            </m:r>
                          </m:den>
                        </m:f>
                        <m:r>
                          <a:rPr lang="en-US" sz="2800" i="1" kern="0">
                            <a:solidFill>
                              <a:srgbClr val="000000"/>
                            </a:solidFill>
                            <a:latin typeface="Cambria Math" panose="02040503050406030204" pitchFamily="18" charset="0"/>
                            <a:sym typeface="Arial" panose="020B0604020202020204"/>
                          </a:rPr>
                          <m:t>×</m:t>
                        </m:r>
                        <m:r>
                          <m:rPr>
                            <m:nor/>
                          </m:rPr>
                          <a:rPr lang="en-US" sz="2800" kern="0">
                            <a:solidFill>
                              <a:srgbClr val="000000"/>
                            </a:solidFill>
                            <a:latin typeface="UTM Avo" panose="02040603050506020204" pitchFamily="18" charset="0"/>
                            <a:sym typeface="Arial" panose="020B0604020202020204"/>
                          </a:rPr>
                          <m:t>5</m:t>
                        </m:r>
                      </m:e>
                    </m:d>
                  </m:oMath>
                </a14:m>
                <a:r>
                  <a:rPr lang="en-US" sz="2800" kern="0" dirty="0">
                    <a:solidFill>
                      <a:srgbClr val="000000"/>
                    </a:solidFill>
                    <a:latin typeface="UTM Avo" panose="02040603050506020204" pitchFamily="18"/>
                    <a:cs typeface="Arial" panose="020B0604020202020204" pitchFamily="34" charset="0"/>
                    <a:sym typeface="Arial" panose="020B0604020202020204"/>
                  </a:rPr>
                  <a:t>= ?</a:t>
                </a:r>
                <a:endParaRPr lang="en-US" sz="2800" kern="0" dirty="0">
                  <a:solidFill>
                    <a:srgbClr val="000000"/>
                  </a:solidFill>
                  <a:latin typeface="UTM Avo" panose="02040603050506020204" pitchFamily="18"/>
                  <a:cs typeface="Arial" panose="020B0604020202020204" pitchFamily="34" charset="0"/>
                  <a:sym typeface="Arial" panose="020B0604020202020204"/>
                </a:endParaRPr>
              </a:p>
            </p:txBody>
          </p:sp>
        </mc:Choice>
        <mc:Fallback>
          <p:sp>
            <p:nvSpPr>
              <p:cNvPr id="17" name="Câu hỏi"/>
              <p:cNvSpPr>
                <a:spLocks noRot="1" noChangeAspect="1" noMove="1" noResize="1" noEditPoints="1" noAdjustHandles="1" noChangeArrowheads="1" noChangeShapeType="1" noTextEdit="1"/>
              </p:cNvSpPr>
              <p:nvPr/>
            </p:nvSpPr>
            <p:spPr>
              <a:xfrm>
                <a:off x="1214583" y="779248"/>
                <a:ext cx="9762837" cy="1995054"/>
              </a:xfrm>
              <a:prstGeom prst="roundRect">
                <a:avLst/>
              </a:prstGeom>
              <a:blipFill rotWithShape="1">
                <a:blip r:embed="rId1"/>
                <a:stretch>
                  <a:fillRect l="-5" t="-5" r="2" b="31"/>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r>
                  <a:rPr lang="en-US" altLang="en-US">
                    <a:noFill/>
                  </a:rPr>
                  <a:t> </a:t>
                </a:r>
              </a:p>
            </p:txBody>
          </p:sp>
        </mc:Fallback>
      </mc:AlternateContent>
      <p:pic>
        <p:nvPicPr>
          <p:cNvPr id="22" name="Correct sound effect and wrong sound effect (mp3cut.net)">
            <a:hlinkClick r:id="" action="ppaction://media"/>
          </p:cNvPr>
          <p:cNvPicPr>
            <a:picLocks noChangeAspect="1"/>
          </p:cNvPicPr>
          <p:nvPr>
            <a:audioFile r:link="rId2"/>
            <p:extLst>
              <p:ext uri="{DAA4B4D4-6D71-4841-9C94-3DE7FCFB9230}">
                <p14:media xmlns:p14="http://schemas.microsoft.com/office/powerpoint/2010/main" r:embed="rId3"/>
              </p:ext>
            </p:extLst>
          </p:nvPr>
        </p:nvPicPr>
        <p:blipFill>
          <a:blip r:embed="rId4"/>
          <a:stretch>
            <a:fillRect/>
          </a:stretch>
        </p:blipFill>
        <p:spPr>
          <a:xfrm>
            <a:off x="6442364" y="-637266"/>
            <a:ext cx="487363" cy="487363"/>
          </a:xfrm>
          <a:prstGeom prst="rect">
            <a:avLst/>
          </a:prstGeom>
        </p:spPr>
      </p:pic>
      <p:pic>
        <p:nvPicPr>
          <p:cNvPr id="27" name="Correct sound effect and wrong sound effect (mp3cut.net) (1)">
            <a:hlinkClick r:id="" action="ppaction://media"/>
          </p:cNvPr>
          <p:cNvPicPr>
            <a:picLocks noChangeAspect="1"/>
          </p:cNvPicPr>
          <p:nvPr>
            <a:audioFile r:link="rId5"/>
            <p:extLst>
              <p:ext uri="{DAA4B4D4-6D71-4841-9C94-3DE7FCFB9230}">
                <p14:media xmlns:p14="http://schemas.microsoft.com/office/powerpoint/2010/main" r:embed="rId6"/>
              </p:ext>
            </p:extLst>
          </p:nvPr>
        </p:nvPicPr>
        <p:blipFill>
          <a:blip r:embed="rId4"/>
          <a:stretch>
            <a:fillRect/>
          </a:stretch>
        </p:blipFill>
        <p:spPr>
          <a:xfrm>
            <a:off x="7769227" y="-637266"/>
            <a:ext cx="487363" cy="487363"/>
          </a:xfrm>
          <a:prstGeom prst="rect">
            <a:avLst/>
          </a:prstGeom>
        </p:spPr>
      </p:pic>
      <mc:AlternateContent xmlns:mc="http://schemas.openxmlformats.org/markup-compatibility/2006">
        <mc:Choice xmlns:a14="http://schemas.microsoft.com/office/drawing/2010/main" Requires="a14">
          <p:sp>
            <p:nvSpPr>
              <p:cNvPr id="2" name="Đáp án đúng"/>
              <p:cNvSpPr/>
              <p:nvPr/>
            </p:nvSpPr>
            <p:spPr>
              <a:xfrm>
                <a:off x="6443545" y="3117567"/>
                <a:ext cx="4533875" cy="132968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6" tIns="45708" rIns="91416" bIns="45708" rtlCol="0" anchor="ctr"/>
              <a:lstStyle/>
              <a:p>
                <a:pPr algn="ctr" defTabSz="609600">
                  <a:lnSpc>
                    <a:spcPct val="150000"/>
                  </a:lnSpc>
                  <a:buClr>
                    <a:srgbClr val="000000"/>
                  </a:buClr>
                </a:pPr>
                <a:r>
                  <a:rPr lang="en-US" sz="2800" noProof="1">
                    <a:solidFill>
                      <a:srgbClr val="000000"/>
                    </a:solidFill>
                    <a:latin typeface="UTM Avo" panose="02040603050506020204" pitchFamily="18"/>
                    <a:cs typeface="Arial" panose="020B0604020202020204" pitchFamily="34" charset="0"/>
                    <a:sym typeface="Arial" panose="020B0604020202020204"/>
                  </a:rPr>
                  <a:t>C. </a:t>
                </a:r>
                <a14:m>
                  <m:oMath xmlns:m="http://schemas.openxmlformats.org/officeDocument/2006/math">
                    <m:f>
                      <m:fPr>
                        <m:ctrlPr>
                          <a:rPr lang="en-US" sz="2800" i="1" kern="0">
                            <a:solidFill>
                              <a:srgbClr val="000000"/>
                            </a:solidFill>
                            <a:latin typeface="Cambria Math" panose="02040503050406030204" pitchFamily="18" charset="0"/>
                            <a:sym typeface="Arial" panose="020B0604020202020204"/>
                          </a:rPr>
                        </m:ctrlPr>
                      </m:fPr>
                      <m:num>
                        <m:r>
                          <m:rPr>
                            <m:nor/>
                          </m:rPr>
                          <a:rPr lang="en-US" sz="2800" i="0" kern="0">
                            <a:solidFill>
                              <a:srgbClr val="000000"/>
                            </a:solidFill>
                            <a:latin typeface="UTM Avo" panose="02040603050506020204" pitchFamily="18" charset="0"/>
                            <a:sym typeface="Arial" panose="020B0604020202020204"/>
                          </a:rPr>
                          <m:t>5</m:t>
                        </m:r>
                      </m:num>
                      <m:den>
                        <m:r>
                          <m:rPr>
                            <m:nor/>
                          </m:rPr>
                          <a:rPr lang="en-US" sz="2800" i="0" kern="0">
                            <a:solidFill>
                              <a:srgbClr val="000000"/>
                            </a:solidFill>
                            <a:latin typeface="UTM Avo" panose="02040603050506020204" pitchFamily="18" charset="0"/>
                            <a:sym typeface="Arial" panose="020B0604020202020204"/>
                          </a:rPr>
                          <m:t>6</m:t>
                        </m:r>
                      </m:den>
                    </m:f>
                  </m:oMath>
                </a14:m>
                <a:endParaRPr lang="en-US" sz="2800" kern="0" dirty="0">
                  <a:solidFill>
                    <a:srgbClr val="000000"/>
                  </a:solidFill>
                  <a:latin typeface="UTM Avo" panose="02040603050506020204" pitchFamily="18" charset="0"/>
                  <a:cs typeface="Arial" panose="020B0604020202020204" pitchFamily="34" charset="0"/>
                  <a:sym typeface="Arial" panose="020B0604020202020204"/>
                </a:endParaRPr>
              </a:p>
            </p:txBody>
          </p:sp>
        </mc:Choice>
        <mc:Fallback>
          <p:sp>
            <p:nvSpPr>
              <p:cNvPr id="2" name="Đáp án đúng"/>
              <p:cNvSpPr>
                <a:spLocks noRot="1" noChangeAspect="1" noMove="1" noResize="1" noEditPoints="1" noAdjustHandles="1" noChangeArrowheads="1" noChangeShapeType="1" noTextEdit="1"/>
              </p:cNvSpPr>
              <p:nvPr/>
            </p:nvSpPr>
            <p:spPr>
              <a:xfrm>
                <a:off x="6443545" y="3117567"/>
                <a:ext cx="4533875" cy="1329689"/>
              </a:xfrm>
              <a:prstGeom prst="roundRect">
                <a:avLst/>
              </a:prstGeom>
              <a:blipFill rotWithShape="1">
                <a:blip r:embed="rId7"/>
                <a:stretch>
                  <a:fillRect l="-4" t="-26" r="4" b="26"/>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r>
                  <a:rPr lang="en-US" altLang="en-US">
                    <a:noFill/>
                  </a:rPr>
                  <a:t> </a:t>
                </a:r>
              </a:p>
            </p:txBody>
          </p:sp>
        </mc:Fallback>
      </mc:AlternateContent>
      <mc:AlternateContent xmlns:mc="http://schemas.openxmlformats.org/markup-compatibility/2006">
        <mc:Choice xmlns:a14="http://schemas.microsoft.com/office/drawing/2010/main" Requires="a14">
          <p:sp>
            <p:nvSpPr>
              <p:cNvPr id="3" name="Đáp án sai 1"/>
              <p:cNvSpPr/>
              <p:nvPr/>
            </p:nvSpPr>
            <p:spPr>
              <a:xfrm>
                <a:off x="1254253" y="3117567"/>
                <a:ext cx="4533875" cy="132968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6" tIns="45708" rIns="91416" bIns="45708" rtlCol="0" anchor="ctr"/>
              <a:lstStyle/>
              <a:p>
                <a:pPr algn="ctr" defTabSz="609600">
                  <a:lnSpc>
                    <a:spcPct val="150000"/>
                  </a:lnSpc>
                  <a:buClr>
                    <a:srgbClr val="000000"/>
                  </a:buClr>
                </a:pPr>
                <a:r>
                  <a:rPr lang="en-US" sz="2800" noProof="1">
                    <a:solidFill>
                      <a:srgbClr val="000000"/>
                    </a:solidFill>
                    <a:latin typeface="UTM Avo" panose="02040603050506020204" pitchFamily="18"/>
                    <a:cs typeface="Arial" panose="020B0604020202020204" pitchFamily="34" charset="0"/>
                    <a:sym typeface="Arial" panose="020B0604020202020204"/>
                  </a:rPr>
                  <a:t>A. </a:t>
                </a:r>
                <a14:m>
                  <m:oMath xmlns:m="http://schemas.openxmlformats.org/officeDocument/2006/math">
                    <m:f>
                      <m:fPr>
                        <m:ctrlPr>
                          <a:rPr lang="en-US" sz="2800" i="1" kern="0">
                            <a:solidFill>
                              <a:srgbClr val="000000"/>
                            </a:solidFill>
                            <a:latin typeface="Cambria Math" panose="02040503050406030204" pitchFamily="18" charset="0"/>
                            <a:sym typeface="Arial" panose="020B0604020202020204"/>
                          </a:rPr>
                        </m:ctrlPr>
                      </m:fPr>
                      <m:num>
                        <m:r>
                          <m:rPr>
                            <m:nor/>
                          </m:rPr>
                          <a:rPr lang="en-US" sz="2800" i="0" kern="0">
                            <a:solidFill>
                              <a:srgbClr val="000000"/>
                            </a:solidFill>
                            <a:latin typeface="UTM Avo" panose="02040603050506020204" pitchFamily="18" charset="0"/>
                            <a:sym typeface="Arial" panose="020B0604020202020204"/>
                          </a:rPr>
                          <m:t>7</m:t>
                        </m:r>
                      </m:num>
                      <m:den>
                        <m:r>
                          <m:rPr>
                            <m:nor/>
                          </m:rPr>
                          <a:rPr lang="en-US" sz="2800" i="0" kern="0">
                            <a:solidFill>
                              <a:srgbClr val="000000"/>
                            </a:solidFill>
                            <a:latin typeface="UTM Avo" panose="02040603050506020204" pitchFamily="18" charset="0"/>
                            <a:sym typeface="Arial" panose="020B0604020202020204"/>
                          </a:rPr>
                          <m:t>4</m:t>
                        </m:r>
                      </m:den>
                    </m:f>
                  </m:oMath>
                </a14:m>
                <a:endParaRPr lang="en-US" sz="2800" kern="0" dirty="0">
                  <a:solidFill>
                    <a:srgbClr val="000000"/>
                  </a:solidFill>
                  <a:latin typeface="UTM Avo" panose="02040603050506020204" pitchFamily="18" charset="0"/>
                  <a:cs typeface="Arial" panose="020B0604020202020204" pitchFamily="34" charset="0"/>
                  <a:sym typeface="Arial" panose="020B0604020202020204"/>
                </a:endParaRPr>
              </a:p>
            </p:txBody>
          </p:sp>
        </mc:Choice>
        <mc:Fallback>
          <p:sp>
            <p:nvSpPr>
              <p:cNvPr id="3" name="Đáp án sai 1"/>
              <p:cNvSpPr>
                <a:spLocks noRot="1" noChangeAspect="1" noMove="1" noResize="1" noEditPoints="1" noAdjustHandles="1" noChangeArrowheads="1" noChangeShapeType="1" noTextEdit="1"/>
              </p:cNvSpPr>
              <p:nvPr/>
            </p:nvSpPr>
            <p:spPr>
              <a:xfrm>
                <a:off x="1254253" y="3117567"/>
                <a:ext cx="4533875" cy="1329689"/>
              </a:xfrm>
              <a:prstGeom prst="roundRect">
                <a:avLst/>
              </a:prstGeom>
              <a:blipFill rotWithShape="1">
                <a:blip r:embed="rId8"/>
                <a:stretch>
                  <a:fillRect l="-3" t="-26" r="2" b="26"/>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r>
                  <a:rPr lang="en-US" altLang="en-US">
                    <a:noFill/>
                  </a:rPr>
                  <a:t> </a:t>
                </a:r>
              </a:p>
            </p:txBody>
          </p:sp>
        </mc:Fallback>
      </mc:AlternateContent>
      <mc:AlternateContent xmlns:mc="http://schemas.openxmlformats.org/markup-compatibility/2006">
        <mc:Choice xmlns:a14="http://schemas.microsoft.com/office/drawing/2010/main" Requires="a14">
          <p:sp>
            <p:nvSpPr>
              <p:cNvPr id="4" name="Đáp án sai 2"/>
              <p:cNvSpPr/>
              <p:nvPr/>
            </p:nvSpPr>
            <p:spPr>
              <a:xfrm>
                <a:off x="1233601" y="4764017"/>
                <a:ext cx="4533875" cy="132968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6" tIns="45708" rIns="91416" bIns="45708" rtlCol="0" anchor="ctr"/>
              <a:lstStyle/>
              <a:p>
                <a:pPr algn="ctr" defTabSz="609600">
                  <a:lnSpc>
                    <a:spcPct val="150000"/>
                  </a:lnSpc>
                  <a:buClr>
                    <a:srgbClr val="000000"/>
                  </a:buClr>
                </a:pPr>
                <a:r>
                  <a:rPr lang="en-US" sz="2800" noProof="1">
                    <a:solidFill>
                      <a:srgbClr val="000000"/>
                    </a:solidFill>
                    <a:latin typeface="UTM Avo" panose="02040603050506020204" pitchFamily="18"/>
                    <a:cs typeface="Arial" panose="020B0604020202020204" pitchFamily="34" charset="0"/>
                    <a:sym typeface="Arial" panose="020B0604020202020204"/>
                  </a:rPr>
                  <a:t>B. </a:t>
                </a:r>
                <a14:m>
                  <m:oMath xmlns:m="http://schemas.openxmlformats.org/officeDocument/2006/math">
                    <m:f>
                      <m:fPr>
                        <m:ctrlPr>
                          <a:rPr lang="en-US" sz="2800" i="1" kern="0">
                            <a:solidFill>
                              <a:srgbClr val="000000"/>
                            </a:solidFill>
                            <a:latin typeface="Cambria Math" panose="02040503050406030204" pitchFamily="18" charset="0"/>
                            <a:sym typeface="Arial" panose="020B0604020202020204"/>
                          </a:rPr>
                        </m:ctrlPr>
                      </m:fPr>
                      <m:num>
                        <m:r>
                          <m:rPr>
                            <m:nor/>
                          </m:rPr>
                          <a:rPr lang="en-US" sz="2800" i="0" kern="0">
                            <a:solidFill>
                              <a:srgbClr val="000000"/>
                            </a:solidFill>
                            <a:latin typeface="UTM Avo" panose="02040603050506020204" pitchFamily="18" charset="0"/>
                            <a:sym typeface="Arial" panose="020B0604020202020204"/>
                          </a:rPr>
                          <m:t>7</m:t>
                        </m:r>
                      </m:num>
                      <m:den>
                        <m:r>
                          <m:rPr>
                            <m:nor/>
                          </m:rPr>
                          <a:rPr lang="en-US" sz="2800" i="0" kern="0">
                            <a:solidFill>
                              <a:srgbClr val="000000"/>
                            </a:solidFill>
                            <a:latin typeface="UTM Avo" panose="02040603050506020204" pitchFamily="18" charset="0"/>
                            <a:sym typeface="Arial" panose="020B0604020202020204"/>
                          </a:rPr>
                          <m:t>8</m:t>
                        </m:r>
                      </m:den>
                    </m:f>
                  </m:oMath>
                </a14:m>
                <a:endParaRPr lang="en-US" sz="2800" kern="0" dirty="0">
                  <a:solidFill>
                    <a:srgbClr val="000000"/>
                  </a:solidFill>
                  <a:latin typeface="UTM Avo" panose="02040603050506020204" pitchFamily="18" charset="0"/>
                  <a:cs typeface="Arial" panose="020B0604020202020204" pitchFamily="34" charset="0"/>
                  <a:sym typeface="Arial" panose="020B0604020202020204"/>
                </a:endParaRPr>
              </a:p>
            </p:txBody>
          </p:sp>
        </mc:Choice>
        <mc:Fallback>
          <p:sp>
            <p:nvSpPr>
              <p:cNvPr id="4" name="Đáp án sai 2"/>
              <p:cNvSpPr>
                <a:spLocks noRot="1" noChangeAspect="1" noMove="1" noResize="1" noEditPoints="1" noAdjustHandles="1" noChangeArrowheads="1" noChangeShapeType="1" noTextEdit="1"/>
              </p:cNvSpPr>
              <p:nvPr/>
            </p:nvSpPr>
            <p:spPr>
              <a:xfrm>
                <a:off x="1233601" y="4764017"/>
                <a:ext cx="4533875" cy="1329689"/>
              </a:xfrm>
              <a:prstGeom prst="roundRect">
                <a:avLst/>
              </a:prstGeom>
              <a:blipFill rotWithShape="1">
                <a:blip r:embed="rId9"/>
                <a:stretch>
                  <a:fillRect l="-10" t="-19" r="9" b="19"/>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r>
                  <a:rPr lang="en-US" altLang="en-US">
                    <a:noFill/>
                  </a:rPr>
                  <a:t> </a:t>
                </a:r>
              </a:p>
            </p:txBody>
          </p:sp>
        </mc:Fallback>
      </mc:AlternateContent>
      <mc:AlternateContent xmlns:mc="http://schemas.openxmlformats.org/markup-compatibility/2006">
        <mc:Choice xmlns:a14="http://schemas.microsoft.com/office/drawing/2010/main" Requires="a14">
          <p:sp>
            <p:nvSpPr>
              <p:cNvPr id="6" name="Đáp án sai 3"/>
              <p:cNvSpPr/>
              <p:nvPr/>
            </p:nvSpPr>
            <p:spPr>
              <a:xfrm>
                <a:off x="6425795" y="4764017"/>
                <a:ext cx="4533875" cy="132968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6" tIns="45708" rIns="91416" bIns="45708" rtlCol="0" anchor="ctr"/>
              <a:lstStyle/>
              <a:p>
                <a:pPr algn="ctr" defTabSz="609600">
                  <a:lnSpc>
                    <a:spcPct val="150000"/>
                  </a:lnSpc>
                  <a:buClr>
                    <a:srgbClr val="000000"/>
                  </a:buClr>
                </a:pPr>
                <a:r>
                  <a:rPr lang="en-US" sz="2800" noProof="1">
                    <a:solidFill>
                      <a:srgbClr val="000000"/>
                    </a:solidFill>
                    <a:latin typeface="UTM Avo" panose="02040603050506020204" pitchFamily="18"/>
                    <a:cs typeface="Arial" panose="020B0604020202020204" pitchFamily="34" charset="0"/>
                    <a:sym typeface="Arial" panose="020B0604020202020204"/>
                  </a:rPr>
                  <a:t>D. </a:t>
                </a:r>
                <a14:m>
                  <m:oMath xmlns:m="http://schemas.openxmlformats.org/officeDocument/2006/math">
                    <m:f>
                      <m:fPr>
                        <m:ctrlPr>
                          <a:rPr lang="en-US" sz="2800" i="1" kern="0">
                            <a:solidFill>
                              <a:srgbClr val="000000"/>
                            </a:solidFill>
                            <a:latin typeface="Cambria Math" panose="02040503050406030204" pitchFamily="18" charset="0"/>
                            <a:sym typeface="Arial" panose="020B0604020202020204"/>
                          </a:rPr>
                        </m:ctrlPr>
                      </m:fPr>
                      <m:num>
                        <m:r>
                          <m:rPr>
                            <m:nor/>
                          </m:rPr>
                          <a:rPr lang="en-US" sz="2800" i="0" kern="0">
                            <a:solidFill>
                              <a:srgbClr val="000000"/>
                            </a:solidFill>
                            <a:latin typeface="UTM Avo" panose="02040603050506020204" pitchFamily="18" charset="0"/>
                            <a:sym typeface="Arial" panose="020B0604020202020204"/>
                          </a:rPr>
                          <m:t>5</m:t>
                        </m:r>
                      </m:num>
                      <m:den>
                        <m:r>
                          <m:rPr>
                            <m:nor/>
                          </m:rPr>
                          <a:rPr lang="en-US" sz="2800" i="0" kern="0">
                            <a:solidFill>
                              <a:srgbClr val="000000"/>
                            </a:solidFill>
                            <a:latin typeface="UTM Avo" panose="02040603050506020204" pitchFamily="18" charset="0"/>
                            <a:sym typeface="Arial" panose="020B0604020202020204"/>
                          </a:rPr>
                          <m:t>8</m:t>
                        </m:r>
                      </m:den>
                    </m:f>
                  </m:oMath>
                </a14:m>
                <a:endParaRPr lang="en-US" sz="2800" kern="0" dirty="0">
                  <a:solidFill>
                    <a:srgbClr val="000000"/>
                  </a:solidFill>
                  <a:latin typeface="UTM Avo" panose="02040603050506020204" pitchFamily="18" charset="0"/>
                  <a:cs typeface="Arial" panose="020B0604020202020204" pitchFamily="34" charset="0"/>
                  <a:sym typeface="Arial" panose="020B0604020202020204"/>
                </a:endParaRPr>
              </a:p>
            </p:txBody>
          </p:sp>
        </mc:Choice>
        <mc:Fallback>
          <p:sp>
            <p:nvSpPr>
              <p:cNvPr id="6" name="Đáp án sai 3"/>
              <p:cNvSpPr>
                <a:spLocks noRot="1" noChangeAspect="1" noMove="1" noResize="1" noEditPoints="1" noAdjustHandles="1" noChangeArrowheads="1" noChangeShapeType="1" noTextEdit="1"/>
              </p:cNvSpPr>
              <p:nvPr/>
            </p:nvSpPr>
            <p:spPr>
              <a:xfrm>
                <a:off x="6425795" y="4764017"/>
                <a:ext cx="4533875" cy="1329689"/>
              </a:xfrm>
              <a:prstGeom prst="roundRect">
                <a:avLst/>
              </a:prstGeom>
              <a:blipFill rotWithShape="1">
                <a:blip r:embed="rId10"/>
                <a:stretch>
                  <a:fillRect l="-5" t="-19" r="5" b="19"/>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r>
                  <a:rPr lang="en-US" altLang="en-US">
                    <a:noFill/>
                  </a:rPr>
                  <a:t> </a:t>
                </a:r>
              </a:p>
            </p:txBody>
          </p:sp>
        </mc:Fallback>
      </mc:AlternateContent>
      <p:pic>
        <p:nvPicPr>
          <p:cNvPr id="13" name="Picture 12">
            <a:hlinkClick r:id="rId11" action="ppaction://hlinksldjump"/>
          </p:cNvPr>
          <p:cNvPicPr>
            <a:picLocks noChangeAspect="1"/>
          </p:cNvPicPr>
          <p:nvPr/>
        </p:nvPicPr>
        <p:blipFill>
          <a:blip r:embed="rId12"/>
          <a:stretch>
            <a:fillRect/>
          </a:stretch>
        </p:blipFill>
        <p:spPr>
          <a:xfrm>
            <a:off x="10910065" y="5603961"/>
            <a:ext cx="1346243" cy="1250083"/>
          </a:xfrm>
          <a:prstGeom prst="rect">
            <a:avLst/>
          </a:prstGeom>
        </p:spPr>
      </p:pic>
      <p:pic>
        <p:nvPicPr>
          <p:cNvPr id="7" name="Picture 6"/>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5077" y="0"/>
            <a:ext cx="883282" cy="986064"/>
          </a:xfrm>
          <a:prstGeom prst="rect">
            <a:avLst/>
          </a:prstGeom>
        </p:spPr>
      </p:pic>
    </p:spTree>
  </p:cSld>
  <p:clrMapOvr>
    <a:masterClrMapping/>
  </p:clrMapOvr>
  <p:transition>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randombar(horizontal)">
                                      <p:cBhvr>
                                        <p:cTn id="7" dur="500"/>
                                        <p:tgtEl>
                                          <p:spTgt spid="17"/>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barn(inVertical)">
                                      <p:cBhvr>
                                        <p:cTn id="11" dur="500"/>
                                        <p:tgtEl>
                                          <p:spTgt spid="3"/>
                                        </p:tgtEl>
                                      </p:cBhvr>
                                    </p:animEffect>
                                  </p:childTnLst>
                                </p:cTn>
                              </p:par>
                            </p:childTnLst>
                          </p:cTn>
                        </p:par>
                        <p:par>
                          <p:cTn id="12" fill="hold">
                            <p:stCondLst>
                              <p:cond delay="1000"/>
                            </p:stCondLst>
                            <p:childTnLst>
                              <p:par>
                                <p:cTn id="13" presetID="16" presetClass="entr" presetSubtype="21" fill="hold" grpId="0"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barn(inVertical)">
                                      <p:cBhvr>
                                        <p:cTn id="15" dur="500"/>
                                        <p:tgtEl>
                                          <p:spTgt spid="4"/>
                                        </p:tgtEl>
                                      </p:cBhvr>
                                    </p:animEffect>
                                  </p:childTnLst>
                                </p:cTn>
                              </p:par>
                            </p:childTnLst>
                          </p:cTn>
                        </p:par>
                        <p:par>
                          <p:cTn id="16" fill="hold">
                            <p:stCondLst>
                              <p:cond delay="1500"/>
                            </p:stCondLst>
                            <p:childTnLst>
                              <p:par>
                                <p:cTn id="17" presetID="16" presetClass="entr" presetSubtype="21" fill="hold" grpId="0" nodeType="after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barn(inVertical)">
                                      <p:cBhvr>
                                        <p:cTn id="19" dur="500"/>
                                        <p:tgtEl>
                                          <p:spTgt spid="2"/>
                                        </p:tgtEl>
                                      </p:cBhvr>
                                    </p:animEffect>
                                  </p:childTnLst>
                                </p:cTn>
                              </p:par>
                            </p:childTnLst>
                          </p:cTn>
                        </p:par>
                        <p:par>
                          <p:cTn id="20" fill="hold">
                            <p:stCondLst>
                              <p:cond delay="2000"/>
                            </p:stCondLst>
                            <p:childTnLst>
                              <p:par>
                                <p:cTn id="21" presetID="16" presetClass="entr" presetSubtype="21" fill="hold" grpId="0" nodeType="after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barn(inVertical)">
                                      <p:cBhvr>
                                        <p:cTn id="2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4" fill="hold" display="0">
                  <p:stCondLst>
                    <p:cond delay="indefinite"/>
                  </p:stCondLst>
                  <p:endCondLst>
                    <p:cond evt="onStopAudio" delay="0">
                      <p:tgtEl>
                        <p:sldTgt/>
                      </p:tgtEl>
                    </p:cond>
                  </p:endCondLst>
                </p:cTn>
                <p:tgtEl>
                  <p:spTgt spid="22"/>
                </p:tgtEl>
              </p:cMediaNode>
            </p:audio>
            <p:audio>
              <p:cMediaNode vol="80000">
                <p:cTn id="25" fill="hold" display="0">
                  <p:stCondLst>
                    <p:cond delay="indefinite"/>
                  </p:stCondLst>
                  <p:endCondLst>
                    <p:cond evt="onStopAudio" delay="0">
                      <p:tgtEl>
                        <p:sldTgt/>
                      </p:tgtEl>
                    </p:cond>
                  </p:endCondLst>
                </p:cTn>
                <p:tgtEl>
                  <p:spTgt spid="27"/>
                </p:tgtEl>
              </p:cMediaNode>
            </p:audio>
            <p:seq concurrent="1" nextAc="seek">
              <p:cTn id="26" restart="whenNotActive" fill="hold" evtFilter="cancelBubble" nodeType="interactiveSeq">
                <p:stCondLst>
                  <p:cond evt="onClick" delay="0">
                    <p:tgtEl>
                      <p:spTgt spid="2"/>
                    </p:tgtEl>
                  </p:cond>
                </p:stCondLst>
                <p:endSync evt="end" delay="0">
                  <p:rtn val="all"/>
                </p:endSync>
                <p:childTnLst>
                  <p:par>
                    <p:cTn id="27" fill="hold">
                      <p:stCondLst>
                        <p:cond delay="0"/>
                      </p:stCondLst>
                      <p:childTnLst>
                        <p:par>
                          <p:cTn id="28" fill="hold">
                            <p:stCondLst>
                              <p:cond delay="0"/>
                            </p:stCondLst>
                            <p:childTnLst>
                              <p:par>
                                <p:cTn id="29" presetID="1" presetClass="emph" presetSubtype="2" fill="hold" nodeType="clickEffect">
                                  <p:stCondLst>
                                    <p:cond delay="0"/>
                                  </p:stCondLst>
                                  <p:childTnLst>
                                    <p:animClr clrSpc="rgb" dir="cw">
                                      <p:cBhvr>
                                        <p:cTn id="30" dur="1000" fill="hold"/>
                                        <p:tgtEl>
                                          <p:spTgt spid="2"/>
                                        </p:tgtEl>
                                        <p:attrNameLst>
                                          <p:attrName>fillcolor</p:attrName>
                                        </p:attrNameLst>
                                      </p:cBhvr>
                                      <p:to>
                                        <a:srgbClr val="FF7E79"/>
                                      </p:to>
                                    </p:animClr>
                                    <p:set>
                                      <p:cBhvr>
                                        <p:cTn id="31" dur="1000" fill="hold"/>
                                        <p:tgtEl>
                                          <p:spTgt spid="2"/>
                                        </p:tgtEl>
                                        <p:attrNameLst>
                                          <p:attrName>fill.type</p:attrName>
                                        </p:attrNameLst>
                                      </p:cBhvr>
                                      <p:to>
                                        <p:strVal val="solid"/>
                                      </p:to>
                                    </p:set>
                                    <p:set>
                                      <p:cBhvr>
                                        <p:cTn id="32" dur="1000" fill="hold"/>
                                        <p:tgtEl>
                                          <p:spTgt spid="2"/>
                                        </p:tgtEl>
                                        <p:attrNameLst>
                                          <p:attrName>fill.on</p:attrName>
                                        </p:attrNameLst>
                                      </p:cBhvr>
                                      <p:to>
                                        <p:strVal val="true"/>
                                      </p:to>
                                    </p:set>
                                  </p:childTnLst>
                                  <p:subTnLst>
                                    <p:audio>
                                      <p:cMediaNode>
                                        <p:cTn display="0" masterRel="sameClick">
                                          <p:stCondLst>
                                            <p:cond evt="begin" delay="0">
                                              <p:tn val="29"/>
                                            </p:cond>
                                          </p:stCondLst>
                                          <p:endCondLst>
                                            <p:cond evt="onStopAudio" delay="0">
                                              <p:tgtEl>
                                                <p:sldTgt/>
                                              </p:tgtEl>
                                            </p:cond>
                                          </p:endCondLst>
                                        </p:cTn>
                                        <p:tgtEl>
                                          <p:sndTgt r:embed="rId14" name="Am-thanh-tra-loi-sai-wav-www_tiengdong_com.wav"/>
                                        </p:tgtEl>
                                      </p:cMediaNode>
                                    </p:audio>
                                  </p:subTnLst>
                                </p:cTn>
                              </p:par>
                            </p:childTnLst>
                          </p:cTn>
                        </p:par>
                      </p:childTnLst>
                    </p:cTn>
                  </p:par>
                </p:childTnLst>
              </p:cTn>
              <p:nextCondLst>
                <p:cond evt="onClick" delay="0">
                  <p:tgtEl>
                    <p:spTgt spid="2"/>
                  </p:tgtEl>
                </p:cond>
              </p:nextCondLst>
            </p:seq>
            <p:seq concurrent="1" nextAc="seek">
              <p:cTn id="33" restart="whenNotActive" fill="hold" evtFilter="cancelBubble" nodeType="interactiveSeq">
                <p:stCondLst>
                  <p:cond evt="onClick" delay="0">
                    <p:tgtEl>
                      <p:spTgt spid="3"/>
                    </p:tgtEl>
                  </p:cond>
                </p:stCondLst>
                <p:endSync evt="end" delay="0">
                  <p:rtn val="all"/>
                </p:endSync>
                <p:childTnLst>
                  <p:par>
                    <p:cTn id="34" fill="hold">
                      <p:stCondLst>
                        <p:cond delay="0"/>
                      </p:stCondLst>
                      <p:childTnLst>
                        <p:par>
                          <p:cTn id="35" fill="hold">
                            <p:stCondLst>
                              <p:cond delay="0"/>
                            </p:stCondLst>
                            <p:childTnLst>
                              <p:par>
                                <p:cTn id="36" presetID="1" presetClass="emph" presetSubtype="2" fill="hold" nodeType="clickEffect">
                                  <p:stCondLst>
                                    <p:cond delay="0"/>
                                  </p:stCondLst>
                                  <p:childTnLst>
                                    <p:animClr clrSpc="rgb" dir="cw">
                                      <p:cBhvr>
                                        <p:cTn id="37" dur="1000" fill="hold"/>
                                        <p:tgtEl>
                                          <p:spTgt spid="3"/>
                                        </p:tgtEl>
                                        <p:attrNameLst>
                                          <p:attrName>fillcolor</p:attrName>
                                        </p:attrNameLst>
                                      </p:cBhvr>
                                      <p:to>
                                        <a:srgbClr val="73FB79"/>
                                      </p:to>
                                    </p:animClr>
                                    <p:set>
                                      <p:cBhvr>
                                        <p:cTn id="38" dur="1000" fill="hold"/>
                                        <p:tgtEl>
                                          <p:spTgt spid="3"/>
                                        </p:tgtEl>
                                        <p:attrNameLst>
                                          <p:attrName>fill.type</p:attrName>
                                        </p:attrNameLst>
                                      </p:cBhvr>
                                      <p:to>
                                        <p:strVal val="solid"/>
                                      </p:to>
                                    </p:set>
                                    <p:set>
                                      <p:cBhvr>
                                        <p:cTn id="39" dur="1000" fill="hold"/>
                                        <p:tgtEl>
                                          <p:spTgt spid="3"/>
                                        </p:tgtEl>
                                        <p:attrNameLst>
                                          <p:attrName>fill.on</p:attrName>
                                        </p:attrNameLst>
                                      </p:cBhvr>
                                      <p:to>
                                        <p:strVal val="true"/>
                                      </p:to>
                                    </p:set>
                                  </p:childTnLst>
                                  <p:subTnLst>
                                    <p:audio>
                                      <p:cMediaNode>
                                        <p:cTn display="0" masterRel="sameClick">
                                          <p:stCondLst>
                                            <p:cond evt="begin" delay="0">
                                              <p:tn val="36"/>
                                            </p:cond>
                                          </p:stCondLst>
                                          <p:endCondLst>
                                            <p:cond evt="onStopAudio" delay="0">
                                              <p:tgtEl>
                                                <p:sldTgt/>
                                              </p:tgtEl>
                                            </p:cond>
                                          </p:endCondLst>
                                        </p:cTn>
                                        <p:tgtEl>
                                          <p:sndTgt r:embed="rId15" name="applause.wav"/>
                                        </p:tgtEl>
                                      </p:cMediaNode>
                                    </p:audio>
                                  </p:subTnLst>
                                </p:cTn>
                              </p:par>
                              <p:par>
                                <p:cTn id="40" presetID="26" presetClass="emph" presetSubtype="0" fill="hold" grpId="1" nodeType="withEffect">
                                  <p:stCondLst>
                                    <p:cond delay="0"/>
                                  </p:stCondLst>
                                  <p:childTnLst>
                                    <p:animEffect transition="out" filter="fade">
                                      <p:cBhvr>
                                        <p:cTn id="41" dur="1000" tmFilter="0, 0; .2, .5; .8, .5; 1, 0"/>
                                        <p:tgtEl>
                                          <p:spTgt spid="3"/>
                                        </p:tgtEl>
                                      </p:cBhvr>
                                    </p:animEffect>
                                    <p:animScale>
                                      <p:cBhvr>
                                        <p:cTn id="42" dur="500" autoRev="1" fill="hold"/>
                                        <p:tgtEl>
                                          <p:spTgt spid="3"/>
                                        </p:tgtEl>
                                      </p:cBhvr>
                                      <p:by x="105000" y="105000"/>
                                    </p:animScale>
                                  </p:childTnLst>
                                </p:cTn>
                              </p:par>
                            </p:childTnLst>
                          </p:cTn>
                        </p:par>
                      </p:childTnLst>
                    </p:cTn>
                  </p:par>
                </p:childTnLst>
              </p:cTn>
              <p:nextCondLst>
                <p:cond evt="onClick" delay="0">
                  <p:tgtEl>
                    <p:spTgt spid="3"/>
                  </p:tgtEl>
                </p:cond>
              </p:nextCondLst>
            </p:seq>
            <p:seq concurrent="1" nextAc="seek">
              <p:cTn id="43" restart="whenNotActive" fill="hold" evtFilter="cancelBubble" nodeType="interactiveSeq">
                <p:stCondLst>
                  <p:cond evt="onClick" delay="0">
                    <p:tgtEl>
                      <p:spTgt spid="4"/>
                    </p:tgtEl>
                  </p:cond>
                </p:stCondLst>
                <p:endSync evt="end" delay="0">
                  <p:rtn val="all"/>
                </p:endSync>
                <p:childTnLst>
                  <p:par>
                    <p:cTn id="44" fill="hold">
                      <p:stCondLst>
                        <p:cond delay="0"/>
                      </p:stCondLst>
                      <p:childTnLst>
                        <p:par>
                          <p:cTn id="45" fill="hold">
                            <p:stCondLst>
                              <p:cond delay="0"/>
                            </p:stCondLst>
                            <p:childTnLst>
                              <p:par>
                                <p:cTn id="46" presetID="1" presetClass="emph" presetSubtype="2" fill="hold" nodeType="clickEffect">
                                  <p:stCondLst>
                                    <p:cond delay="0"/>
                                  </p:stCondLst>
                                  <p:childTnLst>
                                    <p:animClr clrSpc="rgb" dir="cw">
                                      <p:cBhvr>
                                        <p:cTn id="47" dur="1000" fill="hold"/>
                                        <p:tgtEl>
                                          <p:spTgt spid="4"/>
                                        </p:tgtEl>
                                        <p:attrNameLst>
                                          <p:attrName>fillcolor</p:attrName>
                                        </p:attrNameLst>
                                      </p:cBhvr>
                                      <p:to>
                                        <a:srgbClr val="FF7E79"/>
                                      </p:to>
                                    </p:animClr>
                                    <p:set>
                                      <p:cBhvr>
                                        <p:cTn id="48" dur="1000" fill="hold"/>
                                        <p:tgtEl>
                                          <p:spTgt spid="4"/>
                                        </p:tgtEl>
                                        <p:attrNameLst>
                                          <p:attrName>fill.type</p:attrName>
                                        </p:attrNameLst>
                                      </p:cBhvr>
                                      <p:to>
                                        <p:strVal val="solid"/>
                                      </p:to>
                                    </p:set>
                                    <p:set>
                                      <p:cBhvr>
                                        <p:cTn id="49" dur="1000" fill="hold"/>
                                        <p:tgtEl>
                                          <p:spTgt spid="4"/>
                                        </p:tgtEl>
                                        <p:attrNameLst>
                                          <p:attrName>fill.on</p:attrName>
                                        </p:attrNameLst>
                                      </p:cBhvr>
                                      <p:to>
                                        <p:strVal val="true"/>
                                      </p:to>
                                    </p:set>
                                  </p:childTnLst>
                                  <p:subTnLst>
                                    <p:audio>
                                      <p:cMediaNode>
                                        <p:cTn display="0" masterRel="sameClick">
                                          <p:stCondLst>
                                            <p:cond evt="begin" delay="0">
                                              <p:tn val="46"/>
                                            </p:cond>
                                          </p:stCondLst>
                                          <p:endCondLst>
                                            <p:cond evt="onStopAudio" delay="0">
                                              <p:tgtEl>
                                                <p:sldTgt/>
                                              </p:tgtEl>
                                            </p:cond>
                                          </p:endCondLst>
                                        </p:cTn>
                                        <p:tgtEl>
                                          <p:sndTgt r:embed="rId14" name="Am-thanh-tra-loi-sai-wav-www_tiengdong_com.wav"/>
                                        </p:tgtEl>
                                      </p:cMediaNode>
                                    </p:audio>
                                  </p:subTnLst>
                                </p:cTn>
                              </p:par>
                            </p:childTnLst>
                          </p:cTn>
                        </p:par>
                      </p:childTnLst>
                    </p:cTn>
                  </p:par>
                </p:childTnLst>
              </p:cTn>
              <p:nextCondLst>
                <p:cond evt="onClick" delay="0">
                  <p:tgtEl>
                    <p:spTgt spid="4"/>
                  </p:tgtEl>
                </p:cond>
              </p:nextCondLst>
            </p:seq>
            <p:seq concurrent="1" nextAc="seek">
              <p:cTn id="50" restart="whenNotActive" fill="hold" evtFilter="cancelBubble" nodeType="interactiveSeq">
                <p:stCondLst>
                  <p:cond evt="onClick" delay="0">
                    <p:tgtEl>
                      <p:spTgt spid="6"/>
                    </p:tgtEl>
                  </p:cond>
                </p:stCondLst>
                <p:endSync evt="end" delay="0">
                  <p:rtn val="all"/>
                </p:endSync>
                <p:childTnLst>
                  <p:par>
                    <p:cTn id="51" fill="hold">
                      <p:stCondLst>
                        <p:cond delay="0"/>
                      </p:stCondLst>
                      <p:childTnLst>
                        <p:par>
                          <p:cTn id="52" fill="hold">
                            <p:stCondLst>
                              <p:cond delay="0"/>
                            </p:stCondLst>
                            <p:childTnLst>
                              <p:par>
                                <p:cTn id="53" presetID="1" presetClass="emph" presetSubtype="2" fill="hold" nodeType="clickEffect">
                                  <p:stCondLst>
                                    <p:cond delay="0"/>
                                  </p:stCondLst>
                                  <p:childTnLst>
                                    <p:animClr clrSpc="rgb" dir="cw">
                                      <p:cBhvr>
                                        <p:cTn id="54" dur="1000" fill="hold"/>
                                        <p:tgtEl>
                                          <p:spTgt spid="6"/>
                                        </p:tgtEl>
                                        <p:attrNameLst>
                                          <p:attrName>fillcolor</p:attrName>
                                        </p:attrNameLst>
                                      </p:cBhvr>
                                      <p:to>
                                        <a:srgbClr val="FF7E79"/>
                                      </p:to>
                                    </p:animClr>
                                    <p:set>
                                      <p:cBhvr>
                                        <p:cTn id="55" dur="1000" fill="hold"/>
                                        <p:tgtEl>
                                          <p:spTgt spid="6"/>
                                        </p:tgtEl>
                                        <p:attrNameLst>
                                          <p:attrName>fill.type</p:attrName>
                                        </p:attrNameLst>
                                      </p:cBhvr>
                                      <p:to>
                                        <p:strVal val="solid"/>
                                      </p:to>
                                    </p:set>
                                    <p:set>
                                      <p:cBhvr>
                                        <p:cTn id="56" dur="1000" fill="hold"/>
                                        <p:tgtEl>
                                          <p:spTgt spid="6"/>
                                        </p:tgtEl>
                                        <p:attrNameLst>
                                          <p:attrName>fill.on</p:attrName>
                                        </p:attrNameLst>
                                      </p:cBhvr>
                                      <p:to>
                                        <p:strVal val="true"/>
                                      </p:to>
                                    </p:set>
                                  </p:childTnLst>
                                  <p:subTnLst>
                                    <p:audio>
                                      <p:cMediaNode>
                                        <p:cTn display="0" masterRel="sameClick">
                                          <p:stCondLst>
                                            <p:cond evt="begin" delay="0">
                                              <p:tn val="53"/>
                                            </p:cond>
                                          </p:stCondLst>
                                          <p:endCondLst>
                                            <p:cond evt="onStopAudio" delay="0">
                                              <p:tgtEl>
                                                <p:sldTgt/>
                                              </p:tgtEl>
                                            </p:cond>
                                          </p:endCondLst>
                                        </p:cTn>
                                        <p:tgtEl>
                                          <p:sndTgt r:embed="rId14" name="Am-thanh-tra-loi-sai-wav-www_tiengdong_com.wav"/>
                                        </p:tgtEl>
                                      </p:cMediaNode>
                                    </p:audio>
                                  </p:subTnLst>
                                </p:cTn>
                              </p:par>
                            </p:childTnLst>
                          </p:cTn>
                        </p:par>
                      </p:childTnLst>
                    </p:cTn>
                  </p:par>
                </p:childTnLst>
              </p:cTn>
              <p:nextCondLst>
                <p:cond evt="onClick" delay="0">
                  <p:tgtEl>
                    <p:spTgt spid="6"/>
                  </p:tgtEl>
                </p:cond>
              </p:nextCondLst>
            </p:seq>
          </p:childTnLst>
        </p:cTn>
      </p:par>
    </p:tnLst>
    <p:bldLst>
      <p:bldP spid="17" grpId="0" animBg="1"/>
      <p:bldP spid="2" grpId="0" animBg="1"/>
      <p:bldP spid="3" grpId="0" animBg="1"/>
      <p:bldP spid="3" grpId="1" animBg="1"/>
      <p:bldP spid="4" grpId="0" animBg="1"/>
      <p:bldP spid="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CCECFF"/>
        </a:solidFill>
        <a:effectLst/>
      </p:bgPr>
    </p:bg>
    <p:spTree>
      <p:nvGrpSpPr>
        <p:cNvPr id="1" name=""/>
        <p:cNvGrpSpPr/>
        <p:nvPr/>
      </p:nvGrpSpPr>
      <p:grpSpPr>
        <a:xfrm>
          <a:off x="0" y="0"/>
          <a:ext cx="0" cy="0"/>
          <a:chOff x="0" y="0"/>
          <a:chExt cx="0" cy="0"/>
        </a:xfrm>
      </p:grpSpPr>
      <p:sp>
        <p:nvSpPr>
          <p:cNvPr id="9" name="Rectangle 8"/>
          <p:cNvSpPr>
            <a:spLocks noGrp="1" noRot="1" noChangeAspect="1" noMove="1" noResize="1" noEditPoints="1" noAdjustHandles="1" noChangeArrowheads="1" noChangeShapeType="1" noTextEdit="1"/>
          </p:cNvSpPr>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31" tIns="45715" rIns="91431" bIns="45715"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14400">
              <a:lnSpc>
                <a:spcPct val="150000"/>
              </a:lnSpc>
              <a:defRPr/>
            </a:pPr>
            <a:endParaRPr lang="en-US" sz="2665">
              <a:solidFill>
                <a:srgbClr val="000000"/>
              </a:solidFill>
              <a:latin typeface="Arial" panose="020B0604020202020204" pitchFamily="34" charset="0"/>
              <a:cs typeface="Arial" panose="020B0604020202020204" pitchFamily="34" charset="0"/>
              <a:sym typeface="Arial" panose="020B0604020202020204"/>
            </a:endParaRPr>
          </a:p>
        </p:txBody>
      </p:sp>
      <p:sp>
        <p:nvSpPr>
          <p:cNvPr id="5" name="Rectangle 4"/>
          <p:cNvSpPr/>
          <p:nvPr/>
        </p:nvSpPr>
        <p:spPr>
          <a:xfrm>
            <a:off x="0" y="5578765"/>
            <a:ext cx="12188952" cy="1275279"/>
          </a:xfrm>
          <a:custGeom>
            <a:avLst/>
            <a:gdLst>
              <a:gd name="connsiteX0" fmla="*/ 0 w 12188952"/>
              <a:gd name="connsiteY0" fmla="*/ 0 h 1080654"/>
              <a:gd name="connsiteX1" fmla="*/ 12188952 w 12188952"/>
              <a:gd name="connsiteY1" fmla="*/ 0 h 1080654"/>
              <a:gd name="connsiteX2" fmla="*/ 12188952 w 12188952"/>
              <a:gd name="connsiteY2" fmla="*/ 1080654 h 1080654"/>
              <a:gd name="connsiteX3" fmla="*/ 0 w 12188952"/>
              <a:gd name="connsiteY3" fmla="*/ 1080654 h 1080654"/>
              <a:gd name="connsiteX4" fmla="*/ 0 w 12188952"/>
              <a:gd name="connsiteY4" fmla="*/ 0 h 1080654"/>
              <a:gd name="connsiteX0-1" fmla="*/ 0 w 12188952"/>
              <a:gd name="connsiteY0-2" fmla="*/ 490189 h 1570843"/>
              <a:gd name="connsiteX1-3" fmla="*/ 1302327 w 12188952"/>
              <a:gd name="connsiteY1-4" fmla="*/ 0 h 1570843"/>
              <a:gd name="connsiteX2-5" fmla="*/ 12188952 w 12188952"/>
              <a:gd name="connsiteY2-6" fmla="*/ 490189 h 1570843"/>
              <a:gd name="connsiteX3-7" fmla="*/ 12188952 w 12188952"/>
              <a:gd name="connsiteY3-8" fmla="*/ 1570843 h 1570843"/>
              <a:gd name="connsiteX4-9" fmla="*/ 0 w 12188952"/>
              <a:gd name="connsiteY4-10" fmla="*/ 1570843 h 1570843"/>
              <a:gd name="connsiteX5" fmla="*/ 0 w 12188952"/>
              <a:gd name="connsiteY5" fmla="*/ 490189 h 1570843"/>
              <a:gd name="connsiteX0-11" fmla="*/ 0 w 12188952"/>
              <a:gd name="connsiteY0-12" fmla="*/ 490189 h 1570843"/>
              <a:gd name="connsiteX1-13" fmla="*/ 1302327 w 12188952"/>
              <a:gd name="connsiteY1-14" fmla="*/ 0 h 1570843"/>
              <a:gd name="connsiteX2-15" fmla="*/ 2909455 w 12188952"/>
              <a:gd name="connsiteY2-16" fmla="*/ 443346 h 1570843"/>
              <a:gd name="connsiteX3-17" fmla="*/ 12188952 w 12188952"/>
              <a:gd name="connsiteY3-18" fmla="*/ 490189 h 1570843"/>
              <a:gd name="connsiteX4-19" fmla="*/ 12188952 w 12188952"/>
              <a:gd name="connsiteY4-20" fmla="*/ 1570843 h 1570843"/>
              <a:gd name="connsiteX5-21" fmla="*/ 0 w 12188952"/>
              <a:gd name="connsiteY5-22" fmla="*/ 1570843 h 1570843"/>
              <a:gd name="connsiteX6" fmla="*/ 0 w 12188952"/>
              <a:gd name="connsiteY6" fmla="*/ 490189 h 1570843"/>
              <a:gd name="connsiteX0-23" fmla="*/ 0 w 12188952"/>
              <a:gd name="connsiteY0-24" fmla="*/ 490189 h 1570843"/>
              <a:gd name="connsiteX1-25" fmla="*/ 1302327 w 12188952"/>
              <a:gd name="connsiteY1-26" fmla="*/ 0 h 1570843"/>
              <a:gd name="connsiteX2-27" fmla="*/ 2909455 w 12188952"/>
              <a:gd name="connsiteY2-28" fmla="*/ 443346 h 1570843"/>
              <a:gd name="connsiteX3-29" fmla="*/ 3805382 w 12188952"/>
              <a:gd name="connsiteY3-30" fmla="*/ 184728 h 1570843"/>
              <a:gd name="connsiteX4-31" fmla="*/ 12188952 w 12188952"/>
              <a:gd name="connsiteY4-32" fmla="*/ 490189 h 1570843"/>
              <a:gd name="connsiteX5-33" fmla="*/ 12188952 w 12188952"/>
              <a:gd name="connsiteY5-34" fmla="*/ 1570843 h 1570843"/>
              <a:gd name="connsiteX6-35" fmla="*/ 0 w 12188952"/>
              <a:gd name="connsiteY6-36" fmla="*/ 1570843 h 1570843"/>
              <a:gd name="connsiteX7" fmla="*/ 0 w 12188952"/>
              <a:gd name="connsiteY7" fmla="*/ 490189 h 1570843"/>
              <a:gd name="connsiteX0-37" fmla="*/ 0 w 12188952"/>
              <a:gd name="connsiteY0-38" fmla="*/ 490189 h 1570843"/>
              <a:gd name="connsiteX1-39" fmla="*/ 1302327 w 12188952"/>
              <a:gd name="connsiteY1-40" fmla="*/ 0 h 1570843"/>
              <a:gd name="connsiteX2-41" fmla="*/ 2909455 w 12188952"/>
              <a:gd name="connsiteY2-42" fmla="*/ 443346 h 1570843"/>
              <a:gd name="connsiteX3-43" fmla="*/ 3805382 w 12188952"/>
              <a:gd name="connsiteY3-44" fmla="*/ 184728 h 1570843"/>
              <a:gd name="connsiteX4-45" fmla="*/ 5929745 w 12188952"/>
              <a:gd name="connsiteY4-46" fmla="*/ 517237 h 1570843"/>
              <a:gd name="connsiteX5-47" fmla="*/ 12188952 w 12188952"/>
              <a:gd name="connsiteY5-48" fmla="*/ 490189 h 1570843"/>
              <a:gd name="connsiteX6-49" fmla="*/ 12188952 w 12188952"/>
              <a:gd name="connsiteY6-50" fmla="*/ 1570843 h 1570843"/>
              <a:gd name="connsiteX7-51" fmla="*/ 0 w 12188952"/>
              <a:gd name="connsiteY7-52" fmla="*/ 1570843 h 1570843"/>
              <a:gd name="connsiteX8" fmla="*/ 0 w 12188952"/>
              <a:gd name="connsiteY8" fmla="*/ 490189 h 1570843"/>
              <a:gd name="connsiteX0-53" fmla="*/ 0 w 12188952"/>
              <a:gd name="connsiteY0-54" fmla="*/ 490189 h 1570843"/>
              <a:gd name="connsiteX1-55" fmla="*/ 1302327 w 12188952"/>
              <a:gd name="connsiteY1-56" fmla="*/ 0 h 1570843"/>
              <a:gd name="connsiteX2-57" fmla="*/ 2909455 w 12188952"/>
              <a:gd name="connsiteY2-58" fmla="*/ 443346 h 1570843"/>
              <a:gd name="connsiteX3-59" fmla="*/ 3805382 w 12188952"/>
              <a:gd name="connsiteY3-60" fmla="*/ 184728 h 1570843"/>
              <a:gd name="connsiteX4-61" fmla="*/ 5929745 w 12188952"/>
              <a:gd name="connsiteY4-62" fmla="*/ 517237 h 1570843"/>
              <a:gd name="connsiteX5-63" fmla="*/ 7767782 w 12188952"/>
              <a:gd name="connsiteY5-64" fmla="*/ 628074 h 1570843"/>
              <a:gd name="connsiteX6-65" fmla="*/ 12188952 w 12188952"/>
              <a:gd name="connsiteY6-66" fmla="*/ 490189 h 1570843"/>
              <a:gd name="connsiteX7-67" fmla="*/ 12188952 w 12188952"/>
              <a:gd name="connsiteY7-68" fmla="*/ 1570843 h 1570843"/>
              <a:gd name="connsiteX8-69" fmla="*/ 0 w 12188952"/>
              <a:gd name="connsiteY8-70" fmla="*/ 1570843 h 1570843"/>
              <a:gd name="connsiteX9" fmla="*/ 0 w 12188952"/>
              <a:gd name="connsiteY9" fmla="*/ 490189 h 1570843"/>
              <a:gd name="connsiteX0-71" fmla="*/ 0 w 12188952"/>
              <a:gd name="connsiteY0-72" fmla="*/ 490189 h 1570843"/>
              <a:gd name="connsiteX1-73" fmla="*/ 1302327 w 12188952"/>
              <a:gd name="connsiteY1-74" fmla="*/ 0 h 1570843"/>
              <a:gd name="connsiteX2-75" fmla="*/ 2909455 w 12188952"/>
              <a:gd name="connsiteY2-76" fmla="*/ 443346 h 1570843"/>
              <a:gd name="connsiteX3-77" fmla="*/ 3805382 w 12188952"/>
              <a:gd name="connsiteY3-78" fmla="*/ 184728 h 1570843"/>
              <a:gd name="connsiteX4-79" fmla="*/ 5929745 w 12188952"/>
              <a:gd name="connsiteY4-80" fmla="*/ 517237 h 1570843"/>
              <a:gd name="connsiteX5-81" fmla="*/ 7767782 w 12188952"/>
              <a:gd name="connsiteY5-82" fmla="*/ 628074 h 1570843"/>
              <a:gd name="connsiteX6-83" fmla="*/ 8829964 w 12188952"/>
              <a:gd name="connsiteY6-84" fmla="*/ 360219 h 1570843"/>
              <a:gd name="connsiteX7-85" fmla="*/ 12188952 w 12188952"/>
              <a:gd name="connsiteY7-86" fmla="*/ 490189 h 1570843"/>
              <a:gd name="connsiteX8-87" fmla="*/ 12188952 w 12188952"/>
              <a:gd name="connsiteY8-88" fmla="*/ 1570843 h 1570843"/>
              <a:gd name="connsiteX9-89" fmla="*/ 0 w 12188952"/>
              <a:gd name="connsiteY9-90" fmla="*/ 1570843 h 1570843"/>
              <a:gd name="connsiteX10" fmla="*/ 0 w 12188952"/>
              <a:gd name="connsiteY10" fmla="*/ 490189 h 1570843"/>
              <a:gd name="connsiteX0-91" fmla="*/ 0 w 12188952"/>
              <a:gd name="connsiteY0-92" fmla="*/ 490189 h 1570843"/>
              <a:gd name="connsiteX1-93" fmla="*/ 1302327 w 12188952"/>
              <a:gd name="connsiteY1-94" fmla="*/ 0 h 1570843"/>
              <a:gd name="connsiteX2-95" fmla="*/ 2909455 w 12188952"/>
              <a:gd name="connsiteY2-96" fmla="*/ 443346 h 1570843"/>
              <a:gd name="connsiteX3-97" fmla="*/ 3805382 w 12188952"/>
              <a:gd name="connsiteY3-98" fmla="*/ 184728 h 1570843"/>
              <a:gd name="connsiteX4-99" fmla="*/ 5929745 w 12188952"/>
              <a:gd name="connsiteY4-100" fmla="*/ 517237 h 1570843"/>
              <a:gd name="connsiteX5-101" fmla="*/ 7767782 w 12188952"/>
              <a:gd name="connsiteY5-102" fmla="*/ 628074 h 1570843"/>
              <a:gd name="connsiteX6-103" fmla="*/ 8829964 w 12188952"/>
              <a:gd name="connsiteY6-104" fmla="*/ 360219 h 1570843"/>
              <a:gd name="connsiteX7-105" fmla="*/ 10418618 w 12188952"/>
              <a:gd name="connsiteY7-106" fmla="*/ 544946 h 1570843"/>
              <a:gd name="connsiteX8-107" fmla="*/ 12188952 w 12188952"/>
              <a:gd name="connsiteY8-108" fmla="*/ 490189 h 1570843"/>
              <a:gd name="connsiteX9-109" fmla="*/ 12188952 w 12188952"/>
              <a:gd name="connsiteY9-110" fmla="*/ 1570843 h 1570843"/>
              <a:gd name="connsiteX10-111" fmla="*/ 0 w 12188952"/>
              <a:gd name="connsiteY10-112" fmla="*/ 1570843 h 1570843"/>
              <a:gd name="connsiteX11" fmla="*/ 0 w 12188952"/>
              <a:gd name="connsiteY11" fmla="*/ 490189 h 1570843"/>
              <a:gd name="connsiteX0-113" fmla="*/ 0 w 12188952"/>
              <a:gd name="connsiteY0-114" fmla="*/ 490189 h 1570843"/>
              <a:gd name="connsiteX1-115" fmla="*/ 1302327 w 12188952"/>
              <a:gd name="connsiteY1-116" fmla="*/ 0 h 1570843"/>
              <a:gd name="connsiteX2-117" fmla="*/ 2909455 w 12188952"/>
              <a:gd name="connsiteY2-118" fmla="*/ 443346 h 1570843"/>
              <a:gd name="connsiteX3-119" fmla="*/ 3805382 w 12188952"/>
              <a:gd name="connsiteY3-120" fmla="*/ 184728 h 1570843"/>
              <a:gd name="connsiteX4-121" fmla="*/ 5929745 w 12188952"/>
              <a:gd name="connsiteY4-122" fmla="*/ 517237 h 1570843"/>
              <a:gd name="connsiteX5-123" fmla="*/ 7767782 w 12188952"/>
              <a:gd name="connsiteY5-124" fmla="*/ 628074 h 1570843"/>
              <a:gd name="connsiteX6-125" fmla="*/ 8829964 w 12188952"/>
              <a:gd name="connsiteY6-126" fmla="*/ 360219 h 1570843"/>
              <a:gd name="connsiteX7-127" fmla="*/ 10418618 w 12188952"/>
              <a:gd name="connsiteY7-128" fmla="*/ 544946 h 1570843"/>
              <a:gd name="connsiteX8-129" fmla="*/ 11406909 w 12188952"/>
              <a:gd name="connsiteY8-130" fmla="*/ 323274 h 1570843"/>
              <a:gd name="connsiteX9-131" fmla="*/ 12188952 w 12188952"/>
              <a:gd name="connsiteY9-132" fmla="*/ 490189 h 1570843"/>
              <a:gd name="connsiteX10-133" fmla="*/ 12188952 w 12188952"/>
              <a:gd name="connsiteY10-134" fmla="*/ 1570843 h 1570843"/>
              <a:gd name="connsiteX11-135" fmla="*/ 0 w 12188952"/>
              <a:gd name="connsiteY11-136" fmla="*/ 1570843 h 1570843"/>
              <a:gd name="connsiteX12" fmla="*/ 0 w 12188952"/>
              <a:gd name="connsiteY12" fmla="*/ 490189 h 1570843"/>
              <a:gd name="connsiteX0-137" fmla="*/ 0 w 12188952"/>
              <a:gd name="connsiteY0-138" fmla="*/ 305461 h 1386115"/>
              <a:gd name="connsiteX1-139" fmla="*/ 1330036 w 12188952"/>
              <a:gd name="connsiteY1-140" fmla="*/ 18472 h 1386115"/>
              <a:gd name="connsiteX2-141" fmla="*/ 2909455 w 12188952"/>
              <a:gd name="connsiteY2-142" fmla="*/ 258618 h 1386115"/>
              <a:gd name="connsiteX3-143" fmla="*/ 3805382 w 12188952"/>
              <a:gd name="connsiteY3-144" fmla="*/ 0 h 1386115"/>
              <a:gd name="connsiteX4-145" fmla="*/ 5929745 w 12188952"/>
              <a:gd name="connsiteY4-146" fmla="*/ 332509 h 1386115"/>
              <a:gd name="connsiteX5-147" fmla="*/ 7767782 w 12188952"/>
              <a:gd name="connsiteY5-148" fmla="*/ 443346 h 1386115"/>
              <a:gd name="connsiteX6-149" fmla="*/ 8829964 w 12188952"/>
              <a:gd name="connsiteY6-150" fmla="*/ 175491 h 1386115"/>
              <a:gd name="connsiteX7-151" fmla="*/ 10418618 w 12188952"/>
              <a:gd name="connsiteY7-152" fmla="*/ 360218 h 1386115"/>
              <a:gd name="connsiteX8-153" fmla="*/ 11406909 w 12188952"/>
              <a:gd name="connsiteY8-154" fmla="*/ 138546 h 1386115"/>
              <a:gd name="connsiteX9-155" fmla="*/ 12188952 w 12188952"/>
              <a:gd name="connsiteY9-156" fmla="*/ 305461 h 1386115"/>
              <a:gd name="connsiteX10-157" fmla="*/ 12188952 w 12188952"/>
              <a:gd name="connsiteY10-158" fmla="*/ 1386115 h 1386115"/>
              <a:gd name="connsiteX11-159" fmla="*/ 0 w 12188952"/>
              <a:gd name="connsiteY11-160" fmla="*/ 1386115 h 1386115"/>
              <a:gd name="connsiteX12-161" fmla="*/ 0 w 12188952"/>
              <a:gd name="connsiteY12-162" fmla="*/ 305461 h 1386115"/>
              <a:gd name="connsiteX0-163" fmla="*/ 0 w 12188952"/>
              <a:gd name="connsiteY0-164" fmla="*/ 305461 h 1386115"/>
              <a:gd name="connsiteX1-165" fmla="*/ 1366981 w 12188952"/>
              <a:gd name="connsiteY1-166" fmla="*/ 193963 h 1386115"/>
              <a:gd name="connsiteX2-167" fmla="*/ 2909455 w 12188952"/>
              <a:gd name="connsiteY2-168" fmla="*/ 258618 h 1386115"/>
              <a:gd name="connsiteX3-169" fmla="*/ 3805382 w 12188952"/>
              <a:gd name="connsiteY3-170" fmla="*/ 0 h 1386115"/>
              <a:gd name="connsiteX4-171" fmla="*/ 5929745 w 12188952"/>
              <a:gd name="connsiteY4-172" fmla="*/ 332509 h 1386115"/>
              <a:gd name="connsiteX5-173" fmla="*/ 7767782 w 12188952"/>
              <a:gd name="connsiteY5-174" fmla="*/ 443346 h 1386115"/>
              <a:gd name="connsiteX6-175" fmla="*/ 8829964 w 12188952"/>
              <a:gd name="connsiteY6-176" fmla="*/ 175491 h 1386115"/>
              <a:gd name="connsiteX7-177" fmla="*/ 10418618 w 12188952"/>
              <a:gd name="connsiteY7-178" fmla="*/ 360218 h 1386115"/>
              <a:gd name="connsiteX8-179" fmla="*/ 11406909 w 12188952"/>
              <a:gd name="connsiteY8-180" fmla="*/ 138546 h 1386115"/>
              <a:gd name="connsiteX9-181" fmla="*/ 12188952 w 12188952"/>
              <a:gd name="connsiteY9-182" fmla="*/ 305461 h 1386115"/>
              <a:gd name="connsiteX10-183" fmla="*/ 12188952 w 12188952"/>
              <a:gd name="connsiteY10-184" fmla="*/ 1386115 h 1386115"/>
              <a:gd name="connsiteX11-185" fmla="*/ 0 w 12188952"/>
              <a:gd name="connsiteY11-186" fmla="*/ 1386115 h 1386115"/>
              <a:gd name="connsiteX12-187" fmla="*/ 0 w 12188952"/>
              <a:gd name="connsiteY12-188" fmla="*/ 305461 h 1386115"/>
              <a:gd name="connsiteX0-189" fmla="*/ 0 w 12188952"/>
              <a:gd name="connsiteY0-190" fmla="*/ 305461 h 1386115"/>
              <a:gd name="connsiteX1-191" fmla="*/ 1366981 w 12188952"/>
              <a:gd name="connsiteY1-192" fmla="*/ 110836 h 1386115"/>
              <a:gd name="connsiteX2-193" fmla="*/ 2909455 w 12188952"/>
              <a:gd name="connsiteY2-194" fmla="*/ 258618 h 1386115"/>
              <a:gd name="connsiteX3-195" fmla="*/ 3805382 w 12188952"/>
              <a:gd name="connsiteY3-196" fmla="*/ 0 h 1386115"/>
              <a:gd name="connsiteX4-197" fmla="*/ 5929745 w 12188952"/>
              <a:gd name="connsiteY4-198" fmla="*/ 332509 h 1386115"/>
              <a:gd name="connsiteX5-199" fmla="*/ 7767782 w 12188952"/>
              <a:gd name="connsiteY5-200" fmla="*/ 443346 h 1386115"/>
              <a:gd name="connsiteX6-201" fmla="*/ 8829964 w 12188952"/>
              <a:gd name="connsiteY6-202" fmla="*/ 175491 h 1386115"/>
              <a:gd name="connsiteX7-203" fmla="*/ 10418618 w 12188952"/>
              <a:gd name="connsiteY7-204" fmla="*/ 360218 h 1386115"/>
              <a:gd name="connsiteX8-205" fmla="*/ 11406909 w 12188952"/>
              <a:gd name="connsiteY8-206" fmla="*/ 138546 h 1386115"/>
              <a:gd name="connsiteX9-207" fmla="*/ 12188952 w 12188952"/>
              <a:gd name="connsiteY9-208" fmla="*/ 305461 h 1386115"/>
              <a:gd name="connsiteX10-209" fmla="*/ 12188952 w 12188952"/>
              <a:gd name="connsiteY10-210" fmla="*/ 1386115 h 1386115"/>
              <a:gd name="connsiteX11-211" fmla="*/ 0 w 12188952"/>
              <a:gd name="connsiteY11-212" fmla="*/ 1386115 h 1386115"/>
              <a:gd name="connsiteX12-213" fmla="*/ 0 w 12188952"/>
              <a:gd name="connsiteY12-214" fmla="*/ 305461 h 1386115"/>
              <a:gd name="connsiteX0-215" fmla="*/ 0 w 12188952"/>
              <a:gd name="connsiteY0-216" fmla="*/ 194625 h 1275279"/>
              <a:gd name="connsiteX1-217" fmla="*/ 1366981 w 12188952"/>
              <a:gd name="connsiteY1-218" fmla="*/ 0 h 1275279"/>
              <a:gd name="connsiteX2-219" fmla="*/ 2909455 w 12188952"/>
              <a:gd name="connsiteY2-220" fmla="*/ 147782 h 1275279"/>
              <a:gd name="connsiteX3-221" fmla="*/ 4359564 w 12188952"/>
              <a:gd name="connsiteY3-222" fmla="*/ 27709 h 1275279"/>
              <a:gd name="connsiteX4-223" fmla="*/ 5929745 w 12188952"/>
              <a:gd name="connsiteY4-224" fmla="*/ 221673 h 1275279"/>
              <a:gd name="connsiteX5-225" fmla="*/ 7767782 w 12188952"/>
              <a:gd name="connsiteY5-226" fmla="*/ 332510 h 1275279"/>
              <a:gd name="connsiteX6-227" fmla="*/ 8829964 w 12188952"/>
              <a:gd name="connsiteY6-228" fmla="*/ 64655 h 1275279"/>
              <a:gd name="connsiteX7-229" fmla="*/ 10418618 w 12188952"/>
              <a:gd name="connsiteY7-230" fmla="*/ 249382 h 1275279"/>
              <a:gd name="connsiteX8-231" fmla="*/ 11406909 w 12188952"/>
              <a:gd name="connsiteY8-232" fmla="*/ 27710 h 1275279"/>
              <a:gd name="connsiteX9-233" fmla="*/ 12188952 w 12188952"/>
              <a:gd name="connsiteY9-234" fmla="*/ 194625 h 1275279"/>
              <a:gd name="connsiteX10-235" fmla="*/ 12188952 w 12188952"/>
              <a:gd name="connsiteY10-236" fmla="*/ 1275279 h 1275279"/>
              <a:gd name="connsiteX11-237" fmla="*/ 0 w 12188952"/>
              <a:gd name="connsiteY11-238" fmla="*/ 1275279 h 1275279"/>
              <a:gd name="connsiteX12-239" fmla="*/ 0 w 12188952"/>
              <a:gd name="connsiteY12-240" fmla="*/ 194625 h 127527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 ang="0">
                <a:pos x="connsiteX6-35" y="connsiteY6-36"/>
              </a:cxn>
              <a:cxn ang="0">
                <a:pos x="connsiteX7-51" y="connsiteY7-52"/>
              </a:cxn>
              <a:cxn ang="0">
                <a:pos x="connsiteX8-69" y="connsiteY8-70"/>
              </a:cxn>
              <a:cxn ang="0">
                <a:pos x="connsiteX9-89" y="connsiteY9-90"/>
              </a:cxn>
              <a:cxn ang="0">
                <a:pos x="connsiteX10-111" y="connsiteY10-112"/>
              </a:cxn>
              <a:cxn ang="0">
                <a:pos x="connsiteX11-135" y="connsiteY11-136"/>
              </a:cxn>
              <a:cxn ang="0">
                <a:pos x="connsiteX12-161" y="connsiteY12-162"/>
              </a:cxn>
            </a:cxnLst>
            <a:rect l="l" t="t" r="r" b="b"/>
            <a:pathLst>
              <a:path w="12188952" h="1275279">
                <a:moveTo>
                  <a:pt x="0" y="194625"/>
                </a:moveTo>
                <a:cubicBezTo>
                  <a:pt x="443345" y="191326"/>
                  <a:pt x="923636" y="3299"/>
                  <a:pt x="1366981" y="0"/>
                </a:cubicBezTo>
                <a:lnTo>
                  <a:pt x="2909455" y="147782"/>
                </a:lnTo>
                <a:cubicBezTo>
                  <a:pt x="3168073" y="147782"/>
                  <a:pt x="4100946" y="27709"/>
                  <a:pt x="4359564" y="27709"/>
                </a:cubicBezTo>
                <a:cubicBezTo>
                  <a:pt x="5003031" y="46182"/>
                  <a:pt x="5286278" y="203200"/>
                  <a:pt x="5929745" y="221673"/>
                </a:cubicBezTo>
                <a:cubicBezTo>
                  <a:pt x="6471612" y="212437"/>
                  <a:pt x="7225915" y="341746"/>
                  <a:pt x="7767782" y="332510"/>
                </a:cubicBezTo>
                <a:cubicBezTo>
                  <a:pt x="8121843" y="326352"/>
                  <a:pt x="8475903" y="70813"/>
                  <a:pt x="8829964" y="64655"/>
                </a:cubicBezTo>
                <a:cubicBezTo>
                  <a:pt x="9341043" y="89285"/>
                  <a:pt x="9907539" y="224752"/>
                  <a:pt x="10418618" y="249382"/>
                </a:cubicBezTo>
                <a:cubicBezTo>
                  <a:pt x="10766521" y="233988"/>
                  <a:pt x="11059006" y="43104"/>
                  <a:pt x="11406909" y="27710"/>
                </a:cubicBezTo>
                <a:lnTo>
                  <a:pt x="12188952" y="194625"/>
                </a:lnTo>
                <a:lnTo>
                  <a:pt x="12188952" y="1275279"/>
                </a:lnTo>
                <a:lnTo>
                  <a:pt x="0" y="1275279"/>
                </a:lnTo>
                <a:lnTo>
                  <a:pt x="0" y="194625"/>
                </a:lnTo>
                <a:close/>
              </a:path>
            </a:pathLst>
          </a:custGeom>
          <a:solidFill>
            <a:srgbClr val="9DCD44"/>
          </a:solidFill>
          <a:ln>
            <a:solidFill>
              <a:srgbClr val="9DCD44"/>
            </a:solidFill>
          </a:ln>
        </p:spPr>
        <p:style>
          <a:lnRef idx="2">
            <a:schemeClr val="accent1">
              <a:shade val="50000"/>
            </a:schemeClr>
          </a:lnRef>
          <a:fillRef idx="1">
            <a:schemeClr val="accent1"/>
          </a:fillRef>
          <a:effectRef idx="0">
            <a:schemeClr val="accent1"/>
          </a:effectRef>
          <a:fontRef idx="minor">
            <a:schemeClr val="lt1"/>
          </a:fontRef>
        </p:style>
        <p:txBody>
          <a:bodyPr lIns="91431" tIns="45715" rIns="91431" bIns="45715" rtlCol="0" anchor="ctr"/>
          <a:lstStyle/>
          <a:p>
            <a:pPr algn="ctr" defTabSz="914400">
              <a:lnSpc>
                <a:spcPct val="150000"/>
              </a:lnSpc>
              <a:defRPr/>
            </a:pPr>
            <a:endParaRPr lang="en-US" sz="2500">
              <a:solidFill>
                <a:srgbClr val="000000"/>
              </a:solidFill>
              <a:latin typeface="UTM Avo" panose="02040603050506020204" pitchFamily="18"/>
              <a:cs typeface="Arial" panose="020B0604020202020204" pitchFamily="34" charset="0"/>
              <a:sym typeface="Arial" panose="020B0604020202020204"/>
            </a:endParaRPr>
          </a:p>
        </p:txBody>
      </p:sp>
      <mc:AlternateContent xmlns:mc="http://schemas.openxmlformats.org/markup-compatibility/2006">
        <mc:Choice xmlns:a14="http://schemas.microsoft.com/office/drawing/2010/main" Requires="a14">
          <p:sp>
            <p:nvSpPr>
              <p:cNvPr id="17" name="Câu hỏi"/>
              <p:cNvSpPr/>
              <p:nvPr/>
            </p:nvSpPr>
            <p:spPr>
              <a:xfrm>
                <a:off x="1213061" y="636472"/>
                <a:ext cx="9762837" cy="217422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31" tIns="45715" rIns="91431" bIns="45715" rtlCol="0" anchor="ctr"/>
              <a:lstStyle/>
              <a:p>
                <a:pPr algn="ctr" defTabSz="609600">
                  <a:lnSpc>
                    <a:spcPct val="150000"/>
                  </a:lnSpc>
                  <a:buClr>
                    <a:srgbClr val="000000"/>
                  </a:buClr>
                </a:pPr>
                <a:r>
                  <a:rPr lang="en-US" sz="2500" b="1" kern="0" dirty="0">
                    <a:solidFill>
                      <a:srgbClr val="000000"/>
                    </a:solidFill>
                    <a:latin typeface="UTM Avo" panose="02040603050506020204" pitchFamily="18"/>
                    <a:cs typeface="Arial" panose="020B0604020202020204" pitchFamily="34" charset="0"/>
                    <a:sym typeface="Arial" panose="020B0604020202020204"/>
                  </a:rPr>
                  <a:t>Câu 3:</a:t>
                </a:r>
                <a:r>
                  <a:rPr lang="en-US" sz="2500" kern="0" dirty="0">
                    <a:solidFill>
                      <a:srgbClr val="000000"/>
                    </a:solidFill>
                    <a:latin typeface="UTM Avo" panose="02040603050506020204" pitchFamily="18"/>
                    <a:cs typeface="Arial" panose="020B0604020202020204" pitchFamily="34" charset="0"/>
                    <a:sym typeface="Arial" panose="020B0604020202020204"/>
                  </a:rPr>
                  <a:t> </a:t>
                </a:r>
                <a:r>
                  <a:rPr lang="en-US" sz="2500" kern="0" dirty="0" err="1">
                    <a:solidFill>
                      <a:srgbClr val="000000"/>
                    </a:solidFill>
                    <a:latin typeface="UTM Avo" panose="02040603050506020204" pitchFamily="18"/>
                    <a:cs typeface="Arial" panose="020B0604020202020204" pitchFamily="34" charset="0"/>
                    <a:sym typeface="Arial" panose="020B0604020202020204"/>
                  </a:rPr>
                  <a:t>Mẹ</a:t>
                </a:r>
                <a:r>
                  <a:rPr lang="en-US" sz="2500" kern="0" dirty="0">
                    <a:solidFill>
                      <a:srgbClr val="000000"/>
                    </a:solidFill>
                    <a:latin typeface="UTM Avo" panose="02040603050506020204" pitchFamily="18"/>
                    <a:cs typeface="Arial" panose="020B0604020202020204" pitchFamily="34" charset="0"/>
                    <a:sym typeface="Arial" panose="020B0604020202020204"/>
                  </a:rPr>
                  <a:t> </a:t>
                </a:r>
                <a:r>
                  <a:rPr lang="en-US" sz="2500" kern="0" dirty="0" err="1">
                    <a:solidFill>
                      <a:srgbClr val="000000"/>
                    </a:solidFill>
                    <a:latin typeface="UTM Avo" panose="02040603050506020204" pitchFamily="18"/>
                    <a:cs typeface="Arial" panose="020B0604020202020204" pitchFamily="34" charset="0"/>
                    <a:sym typeface="Arial" panose="020B0604020202020204"/>
                  </a:rPr>
                  <a:t>dùng</a:t>
                </a:r>
                <a:r>
                  <a:rPr lang="en-US" sz="2500" kern="0" dirty="0">
                    <a:solidFill>
                      <a:srgbClr val="000000"/>
                    </a:solidFill>
                    <a:latin typeface="UTM Avo" panose="02040603050506020204" pitchFamily="18"/>
                    <a:cs typeface="Arial" panose="020B0604020202020204" pitchFamily="34" charset="0"/>
                    <a:sym typeface="Arial" panose="020B0604020202020204"/>
                  </a:rPr>
                  <a:t> </a:t>
                </a:r>
                <a:r>
                  <a:rPr lang="en-US" sz="2500" kern="0" dirty="0" err="1">
                    <a:solidFill>
                      <a:srgbClr val="000000"/>
                    </a:solidFill>
                    <a:latin typeface="UTM Avo" panose="02040603050506020204" pitchFamily="18"/>
                    <a:cs typeface="Arial" panose="020B0604020202020204" pitchFamily="34" charset="0"/>
                    <a:sym typeface="Arial" panose="020B0604020202020204"/>
                  </a:rPr>
                  <a:t>nước</a:t>
                </a:r>
                <a:r>
                  <a:rPr lang="en-US" sz="2500" kern="0" dirty="0">
                    <a:solidFill>
                      <a:srgbClr val="000000"/>
                    </a:solidFill>
                    <a:latin typeface="UTM Avo" panose="02040603050506020204" pitchFamily="18"/>
                    <a:cs typeface="Arial" panose="020B0604020202020204" pitchFamily="34" charset="0"/>
                    <a:sym typeface="Arial" panose="020B0604020202020204"/>
                  </a:rPr>
                  <a:t> </a:t>
                </a:r>
                <a:r>
                  <a:rPr lang="en-US" sz="2500" kern="0" dirty="0" err="1">
                    <a:solidFill>
                      <a:srgbClr val="000000"/>
                    </a:solidFill>
                    <a:latin typeface="UTM Avo" panose="02040603050506020204" pitchFamily="18"/>
                    <a:cs typeface="Arial" panose="020B0604020202020204" pitchFamily="34" charset="0"/>
                    <a:sym typeface="Arial" panose="020B0604020202020204"/>
                  </a:rPr>
                  <a:t>giặt</a:t>
                </a:r>
                <a:r>
                  <a:rPr lang="en-US" sz="2500" kern="0" dirty="0">
                    <a:solidFill>
                      <a:srgbClr val="000000"/>
                    </a:solidFill>
                    <a:latin typeface="UTM Avo" panose="02040603050506020204" pitchFamily="18"/>
                    <a:cs typeface="Arial" panose="020B0604020202020204" pitchFamily="34" charset="0"/>
                    <a:sym typeface="Arial" panose="020B0604020202020204"/>
                  </a:rPr>
                  <a:t> </a:t>
                </a:r>
                <a:r>
                  <a:rPr lang="en-US" sz="2500" kern="0" dirty="0" err="1">
                    <a:solidFill>
                      <a:srgbClr val="000000"/>
                    </a:solidFill>
                    <a:latin typeface="UTM Avo" panose="02040603050506020204" pitchFamily="18"/>
                    <a:cs typeface="Arial" panose="020B0604020202020204" pitchFamily="34" charset="0"/>
                    <a:sym typeface="Arial" panose="020B0604020202020204"/>
                  </a:rPr>
                  <a:t>để</a:t>
                </a:r>
                <a:r>
                  <a:rPr lang="en-US" sz="2500" kern="0" dirty="0">
                    <a:solidFill>
                      <a:srgbClr val="000000"/>
                    </a:solidFill>
                    <a:latin typeface="UTM Avo" panose="02040603050506020204" pitchFamily="18"/>
                    <a:cs typeface="Arial" panose="020B0604020202020204" pitchFamily="34" charset="0"/>
                    <a:sym typeface="Arial" panose="020B0604020202020204"/>
                  </a:rPr>
                  <a:t> </a:t>
                </a:r>
                <a:r>
                  <a:rPr lang="en-US" sz="2500" kern="0" dirty="0" err="1">
                    <a:solidFill>
                      <a:srgbClr val="000000"/>
                    </a:solidFill>
                    <a:latin typeface="UTM Avo" panose="02040603050506020204" pitchFamily="18"/>
                    <a:cs typeface="Arial" panose="020B0604020202020204" pitchFamily="34" charset="0"/>
                    <a:sym typeface="Arial" panose="020B0604020202020204"/>
                  </a:rPr>
                  <a:t>giặt</a:t>
                </a:r>
                <a:r>
                  <a:rPr lang="en-US" sz="2500" kern="0" dirty="0">
                    <a:solidFill>
                      <a:srgbClr val="000000"/>
                    </a:solidFill>
                    <a:latin typeface="UTM Avo" panose="02040603050506020204" pitchFamily="18"/>
                    <a:cs typeface="Arial" panose="020B0604020202020204" pitchFamily="34" charset="0"/>
                    <a:sym typeface="Arial" panose="020B0604020202020204"/>
                  </a:rPr>
                  <a:t> </a:t>
                </a:r>
                <a:r>
                  <a:rPr lang="en-US" sz="2500" kern="0" dirty="0" err="1">
                    <a:solidFill>
                      <a:srgbClr val="000000"/>
                    </a:solidFill>
                    <a:latin typeface="UTM Avo" panose="02040603050506020204" pitchFamily="18"/>
                    <a:cs typeface="Arial" panose="020B0604020202020204" pitchFamily="34" charset="0"/>
                    <a:sym typeface="Arial" panose="020B0604020202020204"/>
                  </a:rPr>
                  <a:t>quần</a:t>
                </a:r>
                <a:r>
                  <a:rPr lang="en-US" sz="2500" kern="0" dirty="0">
                    <a:solidFill>
                      <a:srgbClr val="000000"/>
                    </a:solidFill>
                    <a:latin typeface="UTM Avo" panose="02040603050506020204" pitchFamily="18"/>
                    <a:cs typeface="Arial" panose="020B0604020202020204" pitchFamily="34" charset="0"/>
                    <a:sym typeface="Arial" panose="020B0604020202020204"/>
                  </a:rPr>
                  <a:t> </a:t>
                </a:r>
                <a:r>
                  <a:rPr lang="en-US" sz="2500" kern="0" dirty="0" err="1">
                    <a:solidFill>
                      <a:srgbClr val="000000"/>
                    </a:solidFill>
                    <a:latin typeface="UTM Avo" panose="02040603050506020204" pitchFamily="18"/>
                    <a:cs typeface="Arial" panose="020B0604020202020204" pitchFamily="34" charset="0"/>
                    <a:sym typeface="Arial" panose="020B0604020202020204"/>
                  </a:rPr>
                  <a:t>áo</a:t>
                </a:r>
                <a:r>
                  <a:rPr lang="en-US" sz="2500" kern="0" dirty="0">
                    <a:solidFill>
                      <a:srgbClr val="000000"/>
                    </a:solidFill>
                    <a:latin typeface="UTM Avo" panose="02040603050506020204" pitchFamily="18"/>
                    <a:cs typeface="Arial" panose="020B0604020202020204" pitchFamily="34" charset="0"/>
                    <a:sym typeface="Arial" panose="020B0604020202020204"/>
                  </a:rPr>
                  <a:t>. </a:t>
                </a:r>
                <a:r>
                  <a:rPr lang="en-US" sz="2500" kern="0" dirty="0" err="1">
                    <a:solidFill>
                      <a:srgbClr val="000000"/>
                    </a:solidFill>
                    <a:latin typeface="UTM Avo" panose="02040603050506020204" pitchFamily="18"/>
                    <a:cs typeface="Arial" panose="020B0604020202020204" pitchFamily="34" charset="0"/>
                    <a:sym typeface="Arial" panose="020B0604020202020204"/>
                  </a:rPr>
                  <a:t>Biết</a:t>
                </a:r>
                <a:r>
                  <a:rPr lang="en-US" sz="2500" kern="0" dirty="0">
                    <a:solidFill>
                      <a:srgbClr val="000000"/>
                    </a:solidFill>
                    <a:latin typeface="UTM Avo" panose="02040603050506020204" pitchFamily="18"/>
                    <a:cs typeface="Arial" panose="020B0604020202020204" pitchFamily="34" charset="0"/>
                    <a:sym typeface="Arial" panose="020B0604020202020204"/>
                  </a:rPr>
                  <a:t> </a:t>
                </a:r>
                <a:r>
                  <a:rPr lang="en-US" sz="2500" kern="0" dirty="0" err="1">
                    <a:solidFill>
                      <a:srgbClr val="000000"/>
                    </a:solidFill>
                    <a:latin typeface="UTM Avo" panose="02040603050506020204" pitchFamily="18"/>
                    <a:cs typeface="Arial" panose="020B0604020202020204" pitchFamily="34" charset="0"/>
                    <a:sym typeface="Arial" panose="020B0604020202020204"/>
                  </a:rPr>
                  <a:t>rằng</a:t>
                </a:r>
                <a:r>
                  <a:rPr lang="en-US" sz="2500" kern="0" dirty="0">
                    <a:solidFill>
                      <a:srgbClr val="000000"/>
                    </a:solidFill>
                    <a:latin typeface="UTM Avo" panose="02040603050506020204" pitchFamily="18"/>
                    <a:cs typeface="Arial" panose="020B0604020202020204" pitchFamily="34" charset="0"/>
                    <a:sym typeface="Arial" panose="020B0604020202020204"/>
                  </a:rPr>
                  <a:t> </a:t>
                </a:r>
                <a:r>
                  <a:rPr lang="en-US" sz="2500" kern="0" dirty="0" err="1">
                    <a:solidFill>
                      <a:srgbClr val="000000"/>
                    </a:solidFill>
                    <a:latin typeface="UTM Avo" panose="02040603050506020204" pitchFamily="18"/>
                    <a:cs typeface="Arial" panose="020B0604020202020204" pitchFamily="34" charset="0"/>
                    <a:sym typeface="Arial" panose="020B0604020202020204"/>
                  </a:rPr>
                  <a:t>cứ</a:t>
                </a:r>
                <a:r>
                  <a:rPr lang="en-US" sz="2500" kern="0" dirty="0">
                    <a:solidFill>
                      <a:srgbClr val="000000"/>
                    </a:solidFill>
                    <a:latin typeface="UTM Avo" panose="02040603050506020204" pitchFamily="18"/>
                    <a:cs typeface="Arial" panose="020B0604020202020204" pitchFamily="34" charset="0"/>
                    <a:sym typeface="Arial" panose="020B0604020202020204"/>
                  </a:rPr>
                  <a:t> 1 kg </a:t>
                </a:r>
                <a:r>
                  <a:rPr lang="en-US" sz="2500" kern="0" dirty="0" err="1">
                    <a:solidFill>
                      <a:srgbClr val="000000"/>
                    </a:solidFill>
                    <a:latin typeface="UTM Avo" panose="02040603050506020204" pitchFamily="18"/>
                    <a:cs typeface="Arial" panose="020B0604020202020204" pitchFamily="34" charset="0"/>
                    <a:sym typeface="Arial" panose="020B0604020202020204"/>
                  </a:rPr>
                  <a:t>quần</a:t>
                </a:r>
                <a:r>
                  <a:rPr lang="en-US" sz="2500" kern="0" dirty="0">
                    <a:solidFill>
                      <a:srgbClr val="000000"/>
                    </a:solidFill>
                    <a:latin typeface="UTM Avo" panose="02040603050506020204" pitchFamily="18"/>
                    <a:cs typeface="Arial" panose="020B0604020202020204" pitchFamily="34" charset="0"/>
                    <a:sym typeface="Arial" panose="020B0604020202020204"/>
                  </a:rPr>
                  <a:t> </a:t>
                </a:r>
                <a:r>
                  <a:rPr lang="en-US" sz="2500" kern="0" dirty="0" err="1">
                    <a:solidFill>
                      <a:srgbClr val="000000"/>
                    </a:solidFill>
                    <a:latin typeface="UTM Avo" panose="02040603050506020204" pitchFamily="18"/>
                    <a:cs typeface="Arial" panose="020B0604020202020204" pitchFamily="34" charset="0"/>
                    <a:sym typeface="Arial" panose="020B0604020202020204"/>
                  </a:rPr>
                  <a:t>áo</a:t>
                </a:r>
                <a:r>
                  <a:rPr lang="en-US" sz="2500" kern="0" dirty="0">
                    <a:solidFill>
                      <a:srgbClr val="000000"/>
                    </a:solidFill>
                    <a:latin typeface="UTM Avo" panose="02040603050506020204" pitchFamily="18"/>
                    <a:cs typeface="Arial" panose="020B0604020202020204" pitchFamily="34" charset="0"/>
                    <a:sym typeface="Arial" panose="020B0604020202020204"/>
                  </a:rPr>
                  <a:t> </a:t>
                </a:r>
                <a:r>
                  <a:rPr lang="en-US" sz="2500" kern="0" dirty="0" err="1">
                    <a:solidFill>
                      <a:srgbClr val="000000"/>
                    </a:solidFill>
                    <a:latin typeface="UTM Avo" panose="02040603050506020204" pitchFamily="18"/>
                    <a:cs typeface="Arial" panose="020B0604020202020204" pitchFamily="34" charset="0"/>
                    <a:sym typeface="Arial" panose="020B0604020202020204"/>
                  </a:rPr>
                  <a:t>cần</a:t>
                </a:r>
                <a:r>
                  <a:rPr lang="en-US" sz="2500" kern="0" dirty="0">
                    <a:solidFill>
                      <a:srgbClr val="000000"/>
                    </a:solidFill>
                    <a:latin typeface="UTM Avo" panose="02040603050506020204" pitchFamily="18"/>
                    <a:cs typeface="Arial" panose="020B0604020202020204" pitchFamily="34" charset="0"/>
                    <a:sym typeface="Arial" panose="020B0604020202020204"/>
                  </a:rPr>
                  <a:t> </a:t>
                </a:r>
                <a14:m>
                  <m:oMath xmlns:m="http://schemas.openxmlformats.org/officeDocument/2006/math">
                    <m:f>
                      <m:fPr>
                        <m:ctrlPr>
                          <a:rPr lang="en-US" sz="2500" i="1" kern="0">
                            <a:solidFill>
                              <a:srgbClr val="000000"/>
                            </a:solidFill>
                            <a:latin typeface="Cambria Math" panose="02040503050406030204" pitchFamily="18" charset="0"/>
                            <a:sym typeface="Arial" panose="020B0604020202020204"/>
                          </a:rPr>
                        </m:ctrlPr>
                      </m:fPr>
                      <m:num>
                        <m:r>
                          <m:rPr>
                            <m:nor/>
                          </m:rPr>
                          <a:rPr lang="en-US" sz="2500" i="0" kern="0">
                            <a:solidFill>
                              <a:srgbClr val="000000"/>
                            </a:solidFill>
                            <a:latin typeface="UTM Avo" panose="02040603050506020204" pitchFamily="18" charset="0"/>
                            <a:sym typeface="Arial" panose="020B0604020202020204"/>
                          </a:rPr>
                          <m:t>1</m:t>
                        </m:r>
                      </m:num>
                      <m:den>
                        <m:r>
                          <m:rPr>
                            <m:nor/>
                          </m:rPr>
                          <a:rPr lang="en-US" sz="2500" i="0" kern="0">
                            <a:solidFill>
                              <a:srgbClr val="000000"/>
                            </a:solidFill>
                            <a:latin typeface="UTM Avo" panose="02040603050506020204" pitchFamily="18" charset="0"/>
                            <a:sym typeface="Arial" panose="020B0604020202020204"/>
                          </a:rPr>
                          <m:t>4</m:t>
                        </m:r>
                      </m:den>
                    </m:f>
                  </m:oMath>
                </a14:m>
                <a:r>
                  <a:rPr lang="en-US" sz="2500" kern="0" dirty="0">
                    <a:solidFill>
                      <a:srgbClr val="000000"/>
                    </a:solidFill>
                    <a:latin typeface="UTM Avo" panose="02040603050506020204" pitchFamily="18" charset="0"/>
                    <a:cs typeface="Arial" panose="020B0604020202020204" pitchFamily="34" charset="0"/>
                    <a:sym typeface="Arial" panose="020B0604020202020204"/>
                  </a:rPr>
                  <a:t> </a:t>
                </a:r>
                <a:r>
                  <a:rPr lang="en-US" sz="2500" kern="0" dirty="0" err="1">
                    <a:solidFill>
                      <a:srgbClr val="000000"/>
                    </a:solidFill>
                    <a:latin typeface="UTM Avo" panose="02040603050506020204" pitchFamily="18"/>
                    <a:cs typeface="Arial" panose="020B0604020202020204" pitchFamily="34" charset="0"/>
                    <a:sym typeface="Arial" panose="020B0604020202020204"/>
                  </a:rPr>
                  <a:t>nắp</a:t>
                </a:r>
                <a:r>
                  <a:rPr lang="en-US" sz="2500" kern="0" dirty="0">
                    <a:solidFill>
                      <a:srgbClr val="000000"/>
                    </a:solidFill>
                    <a:latin typeface="UTM Avo" panose="02040603050506020204" pitchFamily="18"/>
                    <a:cs typeface="Arial" panose="020B0604020202020204" pitchFamily="34" charset="0"/>
                    <a:sym typeface="Arial" panose="020B0604020202020204"/>
                  </a:rPr>
                  <a:t> </a:t>
                </a:r>
                <a:r>
                  <a:rPr lang="en-US" sz="2500" kern="0" dirty="0" err="1">
                    <a:solidFill>
                      <a:srgbClr val="000000"/>
                    </a:solidFill>
                    <a:latin typeface="UTM Avo" panose="02040603050506020204" pitchFamily="18"/>
                    <a:cs typeface="Arial" panose="020B0604020202020204" pitchFamily="34" charset="0"/>
                    <a:sym typeface="Arial" panose="020B0604020202020204"/>
                  </a:rPr>
                  <a:t>nước</a:t>
                </a:r>
                <a:r>
                  <a:rPr lang="en-US" sz="2500" kern="0" dirty="0">
                    <a:solidFill>
                      <a:srgbClr val="000000"/>
                    </a:solidFill>
                    <a:latin typeface="UTM Avo" panose="02040603050506020204" pitchFamily="18"/>
                    <a:cs typeface="Arial" panose="020B0604020202020204" pitchFamily="34" charset="0"/>
                    <a:sym typeface="Arial" panose="020B0604020202020204"/>
                  </a:rPr>
                  <a:t> </a:t>
                </a:r>
                <a:r>
                  <a:rPr lang="en-US" sz="2500" kern="0" dirty="0" err="1">
                    <a:solidFill>
                      <a:srgbClr val="000000"/>
                    </a:solidFill>
                    <a:latin typeface="UTM Avo" panose="02040603050506020204" pitchFamily="18"/>
                    <a:cs typeface="Arial" panose="020B0604020202020204" pitchFamily="34" charset="0"/>
                    <a:sym typeface="Arial" panose="020B0604020202020204"/>
                  </a:rPr>
                  <a:t>giặt</a:t>
                </a:r>
                <a:r>
                  <a:rPr lang="en-US" sz="2500" kern="0" dirty="0">
                    <a:solidFill>
                      <a:srgbClr val="000000"/>
                    </a:solidFill>
                    <a:latin typeface="UTM Avo" panose="02040603050506020204" pitchFamily="18"/>
                    <a:cs typeface="Arial" panose="020B0604020202020204" pitchFamily="34" charset="0"/>
                    <a:sym typeface="Arial" panose="020B0604020202020204"/>
                  </a:rPr>
                  <a:t>. </a:t>
                </a:r>
                <a:r>
                  <a:rPr lang="en-US" sz="2500" kern="0" dirty="0" err="1">
                    <a:solidFill>
                      <a:srgbClr val="000000"/>
                    </a:solidFill>
                    <a:latin typeface="UTM Avo" panose="02040603050506020204" pitchFamily="18"/>
                    <a:cs typeface="Arial" panose="020B0604020202020204" pitchFamily="34" charset="0"/>
                    <a:sym typeface="Arial" panose="020B0604020202020204"/>
                  </a:rPr>
                  <a:t>Hỏi</a:t>
                </a:r>
                <a:r>
                  <a:rPr lang="en-US" sz="2500" kern="0" dirty="0">
                    <a:solidFill>
                      <a:srgbClr val="000000"/>
                    </a:solidFill>
                    <a:latin typeface="UTM Avo" panose="02040603050506020204" pitchFamily="18"/>
                    <a:cs typeface="Arial" panose="020B0604020202020204" pitchFamily="34" charset="0"/>
                    <a:sym typeface="Arial" panose="020B0604020202020204"/>
                  </a:rPr>
                  <a:t> </a:t>
                </a:r>
                <a:r>
                  <a:rPr lang="en-US" sz="2500" kern="0" dirty="0" err="1">
                    <a:solidFill>
                      <a:srgbClr val="000000"/>
                    </a:solidFill>
                    <a:latin typeface="UTM Avo" panose="02040603050506020204" pitchFamily="18"/>
                    <a:cs typeface="Arial" panose="020B0604020202020204" pitchFamily="34" charset="0"/>
                    <a:sym typeface="Arial" panose="020B0604020202020204"/>
                  </a:rPr>
                  <a:t>mẹ</a:t>
                </a:r>
                <a:r>
                  <a:rPr lang="en-US" sz="2500" kern="0" dirty="0">
                    <a:solidFill>
                      <a:srgbClr val="000000"/>
                    </a:solidFill>
                    <a:latin typeface="UTM Avo" panose="02040603050506020204" pitchFamily="18"/>
                    <a:cs typeface="Arial" panose="020B0604020202020204" pitchFamily="34" charset="0"/>
                    <a:sym typeface="Arial" panose="020B0604020202020204"/>
                  </a:rPr>
                  <a:t> </a:t>
                </a:r>
                <a:r>
                  <a:rPr lang="en-US" sz="2500" kern="0" dirty="0" err="1">
                    <a:solidFill>
                      <a:srgbClr val="000000"/>
                    </a:solidFill>
                    <a:latin typeface="UTM Avo" panose="02040603050506020204" pitchFamily="18"/>
                    <a:cs typeface="Arial" panose="020B0604020202020204" pitchFamily="34" charset="0"/>
                    <a:sym typeface="Arial" panose="020B0604020202020204"/>
                  </a:rPr>
                  <a:t>muốn</a:t>
                </a:r>
                <a:r>
                  <a:rPr lang="en-US" sz="2500" kern="0" dirty="0">
                    <a:solidFill>
                      <a:srgbClr val="000000"/>
                    </a:solidFill>
                    <a:latin typeface="UTM Avo" panose="02040603050506020204" pitchFamily="18"/>
                    <a:cs typeface="Arial" panose="020B0604020202020204" pitchFamily="34" charset="0"/>
                    <a:sym typeface="Arial" panose="020B0604020202020204"/>
                  </a:rPr>
                  <a:t> </a:t>
                </a:r>
                <a:r>
                  <a:rPr lang="en-US" sz="2500" kern="0" dirty="0" err="1">
                    <a:solidFill>
                      <a:srgbClr val="000000"/>
                    </a:solidFill>
                    <a:latin typeface="UTM Avo" panose="02040603050506020204" pitchFamily="18"/>
                    <a:cs typeface="Arial" panose="020B0604020202020204" pitchFamily="34" charset="0"/>
                    <a:sym typeface="Arial" panose="020B0604020202020204"/>
                  </a:rPr>
                  <a:t>giặt</a:t>
                </a:r>
                <a:r>
                  <a:rPr lang="en-US" sz="2500" kern="0" dirty="0">
                    <a:solidFill>
                      <a:srgbClr val="000000"/>
                    </a:solidFill>
                    <a:latin typeface="UTM Avo" panose="02040603050506020204" pitchFamily="18"/>
                    <a:cs typeface="Arial" panose="020B0604020202020204" pitchFamily="34" charset="0"/>
                    <a:sym typeface="Arial" panose="020B0604020202020204"/>
                  </a:rPr>
                  <a:t> 8 kg </a:t>
                </a:r>
                <a:r>
                  <a:rPr lang="en-US" sz="2500" kern="0" dirty="0" err="1">
                    <a:solidFill>
                      <a:srgbClr val="000000"/>
                    </a:solidFill>
                    <a:latin typeface="UTM Avo" panose="02040603050506020204" pitchFamily="18"/>
                    <a:cs typeface="Arial" panose="020B0604020202020204" pitchFamily="34" charset="0"/>
                    <a:sym typeface="Arial" panose="020B0604020202020204"/>
                  </a:rPr>
                  <a:t>quần</a:t>
                </a:r>
                <a:r>
                  <a:rPr lang="en-US" sz="2500" kern="0" dirty="0">
                    <a:solidFill>
                      <a:srgbClr val="000000"/>
                    </a:solidFill>
                    <a:latin typeface="UTM Avo" panose="02040603050506020204" pitchFamily="18"/>
                    <a:cs typeface="Arial" panose="020B0604020202020204" pitchFamily="34" charset="0"/>
                    <a:sym typeface="Arial" panose="020B0604020202020204"/>
                  </a:rPr>
                  <a:t> </a:t>
                </a:r>
                <a:r>
                  <a:rPr lang="en-US" sz="2500" kern="0" dirty="0" err="1">
                    <a:solidFill>
                      <a:srgbClr val="000000"/>
                    </a:solidFill>
                    <a:latin typeface="UTM Avo" panose="02040603050506020204" pitchFamily="18"/>
                    <a:cs typeface="Arial" panose="020B0604020202020204" pitchFamily="34" charset="0"/>
                    <a:sym typeface="Arial" panose="020B0604020202020204"/>
                  </a:rPr>
                  <a:t>áo</a:t>
                </a:r>
                <a:r>
                  <a:rPr lang="en-US" sz="2500" kern="0" dirty="0">
                    <a:solidFill>
                      <a:srgbClr val="000000"/>
                    </a:solidFill>
                    <a:latin typeface="UTM Avo" panose="02040603050506020204" pitchFamily="18"/>
                    <a:cs typeface="Arial" panose="020B0604020202020204" pitchFamily="34" charset="0"/>
                    <a:sym typeface="Arial" panose="020B0604020202020204"/>
                  </a:rPr>
                  <a:t> </a:t>
                </a:r>
                <a:r>
                  <a:rPr lang="en-US" sz="2500" kern="0" dirty="0" err="1">
                    <a:solidFill>
                      <a:srgbClr val="000000"/>
                    </a:solidFill>
                    <a:latin typeface="UTM Avo" panose="02040603050506020204" pitchFamily="18"/>
                    <a:cs typeface="Arial" panose="020B0604020202020204" pitchFamily="34" charset="0"/>
                    <a:sym typeface="Arial" panose="020B0604020202020204"/>
                  </a:rPr>
                  <a:t>thì</a:t>
                </a:r>
                <a:r>
                  <a:rPr lang="en-US" sz="2500" kern="0" dirty="0">
                    <a:solidFill>
                      <a:srgbClr val="000000"/>
                    </a:solidFill>
                    <a:latin typeface="UTM Avo" panose="02040603050506020204" pitchFamily="18"/>
                    <a:cs typeface="Arial" panose="020B0604020202020204" pitchFamily="34" charset="0"/>
                    <a:sym typeface="Arial" panose="020B0604020202020204"/>
                  </a:rPr>
                  <a:t> </a:t>
                </a:r>
                <a:r>
                  <a:rPr lang="en-US" sz="2500" kern="0" dirty="0" err="1">
                    <a:solidFill>
                      <a:srgbClr val="000000"/>
                    </a:solidFill>
                    <a:latin typeface="UTM Avo" panose="02040603050506020204" pitchFamily="18"/>
                    <a:cs typeface="Arial" panose="020B0604020202020204" pitchFamily="34" charset="0"/>
                    <a:sym typeface="Arial" panose="020B0604020202020204"/>
                  </a:rPr>
                  <a:t>cần</a:t>
                </a:r>
                <a:r>
                  <a:rPr lang="en-US" sz="2500" kern="0" dirty="0">
                    <a:solidFill>
                      <a:srgbClr val="000000"/>
                    </a:solidFill>
                    <a:latin typeface="UTM Avo" panose="02040603050506020204" pitchFamily="18"/>
                    <a:cs typeface="Arial" panose="020B0604020202020204" pitchFamily="34" charset="0"/>
                    <a:sym typeface="Arial" panose="020B0604020202020204"/>
                  </a:rPr>
                  <a:t> </a:t>
                </a:r>
                <a:r>
                  <a:rPr lang="en-US" sz="2500" kern="0" dirty="0" err="1">
                    <a:solidFill>
                      <a:srgbClr val="000000"/>
                    </a:solidFill>
                    <a:latin typeface="UTM Avo" panose="02040603050506020204" pitchFamily="18"/>
                    <a:cs typeface="Arial" panose="020B0604020202020204" pitchFamily="34" charset="0"/>
                    <a:sym typeface="Arial" panose="020B0604020202020204"/>
                  </a:rPr>
                  <a:t>bao</a:t>
                </a:r>
                <a:r>
                  <a:rPr lang="en-US" sz="2500" kern="0" dirty="0">
                    <a:solidFill>
                      <a:srgbClr val="000000"/>
                    </a:solidFill>
                    <a:latin typeface="UTM Avo" panose="02040603050506020204" pitchFamily="18"/>
                    <a:cs typeface="Arial" panose="020B0604020202020204" pitchFamily="34" charset="0"/>
                    <a:sym typeface="Arial" panose="020B0604020202020204"/>
                  </a:rPr>
                  <a:t> </a:t>
                </a:r>
                <a:r>
                  <a:rPr lang="en-US" sz="2500" kern="0" dirty="0" err="1">
                    <a:solidFill>
                      <a:srgbClr val="000000"/>
                    </a:solidFill>
                    <a:latin typeface="UTM Avo" panose="02040603050506020204" pitchFamily="18"/>
                    <a:cs typeface="Arial" panose="020B0604020202020204" pitchFamily="34" charset="0"/>
                    <a:sym typeface="Arial" panose="020B0604020202020204"/>
                  </a:rPr>
                  <a:t>nhiêu</a:t>
                </a:r>
                <a:r>
                  <a:rPr lang="en-US" sz="2500" kern="0" dirty="0">
                    <a:solidFill>
                      <a:srgbClr val="000000"/>
                    </a:solidFill>
                    <a:latin typeface="UTM Avo" panose="02040603050506020204" pitchFamily="18"/>
                    <a:cs typeface="Arial" panose="020B0604020202020204" pitchFamily="34" charset="0"/>
                    <a:sym typeface="Arial" panose="020B0604020202020204"/>
                  </a:rPr>
                  <a:t> </a:t>
                </a:r>
                <a:r>
                  <a:rPr lang="en-US" sz="2500" kern="0" dirty="0" err="1">
                    <a:solidFill>
                      <a:srgbClr val="000000"/>
                    </a:solidFill>
                    <a:latin typeface="UTM Avo" panose="02040603050506020204" pitchFamily="18"/>
                    <a:cs typeface="Arial" panose="020B0604020202020204" pitchFamily="34" charset="0"/>
                    <a:sym typeface="Arial" panose="020B0604020202020204"/>
                  </a:rPr>
                  <a:t>phần</a:t>
                </a:r>
                <a:r>
                  <a:rPr lang="en-US" sz="2500" kern="0" dirty="0">
                    <a:solidFill>
                      <a:srgbClr val="000000"/>
                    </a:solidFill>
                    <a:latin typeface="UTM Avo" panose="02040603050506020204" pitchFamily="18"/>
                    <a:cs typeface="Arial" panose="020B0604020202020204" pitchFamily="34" charset="0"/>
                    <a:sym typeface="Arial" panose="020B0604020202020204"/>
                  </a:rPr>
                  <a:t> </a:t>
                </a:r>
                <a:r>
                  <a:rPr lang="en-US" sz="2500" kern="0" dirty="0" err="1">
                    <a:solidFill>
                      <a:srgbClr val="000000"/>
                    </a:solidFill>
                    <a:latin typeface="UTM Avo" panose="02040603050506020204" pitchFamily="18"/>
                    <a:cs typeface="Arial" panose="020B0604020202020204" pitchFamily="34" charset="0"/>
                    <a:sym typeface="Arial" panose="020B0604020202020204"/>
                  </a:rPr>
                  <a:t>nắp</a:t>
                </a:r>
                <a:r>
                  <a:rPr lang="en-US" sz="2500" kern="0" dirty="0">
                    <a:solidFill>
                      <a:srgbClr val="000000"/>
                    </a:solidFill>
                    <a:latin typeface="UTM Avo" panose="02040603050506020204" pitchFamily="18"/>
                    <a:cs typeface="Arial" panose="020B0604020202020204" pitchFamily="34" charset="0"/>
                    <a:sym typeface="Arial" panose="020B0604020202020204"/>
                  </a:rPr>
                  <a:t> </a:t>
                </a:r>
                <a:r>
                  <a:rPr lang="en-US" sz="2500" kern="0" dirty="0" err="1">
                    <a:solidFill>
                      <a:srgbClr val="000000"/>
                    </a:solidFill>
                    <a:latin typeface="UTM Avo" panose="02040603050506020204" pitchFamily="18"/>
                    <a:cs typeface="Arial" panose="020B0604020202020204" pitchFamily="34" charset="0"/>
                    <a:sym typeface="Arial" panose="020B0604020202020204"/>
                  </a:rPr>
                  <a:t>nước</a:t>
                </a:r>
                <a:r>
                  <a:rPr lang="en-US" sz="2500" kern="0" dirty="0">
                    <a:solidFill>
                      <a:srgbClr val="000000"/>
                    </a:solidFill>
                    <a:latin typeface="UTM Avo" panose="02040603050506020204" pitchFamily="18"/>
                    <a:cs typeface="Arial" panose="020B0604020202020204" pitchFamily="34" charset="0"/>
                    <a:sym typeface="Arial" panose="020B0604020202020204"/>
                  </a:rPr>
                  <a:t> </a:t>
                </a:r>
                <a:r>
                  <a:rPr lang="en-US" sz="2500" kern="0" dirty="0" err="1">
                    <a:solidFill>
                      <a:srgbClr val="000000"/>
                    </a:solidFill>
                    <a:latin typeface="UTM Avo" panose="02040603050506020204" pitchFamily="18"/>
                    <a:cs typeface="Arial" panose="020B0604020202020204" pitchFamily="34" charset="0"/>
                    <a:sym typeface="Arial" panose="020B0604020202020204"/>
                  </a:rPr>
                  <a:t>giặt</a:t>
                </a:r>
                <a:r>
                  <a:rPr lang="en-US" sz="2500" kern="0" dirty="0">
                    <a:solidFill>
                      <a:srgbClr val="000000"/>
                    </a:solidFill>
                    <a:latin typeface="UTM Avo" panose="02040603050506020204" pitchFamily="18"/>
                    <a:cs typeface="Arial" panose="020B0604020202020204" pitchFamily="34" charset="0"/>
                    <a:sym typeface="Arial" panose="020B0604020202020204"/>
                  </a:rPr>
                  <a:t>?</a:t>
                </a:r>
                <a:endParaRPr lang="en-US" sz="2500" kern="0" dirty="0">
                  <a:solidFill>
                    <a:srgbClr val="000000"/>
                  </a:solidFill>
                  <a:latin typeface="UTM Avo" panose="02040603050506020204" pitchFamily="18"/>
                  <a:cs typeface="Arial" panose="020B0604020202020204" pitchFamily="34" charset="0"/>
                  <a:sym typeface="Arial" panose="020B0604020202020204"/>
                </a:endParaRPr>
              </a:p>
            </p:txBody>
          </p:sp>
        </mc:Choice>
        <mc:Fallback>
          <p:sp>
            <p:nvSpPr>
              <p:cNvPr id="17" name="Câu hỏi"/>
              <p:cNvSpPr>
                <a:spLocks noRot="1" noChangeAspect="1" noMove="1" noResize="1" noEditPoints="1" noAdjustHandles="1" noChangeArrowheads="1" noChangeShapeType="1" noTextEdit="1"/>
              </p:cNvSpPr>
              <p:nvPr/>
            </p:nvSpPr>
            <p:spPr>
              <a:xfrm>
                <a:off x="1213061" y="636472"/>
                <a:ext cx="9762837" cy="2174227"/>
              </a:xfrm>
              <a:prstGeom prst="roundRect">
                <a:avLst/>
              </a:prstGeom>
              <a:blipFill rotWithShape="1">
                <a:blip r:embed="rId1"/>
                <a:stretch>
                  <a:fillRect l="-2" t="-9" r="6" b="9"/>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r>
                  <a:rPr lang="en-US" altLang="en-US">
                    <a:noFill/>
                  </a:rPr>
                  <a:t> </a:t>
                </a:r>
              </a:p>
            </p:txBody>
          </p:sp>
        </mc:Fallback>
      </mc:AlternateContent>
      <p:pic>
        <p:nvPicPr>
          <p:cNvPr id="22" name="Correct sound effect and wrong sound effect (mp3cut.net)">
            <a:hlinkClick r:id="" action="ppaction://media"/>
          </p:cNvPr>
          <p:cNvPicPr>
            <a:picLocks noChangeAspect="1"/>
          </p:cNvPicPr>
          <p:nvPr>
            <a:audioFile r:link="rId2"/>
            <p:extLst>
              <p:ext uri="{DAA4B4D4-6D71-4841-9C94-3DE7FCFB9230}">
                <p14:media xmlns:p14="http://schemas.microsoft.com/office/powerpoint/2010/main" r:embed="rId3"/>
              </p:ext>
            </p:extLst>
          </p:nvPr>
        </p:nvPicPr>
        <p:blipFill>
          <a:blip r:embed="rId4"/>
          <a:stretch>
            <a:fillRect/>
          </a:stretch>
        </p:blipFill>
        <p:spPr>
          <a:xfrm>
            <a:off x="6442364" y="-637266"/>
            <a:ext cx="487363" cy="487363"/>
          </a:xfrm>
          <a:prstGeom prst="rect">
            <a:avLst/>
          </a:prstGeom>
        </p:spPr>
      </p:pic>
      <p:pic>
        <p:nvPicPr>
          <p:cNvPr id="27" name="Correct sound effect and wrong sound effect (mp3cut.net) (1)">
            <a:hlinkClick r:id="" action="ppaction://media"/>
          </p:cNvPr>
          <p:cNvPicPr>
            <a:picLocks noChangeAspect="1"/>
          </p:cNvPicPr>
          <p:nvPr>
            <a:audioFile r:link="rId5"/>
            <p:extLst>
              <p:ext uri="{DAA4B4D4-6D71-4841-9C94-3DE7FCFB9230}">
                <p14:media xmlns:p14="http://schemas.microsoft.com/office/powerpoint/2010/main" r:embed="rId6"/>
              </p:ext>
            </p:extLst>
          </p:nvPr>
        </p:nvPicPr>
        <p:blipFill>
          <a:blip r:embed="rId4"/>
          <a:stretch>
            <a:fillRect/>
          </a:stretch>
        </p:blipFill>
        <p:spPr>
          <a:xfrm>
            <a:off x="7769227" y="-637266"/>
            <a:ext cx="487363" cy="487363"/>
          </a:xfrm>
          <a:prstGeom prst="rect">
            <a:avLst/>
          </a:prstGeom>
        </p:spPr>
      </p:pic>
      <p:pic>
        <p:nvPicPr>
          <p:cNvPr id="13" name="Picture 12">
            <a:hlinkClick r:id="rId7" action="ppaction://hlinksldjump"/>
          </p:cNvPr>
          <p:cNvPicPr>
            <a:picLocks noChangeAspect="1"/>
          </p:cNvPicPr>
          <p:nvPr/>
        </p:nvPicPr>
        <p:blipFill>
          <a:blip r:embed="rId8"/>
          <a:stretch>
            <a:fillRect/>
          </a:stretch>
        </p:blipFill>
        <p:spPr>
          <a:xfrm>
            <a:off x="10910065" y="5603961"/>
            <a:ext cx="1346243" cy="1250083"/>
          </a:xfrm>
          <a:prstGeom prst="rect">
            <a:avLst/>
          </a:prstGeom>
        </p:spPr>
      </p:pic>
      <p:sp>
        <p:nvSpPr>
          <p:cNvPr id="2" name="Đáp án đúng"/>
          <p:cNvSpPr/>
          <p:nvPr/>
        </p:nvSpPr>
        <p:spPr>
          <a:xfrm>
            <a:off x="1217126" y="3115419"/>
            <a:ext cx="4533875" cy="132968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6" tIns="45708" rIns="91416" bIns="45708" rtlCol="0" anchor="ctr"/>
          <a:lstStyle/>
          <a:p>
            <a:pPr algn="ctr" defTabSz="914400">
              <a:lnSpc>
                <a:spcPct val="150000"/>
              </a:lnSpc>
              <a:defRPr/>
            </a:pPr>
            <a:r>
              <a:rPr lang="en-US" sz="2500" noProof="1">
                <a:solidFill>
                  <a:srgbClr val="000000"/>
                </a:solidFill>
                <a:latin typeface="UTM Avo" panose="02040603050506020204" pitchFamily="18"/>
                <a:cs typeface="Arial" panose="020B0604020202020204" pitchFamily="34" charset="0"/>
                <a:sym typeface="Arial" panose="020B0604020202020204"/>
              </a:rPr>
              <a:t>A. 4 </a:t>
            </a:r>
            <a:r>
              <a:rPr lang="en-US" sz="2500" kern="0" dirty="0" err="1">
                <a:solidFill>
                  <a:srgbClr val="000000"/>
                </a:solidFill>
                <a:latin typeface="UTM Avo" panose="02040603050506020204" pitchFamily="18"/>
                <a:cs typeface="Arial" panose="020B0604020202020204" pitchFamily="34" charset="0"/>
                <a:sym typeface="Arial" panose="020B0604020202020204"/>
              </a:rPr>
              <a:t>nắp</a:t>
            </a:r>
            <a:r>
              <a:rPr lang="en-US" sz="2500" kern="0" dirty="0">
                <a:solidFill>
                  <a:srgbClr val="000000"/>
                </a:solidFill>
                <a:latin typeface="UTM Avo" panose="02040603050506020204" pitchFamily="18"/>
                <a:cs typeface="Arial" panose="020B0604020202020204" pitchFamily="34" charset="0"/>
                <a:sym typeface="Arial" panose="020B0604020202020204"/>
              </a:rPr>
              <a:t> </a:t>
            </a:r>
            <a:r>
              <a:rPr lang="en-US" sz="2500" kern="0" dirty="0" err="1">
                <a:solidFill>
                  <a:srgbClr val="000000"/>
                </a:solidFill>
                <a:latin typeface="UTM Avo" panose="02040603050506020204" pitchFamily="18"/>
                <a:cs typeface="Arial" panose="020B0604020202020204" pitchFamily="34" charset="0"/>
                <a:sym typeface="Arial" panose="020B0604020202020204"/>
              </a:rPr>
              <a:t>nước</a:t>
            </a:r>
            <a:r>
              <a:rPr lang="en-US" sz="2500" kern="0" dirty="0">
                <a:solidFill>
                  <a:srgbClr val="000000"/>
                </a:solidFill>
                <a:latin typeface="UTM Avo" panose="02040603050506020204" pitchFamily="18"/>
                <a:cs typeface="Arial" panose="020B0604020202020204" pitchFamily="34" charset="0"/>
                <a:sym typeface="Arial" panose="020B0604020202020204"/>
              </a:rPr>
              <a:t> </a:t>
            </a:r>
            <a:r>
              <a:rPr lang="en-US" sz="2500" kern="0" dirty="0" err="1">
                <a:solidFill>
                  <a:srgbClr val="000000"/>
                </a:solidFill>
                <a:latin typeface="UTM Avo" panose="02040603050506020204" pitchFamily="18"/>
                <a:cs typeface="Arial" panose="020B0604020202020204" pitchFamily="34" charset="0"/>
                <a:sym typeface="Arial" panose="020B0604020202020204"/>
              </a:rPr>
              <a:t>giặt</a:t>
            </a:r>
            <a:r>
              <a:rPr lang="en-US" sz="2500" kern="0" dirty="0">
                <a:solidFill>
                  <a:srgbClr val="000000"/>
                </a:solidFill>
                <a:latin typeface="UTM Avo" panose="02040603050506020204" pitchFamily="18"/>
                <a:cs typeface="Arial" panose="020B0604020202020204" pitchFamily="34" charset="0"/>
                <a:sym typeface="Arial" panose="020B0604020202020204"/>
              </a:rPr>
              <a:t>.</a:t>
            </a:r>
            <a:endParaRPr lang="vi-VN" sz="2500" noProof="1">
              <a:solidFill>
                <a:srgbClr val="000000"/>
              </a:solidFill>
              <a:latin typeface="UTM Avo" panose="02040603050506020204" pitchFamily="18"/>
              <a:cs typeface="Arial" panose="020B0604020202020204" pitchFamily="34" charset="0"/>
              <a:sym typeface="Arial" panose="020B0604020202020204"/>
            </a:endParaRPr>
          </a:p>
        </p:txBody>
      </p:sp>
      <p:sp>
        <p:nvSpPr>
          <p:cNvPr id="3" name="Đáp án sai 1"/>
          <p:cNvSpPr/>
          <p:nvPr/>
        </p:nvSpPr>
        <p:spPr>
          <a:xfrm>
            <a:off x="6442023" y="3103378"/>
            <a:ext cx="4533875" cy="132968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6" tIns="45708" rIns="91416" bIns="45708" rtlCol="0" anchor="ctr"/>
          <a:lstStyle/>
          <a:p>
            <a:pPr algn="ctr" defTabSz="914400">
              <a:lnSpc>
                <a:spcPct val="150000"/>
              </a:lnSpc>
              <a:defRPr/>
            </a:pPr>
            <a:r>
              <a:rPr lang="en-US" sz="2500" noProof="1">
                <a:solidFill>
                  <a:srgbClr val="000000"/>
                </a:solidFill>
                <a:latin typeface="UTM Avo" panose="02040603050506020204" pitchFamily="18"/>
                <a:cs typeface="Arial" panose="020B0604020202020204" pitchFamily="34" charset="0"/>
                <a:sym typeface="Arial" panose="020B0604020202020204"/>
              </a:rPr>
              <a:t>C. 2 </a:t>
            </a:r>
            <a:r>
              <a:rPr lang="en-US" sz="2500" kern="0" dirty="0" err="1">
                <a:solidFill>
                  <a:srgbClr val="000000"/>
                </a:solidFill>
                <a:latin typeface="UTM Avo" panose="02040603050506020204" pitchFamily="18"/>
                <a:cs typeface="Arial" panose="020B0604020202020204" pitchFamily="34" charset="0"/>
                <a:sym typeface="Arial" panose="020B0604020202020204"/>
              </a:rPr>
              <a:t>nắp</a:t>
            </a:r>
            <a:r>
              <a:rPr lang="en-US" sz="2500" kern="0" dirty="0">
                <a:solidFill>
                  <a:srgbClr val="000000"/>
                </a:solidFill>
                <a:latin typeface="UTM Avo" panose="02040603050506020204" pitchFamily="18"/>
                <a:cs typeface="Arial" panose="020B0604020202020204" pitchFamily="34" charset="0"/>
                <a:sym typeface="Arial" panose="020B0604020202020204"/>
              </a:rPr>
              <a:t> </a:t>
            </a:r>
            <a:r>
              <a:rPr lang="en-US" sz="2500" kern="0" dirty="0" err="1">
                <a:solidFill>
                  <a:srgbClr val="000000"/>
                </a:solidFill>
                <a:latin typeface="UTM Avo" panose="02040603050506020204" pitchFamily="18"/>
                <a:cs typeface="Arial" panose="020B0604020202020204" pitchFamily="34" charset="0"/>
                <a:sym typeface="Arial" panose="020B0604020202020204"/>
              </a:rPr>
              <a:t>nước</a:t>
            </a:r>
            <a:r>
              <a:rPr lang="en-US" sz="2500" kern="0" dirty="0">
                <a:solidFill>
                  <a:srgbClr val="000000"/>
                </a:solidFill>
                <a:latin typeface="UTM Avo" panose="02040603050506020204" pitchFamily="18"/>
                <a:cs typeface="Arial" panose="020B0604020202020204" pitchFamily="34" charset="0"/>
                <a:sym typeface="Arial" panose="020B0604020202020204"/>
              </a:rPr>
              <a:t> </a:t>
            </a:r>
            <a:r>
              <a:rPr lang="en-US" sz="2500" kern="0" dirty="0" err="1">
                <a:solidFill>
                  <a:srgbClr val="000000"/>
                </a:solidFill>
                <a:latin typeface="UTM Avo" panose="02040603050506020204" pitchFamily="18"/>
                <a:cs typeface="Arial" panose="020B0604020202020204" pitchFamily="34" charset="0"/>
                <a:sym typeface="Arial" panose="020B0604020202020204"/>
              </a:rPr>
              <a:t>giặt</a:t>
            </a:r>
            <a:r>
              <a:rPr lang="en-US" sz="2500" kern="0" dirty="0">
                <a:solidFill>
                  <a:srgbClr val="000000"/>
                </a:solidFill>
                <a:latin typeface="UTM Avo" panose="02040603050506020204" pitchFamily="18"/>
                <a:cs typeface="Arial" panose="020B0604020202020204" pitchFamily="34" charset="0"/>
                <a:sym typeface="Arial" panose="020B0604020202020204"/>
              </a:rPr>
              <a:t>.</a:t>
            </a:r>
            <a:endParaRPr lang="vi-VN" sz="2500" noProof="1">
              <a:solidFill>
                <a:srgbClr val="000000"/>
              </a:solidFill>
              <a:latin typeface="UTM Avo" panose="02040603050506020204" pitchFamily="18"/>
              <a:cs typeface="Arial" panose="020B0604020202020204" pitchFamily="34" charset="0"/>
              <a:sym typeface="Arial" panose="020B0604020202020204"/>
            </a:endParaRPr>
          </a:p>
        </p:txBody>
      </p:sp>
      <p:sp>
        <p:nvSpPr>
          <p:cNvPr id="4" name="Đáp án sai 2"/>
          <p:cNvSpPr/>
          <p:nvPr/>
        </p:nvSpPr>
        <p:spPr>
          <a:xfrm>
            <a:off x="1217125" y="4749828"/>
            <a:ext cx="4533875" cy="132968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6" tIns="45708" rIns="91416" bIns="45708" rtlCol="0" anchor="ctr"/>
          <a:lstStyle/>
          <a:p>
            <a:pPr algn="ctr" defTabSz="914400">
              <a:lnSpc>
                <a:spcPct val="150000"/>
              </a:lnSpc>
              <a:defRPr/>
            </a:pPr>
            <a:r>
              <a:rPr lang="en-US" sz="2500" noProof="1">
                <a:solidFill>
                  <a:srgbClr val="000000"/>
                </a:solidFill>
                <a:latin typeface="UTM Avo" panose="02040603050506020204" pitchFamily="18"/>
                <a:cs typeface="Arial" panose="020B0604020202020204" pitchFamily="34" charset="0"/>
                <a:sym typeface="Arial" panose="020B0604020202020204"/>
              </a:rPr>
              <a:t>B. 3 </a:t>
            </a:r>
            <a:r>
              <a:rPr lang="en-US" sz="2500" kern="0" dirty="0" err="1">
                <a:solidFill>
                  <a:srgbClr val="000000"/>
                </a:solidFill>
                <a:latin typeface="UTM Avo" panose="02040603050506020204" pitchFamily="18"/>
                <a:cs typeface="Arial" panose="020B0604020202020204" pitchFamily="34" charset="0"/>
                <a:sym typeface="Arial" panose="020B0604020202020204"/>
              </a:rPr>
              <a:t>nắp</a:t>
            </a:r>
            <a:r>
              <a:rPr lang="en-US" sz="2500" kern="0" dirty="0">
                <a:solidFill>
                  <a:srgbClr val="000000"/>
                </a:solidFill>
                <a:latin typeface="UTM Avo" panose="02040603050506020204" pitchFamily="18"/>
                <a:cs typeface="Arial" panose="020B0604020202020204" pitchFamily="34" charset="0"/>
                <a:sym typeface="Arial" panose="020B0604020202020204"/>
              </a:rPr>
              <a:t> </a:t>
            </a:r>
            <a:r>
              <a:rPr lang="en-US" sz="2500" kern="0" dirty="0" err="1">
                <a:solidFill>
                  <a:srgbClr val="000000"/>
                </a:solidFill>
                <a:latin typeface="UTM Avo" panose="02040603050506020204" pitchFamily="18"/>
                <a:cs typeface="Arial" panose="020B0604020202020204" pitchFamily="34" charset="0"/>
                <a:sym typeface="Arial" panose="020B0604020202020204"/>
              </a:rPr>
              <a:t>nước</a:t>
            </a:r>
            <a:r>
              <a:rPr lang="en-US" sz="2500" kern="0" dirty="0">
                <a:solidFill>
                  <a:srgbClr val="000000"/>
                </a:solidFill>
                <a:latin typeface="UTM Avo" panose="02040603050506020204" pitchFamily="18"/>
                <a:cs typeface="Arial" panose="020B0604020202020204" pitchFamily="34" charset="0"/>
                <a:sym typeface="Arial" panose="020B0604020202020204"/>
              </a:rPr>
              <a:t> </a:t>
            </a:r>
            <a:r>
              <a:rPr lang="en-US" sz="2500" kern="0" dirty="0" err="1">
                <a:solidFill>
                  <a:srgbClr val="000000"/>
                </a:solidFill>
                <a:latin typeface="UTM Avo" panose="02040603050506020204" pitchFamily="18"/>
                <a:cs typeface="Arial" panose="020B0604020202020204" pitchFamily="34" charset="0"/>
                <a:sym typeface="Arial" panose="020B0604020202020204"/>
              </a:rPr>
              <a:t>giặt</a:t>
            </a:r>
            <a:r>
              <a:rPr lang="en-US" sz="2500" kern="0" dirty="0">
                <a:solidFill>
                  <a:srgbClr val="000000"/>
                </a:solidFill>
                <a:latin typeface="UTM Avo" panose="02040603050506020204" pitchFamily="18"/>
                <a:cs typeface="Arial" panose="020B0604020202020204" pitchFamily="34" charset="0"/>
                <a:sym typeface="Arial" panose="020B0604020202020204"/>
              </a:rPr>
              <a:t>.</a:t>
            </a:r>
            <a:endParaRPr lang="vi-VN" sz="2500" noProof="1">
              <a:solidFill>
                <a:srgbClr val="000000"/>
              </a:solidFill>
              <a:latin typeface="UTM Avo" panose="02040603050506020204" pitchFamily="18"/>
              <a:cs typeface="Arial" panose="020B0604020202020204" pitchFamily="34" charset="0"/>
              <a:sym typeface="Arial" panose="020B0604020202020204"/>
            </a:endParaRPr>
          </a:p>
        </p:txBody>
      </p:sp>
      <p:sp>
        <p:nvSpPr>
          <p:cNvPr id="6" name="Đáp án sai 3"/>
          <p:cNvSpPr/>
          <p:nvPr/>
        </p:nvSpPr>
        <p:spPr>
          <a:xfrm>
            <a:off x="6443545" y="4749828"/>
            <a:ext cx="4533875" cy="132968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6" tIns="45708" rIns="91416" bIns="45708" rtlCol="0" anchor="ctr"/>
          <a:lstStyle/>
          <a:p>
            <a:pPr algn="ctr" defTabSz="914400">
              <a:lnSpc>
                <a:spcPct val="150000"/>
              </a:lnSpc>
              <a:defRPr/>
            </a:pPr>
            <a:r>
              <a:rPr lang="en-US" sz="2500" noProof="1">
                <a:solidFill>
                  <a:srgbClr val="000000"/>
                </a:solidFill>
                <a:latin typeface="UTM Avo" panose="02040603050506020204" pitchFamily="18"/>
                <a:cs typeface="Arial" panose="020B0604020202020204" pitchFamily="34" charset="0"/>
                <a:sym typeface="Arial" panose="020B0604020202020204"/>
              </a:rPr>
              <a:t>D. 1 </a:t>
            </a:r>
            <a:r>
              <a:rPr lang="en-US" sz="2500" kern="0" dirty="0" err="1">
                <a:solidFill>
                  <a:srgbClr val="000000"/>
                </a:solidFill>
                <a:latin typeface="UTM Avo" panose="02040603050506020204" pitchFamily="18"/>
                <a:cs typeface="Arial" panose="020B0604020202020204" pitchFamily="34" charset="0"/>
                <a:sym typeface="Arial" panose="020B0604020202020204"/>
              </a:rPr>
              <a:t>nắp</a:t>
            </a:r>
            <a:r>
              <a:rPr lang="en-US" sz="2500" kern="0" dirty="0">
                <a:solidFill>
                  <a:srgbClr val="000000"/>
                </a:solidFill>
                <a:latin typeface="UTM Avo" panose="02040603050506020204" pitchFamily="18"/>
                <a:cs typeface="Arial" panose="020B0604020202020204" pitchFamily="34" charset="0"/>
                <a:sym typeface="Arial" panose="020B0604020202020204"/>
              </a:rPr>
              <a:t> </a:t>
            </a:r>
            <a:r>
              <a:rPr lang="en-US" sz="2500" kern="0" dirty="0" err="1">
                <a:solidFill>
                  <a:srgbClr val="000000"/>
                </a:solidFill>
                <a:latin typeface="UTM Avo" panose="02040603050506020204" pitchFamily="18"/>
                <a:cs typeface="Arial" panose="020B0604020202020204" pitchFamily="34" charset="0"/>
                <a:sym typeface="Arial" panose="020B0604020202020204"/>
              </a:rPr>
              <a:t>nước</a:t>
            </a:r>
            <a:r>
              <a:rPr lang="en-US" sz="2500" kern="0" dirty="0">
                <a:solidFill>
                  <a:srgbClr val="000000"/>
                </a:solidFill>
                <a:latin typeface="UTM Avo" panose="02040603050506020204" pitchFamily="18"/>
                <a:cs typeface="Arial" panose="020B0604020202020204" pitchFamily="34" charset="0"/>
                <a:sym typeface="Arial" panose="020B0604020202020204"/>
              </a:rPr>
              <a:t> </a:t>
            </a:r>
            <a:r>
              <a:rPr lang="en-US" sz="2500" kern="0" dirty="0" err="1">
                <a:solidFill>
                  <a:srgbClr val="000000"/>
                </a:solidFill>
                <a:latin typeface="UTM Avo" panose="02040603050506020204" pitchFamily="18"/>
                <a:cs typeface="Arial" panose="020B0604020202020204" pitchFamily="34" charset="0"/>
                <a:sym typeface="Arial" panose="020B0604020202020204"/>
              </a:rPr>
              <a:t>giặt</a:t>
            </a:r>
            <a:r>
              <a:rPr lang="en-US" sz="2500" kern="0" dirty="0">
                <a:solidFill>
                  <a:srgbClr val="000000"/>
                </a:solidFill>
                <a:latin typeface="UTM Avo" panose="02040603050506020204" pitchFamily="18"/>
                <a:cs typeface="Arial" panose="020B0604020202020204" pitchFamily="34" charset="0"/>
                <a:sym typeface="Arial" panose="020B0604020202020204"/>
              </a:rPr>
              <a:t>.</a:t>
            </a:r>
            <a:endParaRPr lang="vi-VN" sz="2500" noProof="1">
              <a:solidFill>
                <a:srgbClr val="000000"/>
              </a:solidFill>
              <a:latin typeface="UTM Avo" panose="02040603050506020204" pitchFamily="18"/>
              <a:cs typeface="Arial" panose="020B0604020202020204" pitchFamily="34" charset="0"/>
              <a:sym typeface="Arial" panose="020B0604020202020204"/>
            </a:endParaRPr>
          </a:p>
        </p:txBody>
      </p:sp>
      <p:pic>
        <p:nvPicPr>
          <p:cNvPr id="7" name="Picture 6"/>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077" y="0"/>
            <a:ext cx="883282" cy="986064"/>
          </a:xfrm>
          <a:prstGeom prst="rect">
            <a:avLst/>
          </a:prstGeom>
        </p:spPr>
      </p:pic>
    </p:spTree>
  </p:cSld>
  <p:clrMapOvr>
    <a:masterClrMapping/>
  </p:clrMapOvr>
  <p:transition>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randombar(horizontal)">
                                      <p:cBhvr>
                                        <p:cTn id="7" dur="500"/>
                                        <p:tgtEl>
                                          <p:spTgt spid="17"/>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barn(inVertical)">
                                      <p:cBhvr>
                                        <p:cTn id="11" dur="500"/>
                                        <p:tgtEl>
                                          <p:spTgt spid="2"/>
                                        </p:tgtEl>
                                      </p:cBhvr>
                                    </p:animEffect>
                                  </p:childTnLst>
                                </p:cTn>
                              </p:par>
                            </p:childTnLst>
                          </p:cTn>
                        </p:par>
                        <p:par>
                          <p:cTn id="12" fill="hold">
                            <p:stCondLst>
                              <p:cond delay="1000"/>
                            </p:stCondLst>
                            <p:childTnLst>
                              <p:par>
                                <p:cTn id="13" presetID="16" presetClass="entr" presetSubtype="21" fill="hold" grpId="0"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barn(inVertical)">
                                      <p:cBhvr>
                                        <p:cTn id="15" dur="500"/>
                                        <p:tgtEl>
                                          <p:spTgt spid="4"/>
                                        </p:tgtEl>
                                      </p:cBhvr>
                                    </p:animEffect>
                                  </p:childTnLst>
                                </p:cTn>
                              </p:par>
                            </p:childTnLst>
                          </p:cTn>
                        </p:par>
                        <p:par>
                          <p:cTn id="16" fill="hold">
                            <p:stCondLst>
                              <p:cond delay="1500"/>
                            </p:stCondLst>
                            <p:childTnLst>
                              <p:par>
                                <p:cTn id="17" presetID="16" presetClass="entr" presetSubtype="21" fill="hold" grpId="0" nodeType="after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barn(inVertical)">
                                      <p:cBhvr>
                                        <p:cTn id="19" dur="500"/>
                                        <p:tgtEl>
                                          <p:spTgt spid="3"/>
                                        </p:tgtEl>
                                      </p:cBhvr>
                                    </p:animEffect>
                                  </p:childTnLst>
                                </p:cTn>
                              </p:par>
                            </p:childTnLst>
                          </p:cTn>
                        </p:par>
                        <p:par>
                          <p:cTn id="20" fill="hold">
                            <p:stCondLst>
                              <p:cond delay="2000"/>
                            </p:stCondLst>
                            <p:childTnLst>
                              <p:par>
                                <p:cTn id="21" presetID="16" presetClass="entr" presetSubtype="21" fill="hold" grpId="0" nodeType="after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barn(inVertical)">
                                      <p:cBhvr>
                                        <p:cTn id="2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4" fill="hold" display="0">
                  <p:stCondLst>
                    <p:cond delay="indefinite"/>
                  </p:stCondLst>
                  <p:endCondLst>
                    <p:cond evt="onStopAudio" delay="0">
                      <p:tgtEl>
                        <p:sldTgt/>
                      </p:tgtEl>
                    </p:cond>
                  </p:endCondLst>
                </p:cTn>
                <p:tgtEl>
                  <p:spTgt spid="22"/>
                </p:tgtEl>
              </p:cMediaNode>
            </p:audio>
            <p:audio>
              <p:cMediaNode vol="80000">
                <p:cTn id="25" fill="hold" display="0">
                  <p:stCondLst>
                    <p:cond delay="indefinite"/>
                  </p:stCondLst>
                  <p:endCondLst>
                    <p:cond evt="onStopAudio" delay="0">
                      <p:tgtEl>
                        <p:sldTgt/>
                      </p:tgtEl>
                    </p:cond>
                  </p:endCondLst>
                </p:cTn>
                <p:tgtEl>
                  <p:spTgt spid="27"/>
                </p:tgtEl>
              </p:cMediaNode>
            </p:audio>
            <p:seq concurrent="1" nextAc="seek">
              <p:cTn id="26" restart="whenNotActive" fill="hold" evtFilter="cancelBubble" nodeType="interactiveSeq">
                <p:stCondLst>
                  <p:cond evt="onClick" delay="0">
                    <p:tgtEl>
                      <p:spTgt spid="2"/>
                    </p:tgtEl>
                  </p:cond>
                </p:stCondLst>
                <p:endSync evt="end" delay="0">
                  <p:rtn val="all"/>
                </p:endSync>
                <p:childTnLst>
                  <p:par>
                    <p:cTn id="27" fill="hold">
                      <p:stCondLst>
                        <p:cond delay="0"/>
                      </p:stCondLst>
                      <p:childTnLst>
                        <p:par>
                          <p:cTn id="28" fill="hold">
                            <p:stCondLst>
                              <p:cond delay="0"/>
                            </p:stCondLst>
                            <p:childTnLst>
                              <p:par>
                                <p:cTn id="29" presetID="1" presetClass="emph" presetSubtype="2" fill="hold" nodeType="clickEffect">
                                  <p:stCondLst>
                                    <p:cond delay="0"/>
                                  </p:stCondLst>
                                  <p:childTnLst>
                                    <p:animClr clrSpc="rgb" dir="cw">
                                      <p:cBhvr>
                                        <p:cTn id="30" dur="1000" fill="hold"/>
                                        <p:tgtEl>
                                          <p:spTgt spid="2"/>
                                        </p:tgtEl>
                                        <p:attrNameLst>
                                          <p:attrName>fillcolor</p:attrName>
                                        </p:attrNameLst>
                                      </p:cBhvr>
                                      <p:to>
                                        <a:srgbClr val="FF7E79"/>
                                      </p:to>
                                    </p:animClr>
                                    <p:set>
                                      <p:cBhvr>
                                        <p:cTn id="31" dur="1000" fill="hold"/>
                                        <p:tgtEl>
                                          <p:spTgt spid="2"/>
                                        </p:tgtEl>
                                        <p:attrNameLst>
                                          <p:attrName>fill.type</p:attrName>
                                        </p:attrNameLst>
                                      </p:cBhvr>
                                      <p:to>
                                        <p:strVal val="solid"/>
                                      </p:to>
                                    </p:set>
                                    <p:set>
                                      <p:cBhvr>
                                        <p:cTn id="32" dur="1000" fill="hold"/>
                                        <p:tgtEl>
                                          <p:spTgt spid="2"/>
                                        </p:tgtEl>
                                        <p:attrNameLst>
                                          <p:attrName>fill.on</p:attrName>
                                        </p:attrNameLst>
                                      </p:cBhvr>
                                      <p:to>
                                        <p:strVal val="true"/>
                                      </p:to>
                                    </p:set>
                                  </p:childTnLst>
                                  <p:subTnLst>
                                    <p:audio>
                                      <p:cMediaNode>
                                        <p:cTn display="0" masterRel="sameClick">
                                          <p:stCondLst>
                                            <p:cond evt="begin" delay="0">
                                              <p:tn val="29"/>
                                            </p:cond>
                                          </p:stCondLst>
                                          <p:endCondLst>
                                            <p:cond evt="onStopAudio" delay="0">
                                              <p:tgtEl>
                                                <p:sldTgt/>
                                              </p:tgtEl>
                                            </p:cond>
                                          </p:endCondLst>
                                        </p:cTn>
                                        <p:tgtEl>
                                          <p:sndTgt r:embed="rId10" name="Am-thanh-tra-loi-sai-wav-www_tiengdong_com.wav"/>
                                        </p:tgtEl>
                                      </p:cMediaNode>
                                    </p:audio>
                                  </p:subTnLst>
                                </p:cTn>
                              </p:par>
                            </p:childTnLst>
                          </p:cTn>
                        </p:par>
                      </p:childTnLst>
                    </p:cTn>
                  </p:par>
                </p:childTnLst>
              </p:cTn>
              <p:nextCondLst>
                <p:cond evt="onClick" delay="0">
                  <p:tgtEl>
                    <p:spTgt spid="2"/>
                  </p:tgtEl>
                </p:cond>
              </p:nextCondLst>
            </p:seq>
            <p:seq concurrent="1" nextAc="seek">
              <p:cTn id="33" restart="whenNotActive" fill="hold" evtFilter="cancelBubble" nodeType="interactiveSeq">
                <p:stCondLst>
                  <p:cond evt="onClick" delay="0">
                    <p:tgtEl>
                      <p:spTgt spid="3"/>
                    </p:tgtEl>
                  </p:cond>
                </p:stCondLst>
                <p:endSync evt="end" delay="0">
                  <p:rtn val="all"/>
                </p:endSync>
                <p:childTnLst>
                  <p:par>
                    <p:cTn id="34" fill="hold">
                      <p:stCondLst>
                        <p:cond delay="0"/>
                      </p:stCondLst>
                      <p:childTnLst>
                        <p:par>
                          <p:cTn id="35" fill="hold">
                            <p:stCondLst>
                              <p:cond delay="0"/>
                            </p:stCondLst>
                            <p:childTnLst>
                              <p:par>
                                <p:cTn id="36" presetID="1" presetClass="emph" presetSubtype="2" fill="hold" nodeType="clickEffect">
                                  <p:stCondLst>
                                    <p:cond delay="0"/>
                                  </p:stCondLst>
                                  <p:childTnLst>
                                    <p:animClr clrSpc="rgb" dir="cw">
                                      <p:cBhvr>
                                        <p:cTn id="37" dur="1000" fill="hold"/>
                                        <p:tgtEl>
                                          <p:spTgt spid="3"/>
                                        </p:tgtEl>
                                        <p:attrNameLst>
                                          <p:attrName>fillcolor</p:attrName>
                                        </p:attrNameLst>
                                      </p:cBhvr>
                                      <p:to>
                                        <a:srgbClr val="73FB79"/>
                                      </p:to>
                                    </p:animClr>
                                    <p:set>
                                      <p:cBhvr>
                                        <p:cTn id="38" dur="1000" fill="hold"/>
                                        <p:tgtEl>
                                          <p:spTgt spid="3"/>
                                        </p:tgtEl>
                                        <p:attrNameLst>
                                          <p:attrName>fill.type</p:attrName>
                                        </p:attrNameLst>
                                      </p:cBhvr>
                                      <p:to>
                                        <p:strVal val="solid"/>
                                      </p:to>
                                    </p:set>
                                    <p:set>
                                      <p:cBhvr>
                                        <p:cTn id="39" dur="1000" fill="hold"/>
                                        <p:tgtEl>
                                          <p:spTgt spid="3"/>
                                        </p:tgtEl>
                                        <p:attrNameLst>
                                          <p:attrName>fill.on</p:attrName>
                                        </p:attrNameLst>
                                      </p:cBhvr>
                                      <p:to>
                                        <p:strVal val="true"/>
                                      </p:to>
                                    </p:set>
                                  </p:childTnLst>
                                  <p:subTnLst>
                                    <p:audio>
                                      <p:cMediaNode>
                                        <p:cTn display="0" masterRel="sameClick">
                                          <p:stCondLst>
                                            <p:cond evt="begin" delay="0">
                                              <p:tn val="36"/>
                                            </p:cond>
                                          </p:stCondLst>
                                          <p:endCondLst>
                                            <p:cond evt="onStopAudio" delay="0">
                                              <p:tgtEl>
                                                <p:sldTgt/>
                                              </p:tgtEl>
                                            </p:cond>
                                          </p:endCondLst>
                                        </p:cTn>
                                        <p:tgtEl>
                                          <p:sndTgt r:embed="rId11" name="applause.wav"/>
                                        </p:tgtEl>
                                      </p:cMediaNode>
                                    </p:audio>
                                  </p:subTnLst>
                                </p:cTn>
                              </p:par>
                              <p:par>
                                <p:cTn id="40" presetID="26" presetClass="emph" presetSubtype="0" fill="hold" grpId="1" nodeType="withEffect">
                                  <p:stCondLst>
                                    <p:cond delay="0"/>
                                  </p:stCondLst>
                                  <p:childTnLst>
                                    <p:animEffect transition="out" filter="fade">
                                      <p:cBhvr>
                                        <p:cTn id="41" dur="1000" tmFilter="0, 0; .2, .5; .8, .5; 1, 0"/>
                                        <p:tgtEl>
                                          <p:spTgt spid="3"/>
                                        </p:tgtEl>
                                      </p:cBhvr>
                                    </p:animEffect>
                                    <p:animScale>
                                      <p:cBhvr>
                                        <p:cTn id="42" dur="500" autoRev="1" fill="hold"/>
                                        <p:tgtEl>
                                          <p:spTgt spid="3"/>
                                        </p:tgtEl>
                                      </p:cBhvr>
                                      <p:by x="105000" y="105000"/>
                                    </p:animScale>
                                  </p:childTnLst>
                                </p:cTn>
                              </p:par>
                            </p:childTnLst>
                          </p:cTn>
                        </p:par>
                      </p:childTnLst>
                    </p:cTn>
                  </p:par>
                </p:childTnLst>
              </p:cTn>
              <p:nextCondLst>
                <p:cond evt="onClick" delay="0">
                  <p:tgtEl>
                    <p:spTgt spid="3"/>
                  </p:tgtEl>
                </p:cond>
              </p:nextCondLst>
            </p:seq>
            <p:seq concurrent="1" nextAc="seek">
              <p:cTn id="43" restart="whenNotActive" fill="hold" evtFilter="cancelBubble" nodeType="interactiveSeq">
                <p:stCondLst>
                  <p:cond evt="onClick" delay="0">
                    <p:tgtEl>
                      <p:spTgt spid="4"/>
                    </p:tgtEl>
                  </p:cond>
                </p:stCondLst>
                <p:endSync evt="end" delay="0">
                  <p:rtn val="all"/>
                </p:endSync>
                <p:childTnLst>
                  <p:par>
                    <p:cTn id="44" fill="hold">
                      <p:stCondLst>
                        <p:cond delay="0"/>
                      </p:stCondLst>
                      <p:childTnLst>
                        <p:par>
                          <p:cTn id="45" fill="hold">
                            <p:stCondLst>
                              <p:cond delay="0"/>
                            </p:stCondLst>
                            <p:childTnLst>
                              <p:par>
                                <p:cTn id="46" presetID="1" presetClass="emph" presetSubtype="2" fill="hold" nodeType="clickEffect">
                                  <p:stCondLst>
                                    <p:cond delay="0"/>
                                  </p:stCondLst>
                                  <p:childTnLst>
                                    <p:animClr clrSpc="rgb" dir="cw">
                                      <p:cBhvr>
                                        <p:cTn id="47" dur="1000" fill="hold"/>
                                        <p:tgtEl>
                                          <p:spTgt spid="4"/>
                                        </p:tgtEl>
                                        <p:attrNameLst>
                                          <p:attrName>fillcolor</p:attrName>
                                        </p:attrNameLst>
                                      </p:cBhvr>
                                      <p:to>
                                        <a:srgbClr val="FF7E79"/>
                                      </p:to>
                                    </p:animClr>
                                    <p:set>
                                      <p:cBhvr>
                                        <p:cTn id="48" dur="1000" fill="hold"/>
                                        <p:tgtEl>
                                          <p:spTgt spid="4"/>
                                        </p:tgtEl>
                                        <p:attrNameLst>
                                          <p:attrName>fill.type</p:attrName>
                                        </p:attrNameLst>
                                      </p:cBhvr>
                                      <p:to>
                                        <p:strVal val="solid"/>
                                      </p:to>
                                    </p:set>
                                    <p:set>
                                      <p:cBhvr>
                                        <p:cTn id="49" dur="1000" fill="hold"/>
                                        <p:tgtEl>
                                          <p:spTgt spid="4"/>
                                        </p:tgtEl>
                                        <p:attrNameLst>
                                          <p:attrName>fill.on</p:attrName>
                                        </p:attrNameLst>
                                      </p:cBhvr>
                                      <p:to>
                                        <p:strVal val="true"/>
                                      </p:to>
                                    </p:set>
                                  </p:childTnLst>
                                  <p:subTnLst>
                                    <p:audio>
                                      <p:cMediaNode>
                                        <p:cTn display="0" masterRel="sameClick">
                                          <p:stCondLst>
                                            <p:cond evt="begin" delay="0">
                                              <p:tn val="46"/>
                                            </p:cond>
                                          </p:stCondLst>
                                          <p:endCondLst>
                                            <p:cond evt="onStopAudio" delay="0">
                                              <p:tgtEl>
                                                <p:sldTgt/>
                                              </p:tgtEl>
                                            </p:cond>
                                          </p:endCondLst>
                                        </p:cTn>
                                        <p:tgtEl>
                                          <p:sndTgt r:embed="rId10" name="Am-thanh-tra-loi-sai-wav-www_tiengdong_com.wav"/>
                                        </p:tgtEl>
                                      </p:cMediaNode>
                                    </p:audio>
                                  </p:subTnLst>
                                </p:cTn>
                              </p:par>
                            </p:childTnLst>
                          </p:cTn>
                        </p:par>
                      </p:childTnLst>
                    </p:cTn>
                  </p:par>
                </p:childTnLst>
              </p:cTn>
              <p:nextCondLst>
                <p:cond evt="onClick" delay="0">
                  <p:tgtEl>
                    <p:spTgt spid="4"/>
                  </p:tgtEl>
                </p:cond>
              </p:nextCondLst>
            </p:seq>
            <p:seq concurrent="1" nextAc="seek">
              <p:cTn id="50" restart="whenNotActive" fill="hold" evtFilter="cancelBubble" nodeType="interactiveSeq">
                <p:stCondLst>
                  <p:cond evt="onClick" delay="0">
                    <p:tgtEl>
                      <p:spTgt spid="6"/>
                    </p:tgtEl>
                  </p:cond>
                </p:stCondLst>
                <p:endSync evt="end" delay="0">
                  <p:rtn val="all"/>
                </p:endSync>
                <p:childTnLst>
                  <p:par>
                    <p:cTn id="51" fill="hold">
                      <p:stCondLst>
                        <p:cond delay="0"/>
                      </p:stCondLst>
                      <p:childTnLst>
                        <p:par>
                          <p:cTn id="52" fill="hold">
                            <p:stCondLst>
                              <p:cond delay="0"/>
                            </p:stCondLst>
                            <p:childTnLst>
                              <p:par>
                                <p:cTn id="53" presetID="1" presetClass="emph" presetSubtype="2" fill="hold" nodeType="clickEffect">
                                  <p:stCondLst>
                                    <p:cond delay="0"/>
                                  </p:stCondLst>
                                  <p:childTnLst>
                                    <p:animClr clrSpc="rgb" dir="cw">
                                      <p:cBhvr>
                                        <p:cTn id="54" dur="1000" fill="hold"/>
                                        <p:tgtEl>
                                          <p:spTgt spid="6"/>
                                        </p:tgtEl>
                                        <p:attrNameLst>
                                          <p:attrName>fillcolor</p:attrName>
                                        </p:attrNameLst>
                                      </p:cBhvr>
                                      <p:to>
                                        <a:srgbClr val="FF7E79"/>
                                      </p:to>
                                    </p:animClr>
                                    <p:set>
                                      <p:cBhvr>
                                        <p:cTn id="55" dur="1000" fill="hold"/>
                                        <p:tgtEl>
                                          <p:spTgt spid="6"/>
                                        </p:tgtEl>
                                        <p:attrNameLst>
                                          <p:attrName>fill.type</p:attrName>
                                        </p:attrNameLst>
                                      </p:cBhvr>
                                      <p:to>
                                        <p:strVal val="solid"/>
                                      </p:to>
                                    </p:set>
                                    <p:set>
                                      <p:cBhvr>
                                        <p:cTn id="56" dur="1000" fill="hold"/>
                                        <p:tgtEl>
                                          <p:spTgt spid="6"/>
                                        </p:tgtEl>
                                        <p:attrNameLst>
                                          <p:attrName>fill.on</p:attrName>
                                        </p:attrNameLst>
                                      </p:cBhvr>
                                      <p:to>
                                        <p:strVal val="true"/>
                                      </p:to>
                                    </p:set>
                                  </p:childTnLst>
                                  <p:subTnLst>
                                    <p:audio>
                                      <p:cMediaNode>
                                        <p:cTn display="0" masterRel="sameClick">
                                          <p:stCondLst>
                                            <p:cond evt="begin" delay="0">
                                              <p:tn val="53"/>
                                            </p:cond>
                                          </p:stCondLst>
                                          <p:endCondLst>
                                            <p:cond evt="onStopAudio" delay="0">
                                              <p:tgtEl>
                                                <p:sldTgt/>
                                              </p:tgtEl>
                                            </p:cond>
                                          </p:endCondLst>
                                        </p:cTn>
                                        <p:tgtEl>
                                          <p:sndTgt r:embed="rId10" name="Am-thanh-tra-loi-sai-wav-www_tiengdong_com.wav"/>
                                        </p:tgtEl>
                                      </p:cMediaNode>
                                    </p:audio>
                                  </p:subTnLst>
                                </p:cTn>
                              </p:par>
                            </p:childTnLst>
                          </p:cTn>
                        </p:par>
                      </p:childTnLst>
                    </p:cTn>
                  </p:par>
                </p:childTnLst>
              </p:cTn>
              <p:nextCondLst>
                <p:cond evt="onClick" delay="0">
                  <p:tgtEl>
                    <p:spTgt spid="6"/>
                  </p:tgtEl>
                </p:cond>
              </p:nextCondLst>
            </p:seq>
          </p:childTnLst>
        </p:cTn>
      </p:par>
    </p:tnLst>
    <p:bldLst>
      <p:bldP spid="17" grpId="0" animBg="1"/>
      <p:bldP spid="2" grpId="0" animBg="1"/>
      <p:bldP spid="3" grpId="0" animBg="1"/>
      <p:bldP spid="3" grpId="1" animBg="1"/>
      <p:bldP spid="4" grpId="0" animBg="1"/>
      <p:bldP spid="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CCECFF"/>
        </a:solidFill>
        <a:effectLst/>
      </p:bgPr>
    </p:bg>
    <p:spTree>
      <p:nvGrpSpPr>
        <p:cNvPr id="1" name=""/>
        <p:cNvGrpSpPr/>
        <p:nvPr/>
      </p:nvGrpSpPr>
      <p:grpSpPr>
        <a:xfrm>
          <a:off x="0" y="0"/>
          <a:ext cx="0" cy="0"/>
          <a:chOff x="0" y="0"/>
          <a:chExt cx="0" cy="0"/>
        </a:xfrm>
      </p:grpSpPr>
      <p:sp>
        <p:nvSpPr>
          <p:cNvPr id="9" name="Rectangle 8"/>
          <p:cNvSpPr>
            <a:spLocks noGrp="1" noRot="1" noChangeAspect="1" noMove="1" noResize="1" noEditPoints="1" noAdjustHandles="1" noChangeArrowheads="1" noChangeShapeType="1" noTextEdit="1"/>
          </p:cNvSpPr>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31" tIns="45715" rIns="91431" bIns="45715"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14400">
              <a:lnSpc>
                <a:spcPct val="150000"/>
              </a:lnSpc>
              <a:defRPr/>
            </a:pPr>
            <a:endParaRPr lang="en-US" sz="3200">
              <a:solidFill>
                <a:srgbClr val="000000"/>
              </a:solidFill>
              <a:latin typeface="Arial" panose="020B0604020202020204" pitchFamily="34" charset="0"/>
              <a:cs typeface="Arial" panose="020B0604020202020204" pitchFamily="34" charset="0"/>
              <a:sym typeface="Arial" panose="020B0604020202020204"/>
            </a:endParaRPr>
          </a:p>
        </p:txBody>
      </p:sp>
      <p:sp>
        <p:nvSpPr>
          <p:cNvPr id="5" name="Rectangle 4"/>
          <p:cNvSpPr/>
          <p:nvPr/>
        </p:nvSpPr>
        <p:spPr>
          <a:xfrm>
            <a:off x="0" y="5578765"/>
            <a:ext cx="12188952" cy="1275279"/>
          </a:xfrm>
          <a:custGeom>
            <a:avLst/>
            <a:gdLst>
              <a:gd name="connsiteX0" fmla="*/ 0 w 12188952"/>
              <a:gd name="connsiteY0" fmla="*/ 0 h 1080654"/>
              <a:gd name="connsiteX1" fmla="*/ 12188952 w 12188952"/>
              <a:gd name="connsiteY1" fmla="*/ 0 h 1080654"/>
              <a:gd name="connsiteX2" fmla="*/ 12188952 w 12188952"/>
              <a:gd name="connsiteY2" fmla="*/ 1080654 h 1080654"/>
              <a:gd name="connsiteX3" fmla="*/ 0 w 12188952"/>
              <a:gd name="connsiteY3" fmla="*/ 1080654 h 1080654"/>
              <a:gd name="connsiteX4" fmla="*/ 0 w 12188952"/>
              <a:gd name="connsiteY4" fmla="*/ 0 h 1080654"/>
              <a:gd name="connsiteX0-1" fmla="*/ 0 w 12188952"/>
              <a:gd name="connsiteY0-2" fmla="*/ 490189 h 1570843"/>
              <a:gd name="connsiteX1-3" fmla="*/ 1302327 w 12188952"/>
              <a:gd name="connsiteY1-4" fmla="*/ 0 h 1570843"/>
              <a:gd name="connsiteX2-5" fmla="*/ 12188952 w 12188952"/>
              <a:gd name="connsiteY2-6" fmla="*/ 490189 h 1570843"/>
              <a:gd name="connsiteX3-7" fmla="*/ 12188952 w 12188952"/>
              <a:gd name="connsiteY3-8" fmla="*/ 1570843 h 1570843"/>
              <a:gd name="connsiteX4-9" fmla="*/ 0 w 12188952"/>
              <a:gd name="connsiteY4-10" fmla="*/ 1570843 h 1570843"/>
              <a:gd name="connsiteX5" fmla="*/ 0 w 12188952"/>
              <a:gd name="connsiteY5" fmla="*/ 490189 h 1570843"/>
              <a:gd name="connsiteX0-11" fmla="*/ 0 w 12188952"/>
              <a:gd name="connsiteY0-12" fmla="*/ 490189 h 1570843"/>
              <a:gd name="connsiteX1-13" fmla="*/ 1302327 w 12188952"/>
              <a:gd name="connsiteY1-14" fmla="*/ 0 h 1570843"/>
              <a:gd name="connsiteX2-15" fmla="*/ 2909455 w 12188952"/>
              <a:gd name="connsiteY2-16" fmla="*/ 443346 h 1570843"/>
              <a:gd name="connsiteX3-17" fmla="*/ 12188952 w 12188952"/>
              <a:gd name="connsiteY3-18" fmla="*/ 490189 h 1570843"/>
              <a:gd name="connsiteX4-19" fmla="*/ 12188952 w 12188952"/>
              <a:gd name="connsiteY4-20" fmla="*/ 1570843 h 1570843"/>
              <a:gd name="connsiteX5-21" fmla="*/ 0 w 12188952"/>
              <a:gd name="connsiteY5-22" fmla="*/ 1570843 h 1570843"/>
              <a:gd name="connsiteX6" fmla="*/ 0 w 12188952"/>
              <a:gd name="connsiteY6" fmla="*/ 490189 h 1570843"/>
              <a:gd name="connsiteX0-23" fmla="*/ 0 w 12188952"/>
              <a:gd name="connsiteY0-24" fmla="*/ 490189 h 1570843"/>
              <a:gd name="connsiteX1-25" fmla="*/ 1302327 w 12188952"/>
              <a:gd name="connsiteY1-26" fmla="*/ 0 h 1570843"/>
              <a:gd name="connsiteX2-27" fmla="*/ 2909455 w 12188952"/>
              <a:gd name="connsiteY2-28" fmla="*/ 443346 h 1570843"/>
              <a:gd name="connsiteX3-29" fmla="*/ 3805382 w 12188952"/>
              <a:gd name="connsiteY3-30" fmla="*/ 184728 h 1570843"/>
              <a:gd name="connsiteX4-31" fmla="*/ 12188952 w 12188952"/>
              <a:gd name="connsiteY4-32" fmla="*/ 490189 h 1570843"/>
              <a:gd name="connsiteX5-33" fmla="*/ 12188952 w 12188952"/>
              <a:gd name="connsiteY5-34" fmla="*/ 1570843 h 1570843"/>
              <a:gd name="connsiteX6-35" fmla="*/ 0 w 12188952"/>
              <a:gd name="connsiteY6-36" fmla="*/ 1570843 h 1570843"/>
              <a:gd name="connsiteX7" fmla="*/ 0 w 12188952"/>
              <a:gd name="connsiteY7" fmla="*/ 490189 h 1570843"/>
              <a:gd name="connsiteX0-37" fmla="*/ 0 w 12188952"/>
              <a:gd name="connsiteY0-38" fmla="*/ 490189 h 1570843"/>
              <a:gd name="connsiteX1-39" fmla="*/ 1302327 w 12188952"/>
              <a:gd name="connsiteY1-40" fmla="*/ 0 h 1570843"/>
              <a:gd name="connsiteX2-41" fmla="*/ 2909455 w 12188952"/>
              <a:gd name="connsiteY2-42" fmla="*/ 443346 h 1570843"/>
              <a:gd name="connsiteX3-43" fmla="*/ 3805382 w 12188952"/>
              <a:gd name="connsiteY3-44" fmla="*/ 184728 h 1570843"/>
              <a:gd name="connsiteX4-45" fmla="*/ 5929745 w 12188952"/>
              <a:gd name="connsiteY4-46" fmla="*/ 517237 h 1570843"/>
              <a:gd name="connsiteX5-47" fmla="*/ 12188952 w 12188952"/>
              <a:gd name="connsiteY5-48" fmla="*/ 490189 h 1570843"/>
              <a:gd name="connsiteX6-49" fmla="*/ 12188952 w 12188952"/>
              <a:gd name="connsiteY6-50" fmla="*/ 1570843 h 1570843"/>
              <a:gd name="connsiteX7-51" fmla="*/ 0 w 12188952"/>
              <a:gd name="connsiteY7-52" fmla="*/ 1570843 h 1570843"/>
              <a:gd name="connsiteX8" fmla="*/ 0 w 12188952"/>
              <a:gd name="connsiteY8" fmla="*/ 490189 h 1570843"/>
              <a:gd name="connsiteX0-53" fmla="*/ 0 w 12188952"/>
              <a:gd name="connsiteY0-54" fmla="*/ 490189 h 1570843"/>
              <a:gd name="connsiteX1-55" fmla="*/ 1302327 w 12188952"/>
              <a:gd name="connsiteY1-56" fmla="*/ 0 h 1570843"/>
              <a:gd name="connsiteX2-57" fmla="*/ 2909455 w 12188952"/>
              <a:gd name="connsiteY2-58" fmla="*/ 443346 h 1570843"/>
              <a:gd name="connsiteX3-59" fmla="*/ 3805382 w 12188952"/>
              <a:gd name="connsiteY3-60" fmla="*/ 184728 h 1570843"/>
              <a:gd name="connsiteX4-61" fmla="*/ 5929745 w 12188952"/>
              <a:gd name="connsiteY4-62" fmla="*/ 517237 h 1570843"/>
              <a:gd name="connsiteX5-63" fmla="*/ 7767782 w 12188952"/>
              <a:gd name="connsiteY5-64" fmla="*/ 628074 h 1570843"/>
              <a:gd name="connsiteX6-65" fmla="*/ 12188952 w 12188952"/>
              <a:gd name="connsiteY6-66" fmla="*/ 490189 h 1570843"/>
              <a:gd name="connsiteX7-67" fmla="*/ 12188952 w 12188952"/>
              <a:gd name="connsiteY7-68" fmla="*/ 1570843 h 1570843"/>
              <a:gd name="connsiteX8-69" fmla="*/ 0 w 12188952"/>
              <a:gd name="connsiteY8-70" fmla="*/ 1570843 h 1570843"/>
              <a:gd name="connsiteX9" fmla="*/ 0 w 12188952"/>
              <a:gd name="connsiteY9" fmla="*/ 490189 h 1570843"/>
              <a:gd name="connsiteX0-71" fmla="*/ 0 w 12188952"/>
              <a:gd name="connsiteY0-72" fmla="*/ 490189 h 1570843"/>
              <a:gd name="connsiteX1-73" fmla="*/ 1302327 w 12188952"/>
              <a:gd name="connsiteY1-74" fmla="*/ 0 h 1570843"/>
              <a:gd name="connsiteX2-75" fmla="*/ 2909455 w 12188952"/>
              <a:gd name="connsiteY2-76" fmla="*/ 443346 h 1570843"/>
              <a:gd name="connsiteX3-77" fmla="*/ 3805382 w 12188952"/>
              <a:gd name="connsiteY3-78" fmla="*/ 184728 h 1570843"/>
              <a:gd name="connsiteX4-79" fmla="*/ 5929745 w 12188952"/>
              <a:gd name="connsiteY4-80" fmla="*/ 517237 h 1570843"/>
              <a:gd name="connsiteX5-81" fmla="*/ 7767782 w 12188952"/>
              <a:gd name="connsiteY5-82" fmla="*/ 628074 h 1570843"/>
              <a:gd name="connsiteX6-83" fmla="*/ 8829964 w 12188952"/>
              <a:gd name="connsiteY6-84" fmla="*/ 360219 h 1570843"/>
              <a:gd name="connsiteX7-85" fmla="*/ 12188952 w 12188952"/>
              <a:gd name="connsiteY7-86" fmla="*/ 490189 h 1570843"/>
              <a:gd name="connsiteX8-87" fmla="*/ 12188952 w 12188952"/>
              <a:gd name="connsiteY8-88" fmla="*/ 1570843 h 1570843"/>
              <a:gd name="connsiteX9-89" fmla="*/ 0 w 12188952"/>
              <a:gd name="connsiteY9-90" fmla="*/ 1570843 h 1570843"/>
              <a:gd name="connsiteX10" fmla="*/ 0 w 12188952"/>
              <a:gd name="connsiteY10" fmla="*/ 490189 h 1570843"/>
              <a:gd name="connsiteX0-91" fmla="*/ 0 w 12188952"/>
              <a:gd name="connsiteY0-92" fmla="*/ 490189 h 1570843"/>
              <a:gd name="connsiteX1-93" fmla="*/ 1302327 w 12188952"/>
              <a:gd name="connsiteY1-94" fmla="*/ 0 h 1570843"/>
              <a:gd name="connsiteX2-95" fmla="*/ 2909455 w 12188952"/>
              <a:gd name="connsiteY2-96" fmla="*/ 443346 h 1570843"/>
              <a:gd name="connsiteX3-97" fmla="*/ 3805382 w 12188952"/>
              <a:gd name="connsiteY3-98" fmla="*/ 184728 h 1570843"/>
              <a:gd name="connsiteX4-99" fmla="*/ 5929745 w 12188952"/>
              <a:gd name="connsiteY4-100" fmla="*/ 517237 h 1570843"/>
              <a:gd name="connsiteX5-101" fmla="*/ 7767782 w 12188952"/>
              <a:gd name="connsiteY5-102" fmla="*/ 628074 h 1570843"/>
              <a:gd name="connsiteX6-103" fmla="*/ 8829964 w 12188952"/>
              <a:gd name="connsiteY6-104" fmla="*/ 360219 h 1570843"/>
              <a:gd name="connsiteX7-105" fmla="*/ 10418618 w 12188952"/>
              <a:gd name="connsiteY7-106" fmla="*/ 544946 h 1570843"/>
              <a:gd name="connsiteX8-107" fmla="*/ 12188952 w 12188952"/>
              <a:gd name="connsiteY8-108" fmla="*/ 490189 h 1570843"/>
              <a:gd name="connsiteX9-109" fmla="*/ 12188952 w 12188952"/>
              <a:gd name="connsiteY9-110" fmla="*/ 1570843 h 1570843"/>
              <a:gd name="connsiteX10-111" fmla="*/ 0 w 12188952"/>
              <a:gd name="connsiteY10-112" fmla="*/ 1570843 h 1570843"/>
              <a:gd name="connsiteX11" fmla="*/ 0 w 12188952"/>
              <a:gd name="connsiteY11" fmla="*/ 490189 h 1570843"/>
              <a:gd name="connsiteX0-113" fmla="*/ 0 w 12188952"/>
              <a:gd name="connsiteY0-114" fmla="*/ 490189 h 1570843"/>
              <a:gd name="connsiteX1-115" fmla="*/ 1302327 w 12188952"/>
              <a:gd name="connsiteY1-116" fmla="*/ 0 h 1570843"/>
              <a:gd name="connsiteX2-117" fmla="*/ 2909455 w 12188952"/>
              <a:gd name="connsiteY2-118" fmla="*/ 443346 h 1570843"/>
              <a:gd name="connsiteX3-119" fmla="*/ 3805382 w 12188952"/>
              <a:gd name="connsiteY3-120" fmla="*/ 184728 h 1570843"/>
              <a:gd name="connsiteX4-121" fmla="*/ 5929745 w 12188952"/>
              <a:gd name="connsiteY4-122" fmla="*/ 517237 h 1570843"/>
              <a:gd name="connsiteX5-123" fmla="*/ 7767782 w 12188952"/>
              <a:gd name="connsiteY5-124" fmla="*/ 628074 h 1570843"/>
              <a:gd name="connsiteX6-125" fmla="*/ 8829964 w 12188952"/>
              <a:gd name="connsiteY6-126" fmla="*/ 360219 h 1570843"/>
              <a:gd name="connsiteX7-127" fmla="*/ 10418618 w 12188952"/>
              <a:gd name="connsiteY7-128" fmla="*/ 544946 h 1570843"/>
              <a:gd name="connsiteX8-129" fmla="*/ 11406909 w 12188952"/>
              <a:gd name="connsiteY8-130" fmla="*/ 323274 h 1570843"/>
              <a:gd name="connsiteX9-131" fmla="*/ 12188952 w 12188952"/>
              <a:gd name="connsiteY9-132" fmla="*/ 490189 h 1570843"/>
              <a:gd name="connsiteX10-133" fmla="*/ 12188952 w 12188952"/>
              <a:gd name="connsiteY10-134" fmla="*/ 1570843 h 1570843"/>
              <a:gd name="connsiteX11-135" fmla="*/ 0 w 12188952"/>
              <a:gd name="connsiteY11-136" fmla="*/ 1570843 h 1570843"/>
              <a:gd name="connsiteX12" fmla="*/ 0 w 12188952"/>
              <a:gd name="connsiteY12" fmla="*/ 490189 h 1570843"/>
              <a:gd name="connsiteX0-137" fmla="*/ 0 w 12188952"/>
              <a:gd name="connsiteY0-138" fmla="*/ 305461 h 1386115"/>
              <a:gd name="connsiteX1-139" fmla="*/ 1330036 w 12188952"/>
              <a:gd name="connsiteY1-140" fmla="*/ 18472 h 1386115"/>
              <a:gd name="connsiteX2-141" fmla="*/ 2909455 w 12188952"/>
              <a:gd name="connsiteY2-142" fmla="*/ 258618 h 1386115"/>
              <a:gd name="connsiteX3-143" fmla="*/ 3805382 w 12188952"/>
              <a:gd name="connsiteY3-144" fmla="*/ 0 h 1386115"/>
              <a:gd name="connsiteX4-145" fmla="*/ 5929745 w 12188952"/>
              <a:gd name="connsiteY4-146" fmla="*/ 332509 h 1386115"/>
              <a:gd name="connsiteX5-147" fmla="*/ 7767782 w 12188952"/>
              <a:gd name="connsiteY5-148" fmla="*/ 443346 h 1386115"/>
              <a:gd name="connsiteX6-149" fmla="*/ 8829964 w 12188952"/>
              <a:gd name="connsiteY6-150" fmla="*/ 175491 h 1386115"/>
              <a:gd name="connsiteX7-151" fmla="*/ 10418618 w 12188952"/>
              <a:gd name="connsiteY7-152" fmla="*/ 360218 h 1386115"/>
              <a:gd name="connsiteX8-153" fmla="*/ 11406909 w 12188952"/>
              <a:gd name="connsiteY8-154" fmla="*/ 138546 h 1386115"/>
              <a:gd name="connsiteX9-155" fmla="*/ 12188952 w 12188952"/>
              <a:gd name="connsiteY9-156" fmla="*/ 305461 h 1386115"/>
              <a:gd name="connsiteX10-157" fmla="*/ 12188952 w 12188952"/>
              <a:gd name="connsiteY10-158" fmla="*/ 1386115 h 1386115"/>
              <a:gd name="connsiteX11-159" fmla="*/ 0 w 12188952"/>
              <a:gd name="connsiteY11-160" fmla="*/ 1386115 h 1386115"/>
              <a:gd name="connsiteX12-161" fmla="*/ 0 w 12188952"/>
              <a:gd name="connsiteY12-162" fmla="*/ 305461 h 1386115"/>
              <a:gd name="connsiteX0-163" fmla="*/ 0 w 12188952"/>
              <a:gd name="connsiteY0-164" fmla="*/ 305461 h 1386115"/>
              <a:gd name="connsiteX1-165" fmla="*/ 1366981 w 12188952"/>
              <a:gd name="connsiteY1-166" fmla="*/ 193963 h 1386115"/>
              <a:gd name="connsiteX2-167" fmla="*/ 2909455 w 12188952"/>
              <a:gd name="connsiteY2-168" fmla="*/ 258618 h 1386115"/>
              <a:gd name="connsiteX3-169" fmla="*/ 3805382 w 12188952"/>
              <a:gd name="connsiteY3-170" fmla="*/ 0 h 1386115"/>
              <a:gd name="connsiteX4-171" fmla="*/ 5929745 w 12188952"/>
              <a:gd name="connsiteY4-172" fmla="*/ 332509 h 1386115"/>
              <a:gd name="connsiteX5-173" fmla="*/ 7767782 w 12188952"/>
              <a:gd name="connsiteY5-174" fmla="*/ 443346 h 1386115"/>
              <a:gd name="connsiteX6-175" fmla="*/ 8829964 w 12188952"/>
              <a:gd name="connsiteY6-176" fmla="*/ 175491 h 1386115"/>
              <a:gd name="connsiteX7-177" fmla="*/ 10418618 w 12188952"/>
              <a:gd name="connsiteY7-178" fmla="*/ 360218 h 1386115"/>
              <a:gd name="connsiteX8-179" fmla="*/ 11406909 w 12188952"/>
              <a:gd name="connsiteY8-180" fmla="*/ 138546 h 1386115"/>
              <a:gd name="connsiteX9-181" fmla="*/ 12188952 w 12188952"/>
              <a:gd name="connsiteY9-182" fmla="*/ 305461 h 1386115"/>
              <a:gd name="connsiteX10-183" fmla="*/ 12188952 w 12188952"/>
              <a:gd name="connsiteY10-184" fmla="*/ 1386115 h 1386115"/>
              <a:gd name="connsiteX11-185" fmla="*/ 0 w 12188952"/>
              <a:gd name="connsiteY11-186" fmla="*/ 1386115 h 1386115"/>
              <a:gd name="connsiteX12-187" fmla="*/ 0 w 12188952"/>
              <a:gd name="connsiteY12-188" fmla="*/ 305461 h 1386115"/>
              <a:gd name="connsiteX0-189" fmla="*/ 0 w 12188952"/>
              <a:gd name="connsiteY0-190" fmla="*/ 305461 h 1386115"/>
              <a:gd name="connsiteX1-191" fmla="*/ 1366981 w 12188952"/>
              <a:gd name="connsiteY1-192" fmla="*/ 110836 h 1386115"/>
              <a:gd name="connsiteX2-193" fmla="*/ 2909455 w 12188952"/>
              <a:gd name="connsiteY2-194" fmla="*/ 258618 h 1386115"/>
              <a:gd name="connsiteX3-195" fmla="*/ 3805382 w 12188952"/>
              <a:gd name="connsiteY3-196" fmla="*/ 0 h 1386115"/>
              <a:gd name="connsiteX4-197" fmla="*/ 5929745 w 12188952"/>
              <a:gd name="connsiteY4-198" fmla="*/ 332509 h 1386115"/>
              <a:gd name="connsiteX5-199" fmla="*/ 7767782 w 12188952"/>
              <a:gd name="connsiteY5-200" fmla="*/ 443346 h 1386115"/>
              <a:gd name="connsiteX6-201" fmla="*/ 8829964 w 12188952"/>
              <a:gd name="connsiteY6-202" fmla="*/ 175491 h 1386115"/>
              <a:gd name="connsiteX7-203" fmla="*/ 10418618 w 12188952"/>
              <a:gd name="connsiteY7-204" fmla="*/ 360218 h 1386115"/>
              <a:gd name="connsiteX8-205" fmla="*/ 11406909 w 12188952"/>
              <a:gd name="connsiteY8-206" fmla="*/ 138546 h 1386115"/>
              <a:gd name="connsiteX9-207" fmla="*/ 12188952 w 12188952"/>
              <a:gd name="connsiteY9-208" fmla="*/ 305461 h 1386115"/>
              <a:gd name="connsiteX10-209" fmla="*/ 12188952 w 12188952"/>
              <a:gd name="connsiteY10-210" fmla="*/ 1386115 h 1386115"/>
              <a:gd name="connsiteX11-211" fmla="*/ 0 w 12188952"/>
              <a:gd name="connsiteY11-212" fmla="*/ 1386115 h 1386115"/>
              <a:gd name="connsiteX12-213" fmla="*/ 0 w 12188952"/>
              <a:gd name="connsiteY12-214" fmla="*/ 305461 h 1386115"/>
              <a:gd name="connsiteX0-215" fmla="*/ 0 w 12188952"/>
              <a:gd name="connsiteY0-216" fmla="*/ 194625 h 1275279"/>
              <a:gd name="connsiteX1-217" fmla="*/ 1366981 w 12188952"/>
              <a:gd name="connsiteY1-218" fmla="*/ 0 h 1275279"/>
              <a:gd name="connsiteX2-219" fmla="*/ 2909455 w 12188952"/>
              <a:gd name="connsiteY2-220" fmla="*/ 147782 h 1275279"/>
              <a:gd name="connsiteX3-221" fmla="*/ 4359564 w 12188952"/>
              <a:gd name="connsiteY3-222" fmla="*/ 27709 h 1275279"/>
              <a:gd name="connsiteX4-223" fmla="*/ 5929745 w 12188952"/>
              <a:gd name="connsiteY4-224" fmla="*/ 221673 h 1275279"/>
              <a:gd name="connsiteX5-225" fmla="*/ 7767782 w 12188952"/>
              <a:gd name="connsiteY5-226" fmla="*/ 332510 h 1275279"/>
              <a:gd name="connsiteX6-227" fmla="*/ 8829964 w 12188952"/>
              <a:gd name="connsiteY6-228" fmla="*/ 64655 h 1275279"/>
              <a:gd name="connsiteX7-229" fmla="*/ 10418618 w 12188952"/>
              <a:gd name="connsiteY7-230" fmla="*/ 249382 h 1275279"/>
              <a:gd name="connsiteX8-231" fmla="*/ 11406909 w 12188952"/>
              <a:gd name="connsiteY8-232" fmla="*/ 27710 h 1275279"/>
              <a:gd name="connsiteX9-233" fmla="*/ 12188952 w 12188952"/>
              <a:gd name="connsiteY9-234" fmla="*/ 194625 h 1275279"/>
              <a:gd name="connsiteX10-235" fmla="*/ 12188952 w 12188952"/>
              <a:gd name="connsiteY10-236" fmla="*/ 1275279 h 1275279"/>
              <a:gd name="connsiteX11-237" fmla="*/ 0 w 12188952"/>
              <a:gd name="connsiteY11-238" fmla="*/ 1275279 h 1275279"/>
              <a:gd name="connsiteX12-239" fmla="*/ 0 w 12188952"/>
              <a:gd name="connsiteY12-240" fmla="*/ 194625 h 127527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 ang="0">
                <a:pos x="connsiteX6-35" y="connsiteY6-36"/>
              </a:cxn>
              <a:cxn ang="0">
                <a:pos x="connsiteX7-51" y="connsiteY7-52"/>
              </a:cxn>
              <a:cxn ang="0">
                <a:pos x="connsiteX8-69" y="connsiteY8-70"/>
              </a:cxn>
              <a:cxn ang="0">
                <a:pos x="connsiteX9-89" y="connsiteY9-90"/>
              </a:cxn>
              <a:cxn ang="0">
                <a:pos x="connsiteX10-111" y="connsiteY10-112"/>
              </a:cxn>
              <a:cxn ang="0">
                <a:pos x="connsiteX11-135" y="connsiteY11-136"/>
              </a:cxn>
              <a:cxn ang="0">
                <a:pos x="connsiteX12-161" y="connsiteY12-162"/>
              </a:cxn>
            </a:cxnLst>
            <a:rect l="l" t="t" r="r" b="b"/>
            <a:pathLst>
              <a:path w="12188952" h="1275279">
                <a:moveTo>
                  <a:pt x="0" y="194625"/>
                </a:moveTo>
                <a:cubicBezTo>
                  <a:pt x="443345" y="191326"/>
                  <a:pt x="923636" y="3299"/>
                  <a:pt x="1366981" y="0"/>
                </a:cubicBezTo>
                <a:lnTo>
                  <a:pt x="2909455" y="147782"/>
                </a:lnTo>
                <a:cubicBezTo>
                  <a:pt x="3168073" y="147782"/>
                  <a:pt x="4100946" y="27709"/>
                  <a:pt x="4359564" y="27709"/>
                </a:cubicBezTo>
                <a:cubicBezTo>
                  <a:pt x="5003031" y="46182"/>
                  <a:pt x="5286278" y="203200"/>
                  <a:pt x="5929745" y="221673"/>
                </a:cubicBezTo>
                <a:cubicBezTo>
                  <a:pt x="6471612" y="212437"/>
                  <a:pt x="7225915" y="341746"/>
                  <a:pt x="7767782" y="332510"/>
                </a:cubicBezTo>
                <a:cubicBezTo>
                  <a:pt x="8121843" y="326352"/>
                  <a:pt x="8475903" y="70813"/>
                  <a:pt x="8829964" y="64655"/>
                </a:cubicBezTo>
                <a:cubicBezTo>
                  <a:pt x="9341043" y="89285"/>
                  <a:pt x="9907539" y="224752"/>
                  <a:pt x="10418618" y="249382"/>
                </a:cubicBezTo>
                <a:cubicBezTo>
                  <a:pt x="10766521" y="233988"/>
                  <a:pt x="11059006" y="43104"/>
                  <a:pt x="11406909" y="27710"/>
                </a:cubicBezTo>
                <a:lnTo>
                  <a:pt x="12188952" y="194625"/>
                </a:lnTo>
                <a:lnTo>
                  <a:pt x="12188952" y="1275279"/>
                </a:lnTo>
                <a:lnTo>
                  <a:pt x="0" y="1275279"/>
                </a:lnTo>
                <a:lnTo>
                  <a:pt x="0" y="194625"/>
                </a:lnTo>
                <a:close/>
              </a:path>
            </a:pathLst>
          </a:custGeom>
          <a:solidFill>
            <a:srgbClr val="9DCD44"/>
          </a:solidFill>
          <a:ln>
            <a:solidFill>
              <a:srgbClr val="9DCD44"/>
            </a:solidFill>
          </a:ln>
        </p:spPr>
        <p:style>
          <a:lnRef idx="2">
            <a:schemeClr val="accent1">
              <a:shade val="50000"/>
            </a:schemeClr>
          </a:lnRef>
          <a:fillRef idx="1">
            <a:schemeClr val="accent1"/>
          </a:fillRef>
          <a:effectRef idx="0">
            <a:schemeClr val="accent1"/>
          </a:effectRef>
          <a:fontRef idx="minor">
            <a:schemeClr val="lt1"/>
          </a:fontRef>
        </p:style>
        <p:txBody>
          <a:bodyPr lIns="91431" tIns="45715" rIns="91431" bIns="45715" rtlCol="0" anchor="ctr"/>
          <a:lstStyle/>
          <a:p>
            <a:pPr algn="ctr" defTabSz="914400">
              <a:lnSpc>
                <a:spcPct val="150000"/>
              </a:lnSpc>
              <a:defRPr/>
            </a:pPr>
            <a:endParaRPr lang="en-US" sz="2800">
              <a:solidFill>
                <a:srgbClr val="000000"/>
              </a:solidFill>
              <a:latin typeface="UTM Avo" panose="02040603050506020204" pitchFamily="18"/>
              <a:cs typeface="Arial" panose="020B0604020202020204" pitchFamily="34" charset="0"/>
              <a:sym typeface="Arial" panose="020B0604020202020204"/>
            </a:endParaRPr>
          </a:p>
        </p:txBody>
      </p:sp>
      <mc:AlternateContent xmlns:mc="http://schemas.openxmlformats.org/markup-compatibility/2006">
        <mc:Choice xmlns:a14="http://schemas.microsoft.com/office/drawing/2010/main" Requires="a14">
          <p:sp>
            <p:nvSpPr>
              <p:cNvPr id="17" name="Câu hỏi"/>
              <p:cNvSpPr/>
              <p:nvPr/>
            </p:nvSpPr>
            <p:spPr>
              <a:xfrm>
                <a:off x="1214583" y="779248"/>
                <a:ext cx="9762837" cy="199505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31" tIns="45715" rIns="91431" bIns="45715" rtlCol="0" anchor="ctr"/>
              <a:lstStyle/>
              <a:p>
                <a:pPr algn="ctr" defTabSz="609600">
                  <a:lnSpc>
                    <a:spcPct val="150000"/>
                  </a:lnSpc>
                  <a:buClr>
                    <a:srgbClr val="000000"/>
                  </a:buClr>
                </a:pPr>
                <a:r>
                  <a:rPr lang="en-US" sz="2800" b="1" kern="0" dirty="0">
                    <a:solidFill>
                      <a:srgbClr val="000000"/>
                    </a:solidFill>
                    <a:latin typeface="UTM Avo" panose="02040603050506020204" pitchFamily="18"/>
                    <a:cs typeface="Arial" panose="020B0604020202020204" pitchFamily="34" charset="0"/>
                    <a:sym typeface="Arial" panose="020B0604020202020204"/>
                  </a:rPr>
                  <a:t>Câu 4:</a:t>
                </a:r>
                <a:r>
                  <a:rPr lang="en-US" sz="2800" kern="0" dirty="0">
                    <a:solidFill>
                      <a:srgbClr val="000000"/>
                    </a:solidFill>
                    <a:latin typeface="UTM Avo" panose="02040603050506020204" pitchFamily="18"/>
                    <a:cs typeface="Arial" panose="020B0604020202020204" pitchFamily="34" charset="0"/>
                    <a:sym typeface="Arial" panose="020B0604020202020204"/>
                  </a:rPr>
                  <a:t> </a:t>
                </a:r>
                <a:r>
                  <a:rPr lang="en-US" sz="2800" kern="0" dirty="0" err="1">
                    <a:solidFill>
                      <a:srgbClr val="000000"/>
                    </a:solidFill>
                    <a:latin typeface="UTM Avo" panose="02040603050506020204" pitchFamily="18"/>
                    <a:cs typeface="Arial" panose="020B0604020202020204" pitchFamily="34" charset="0"/>
                    <a:sym typeface="Arial" panose="020B0604020202020204"/>
                  </a:rPr>
                  <a:t>Diện</a:t>
                </a:r>
                <a:r>
                  <a:rPr lang="en-US" sz="2800" kern="0" dirty="0">
                    <a:solidFill>
                      <a:srgbClr val="000000"/>
                    </a:solidFill>
                    <a:latin typeface="UTM Avo" panose="02040603050506020204" pitchFamily="18"/>
                    <a:cs typeface="Arial" panose="020B0604020202020204" pitchFamily="34" charset="0"/>
                    <a:sym typeface="Arial" panose="020B0604020202020204"/>
                  </a:rPr>
                  <a:t> </a:t>
                </a:r>
                <a:r>
                  <a:rPr lang="en-US" sz="2800" kern="0" dirty="0" err="1">
                    <a:solidFill>
                      <a:srgbClr val="000000"/>
                    </a:solidFill>
                    <a:latin typeface="UTM Avo" panose="02040603050506020204" pitchFamily="18"/>
                    <a:cs typeface="Arial" panose="020B0604020202020204" pitchFamily="34" charset="0"/>
                    <a:sym typeface="Arial" panose="020B0604020202020204"/>
                  </a:rPr>
                  <a:t>tích</a:t>
                </a:r>
                <a:r>
                  <a:rPr lang="en-US" sz="2800" kern="0" dirty="0">
                    <a:solidFill>
                      <a:srgbClr val="000000"/>
                    </a:solidFill>
                    <a:latin typeface="UTM Avo" panose="02040603050506020204" pitchFamily="18"/>
                    <a:cs typeface="Arial" panose="020B0604020202020204" pitchFamily="34" charset="0"/>
                    <a:sym typeface="Arial" panose="020B0604020202020204"/>
                  </a:rPr>
                  <a:t> </a:t>
                </a:r>
                <a:r>
                  <a:rPr lang="en-US" sz="2800" kern="0" dirty="0" err="1">
                    <a:solidFill>
                      <a:srgbClr val="000000"/>
                    </a:solidFill>
                    <a:latin typeface="UTM Avo" panose="02040603050506020204" pitchFamily="18"/>
                    <a:cs typeface="Arial" panose="020B0604020202020204" pitchFamily="34" charset="0"/>
                    <a:sym typeface="Arial" panose="020B0604020202020204"/>
                  </a:rPr>
                  <a:t>hình</a:t>
                </a:r>
                <a:r>
                  <a:rPr lang="en-US" sz="2800" kern="0" dirty="0">
                    <a:solidFill>
                      <a:srgbClr val="000000"/>
                    </a:solidFill>
                    <a:latin typeface="UTM Avo" panose="02040603050506020204" pitchFamily="18"/>
                    <a:cs typeface="Arial" panose="020B0604020202020204" pitchFamily="34" charset="0"/>
                    <a:sym typeface="Arial" panose="020B0604020202020204"/>
                  </a:rPr>
                  <a:t> </a:t>
                </a:r>
                <a:r>
                  <a:rPr lang="en-US" sz="2800" kern="0" dirty="0" err="1">
                    <a:solidFill>
                      <a:srgbClr val="000000"/>
                    </a:solidFill>
                    <a:latin typeface="UTM Avo" panose="02040603050506020204" pitchFamily="18"/>
                    <a:cs typeface="Arial" panose="020B0604020202020204" pitchFamily="34" charset="0"/>
                    <a:sym typeface="Arial" panose="020B0604020202020204"/>
                  </a:rPr>
                  <a:t>vuông</a:t>
                </a:r>
                <a:r>
                  <a:rPr lang="en-US" sz="2800" kern="0" dirty="0">
                    <a:solidFill>
                      <a:srgbClr val="000000"/>
                    </a:solidFill>
                    <a:latin typeface="UTM Avo" panose="02040603050506020204" pitchFamily="18"/>
                    <a:cs typeface="Arial" panose="020B0604020202020204" pitchFamily="34" charset="0"/>
                    <a:sym typeface="Arial" panose="020B0604020202020204"/>
                  </a:rPr>
                  <a:t> </a:t>
                </a:r>
                <a:r>
                  <a:rPr lang="en-US" sz="2800" kern="0" dirty="0" err="1">
                    <a:solidFill>
                      <a:srgbClr val="000000"/>
                    </a:solidFill>
                    <a:latin typeface="UTM Avo" panose="02040603050506020204" pitchFamily="18"/>
                    <a:cs typeface="Arial" panose="020B0604020202020204" pitchFamily="34" charset="0"/>
                    <a:sym typeface="Arial" panose="020B0604020202020204"/>
                  </a:rPr>
                  <a:t>có</a:t>
                </a:r>
                <a:r>
                  <a:rPr lang="en-US" sz="2800" kern="0" dirty="0">
                    <a:solidFill>
                      <a:srgbClr val="000000"/>
                    </a:solidFill>
                    <a:latin typeface="UTM Avo" panose="02040603050506020204" pitchFamily="18"/>
                    <a:cs typeface="Arial" panose="020B0604020202020204" pitchFamily="34" charset="0"/>
                    <a:sym typeface="Arial" panose="020B0604020202020204"/>
                  </a:rPr>
                  <a:t> </a:t>
                </a:r>
                <a:r>
                  <a:rPr lang="en-US" sz="2800" kern="0" dirty="0" err="1">
                    <a:solidFill>
                      <a:srgbClr val="000000"/>
                    </a:solidFill>
                    <a:latin typeface="UTM Avo" panose="02040603050506020204" pitchFamily="18"/>
                    <a:cs typeface="Arial" panose="020B0604020202020204" pitchFamily="34" charset="0"/>
                    <a:sym typeface="Arial" panose="020B0604020202020204"/>
                  </a:rPr>
                  <a:t>độ</a:t>
                </a:r>
                <a:r>
                  <a:rPr lang="en-US" sz="2800" kern="0" dirty="0">
                    <a:solidFill>
                      <a:srgbClr val="000000"/>
                    </a:solidFill>
                    <a:latin typeface="UTM Avo" panose="02040603050506020204" pitchFamily="18"/>
                    <a:cs typeface="Arial" panose="020B0604020202020204" pitchFamily="34" charset="0"/>
                    <a:sym typeface="Arial" panose="020B0604020202020204"/>
                  </a:rPr>
                  <a:t> </a:t>
                </a:r>
                <a:r>
                  <a:rPr lang="en-US" sz="2800" kern="0" dirty="0" err="1">
                    <a:solidFill>
                      <a:srgbClr val="000000"/>
                    </a:solidFill>
                    <a:latin typeface="UTM Avo" panose="02040603050506020204" pitchFamily="18"/>
                    <a:cs typeface="Arial" panose="020B0604020202020204" pitchFamily="34" charset="0"/>
                    <a:sym typeface="Arial" panose="020B0604020202020204"/>
                  </a:rPr>
                  <a:t>dài</a:t>
                </a:r>
                <a:r>
                  <a:rPr lang="en-US" sz="2800" kern="0" dirty="0">
                    <a:solidFill>
                      <a:srgbClr val="000000"/>
                    </a:solidFill>
                    <a:latin typeface="UTM Avo" panose="02040603050506020204" pitchFamily="18"/>
                    <a:cs typeface="Arial" panose="020B0604020202020204" pitchFamily="34" charset="0"/>
                    <a:sym typeface="Arial" panose="020B0604020202020204"/>
                  </a:rPr>
                  <a:t> </a:t>
                </a:r>
                <a:r>
                  <a:rPr lang="en-US" sz="2800" kern="0" dirty="0" err="1">
                    <a:solidFill>
                      <a:srgbClr val="000000"/>
                    </a:solidFill>
                    <a:latin typeface="UTM Avo" panose="02040603050506020204" pitchFamily="18"/>
                    <a:cs typeface="Arial" panose="020B0604020202020204" pitchFamily="34" charset="0"/>
                    <a:sym typeface="Arial" panose="020B0604020202020204"/>
                  </a:rPr>
                  <a:t>cạnh</a:t>
                </a:r>
                <a:r>
                  <a:rPr lang="en-US" sz="2800" kern="0" dirty="0">
                    <a:solidFill>
                      <a:srgbClr val="000000"/>
                    </a:solidFill>
                    <a:latin typeface="UTM Avo" panose="02040603050506020204" pitchFamily="18"/>
                    <a:cs typeface="Arial" panose="020B0604020202020204" pitchFamily="34" charset="0"/>
                    <a:sym typeface="Arial" panose="020B0604020202020204"/>
                  </a:rPr>
                  <a:t> </a:t>
                </a:r>
                <a14:m>
                  <m:oMath xmlns:m="http://schemas.openxmlformats.org/officeDocument/2006/math">
                    <m:f>
                      <m:fPr>
                        <m:ctrlPr>
                          <a:rPr lang="en-US" sz="2800" i="1" kern="0">
                            <a:solidFill>
                              <a:srgbClr val="000000"/>
                            </a:solidFill>
                            <a:latin typeface="Cambria Math" panose="02040503050406030204" pitchFamily="18" charset="0"/>
                            <a:sym typeface="Arial" panose="020B0604020202020204"/>
                          </a:rPr>
                        </m:ctrlPr>
                      </m:fPr>
                      <m:num>
                        <m:r>
                          <m:rPr>
                            <m:nor/>
                          </m:rPr>
                          <a:rPr lang="fr-FR" sz="2800" i="0" kern="0">
                            <a:solidFill>
                              <a:srgbClr val="000000"/>
                            </a:solidFill>
                            <a:latin typeface="UTM Avo" panose="02040603050506020204" pitchFamily="18" charset="0"/>
                            <a:sym typeface="Arial" panose="020B0604020202020204"/>
                          </a:rPr>
                          <m:t>3</m:t>
                        </m:r>
                      </m:num>
                      <m:den>
                        <m:r>
                          <m:rPr>
                            <m:nor/>
                          </m:rPr>
                          <a:rPr lang="fr-FR" sz="2800" i="0" kern="0">
                            <a:solidFill>
                              <a:srgbClr val="000000"/>
                            </a:solidFill>
                            <a:latin typeface="UTM Avo" panose="02040603050506020204" pitchFamily="18" charset="0"/>
                            <a:sym typeface="Arial" panose="020B0604020202020204"/>
                          </a:rPr>
                          <m:t>5</m:t>
                        </m:r>
                      </m:den>
                    </m:f>
                    <m:r>
                      <m:rPr>
                        <m:nor/>
                      </m:rPr>
                      <a:rPr lang="fr-FR" sz="2800" i="0" kern="0">
                        <a:solidFill>
                          <a:srgbClr val="000000"/>
                        </a:solidFill>
                        <a:latin typeface="UTM Avo" panose="02040603050506020204" pitchFamily="18" charset="0"/>
                        <a:sym typeface="Arial" panose="020B0604020202020204"/>
                      </a:rPr>
                      <m:t> </m:t>
                    </m:r>
                    <m:r>
                      <m:rPr>
                        <m:nor/>
                      </m:rPr>
                      <a:rPr lang="fr-FR" sz="2800" i="0" kern="0">
                        <a:solidFill>
                          <a:srgbClr val="000000"/>
                        </a:solidFill>
                        <a:latin typeface="UTM Avo" panose="02040603050506020204" pitchFamily="18" charset="0"/>
                        <a:sym typeface="Arial" panose="020B0604020202020204"/>
                      </a:rPr>
                      <m:t>l</m:t>
                    </m:r>
                    <m:r>
                      <m:rPr>
                        <m:nor/>
                      </m:rPr>
                      <a:rPr lang="fr-FR" sz="2800" i="0" kern="0">
                        <a:solidFill>
                          <a:srgbClr val="000000"/>
                        </a:solidFill>
                        <a:latin typeface="UTM Avo" panose="02040603050506020204" pitchFamily="18" charset="0"/>
                        <a:sym typeface="Arial" panose="020B0604020202020204"/>
                      </a:rPr>
                      <m:t>à</m:t>
                    </m:r>
                    <m:r>
                      <a:rPr lang="fr-FR" sz="2800" i="1" kern="0">
                        <a:solidFill>
                          <a:srgbClr val="000000"/>
                        </a:solidFill>
                        <a:latin typeface="Cambria Math" panose="02040503050406030204" pitchFamily="18" charset="0"/>
                        <a:sym typeface="Arial" panose="020B0604020202020204"/>
                      </a:rPr>
                      <m:t>:</m:t>
                    </m:r>
                  </m:oMath>
                </a14:m>
                <a:endParaRPr lang="en-US" sz="2800" kern="0" dirty="0">
                  <a:solidFill>
                    <a:srgbClr val="000000"/>
                  </a:solidFill>
                  <a:latin typeface="UTM Avo" panose="02040603050506020204" pitchFamily="18"/>
                  <a:cs typeface="Arial" panose="020B0604020202020204" pitchFamily="34" charset="0"/>
                  <a:sym typeface="Arial" panose="020B0604020202020204"/>
                </a:endParaRPr>
              </a:p>
            </p:txBody>
          </p:sp>
        </mc:Choice>
        <mc:Fallback>
          <p:sp>
            <p:nvSpPr>
              <p:cNvPr id="17" name="Câu hỏi"/>
              <p:cNvSpPr>
                <a:spLocks noRot="1" noChangeAspect="1" noMove="1" noResize="1" noEditPoints="1" noAdjustHandles="1" noChangeArrowheads="1" noChangeShapeType="1" noTextEdit="1"/>
              </p:cNvSpPr>
              <p:nvPr/>
            </p:nvSpPr>
            <p:spPr>
              <a:xfrm>
                <a:off x="1214583" y="779248"/>
                <a:ext cx="9762837" cy="1995054"/>
              </a:xfrm>
              <a:prstGeom prst="roundRect">
                <a:avLst/>
              </a:prstGeom>
              <a:blipFill rotWithShape="1">
                <a:blip r:embed="rId1"/>
                <a:stretch>
                  <a:fillRect l="-5" t="-5" r="2" b="31"/>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r>
                  <a:rPr lang="en-US" altLang="en-US">
                    <a:noFill/>
                  </a:rPr>
                  <a:t> </a:t>
                </a:r>
              </a:p>
            </p:txBody>
          </p:sp>
        </mc:Fallback>
      </mc:AlternateContent>
      <p:pic>
        <p:nvPicPr>
          <p:cNvPr id="22" name="Correct sound effect and wrong sound effect (mp3cut.net)">
            <a:hlinkClick r:id="" action="ppaction://media"/>
          </p:cNvPr>
          <p:cNvPicPr>
            <a:picLocks noChangeAspect="1"/>
          </p:cNvPicPr>
          <p:nvPr>
            <a:audioFile r:link="rId2"/>
            <p:extLst>
              <p:ext uri="{DAA4B4D4-6D71-4841-9C94-3DE7FCFB9230}">
                <p14:media xmlns:p14="http://schemas.microsoft.com/office/powerpoint/2010/main" r:embed="rId3"/>
              </p:ext>
            </p:extLst>
          </p:nvPr>
        </p:nvPicPr>
        <p:blipFill>
          <a:blip r:embed="rId4"/>
          <a:stretch>
            <a:fillRect/>
          </a:stretch>
        </p:blipFill>
        <p:spPr>
          <a:xfrm>
            <a:off x="6442364" y="-637266"/>
            <a:ext cx="487363" cy="487363"/>
          </a:xfrm>
          <a:prstGeom prst="rect">
            <a:avLst/>
          </a:prstGeom>
        </p:spPr>
      </p:pic>
      <p:pic>
        <p:nvPicPr>
          <p:cNvPr id="27" name="Correct sound effect and wrong sound effect (mp3cut.net) (1)">
            <a:hlinkClick r:id="" action="ppaction://media"/>
          </p:cNvPr>
          <p:cNvPicPr>
            <a:picLocks noChangeAspect="1"/>
          </p:cNvPicPr>
          <p:nvPr>
            <a:audioFile r:link="rId5"/>
            <p:extLst>
              <p:ext uri="{DAA4B4D4-6D71-4841-9C94-3DE7FCFB9230}">
                <p14:media xmlns:p14="http://schemas.microsoft.com/office/powerpoint/2010/main" r:embed="rId6"/>
              </p:ext>
            </p:extLst>
          </p:nvPr>
        </p:nvPicPr>
        <p:blipFill>
          <a:blip r:embed="rId4"/>
          <a:stretch>
            <a:fillRect/>
          </a:stretch>
        </p:blipFill>
        <p:spPr>
          <a:xfrm>
            <a:off x="7769227" y="-637266"/>
            <a:ext cx="487363" cy="487363"/>
          </a:xfrm>
          <a:prstGeom prst="rect">
            <a:avLst/>
          </a:prstGeom>
        </p:spPr>
      </p:pic>
      <p:pic>
        <p:nvPicPr>
          <p:cNvPr id="13" name="Picture 12">
            <a:hlinkClick r:id="rId7" action="ppaction://hlinksldjump"/>
          </p:cNvPr>
          <p:cNvPicPr>
            <a:picLocks noChangeAspect="1"/>
          </p:cNvPicPr>
          <p:nvPr/>
        </p:nvPicPr>
        <p:blipFill>
          <a:blip r:embed="rId8"/>
          <a:stretch>
            <a:fillRect/>
          </a:stretch>
        </p:blipFill>
        <p:spPr>
          <a:xfrm>
            <a:off x="10910065" y="5603961"/>
            <a:ext cx="1346243" cy="1250083"/>
          </a:xfrm>
          <a:prstGeom prst="rect">
            <a:avLst/>
          </a:prstGeom>
        </p:spPr>
      </p:pic>
      <mc:AlternateContent xmlns:mc="http://schemas.openxmlformats.org/markup-compatibility/2006">
        <mc:Choice xmlns:a14="http://schemas.microsoft.com/office/drawing/2010/main" Requires="a14">
          <p:sp>
            <p:nvSpPr>
              <p:cNvPr id="2" name="Đáp án đúng"/>
              <p:cNvSpPr/>
              <p:nvPr/>
            </p:nvSpPr>
            <p:spPr>
              <a:xfrm>
                <a:off x="1214584" y="3114655"/>
                <a:ext cx="4533875" cy="132968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6" tIns="45708" rIns="91416" bIns="45708" rtlCol="0" anchor="ctr"/>
              <a:lstStyle/>
              <a:p>
                <a:pPr algn="ctr" defTabSz="914400">
                  <a:lnSpc>
                    <a:spcPct val="150000"/>
                  </a:lnSpc>
                  <a:defRPr/>
                </a:pPr>
                <a:r>
                  <a:rPr lang="fr-FR" sz="2800" kern="0" dirty="0">
                    <a:solidFill>
                      <a:srgbClr val="000000"/>
                    </a:solidFill>
                    <a:latin typeface="UTM Avo" panose="02040603050506020204" pitchFamily="18"/>
                    <a:cs typeface="Arial" panose="020B0604020202020204" pitchFamily="34" charset="0"/>
                    <a:sym typeface="Arial" panose="020B0604020202020204"/>
                  </a:rPr>
                  <a:t>A. </a:t>
                </a:r>
                <a14:m>
                  <m:oMath xmlns:m="http://schemas.openxmlformats.org/officeDocument/2006/math">
                    <m:f>
                      <m:fPr>
                        <m:ctrlPr>
                          <a:rPr lang="en-US" sz="2800" i="1" kern="0">
                            <a:solidFill>
                              <a:srgbClr val="000000"/>
                            </a:solidFill>
                            <a:latin typeface="Cambria Math" panose="02040503050406030204" pitchFamily="18" charset="0"/>
                            <a:sym typeface="Arial" panose="020B0604020202020204"/>
                          </a:rPr>
                        </m:ctrlPr>
                      </m:fPr>
                      <m:num>
                        <m:r>
                          <m:rPr>
                            <m:nor/>
                          </m:rPr>
                          <a:rPr lang="fr-FR" sz="2800" i="0" kern="0">
                            <a:solidFill>
                              <a:srgbClr val="000000"/>
                            </a:solidFill>
                            <a:latin typeface="UTM Avo" panose="02040603050506020204" pitchFamily="18" charset="0"/>
                            <a:sym typeface="Arial" panose="020B0604020202020204"/>
                          </a:rPr>
                          <m:t>3</m:t>
                        </m:r>
                      </m:num>
                      <m:den>
                        <m:r>
                          <m:rPr>
                            <m:nor/>
                          </m:rPr>
                          <a:rPr lang="fr-FR" sz="2800" i="0" kern="0">
                            <a:solidFill>
                              <a:srgbClr val="000000"/>
                            </a:solidFill>
                            <a:latin typeface="UTM Avo" panose="02040603050506020204" pitchFamily="18" charset="0"/>
                            <a:sym typeface="Arial" panose="020B0604020202020204"/>
                          </a:rPr>
                          <m:t>5</m:t>
                        </m:r>
                      </m:den>
                    </m:f>
                    <m:sSup>
                      <m:sSupPr>
                        <m:ctrlPr>
                          <a:rPr lang="en-US" sz="2800" i="1" kern="0">
                            <a:solidFill>
                              <a:srgbClr val="000000"/>
                            </a:solidFill>
                            <a:latin typeface="Cambria Math" panose="02040503050406030204" pitchFamily="18" charset="0"/>
                            <a:sym typeface="Arial" panose="020B0604020202020204"/>
                          </a:rPr>
                        </m:ctrlPr>
                      </m:sSupPr>
                      <m:e>
                        <m:r>
                          <a:rPr lang="fr-FR" sz="2800" i="1" kern="0">
                            <a:solidFill>
                              <a:srgbClr val="000000"/>
                            </a:solidFill>
                            <a:latin typeface="Cambria Math" panose="02040503050406030204" pitchFamily="18" charset="0"/>
                            <a:sym typeface="Arial" panose="020B0604020202020204"/>
                          </a:rPr>
                          <m:t> </m:t>
                        </m:r>
                        <m:r>
                          <m:rPr>
                            <m:nor/>
                          </m:rPr>
                          <a:rPr lang="fr-FR" sz="2800" i="0" kern="0">
                            <a:solidFill>
                              <a:srgbClr val="000000"/>
                            </a:solidFill>
                            <a:latin typeface="UTM Avo" panose="02040603050506020204" pitchFamily="18" charset="0"/>
                            <a:sym typeface="Arial" panose="020B0604020202020204"/>
                          </a:rPr>
                          <m:t>m</m:t>
                        </m:r>
                      </m:e>
                      <m:sup>
                        <m:r>
                          <a:rPr lang="fr-FR" sz="2800" i="1" kern="0">
                            <a:solidFill>
                              <a:srgbClr val="000000"/>
                            </a:solidFill>
                            <a:latin typeface="Cambria Math" panose="02040503050406030204" pitchFamily="18" charset="0"/>
                            <a:sym typeface="Arial" panose="020B0604020202020204"/>
                          </a:rPr>
                          <m:t>2</m:t>
                        </m:r>
                      </m:sup>
                    </m:sSup>
                  </m:oMath>
                </a14:m>
                <a:endParaRPr lang="vi-VN" sz="2800" noProof="1">
                  <a:solidFill>
                    <a:srgbClr val="000000"/>
                  </a:solidFill>
                  <a:latin typeface="UTM Avo" panose="02040603050506020204" pitchFamily="18"/>
                  <a:cs typeface="Arial" panose="020B0604020202020204" pitchFamily="34" charset="0"/>
                  <a:sym typeface="Arial" panose="020B0604020202020204"/>
                </a:endParaRPr>
              </a:p>
            </p:txBody>
          </p:sp>
        </mc:Choice>
        <mc:Fallback>
          <p:sp>
            <p:nvSpPr>
              <p:cNvPr id="2" name="Đáp án đúng"/>
              <p:cNvSpPr>
                <a:spLocks noRot="1" noChangeAspect="1" noMove="1" noResize="1" noEditPoints="1" noAdjustHandles="1" noChangeArrowheads="1" noChangeShapeType="1" noTextEdit="1"/>
              </p:cNvSpPr>
              <p:nvPr/>
            </p:nvSpPr>
            <p:spPr>
              <a:xfrm>
                <a:off x="1214584" y="3114655"/>
                <a:ext cx="4533875" cy="1329689"/>
              </a:xfrm>
              <a:prstGeom prst="roundRect">
                <a:avLst/>
              </a:prstGeom>
              <a:blipFill rotWithShape="1">
                <a:blip r:embed="rId9"/>
                <a:stretch>
                  <a:fillRect l="-10" t="-46" r="10" b="46"/>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r>
                  <a:rPr lang="en-US" altLang="en-US">
                    <a:noFill/>
                  </a:rPr>
                  <a:t> </a:t>
                </a:r>
              </a:p>
            </p:txBody>
          </p:sp>
        </mc:Fallback>
      </mc:AlternateContent>
      <mc:AlternateContent xmlns:mc="http://schemas.openxmlformats.org/markup-compatibility/2006">
        <mc:Choice xmlns:a14="http://schemas.microsoft.com/office/drawing/2010/main" Requires="a14">
          <p:sp>
            <p:nvSpPr>
              <p:cNvPr id="3" name="Đáp án sai 1"/>
              <p:cNvSpPr/>
              <p:nvPr/>
            </p:nvSpPr>
            <p:spPr>
              <a:xfrm>
                <a:off x="6441003" y="4749063"/>
                <a:ext cx="4533875" cy="132968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6" tIns="45708" rIns="91416" bIns="45708" rtlCol="0" anchor="ctr"/>
              <a:lstStyle/>
              <a:p>
                <a:pPr algn="ctr" defTabSz="609600">
                  <a:lnSpc>
                    <a:spcPct val="150000"/>
                  </a:lnSpc>
                  <a:buClr>
                    <a:srgbClr val="000000"/>
                  </a:buClr>
                </a:pPr>
                <a:r>
                  <a:rPr lang="fr-FR" sz="2800" kern="0" dirty="0">
                    <a:solidFill>
                      <a:srgbClr val="000000"/>
                    </a:solidFill>
                    <a:latin typeface="UTM Avo" panose="02040603050506020204" pitchFamily="18"/>
                    <a:cs typeface="Arial" panose="020B0604020202020204" pitchFamily="34" charset="0"/>
                    <a:sym typeface="Arial" panose="020B0604020202020204"/>
                  </a:rPr>
                  <a:t>D. </a:t>
                </a:r>
                <a14:m>
                  <m:oMath xmlns:m="http://schemas.openxmlformats.org/officeDocument/2006/math">
                    <m:f>
                      <m:fPr>
                        <m:ctrlPr>
                          <a:rPr lang="en-US" sz="2800" i="1" kern="0">
                            <a:solidFill>
                              <a:srgbClr val="000000"/>
                            </a:solidFill>
                            <a:latin typeface="Cambria Math" panose="02040503050406030204" pitchFamily="18" charset="0"/>
                            <a:sym typeface="Arial" panose="020B0604020202020204"/>
                          </a:rPr>
                        </m:ctrlPr>
                      </m:fPr>
                      <m:num>
                        <m:r>
                          <m:rPr>
                            <m:nor/>
                          </m:rPr>
                          <a:rPr lang="fr-FR" sz="2800" i="0" kern="0">
                            <a:solidFill>
                              <a:srgbClr val="000000"/>
                            </a:solidFill>
                            <a:latin typeface="UTM Avo" panose="02040603050506020204" pitchFamily="18" charset="0"/>
                            <a:sym typeface="Arial" panose="020B0604020202020204"/>
                          </a:rPr>
                          <m:t>9</m:t>
                        </m:r>
                      </m:num>
                      <m:den>
                        <m:r>
                          <m:rPr>
                            <m:nor/>
                          </m:rPr>
                          <a:rPr lang="fr-FR" sz="2800" i="0" kern="0">
                            <a:solidFill>
                              <a:srgbClr val="000000"/>
                            </a:solidFill>
                            <a:latin typeface="UTM Avo" panose="02040603050506020204" pitchFamily="18" charset="0"/>
                            <a:sym typeface="Arial" panose="020B0604020202020204"/>
                          </a:rPr>
                          <m:t>25</m:t>
                        </m:r>
                      </m:den>
                    </m:f>
                    <m:sSup>
                      <m:sSupPr>
                        <m:ctrlPr>
                          <a:rPr lang="en-US" sz="2800" i="1" kern="0">
                            <a:solidFill>
                              <a:srgbClr val="000000"/>
                            </a:solidFill>
                            <a:latin typeface="Cambria Math" panose="02040503050406030204" pitchFamily="18" charset="0"/>
                            <a:sym typeface="Arial" panose="020B0604020202020204"/>
                          </a:rPr>
                        </m:ctrlPr>
                      </m:sSupPr>
                      <m:e>
                        <m:r>
                          <a:rPr lang="fr-FR" sz="2800" i="1" kern="0">
                            <a:solidFill>
                              <a:srgbClr val="000000"/>
                            </a:solidFill>
                            <a:latin typeface="Cambria Math" panose="02040503050406030204" pitchFamily="18" charset="0"/>
                            <a:sym typeface="Arial" panose="020B0604020202020204"/>
                          </a:rPr>
                          <m:t> </m:t>
                        </m:r>
                        <m:r>
                          <m:rPr>
                            <m:nor/>
                          </m:rPr>
                          <a:rPr lang="fr-FR" sz="2800" i="0" kern="0">
                            <a:solidFill>
                              <a:srgbClr val="000000"/>
                            </a:solidFill>
                            <a:latin typeface="UTM Avo" panose="02040603050506020204" pitchFamily="18" charset="0"/>
                            <a:sym typeface="Arial" panose="020B0604020202020204"/>
                          </a:rPr>
                          <m:t>m</m:t>
                        </m:r>
                      </m:e>
                      <m:sup>
                        <m:r>
                          <a:rPr lang="fr-FR" sz="2800" i="1" kern="0">
                            <a:solidFill>
                              <a:srgbClr val="000000"/>
                            </a:solidFill>
                            <a:latin typeface="Cambria Math" panose="02040503050406030204" pitchFamily="18" charset="0"/>
                            <a:sym typeface="Arial" panose="020B0604020202020204"/>
                          </a:rPr>
                          <m:t>2</m:t>
                        </m:r>
                      </m:sup>
                    </m:sSup>
                  </m:oMath>
                </a14:m>
                <a:endParaRPr lang="en-US" sz="2800" kern="0" dirty="0">
                  <a:solidFill>
                    <a:srgbClr val="000000"/>
                  </a:solidFill>
                  <a:latin typeface="UTM Avo" panose="02040603050506020204" pitchFamily="18"/>
                  <a:cs typeface="Arial" panose="020B0604020202020204" pitchFamily="34" charset="0"/>
                  <a:sym typeface="Arial" panose="020B0604020202020204"/>
                </a:endParaRPr>
              </a:p>
            </p:txBody>
          </p:sp>
        </mc:Choice>
        <mc:Fallback>
          <p:sp>
            <p:nvSpPr>
              <p:cNvPr id="3" name="Đáp án sai 1"/>
              <p:cNvSpPr>
                <a:spLocks noRot="1" noChangeAspect="1" noMove="1" noResize="1" noEditPoints="1" noAdjustHandles="1" noChangeArrowheads="1" noChangeShapeType="1" noTextEdit="1"/>
              </p:cNvSpPr>
              <p:nvPr/>
            </p:nvSpPr>
            <p:spPr>
              <a:xfrm>
                <a:off x="6441003" y="4749063"/>
                <a:ext cx="4533875" cy="1329689"/>
              </a:xfrm>
              <a:prstGeom prst="roundRect">
                <a:avLst/>
              </a:prstGeom>
              <a:blipFill rotWithShape="1">
                <a:blip r:embed="rId10"/>
                <a:stretch>
                  <a:fillRect l="-4" t="-40" r="4" b="40"/>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r>
                  <a:rPr lang="en-US" altLang="en-US">
                    <a:noFill/>
                  </a:rPr>
                  <a:t> </a:t>
                </a:r>
              </a:p>
            </p:txBody>
          </p:sp>
        </mc:Fallback>
      </mc:AlternateContent>
      <mc:AlternateContent xmlns:mc="http://schemas.openxmlformats.org/markup-compatibility/2006">
        <mc:Choice xmlns:a14="http://schemas.microsoft.com/office/drawing/2010/main" Requires="a14">
          <p:sp>
            <p:nvSpPr>
              <p:cNvPr id="4" name="Đáp án sai 2"/>
              <p:cNvSpPr/>
              <p:nvPr/>
            </p:nvSpPr>
            <p:spPr>
              <a:xfrm>
                <a:off x="6441004" y="3114655"/>
                <a:ext cx="4533875" cy="132968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6" tIns="45708" rIns="91416" bIns="45708" rtlCol="0" anchor="ctr"/>
              <a:lstStyle/>
              <a:p>
                <a:pPr algn="ctr" defTabSz="914400">
                  <a:lnSpc>
                    <a:spcPct val="150000"/>
                  </a:lnSpc>
                  <a:defRPr/>
                </a:pPr>
                <a:r>
                  <a:rPr lang="fr-FR" sz="2800" kern="0" dirty="0">
                    <a:solidFill>
                      <a:srgbClr val="000000"/>
                    </a:solidFill>
                    <a:latin typeface="UTM Avo" panose="02040603050506020204" pitchFamily="18"/>
                    <a:cs typeface="Arial" panose="020B0604020202020204" pitchFamily="34" charset="0"/>
                    <a:sym typeface="Arial" panose="020B0604020202020204"/>
                  </a:rPr>
                  <a:t>C. </a:t>
                </a:r>
                <a14:m>
                  <m:oMath xmlns:m="http://schemas.openxmlformats.org/officeDocument/2006/math">
                    <m:f>
                      <m:fPr>
                        <m:ctrlPr>
                          <a:rPr lang="en-US" sz="2800" i="1" kern="0">
                            <a:solidFill>
                              <a:srgbClr val="000000"/>
                            </a:solidFill>
                            <a:latin typeface="Cambria Math" panose="02040503050406030204" pitchFamily="18" charset="0"/>
                            <a:sym typeface="Arial" panose="020B0604020202020204"/>
                          </a:rPr>
                        </m:ctrlPr>
                      </m:fPr>
                      <m:num>
                        <m:r>
                          <m:rPr>
                            <m:nor/>
                          </m:rPr>
                          <a:rPr lang="fr-FR" sz="2800" i="0" kern="0">
                            <a:solidFill>
                              <a:srgbClr val="000000"/>
                            </a:solidFill>
                            <a:latin typeface="UTM Avo" panose="02040603050506020204" pitchFamily="18" charset="0"/>
                            <a:sym typeface="Arial" panose="020B0604020202020204"/>
                          </a:rPr>
                          <m:t>25</m:t>
                        </m:r>
                      </m:num>
                      <m:den>
                        <m:r>
                          <m:rPr>
                            <m:nor/>
                          </m:rPr>
                          <a:rPr lang="fr-FR" sz="2800" i="0" kern="0">
                            <a:solidFill>
                              <a:srgbClr val="000000"/>
                            </a:solidFill>
                            <a:latin typeface="UTM Avo" panose="02040603050506020204" pitchFamily="18" charset="0"/>
                            <a:sym typeface="Arial" panose="020B0604020202020204"/>
                          </a:rPr>
                          <m:t>3</m:t>
                        </m:r>
                      </m:den>
                    </m:f>
                    <m:sSup>
                      <m:sSupPr>
                        <m:ctrlPr>
                          <a:rPr lang="en-US" sz="2800" i="1" kern="0">
                            <a:solidFill>
                              <a:srgbClr val="000000"/>
                            </a:solidFill>
                            <a:latin typeface="Cambria Math" panose="02040503050406030204" pitchFamily="18" charset="0"/>
                            <a:sym typeface="Arial" panose="020B0604020202020204"/>
                          </a:rPr>
                        </m:ctrlPr>
                      </m:sSupPr>
                      <m:e>
                        <m:r>
                          <a:rPr lang="fr-FR" sz="2800" i="1" kern="0">
                            <a:solidFill>
                              <a:srgbClr val="000000"/>
                            </a:solidFill>
                            <a:latin typeface="Cambria Math" panose="02040503050406030204" pitchFamily="18" charset="0"/>
                            <a:sym typeface="Arial" panose="020B0604020202020204"/>
                          </a:rPr>
                          <m:t> </m:t>
                        </m:r>
                        <m:r>
                          <m:rPr>
                            <m:nor/>
                          </m:rPr>
                          <a:rPr lang="fr-FR" sz="2800" i="0" kern="0">
                            <a:solidFill>
                              <a:srgbClr val="000000"/>
                            </a:solidFill>
                            <a:latin typeface="UTM Avo" panose="02040603050506020204" pitchFamily="18" charset="0"/>
                            <a:sym typeface="Arial" panose="020B0604020202020204"/>
                          </a:rPr>
                          <m:t>m</m:t>
                        </m:r>
                      </m:e>
                      <m:sup>
                        <m:r>
                          <a:rPr lang="fr-FR" sz="2800" i="1" kern="0">
                            <a:solidFill>
                              <a:srgbClr val="000000"/>
                            </a:solidFill>
                            <a:latin typeface="Cambria Math" panose="02040503050406030204" pitchFamily="18" charset="0"/>
                            <a:sym typeface="Arial" panose="020B0604020202020204"/>
                          </a:rPr>
                          <m:t>2</m:t>
                        </m:r>
                      </m:sup>
                    </m:sSup>
                  </m:oMath>
                </a14:m>
                <a:endParaRPr lang="vi-VN" sz="2800" noProof="1">
                  <a:solidFill>
                    <a:srgbClr val="000000"/>
                  </a:solidFill>
                  <a:latin typeface="UTM Avo" panose="02040603050506020204" pitchFamily="18"/>
                  <a:cs typeface="Arial" panose="020B0604020202020204" pitchFamily="34" charset="0"/>
                  <a:sym typeface="Arial" panose="020B0604020202020204"/>
                </a:endParaRPr>
              </a:p>
            </p:txBody>
          </p:sp>
        </mc:Choice>
        <mc:Fallback>
          <p:sp>
            <p:nvSpPr>
              <p:cNvPr id="4" name="Đáp án sai 2"/>
              <p:cNvSpPr>
                <a:spLocks noRot="1" noChangeAspect="1" noMove="1" noResize="1" noEditPoints="1" noAdjustHandles="1" noChangeArrowheads="1" noChangeShapeType="1" noTextEdit="1"/>
              </p:cNvSpPr>
              <p:nvPr/>
            </p:nvSpPr>
            <p:spPr>
              <a:xfrm>
                <a:off x="6441004" y="3114655"/>
                <a:ext cx="4533875" cy="1329689"/>
              </a:xfrm>
              <a:prstGeom prst="roundRect">
                <a:avLst/>
              </a:prstGeom>
              <a:blipFill rotWithShape="1">
                <a:blip r:embed="rId11"/>
                <a:stretch>
                  <a:fillRect l="-4" t="-46" r="4" b="46"/>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r>
                  <a:rPr lang="en-US" altLang="en-US">
                    <a:noFill/>
                  </a:rPr>
                  <a:t> </a:t>
                </a:r>
              </a:p>
            </p:txBody>
          </p:sp>
        </mc:Fallback>
      </mc:AlternateContent>
      <mc:AlternateContent xmlns:mc="http://schemas.openxmlformats.org/markup-compatibility/2006">
        <mc:Choice xmlns:a14="http://schemas.microsoft.com/office/drawing/2010/main" Requires="a14">
          <p:sp>
            <p:nvSpPr>
              <p:cNvPr id="6" name="Đáp án sai 3"/>
              <p:cNvSpPr/>
              <p:nvPr/>
            </p:nvSpPr>
            <p:spPr>
              <a:xfrm>
                <a:off x="1214583" y="4749063"/>
                <a:ext cx="4533875" cy="132968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6" tIns="45708" rIns="91416" bIns="45708" rtlCol="0" anchor="ctr"/>
              <a:lstStyle/>
              <a:p>
                <a:pPr algn="ctr" defTabSz="914400">
                  <a:lnSpc>
                    <a:spcPct val="150000"/>
                  </a:lnSpc>
                  <a:defRPr/>
                </a:pPr>
                <a:r>
                  <a:rPr lang="fr-FR" sz="2800" kern="0" dirty="0">
                    <a:solidFill>
                      <a:srgbClr val="000000"/>
                    </a:solidFill>
                    <a:latin typeface="UTM Avo" panose="02040603050506020204" pitchFamily="18"/>
                    <a:cs typeface="Arial" panose="020B0604020202020204" pitchFamily="34" charset="0"/>
                    <a:sym typeface="Arial" panose="020B0604020202020204"/>
                  </a:rPr>
                  <a:t>B. </a:t>
                </a:r>
                <a14:m>
                  <m:oMath xmlns:m="http://schemas.openxmlformats.org/officeDocument/2006/math">
                    <m:r>
                      <a:rPr lang="fr-FR" sz="2800" i="1" kern="0">
                        <a:solidFill>
                          <a:srgbClr val="000000"/>
                        </a:solidFill>
                        <a:latin typeface="Cambria Math" panose="02040503050406030204" pitchFamily="18" charset="0"/>
                        <a:sym typeface="Arial" panose="020B0604020202020204"/>
                      </a:rPr>
                      <m:t> </m:t>
                    </m:r>
                    <m:f>
                      <m:fPr>
                        <m:ctrlPr>
                          <a:rPr lang="en-US" sz="2800" i="1" kern="0">
                            <a:solidFill>
                              <a:srgbClr val="000000"/>
                            </a:solidFill>
                            <a:latin typeface="Cambria Math" panose="02040503050406030204" pitchFamily="18" charset="0"/>
                            <a:sym typeface="Arial" panose="020B0604020202020204"/>
                          </a:rPr>
                        </m:ctrlPr>
                      </m:fPr>
                      <m:num>
                        <m:r>
                          <m:rPr>
                            <m:nor/>
                          </m:rPr>
                          <a:rPr lang="fr-FR" sz="2800" i="0" kern="0">
                            <a:solidFill>
                              <a:srgbClr val="000000"/>
                            </a:solidFill>
                            <a:latin typeface="UTM Avo" panose="02040603050506020204" pitchFamily="18" charset="0"/>
                            <a:sym typeface="Arial" panose="020B0604020202020204"/>
                          </a:rPr>
                          <m:t>5</m:t>
                        </m:r>
                      </m:num>
                      <m:den>
                        <m:r>
                          <m:rPr>
                            <m:nor/>
                          </m:rPr>
                          <a:rPr lang="fr-FR" sz="2800" i="0" kern="0">
                            <a:solidFill>
                              <a:srgbClr val="000000"/>
                            </a:solidFill>
                            <a:latin typeface="UTM Avo" panose="02040603050506020204" pitchFamily="18" charset="0"/>
                            <a:sym typeface="Arial" panose="020B0604020202020204"/>
                          </a:rPr>
                          <m:t>3</m:t>
                        </m:r>
                      </m:den>
                    </m:f>
                  </m:oMath>
                </a14:m>
                <a:r>
                  <a:rPr lang="fr-FR" sz="2800" kern="0" dirty="0">
                    <a:solidFill>
                      <a:srgbClr val="000000"/>
                    </a:solidFill>
                    <a:latin typeface="UTM Avo" panose="02040603050506020204" pitchFamily="18"/>
                    <a:cs typeface="Arial" panose="020B0604020202020204" pitchFamily="34" charset="0"/>
                    <a:sym typeface="Arial" panose="020B0604020202020204"/>
                  </a:rPr>
                  <a:t> </a:t>
                </a:r>
                <a14:m>
                  <m:oMath xmlns:m="http://schemas.openxmlformats.org/officeDocument/2006/math">
                    <m:sSup>
                      <m:sSupPr>
                        <m:ctrlPr>
                          <a:rPr lang="en-US" sz="2800" i="1" kern="0">
                            <a:solidFill>
                              <a:srgbClr val="000000"/>
                            </a:solidFill>
                            <a:latin typeface="Cambria Math" panose="02040503050406030204" pitchFamily="18" charset="0"/>
                            <a:sym typeface="Arial" panose="020B0604020202020204"/>
                          </a:rPr>
                        </m:ctrlPr>
                      </m:sSupPr>
                      <m:e>
                        <m:r>
                          <a:rPr lang="fr-FR" sz="2800" i="1" kern="0">
                            <a:solidFill>
                              <a:srgbClr val="000000"/>
                            </a:solidFill>
                            <a:latin typeface="Cambria Math" panose="02040503050406030204" pitchFamily="18" charset="0"/>
                            <a:sym typeface="Arial" panose="020B0604020202020204"/>
                          </a:rPr>
                          <m:t> </m:t>
                        </m:r>
                        <m:r>
                          <m:rPr>
                            <m:nor/>
                          </m:rPr>
                          <a:rPr lang="fr-FR" sz="2800" i="0" kern="0">
                            <a:solidFill>
                              <a:srgbClr val="000000"/>
                            </a:solidFill>
                            <a:latin typeface="UTM Avo" panose="02040603050506020204" pitchFamily="18" charset="0"/>
                            <a:sym typeface="Arial" panose="020B0604020202020204"/>
                          </a:rPr>
                          <m:t>m</m:t>
                        </m:r>
                      </m:e>
                      <m:sup>
                        <m:r>
                          <a:rPr lang="fr-FR" sz="2800" i="1" kern="0">
                            <a:solidFill>
                              <a:srgbClr val="000000"/>
                            </a:solidFill>
                            <a:latin typeface="Cambria Math" panose="02040503050406030204" pitchFamily="18" charset="0"/>
                            <a:sym typeface="Arial" panose="020B0604020202020204"/>
                          </a:rPr>
                          <m:t>2</m:t>
                        </m:r>
                      </m:sup>
                    </m:sSup>
                  </m:oMath>
                </a14:m>
                <a:endParaRPr lang="vi-VN" sz="2800" noProof="1">
                  <a:solidFill>
                    <a:srgbClr val="000000"/>
                  </a:solidFill>
                  <a:latin typeface="UTM Avo" panose="02040603050506020204" pitchFamily="18"/>
                  <a:cs typeface="Arial" panose="020B0604020202020204" pitchFamily="34" charset="0"/>
                  <a:sym typeface="Arial" panose="020B0604020202020204"/>
                </a:endParaRPr>
              </a:p>
            </p:txBody>
          </p:sp>
        </mc:Choice>
        <mc:Fallback>
          <p:sp>
            <p:nvSpPr>
              <p:cNvPr id="6" name="Đáp án sai 3"/>
              <p:cNvSpPr>
                <a:spLocks noRot="1" noChangeAspect="1" noMove="1" noResize="1" noEditPoints="1" noAdjustHandles="1" noChangeArrowheads="1" noChangeShapeType="1" noTextEdit="1"/>
              </p:cNvSpPr>
              <p:nvPr/>
            </p:nvSpPr>
            <p:spPr>
              <a:xfrm>
                <a:off x="1214583" y="4749063"/>
                <a:ext cx="4533875" cy="1329689"/>
              </a:xfrm>
              <a:prstGeom prst="roundRect">
                <a:avLst/>
              </a:prstGeom>
              <a:blipFill rotWithShape="1">
                <a:blip r:embed="rId12"/>
                <a:stretch>
                  <a:fillRect l="-10" t="-40" r="10" b="40"/>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r>
                  <a:rPr lang="en-US" altLang="en-US">
                    <a:noFill/>
                  </a:rPr>
                  <a:t> </a:t>
                </a:r>
              </a:p>
            </p:txBody>
          </p:sp>
        </mc:Fallback>
      </mc:AlternateContent>
      <p:pic>
        <p:nvPicPr>
          <p:cNvPr id="7" name="Picture 6"/>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5077" y="0"/>
            <a:ext cx="883282" cy="986064"/>
          </a:xfrm>
          <a:prstGeom prst="rect">
            <a:avLst/>
          </a:prstGeom>
        </p:spPr>
      </p:pic>
    </p:spTree>
  </p:cSld>
  <p:clrMapOvr>
    <a:masterClrMapping/>
  </p:clrMapOvr>
  <p:transition>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randombar(horizontal)">
                                      <p:cBhvr>
                                        <p:cTn id="7" dur="500"/>
                                        <p:tgtEl>
                                          <p:spTgt spid="17"/>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barn(inVertical)">
                                      <p:cBhvr>
                                        <p:cTn id="11" dur="500"/>
                                        <p:tgtEl>
                                          <p:spTgt spid="2"/>
                                        </p:tgtEl>
                                      </p:cBhvr>
                                    </p:animEffect>
                                  </p:childTnLst>
                                </p:cTn>
                              </p:par>
                            </p:childTnLst>
                          </p:cTn>
                        </p:par>
                        <p:par>
                          <p:cTn id="12" fill="hold">
                            <p:stCondLst>
                              <p:cond delay="1000"/>
                            </p:stCondLst>
                            <p:childTnLst>
                              <p:par>
                                <p:cTn id="13" presetID="16" presetClass="entr" presetSubtype="21" fill="hold" grpId="0"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barn(inVertical)">
                                      <p:cBhvr>
                                        <p:cTn id="15" dur="500"/>
                                        <p:tgtEl>
                                          <p:spTgt spid="3"/>
                                        </p:tgtEl>
                                      </p:cBhvr>
                                    </p:animEffect>
                                  </p:childTnLst>
                                </p:cTn>
                              </p:par>
                            </p:childTnLst>
                          </p:cTn>
                        </p:par>
                        <p:par>
                          <p:cTn id="16" fill="hold">
                            <p:stCondLst>
                              <p:cond delay="1500"/>
                            </p:stCondLst>
                            <p:childTnLst>
                              <p:par>
                                <p:cTn id="17" presetID="16" presetClass="entr" presetSubtype="21" fill="hold" grpId="0" nodeType="after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barn(inVertical)">
                                      <p:cBhvr>
                                        <p:cTn id="19" dur="500"/>
                                        <p:tgtEl>
                                          <p:spTgt spid="4"/>
                                        </p:tgtEl>
                                      </p:cBhvr>
                                    </p:animEffect>
                                  </p:childTnLst>
                                </p:cTn>
                              </p:par>
                            </p:childTnLst>
                          </p:cTn>
                        </p:par>
                        <p:par>
                          <p:cTn id="20" fill="hold">
                            <p:stCondLst>
                              <p:cond delay="2000"/>
                            </p:stCondLst>
                            <p:childTnLst>
                              <p:par>
                                <p:cTn id="21" presetID="16" presetClass="entr" presetSubtype="21" fill="hold" grpId="0" nodeType="after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barn(inVertical)">
                                      <p:cBhvr>
                                        <p:cTn id="2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4" fill="hold" display="0">
                  <p:stCondLst>
                    <p:cond delay="indefinite"/>
                  </p:stCondLst>
                  <p:endCondLst>
                    <p:cond evt="onStopAudio" delay="0">
                      <p:tgtEl>
                        <p:sldTgt/>
                      </p:tgtEl>
                    </p:cond>
                  </p:endCondLst>
                </p:cTn>
                <p:tgtEl>
                  <p:spTgt spid="22"/>
                </p:tgtEl>
              </p:cMediaNode>
            </p:audio>
            <p:audio>
              <p:cMediaNode vol="80000">
                <p:cTn id="25" fill="hold" display="0">
                  <p:stCondLst>
                    <p:cond delay="indefinite"/>
                  </p:stCondLst>
                  <p:endCondLst>
                    <p:cond evt="onStopAudio" delay="0">
                      <p:tgtEl>
                        <p:sldTgt/>
                      </p:tgtEl>
                    </p:cond>
                  </p:endCondLst>
                </p:cTn>
                <p:tgtEl>
                  <p:spTgt spid="27"/>
                </p:tgtEl>
              </p:cMediaNode>
            </p:audio>
            <p:seq concurrent="1" nextAc="seek">
              <p:cTn id="26" restart="whenNotActive" fill="hold" evtFilter="cancelBubble" nodeType="interactiveSeq">
                <p:stCondLst>
                  <p:cond evt="onClick" delay="0">
                    <p:tgtEl>
                      <p:spTgt spid="2"/>
                    </p:tgtEl>
                  </p:cond>
                </p:stCondLst>
                <p:endSync evt="end" delay="0">
                  <p:rtn val="all"/>
                </p:endSync>
                <p:childTnLst>
                  <p:par>
                    <p:cTn id="27" fill="hold">
                      <p:stCondLst>
                        <p:cond delay="0"/>
                      </p:stCondLst>
                      <p:childTnLst>
                        <p:par>
                          <p:cTn id="28" fill="hold">
                            <p:stCondLst>
                              <p:cond delay="0"/>
                            </p:stCondLst>
                            <p:childTnLst>
                              <p:par>
                                <p:cTn id="29" presetID="1" presetClass="emph" presetSubtype="2" fill="hold" nodeType="clickEffect">
                                  <p:stCondLst>
                                    <p:cond delay="0"/>
                                  </p:stCondLst>
                                  <p:childTnLst>
                                    <p:animClr clrSpc="rgb" dir="cw">
                                      <p:cBhvr>
                                        <p:cTn id="30" dur="1000" fill="hold"/>
                                        <p:tgtEl>
                                          <p:spTgt spid="2"/>
                                        </p:tgtEl>
                                        <p:attrNameLst>
                                          <p:attrName>fillcolor</p:attrName>
                                        </p:attrNameLst>
                                      </p:cBhvr>
                                      <p:to>
                                        <a:srgbClr val="FF7E79"/>
                                      </p:to>
                                    </p:animClr>
                                    <p:set>
                                      <p:cBhvr>
                                        <p:cTn id="31" dur="1000" fill="hold"/>
                                        <p:tgtEl>
                                          <p:spTgt spid="2"/>
                                        </p:tgtEl>
                                        <p:attrNameLst>
                                          <p:attrName>fill.type</p:attrName>
                                        </p:attrNameLst>
                                      </p:cBhvr>
                                      <p:to>
                                        <p:strVal val="solid"/>
                                      </p:to>
                                    </p:set>
                                    <p:set>
                                      <p:cBhvr>
                                        <p:cTn id="32" dur="1000" fill="hold"/>
                                        <p:tgtEl>
                                          <p:spTgt spid="2"/>
                                        </p:tgtEl>
                                        <p:attrNameLst>
                                          <p:attrName>fill.on</p:attrName>
                                        </p:attrNameLst>
                                      </p:cBhvr>
                                      <p:to>
                                        <p:strVal val="true"/>
                                      </p:to>
                                    </p:set>
                                  </p:childTnLst>
                                  <p:subTnLst>
                                    <p:audio>
                                      <p:cMediaNode>
                                        <p:cTn display="0" masterRel="sameClick">
                                          <p:stCondLst>
                                            <p:cond evt="begin" delay="0">
                                              <p:tn val="29"/>
                                            </p:cond>
                                          </p:stCondLst>
                                          <p:endCondLst>
                                            <p:cond evt="onStopAudio" delay="0">
                                              <p:tgtEl>
                                                <p:sldTgt/>
                                              </p:tgtEl>
                                            </p:cond>
                                          </p:endCondLst>
                                        </p:cTn>
                                        <p:tgtEl>
                                          <p:sndTgt r:embed="rId14" name="Am-thanh-tra-loi-sai-wav-www_tiengdong_com.wav"/>
                                        </p:tgtEl>
                                      </p:cMediaNode>
                                    </p:audio>
                                  </p:subTnLst>
                                </p:cTn>
                              </p:par>
                            </p:childTnLst>
                          </p:cTn>
                        </p:par>
                      </p:childTnLst>
                    </p:cTn>
                  </p:par>
                </p:childTnLst>
              </p:cTn>
              <p:nextCondLst>
                <p:cond evt="onClick" delay="0">
                  <p:tgtEl>
                    <p:spTgt spid="2"/>
                  </p:tgtEl>
                </p:cond>
              </p:nextCondLst>
            </p:seq>
            <p:seq concurrent="1" nextAc="seek">
              <p:cTn id="33" restart="whenNotActive" fill="hold" evtFilter="cancelBubble" nodeType="interactiveSeq">
                <p:stCondLst>
                  <p:cond evt="onClick" delay="0">
                    <p:tgtEl>
                      <p:spTgt spid="3"/>
                    </p:tgtEl>
                  </p:cond>
                </p:stCondLst>
                <p:endSync evt="end" delay="0">
                  <p:rtn val="all"/>
                </p:endSync>
                <p:childTnLst>
                  <p:par>
                    <p:cTn id="34" fill="hold">
                      <p:stCondLst>
                        <p:cond delay="0"/>
                      </p:stCondLst>
                      <p:childTnLst>
                        <p:par>
                          <p:cTn id="35" fill="hold">
                            <p:stCondLst>
                              <p:cond delay="0"/>
                            </p:stCondLst>
                            <p:childTnLst>
                              <p:par>
                                <p:cTn id="36" presetID="1" presetClass="emph" presetSubtype="2" fill="hold" nodeType="clickEffect">
                                  <p:stCondLst>
                                    <p:cond delay="0"/>
                                  </p:stCondLst>
                                  <p:childTnLst>
                                    <p:animClr clrSpc="rgb" dir="cw">
                                      <p:cBhvr>
                                        <p:cTn id="37" dur="1000" fill="hold"/>
                                        <p:tgtEl>
                                          <p:spTgt spid="3"/>
                                        </p:tgtEl>
                                        <p:attrNameLst>
                                          <p:attrName>fillcolor</p:attrName>
                                        </p:attrNameLst>
                                      </p:cBhvr>
                                      <p:to>
                                        <a:srgbClr val="73FB79"/>
                                      </p:to>
                                    </p:animClr>
                                    <p:set>
                                      <p:cBhvr>
                                        <p:cTn id="38" dur="1000" fill="hold"/>
                                        <p:tgtEl>
                                          <p:spTgt spid="3"/>
                                        </p:tgtEl>
                                        <p:attrNameLst>
                                          <p:attrName>fill.type</p:attrName>
                                        </p:attrNameLst>
                                      </p:cBhvr>
                                      <p:to>
                                        <p:strVal val="solid"/>
                                      </p:to>
                                    </p:set>
                                    <p:set>
                                      <p:cBhvr>
                                        <p:cTn id="39" dur="1000" fill="hold"/>
                                        <p:tgtEl>
                                          <p:spTgt spid="3"/>
                                        </p:tgtEl>
                                        <p:attrNameLst>
                                          <p:attrName>fill.on</p:attrName>
                                        </p:attrNameLst>
                                      </p:cBhvr>
                                      <p:to>
                                        <p:strVal val="true"/>
                                      </p:to>
                                    </p:set>
                                  </p:childTnLst>
                                  <p:subTnLst>
                                    <p:audio>
                                      <p:cMediaNode>
                                        <p:cTn display="0" masterRel="sameClick">
                                          <p:stCondLst>
                                            <p:cond evt="begin" delay="0">
                                              <p:tn val="36"/>
                                            </p:cond>
                                          </p:stCondLst>
                                          <p:endCondLst>
                                            <p:cond evt="onStopAudio" delay="0">
                                              <p:tgtEl>
                                                <p:sldTgt/>
                                              </p:tgtEl>
                                            </p:cond>
                                          </p:endCondLst>
                                        </p:cTn>
                                        <p:tgtEl>
                                          <p:sndTgt r:embed="rId15" name="applause.wav"/>
                                        </p:tgtEl>
                                      </p:cMediaNode>
                                    </p:audio>
                                  </p:subTnLst>
                                </p:cTn>
                              </p:par>
                              <p:par>
                                <p:cTn id="40" presetID="26" presetClass="emph" presetSubtype="0" fill="hold" grpId="1" nodeType="withEffect">
                                  <p:stCondLst>
                                    <p:cond delay="0"/>
                                  </p:stCondLst>
                                  <p:childTnLst>
                                    <p:animEffect transition="out" filter="fade">
                                      <p:cBhvr>
                                        <p:cTn id="41" dur="1000" tmFilter="0, 0; .2, .5; .8, .5; 1, 0"/>
                                        <p:tgtEl>
                                          <p:spTgt spid="3"/>
                                        </p:tgtEl>
                                      </p:cBhvr>
                                    </p:animEffect>
                                    <p:animScale>
                                      <p:cBhvr>
                                        <p:cTn id="42" dur="500" autoRev="1" fill="hold"/>
                                        <p:tgtEl>
                                          <p:spTgt spid="3"/>
                                        </p:tgtEl>
                                      </p:cBhvr>
                                      <p:by x="105000" y="105000"/>
                                    </p:animScale>
                                  </p:childTnLst>
                                </p:cTn>
                              </p:par>
                            </p:childTnLst>
                          </p:cTn>
                        </p:par>
                      </p:childTnLst>
                    </p:cTn>
                  </p:par>
                </p:childTnLst>
              </p:cTn>
              <p:nextCondLst>
                <p:cond evt="onClick" delay="0">
                  <p:tgtEl>
                    <p:spTgt spid="3"/>
                  </p:tgtEl>
                </p:cond>
              </p:nextCondLst>
            </p:seq>
            <p:seq concurrent="1" nextAc="seek">
              <p:cTn id="43" restart="whenNotActive" fill="hold" evtFilter="cancelBubble" nodeType="interactiveSeq">
                <p:stCondLst>
                  <p:cond evt="onClick" delay="0">
                    <p:tgtEl>
                      <p:spTgt spid="4"/>
                    </p:tgtEl>
                  </p:cond>
                </p:stCondLst>
                <p:endSync evt="end" delay="0">
                  <p:rtn val="all"/>
                </p:endSync>
                <p:childTnLst>
                  <p:par>
                    <p:cTn id="44" fill="hold">
                      <p:stCondLst>
                        <p:cond delay="0"/>
                      </p:stCondLst>
                      <p:childTnLst>
                        <p:par>
                          <p:cTn id="45" fill="hold">
                            <p:stCondLst>
                              <p:cond delay="0"/>
                            </p:stCondLst>
                            <p:childTnLst>
                              <p:par>
                                <p:cTn id="46" presetID="1" presetClass="emph" presetSubtype="2" fill="hold" nodeType="clickEffect">
                                  <p:stCondLst>
                                    <p:cond delay="0"/>
                                  </p:stCondLst>
                                  <p:childTnLst>
                                    <p:animClr clrSpc="rgb" dir="cw">
                                      <p:cBhvr>
                                        <p:cTn id="47" dur="1000" fill="hold"/>
                                        <p:tgtEl>
                                          <p:spTgt spid="4"/>
                                        </p:tgtEl>
                                        <p:attrNameLst>
                                          <p:attrName>fillcolor</p:attrName>
                                        </p:attrNameLst>
                                      </p:cBhvr>
                                      <p:to>
                                        <a:srgbClr val="FF7E79"/>
                                      </p:to>
                                    </p:animClr>
                                    <p:set>
                                      <p:cBhvr>
                                        <p:cTn id="48" dur="1000" fill="hold"/>
                                        <p:tgtEl>
                                          <p:spTgt spid="4"/>
                                        </p:tgtEl>
                                        <p:attrNameLst>
                                          <p:attrName>fill.type</p:attrName>
                                        </p:attrNameLst>
                                      </p:cBhvr>
                                      <p:to>
                                        <p:strVal val="solid"/>
                                      </p:to>
                                    </p:set>
                                    <p:set>
                                      <p:cBhvr>
                                        <p:cTn id="49" dur="1000" fill="hold"/>
                                        <p:tgtEl>
                                          <p:spTgt spid="4"/>
                                        </p:tgtEl>
                                        <p:attrNameLst>
                                          <p:attrName>fill.on</p:attrName>
                                        </p:attrNameLst>
                                      </p:cBhvr>
                                      <p:to>
                                        <p:strVal val="true"/>
                                      </p:to>
                                    </p:set>
                                  </p:childTnLst>
                                  <p:subTnLst>
                                    <p:audio>
                                      <p:cMediaNode>
                                        <p:cTn display="0" masterRel="sameClick">
                                          <p:stCondLst>
                                            <p:cond evt="begin" delay="0">
                                              <p:tn val="46"/>
                                            </p:cond>
                                          </p:stCondLst>
                                          <p:endCondLst>
                                            <p:cond evt="onStopAudio" delay="0">
                                              <p:tgtEl>
                                                <p:sldTgt/>
                                              </p:tgtEl>
                                            </p:cond>
                                          </p:endCondLst>
                                        </p:cTn>
                                        <p:tgtEl>
                                          <p:sndTgt r:embed="rId14" name="Am-thanh-tra-loi-sai-wav-www_tiengdong_com.wav"/>
                                        </p:tgtEl>
                                      </p:cMediaNode>
                                    </p:audio>
                                  </p:subTnLst>
                                </p:cTn>
                              </p:par>
                            </p:childTnLst>
                          </p:cTn>
                        </p:par>
                      </p:childTnLst>
                    </p:cTn>
                  </p:par>
                </p:childTnLst>
              </p:cTn>
              <p:nextCondLst>
                <p:cond evt="onClick" delay="0">
                  <p:tgtEl>
                    <p:spTgt spid="4"/>
                  </p:tgtEl>
                </p:cond>
              </p:nextCondLst>
            </p:seq>
            <p:seq concurrent="1" nextAc="seek">
              <p:cTn id="50" restart="whenNotActive" fill="hold" evtFilter="cancelBubble" nodeType="interactiveSeq">
                <p:stCondLst>
                  <p:cond evt="onClick" delay="0">
                    <p:tgtEl>
                      <p:spTgt spid="6"/>
                    </p:tgtEl>
                  </p:cond>
                </p:stCondLst>
                <p:endSync evt="end" delay="0">
                  <p:rtn val="all"/>
                </p:endSync>
                <p:childTnLst>
                  <p:par>
                    <p:cTn id="51" fill="hold">
                      <p:stCondLst>
                        <p:cond delay="0"/>
                      </p:stCondLst>
                      <p:childTnLst>
                        <p:par>
                          <p:cTn id="52" fill="hold">
                            <p:stCondLst>
                              <p:cond delay="0"/>
                            </p:stCondLst>
                            <p:childTnLst>
                              <p:par>
                                <p:cTn id="53" presetID="1" presetClass="emph" presetSubtype="2" fill="hold" nodeType="clickEffect">
                                  <p:stCondLst>
                                    <p:cond delay="0"/>
                                  </p:stCondLst>
                                  <p:childTnLst>
                                    <p:animClr clrSpc="rgb" dir="cw">
                                      <p:cBhvr>
                                        <p:cTn id="54" dur="1000" fill="hold"/>
                                        <p:tgtEl>
                                          <p:spTgt spid="6"/>
                                        </p:tgtEl>
                                        <p:attrNameLst>
                                          <p:attrName>fillcolor</p:attrName>
                                        </p:attrNameLst>
                                      </p:cBhvr>
                                      <p:to>
                                        <a:srgbClr val="FF7E79"/>
                                      </p:to>
                                    </p:animClr>
                                    <p:set>
                                      <p:cBhvr>
                                        <p:cTn id="55" dur="1000" fill="hold"/>
                                        <p:tgtEl>
                                          <p:spTgt spid="6"/>
                                        </p:tgtEl>
                                        <p:attrNameLst>
                                          <p:attrName>fill.type</p:attrName>
                                        </p:attrNameLst>
                                      </p:cBhvr>
                                      <p:to>
                                        <p:strVal val="solid"/>
                                      </p:to>
                                    </p:set>
                                    <p:set>
                                      <p:cBhvr>
                                        <p:cTn id="56" dur="1000" fill="hold"/>
                                        <p:tgtEl>
                                          <p:spTgt spid="6"/>
                                        </p:tgtEl>
                                        <p:attrNameLst>
                                          <p:attrName>fill.on</p:attrName>
                                        </p:attrNameLst>
                                      </p:cBhvr>
                                      <p:to>
                                        <p:strVal val="true"/>
                                      </p:to>
                                    </p:set>
                                  </p:childTnLst>
                                  <p:subTnLst>
                                    <p:audio>
                                      <p:cMediaNode>
                                        <p:cTn display="0" masterRel="sameClick">
                                          <p:stCondLst>
                                            <p:cond evt="begin" delay="0">
                                              <p:tn val="53"/>
                                            </p:cond>
                                          </p:stCondLst>
                                          <p:endCondLst>
                                            <p:cond evt="onStopAudio" delay="0">
                                              <p:tgtEl>
                                                <p:sldTgt/>
                                              </p:tgtEl>
                                            </p:cond>
                                          </p:endCondLst>
                                        </p:cTn>
                                        <p:tgtEl>
                                          <p:sndTgt r:embed="rId14" name="Am-thanh-tra-loi-sai-wav-www_tiengdong_com.wav"/>
                                        </p:tgtEl>
                                      </p:cMediaNode>
                                    </p:audio>
                                  </p:subTnLst>
                                </p:cTn>
                              </p:par>
                            </p:childTnLst>
                          </p:cTn>
                        </p:par>
                      </p:childTnLst>
                    </p:cTn>
                  </p:par>
                </p:childTnLst>
              </p:cTn>
              <p:nextCondLst>
                <p:cond evt="onClick" delay="0">
                  <p:tgtEl>
                    <p:spTgt spid="6"/>
                  </p:tgtEl>
                </p:cond>
              </p:nextCondLst>
            </p:seq>
          </p:childTnLst>
        </p:cTn>
      </p:par>
    </p:tnLst>
    <p:bldLst>
      <p:bldP spid="17" grpId="0" animBg="1"/>
      <p:bldP spid="2" grpId="0" animBg="1"/>
      <p:bldP spid="3" grpId="0" animBg="1"/>
      <p:bldP spid="3" grpId="1" animBg="1"/>
      <p:bldP spid="4" grpId="0" animBg="1"/>
      <p:bldP spid="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CCECFF"/>
        </a:solidFill>
        <a:effectLst/>
      </p:bgPr>
    </p:bg>
    <p:spTree>
      <p:nvGrpSpPr>
        <p:cNvPr id="1" name=""/>
        <p:cNvGrpSpPr/>
        <p:nvPr/>
      </p:nvGrpSpPr>
      <p:grpSpPr>
        <a:xfrm>
          <a:off x="0" y="0"/>
          <a:ext cx="0" cy="0"/>
          <a:chOff x="0" y="0"/>
          <a:chExt cx="0" cy="0"/>
        </a:xfrm>
      </p:grpSpPr>
      <p:sp>
        <p:nvSpPr>
          <p:cNvPr id="9" name="Rectangle 8"/>
          <p:cNvSpPr>
            <a:spLocks noGrp="1" noRot="1" noChangeAspect="1" noMove="1" noResize="1" noEditPoints="1" noAdjustHandles="1" noChangeArrowheads="1" noChangeShapeType="1" noTextEdit="1"/>
          </p:cNvSpPr>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31" tIns="45715" rIns="91431" bIns="45715"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14400">
              <a:lnSpc>
                <a:spcPct val="150000"/>
              </a:lnSpc>
              <a:defRPr/>
            </a:pPr>
            <a:endParaRPr lang="en-US" sz="3200">
              <a:solidFill>
                <a:srgbClr val="000000"/>
              </a:solidFill>
              <a:latin typeface="Arial" panose="020B0604020202020204" pitchFamily="34" charset="0"/>
              <a:cs typeface="Arial" panose="020B0604020202020204" pitchFamily="34" charset="0"/>
              <a:sym typeface="Arial" panose="020B0604020202020204"/>
            </a:endParaRPr>
          </a:p>
        </p:txBody>
      </p:sp>
      <p:sp>
        <p:nvSpPr>
          <p:cNvPr id="5" name="Rectangle 4"/>
          <p:cNvSpPr/>
          <p:nvPr/>
        </p:nvSpPr>
        <p:spPr>
          <a:xfrm>
            <a:off x="0" y="5578765"/>
            <a:ext cx="12188952" cy="1275279"/>
          </a:xfrm>
          <a:custGeom>
            <a:avLst/>
            <a:gdLst>
              <a:gd name="connsiteX0" fmla="*/ 0 w 12188952"/>
              <a:gd name="connsiteY0" fmla="*/ 0 h 1080654"/>
              <a:gd name="connsiteX1" fmla="*/ 12188952 w 12188952"/>
              <a:gd name="connsiteY1" fmla="*/ 0 h 1080654"/>
              <a:gd name="connsiteX2" fmla="*/ 12188952 w 12188952"/>
              <a:gd name="connsiteY2" fmla="*/ 1080654 h 1080654"/>
              <a:gd name="connsiteX3" fmla="*/ 0 w 12188952"/>
              <a:gd name="connsiteY3" fmla="*/ 1080654 h 1080654"/>
              <a:gd name="connsiteX4" fmla="*/ 0 w 12188952"/>
              <a:gd name="connsiteY4" fmla="*/ 0 h 1080654"/>
              <a:gd name="connsiteX0-1" fmla="*/ 0 w 12188952"/>
              <a:gd name="connsiteY0-2" fmla="*/ 490189 h 1570843"/>
              <a:gd name="connsiteX1-3" fmla="*/ 1302327 w 12188952"/>
              <a:gd name="connsiteY1-4" fmla="*/ 0 h 1570843"/>
              <a:gd name="connsiteX2-5" fmla="*/ 12188952 w 12188952"/>
              <a:gd name="connsiteY2-6" fmla="*/ 490189 h 1570843"/>
              <a:gd name="connsiteX3-7" fmla="*/ 12188952 w 12188952"/>
              <a:gd name="connsiteY3-8" fmla="*/ 1570843 h 1570843"/>
              <a:gd name="connsiteX4-9" fmla="*/ 0 w 12188952"/>
              <a:gd name="connsiteY4-10" fmla="*/ 1570843 h 1570843"/>
              <a:gd name="connsiteX5" fmla="*/ 0 w 12188952"/>
              <a:gd name="connsiteY5" fmla="*/ 490189 h 1570843"/>
              <a:gd name="connsiteX0-11" fmla="*/ 0 w 12188952"/>
              <a:gd name="connsiteY0-12" fmla="*/ 490189 h 1570843"/>
              <a:gd name="connsiteX1-13" fmla="*/ 1302327 w 12188952"/>
              <a:gd name="connsiteY1-14" fmla="*/ 0 h 1570843"/>
              <a:gd name="connsiteX2-15" fmla="*/ 2909455 w 12188952"/>
              <a:gd name="connsiteY2-16" fmla="*/ 443346 h 1570843"/>
              <a:gd name="connsiteX3-17" fmla="*/ 12188952 w 12188952"/>
              <a:gd name="connsiteY3-18" fmla="*/ 490189 h 1570843"/>
              <a:gd name="connsiteX4-19" fmla="*/ 12188952 w 12188952"/>
              <a:gd name="connsiteY4-20" fmla="*/ 1570843 h 1570843"/>
              <a:gd name="connsiteX5-21" fmla="*/ 0 w 12188952"/>
              <a:gd name="connsiteY5-22" fmla="*/ 1570843 h 1570843"/>
              <a:gd name="connsiteX6" fmla="*/ 0 w 12188952"/>
              <a:gd name="connsiteY6" fmla="*/ 490189 h 1570843"/>
              <a:gd name="connsiteX0-23" fmla="*/ 0 w 12188952"/>
              <a:gd name="connsiteY0-24" fmla="*/ 490189 h 1570843"/>
              <a:gd name="connsiteX1-25" fmla="*/ 1302327 w 12188952"/>
              <a:gd name="connsiteY1-26" fmla="*/ 0 h 1570843"/>
              <a:gd name="connsiteX2-27" fmla="*/ 2909455 w 12188952"/>
              <a:gd name="connsiteY2-28" fmla="*/ 443346 h 1570843"/>
              <a:gd name="connsiteX3-29" fmla="*/ 3805382 w 12188952"/>
              <a:gd name="connsiteY3-30" fmla="*/ 184728 h 1570843"/>
              <a:gd name="connsiteX4-31" fmla="*/ 12188952 w 12188952"/>
              <a:gd name="connsiteY4-32" fmla="*/ 490189 h 1570843"/>
              <a:gd name="connsiteX5-33" fmla="*/ 12188952 w 12188952"/>
              <a:gd name="connsiteY5-34" fmla="*/ 1570843 h 1570843"/>
              <a:gd name="connsiteX6-35" fmla="*/ 0 w 12188952"/>
              <a:gd name="connsiteY6-36" fmla="*/ 1570843 h 1570843"/>
              <a:gd name="connsiteX7" fmla="*/ 0 w 12188952"/>
              <a:gd name="connsiteY7" fmla="*/ 490189 h 1570843"/>
              <a:gd name="connsiteX0-37" fmla="*/ 0 w 12188952"/>
              <a:gd name="connsiteY0-38" fmla="*/ 490189 h 1570843"/>
              <a:gd name="connsiteX1-39" fmla="*/ 1302327 w 12188952"/>
              <a:gd name="connsiteY1-40" fmla="*/ 0 h 1570843"/>
              <a:gd name="connsiteX2-41" fmla="*/ 2909455 w 12188952"/>
              <a:gd name="connsiteY2-42" fmla="*/ 443346 h 1570843"/>
              <a:gd name="connsiteX3-43" fmla="*/ 3805382 w 12188952"/>
              <a:gd name="connsiteY3-44" fmla="*/ 184728 h 1570843"/>
              <a:gd name="connsiteX4-45" fmla="*/ 5929745 w 12188952"/>
              <a:gd name="connsiteY4-46" fmla="*/ 517237 h 1570843"/>
              <a:gd name="connsiteX5-47" fmla="*/ 12188952 w 12188952"/>
              <a:gd name="connsiteY5-48" fmla="*/ 490189 h 1570843"/>
              <a:gd name="connsiteX6-49" fmla="*/ 12188952 w 12188952"/>
              <a:gd name="connsiteY6-50" fmla="*/ 1570843 h 1570843"/>
              <a:gd name="connsiteX7-51" fmla="*/ 0 w 12188952"/>
              <a:gd name="connsiteY7-52" fmla="*/ 1570843 h 1570843"/>
              <a:gd name="connsiteX8" fmla="*/ 0 w 12188952"/>
              <a:gd name="connsiteY8" fmla="*/ 490189 h 1570843"/>
              <a:gd name="connsiteX0-53" fmla="*/ 0 w 12188952"/>
              <a:gd name="connsiteY0-54" fmla="*/ 490189 h 1570843"/>
              <a:gd name="connsiteX1-55" fmla="*/ 1302327 w 12188952"/>
              <a:gd name="connsiteY1-56" fmla="*/ 0 h 1570843"/>
              <a:gd name="connsiteX2-57" fmla="*/ 2909455 w 12188952"/>
              <a:gd name="connsiteY2-58" fmla="*/ 443346 h 1570843"/>
              <a:gd name="connsiteX3-59" fmla="*/ 3805382 w 12188952"/>
              <a:gd name="connsiteY3-60" fmla="*/ 184728 h 1570843"/>
              <a:gd name="connsiteX4-61" fmla="*/ 5929745 w 12188952"/>
              <a:gd name="connsiteY4-62" fmla="*/ 517237 h 1570843"/>
              <a:gd name="connsiteX5-63" fmla="*/ 7767782 w 12188952"/>
              <a:gd name="connsiteY5-64" fmla="*/ 628074 h 1570843"/>
              <a:gd name="connsiteX6-65" fmla="*/ 12188952 w 12188952"/>
              <a:gd name="connsiteY6-66" fmla="*/ 490189 h 1570843"/>
              <a:gd name="connsiteX7-67" fmla="*/ 12188952 w 12188952"/>
              <a:gd name="connsiteY7-68" fmla="*/ 1570843 h 1570843"/>
              <a:gd name="connsiteX8-69" fmla="*/ 0 w 12188952"/>
              <a:gd name="connsiteY8-70" fmla="*/ 1570843 h 1570843"/>
              <a:gd name="connsiteX9" fmla="*/ 0 w 12188952"/>
              <a:gd name="connsiteY9" fmla="*/ 490189 h 1570843"/>
              <a:gd name="connsiteX0-71" fmla="*/ 0 w 12188952"/>
              <a:gd name="connsiteY0-72" fmla="*/ 490189 h 1570843"/>
              <a:gd name="connsiteX1-73" fmla="*/ 1302327 w 12188952"/>
              <a:gd name="connsiteY1-74" fmla="*/ 0 h 1570843"/>
              <a:gd name="connsiteX2-75" fmla="*/ 2909455 w 12188952"/>
              <a:gd name="connsiteY2-76" fmla="*/ 443346 h 1570843"/>
              <a:gd name="connsiteX3-77" fmla="*/ 3805382 w 12188952"/>
              <a:gd name="connsiteY3-78" fmla="*/ 184728 h 1570843"/>
              <a:gd name="connsiteX4-79" fmla="*/ 5929745 w 12188952"/>
              <a:gd name="connsiteY4-80" fmla="*/ 517237 h 1570843"/>
              <a:gd name="connsiteX5-81" fmla="*/ 7767782 w 12188952"/>
              <a:gd name="connsiteY5-82" fmla="*/ 628074 h 1570843"/>
              <a:gd name="connsiteX6-83" fmla="*/ 8829964 w 12188952"/>
              <a:gd name="connsiteY6-84" fmla="*/ 360219 h 1570843"/>
              <a:gd name="connsiteX7-85" fmla="*/ 12188952 w 12188952"/>
              <a:gd name="connsiteY7-86" fmla="*/ 490189 h 1570843"/>
              <a:gd name="connsiteX8-87" fmla="*/ 12188952 w 12188952"/>
              <a:gd name="connsiteY8-88" fmla="*/ 1570843 h 1570843"/>
              <a:gd name="connsiteX9-89" fmla="*/ 0 w 12188952"/>
              <a:gd name="connsiteY9-90" fmla="*/ 1570843 h 1570843"/>
              <a:gd name="connsiteX10" fmla="*/ 0 w 12188952"/>
              <a:gd name="connsiteY10" fmla="*/ 490189 h 1570843"/>
              <a:gd name="connsiteX0-91" fmla="*/ 0 w 12188952"/>
              <a:gd name="connsiteY0-92" fmla="*/ 490189 h 1570843"/>
              <a:gd name="connsiteX1-93" fmla="*/ 1302327 w 12188952"/>
              <a:gd name="connsiteY1-94" fmla="*/ 0 h 1570843"/>
              <a:gd name="connsiteX2-95" fmla="*/ 2909455 w 12188952"/>
              <a:gd name="connsiteY2-96" fmla="*/ 443346 h 1570843"/>
              <a:gd name="connsiteX3-97" fmla="*/ 3805382 w 12188952"/>
              <a:gd name="connsiteY3-98" fmla="*/ 184728 h 1570843"/>
              <a:gd name="connsiteX4-99" fmla="*/ 5929745 w 12188952"/>
              <a:gd name="connsiteY4-100" fmla="*/ 517237 h 1570843"/>
              <a:gd name="connsiteX5-101" fmla="*/ 7767782 w 12188952"/>
              <a:gd name="connsiteY5-102" fmla="*/ 628074 h 1570843"/>
              <a:gd name="connsiteX6-103" fmla="*/ 8829964 w 12188952"/>
              <a:gd name="connsiteY6-104" fmla="*/ 360219 h 1570843"/>
              <a:gd name="connsiteX7-105" fmla="*/ 10418618 w 12188952"/>
              <a:gd name="connsiteY7-106" fmla="*/ 544946 h 1570843"/>
              <a:gd name="connsiteX8-107" fmla="*/ 12188952 w 12188952"/>
              <a:gd name="connsiteY8-108" fmla="*/ 490189 h 1570843"/>
              <a:gd name="connsiteX9-109" fmla="*/ 12188952 w 12188952"/>
              <a:gd name="connsiteY9-110" fmla="*/ 1570843 h 1570843"/>
              <a:gd name="connsiteX10-111" fmla="*/ 0 w 12188952"/>
              <a:gd name="connsiteY10-112" fmla="*/ 1570843 h 1570843"/>
              <a:gd name="connsiteX11" fmla="*/ 0 w 12188952"/>
              <a:gd name="connsiteY11" fmla="*/ 490189 h 1570843"/>
              <a:gd name="connsiteX0-113" fmla="*/ 0 w 12188952"/>
              <a:gd name="connsiteY0-114" fmla="*/ 490189 h 1570843"/>
              <a:gd name="connsiteX1-115" fmla="*/ 1302327 w 12188952"/>
              <a:gd name="connsiteY1-116" fmla="*/ 0 h 1570843"/>
              <a:gd name="connsiteX2-117" fmla="*/ 2909455 w 12188952"/>
              <a:gd name="connsiteY2-118" fmla="*/ 443346 h 1570843"/>
              <a:gd name="connsiteX3-119" fmla="*/ 3805382 w 12188952"/>
              <a:gd name="connsiteY3-120" fmla="*/ 184728 h 1570843"/>
              <a:gd name="connsiteX4-121" fmla="*/ 5929745 w 12188952"/>
              <a:gd name="connsiteY4-122" fmla="*/ 517237 h 1570843"/>
              <a:gd name="connsiteX5-123" fmla="*/ 7767782 w 12188952"/>
              <a:gd name="connsiteY5-124" fmla="*/ 628074 h 1570843"/>
              <a:gd name="connsiteX6-125" fmla="*/ 8829964 w 12188952"/>
              <a:gd name="connsiteY6-126" fmla="*/ 360219 h 1570843"/>
              <a:gd name="connsiteX7-127" fmla="*/ 10418618 w 12188952"/>
              <a:gd name="connsiteY7-128" fmla="*/ 544946 h 1570843"/>
              <a:gd name="connsiteX8-129" fmla="*/ 11406909 w 12188952"/>
              <a:gd name="connsiteY8-130" fmla="*/ 323274 h 1570843"/>
              <a:gd name="connsiteX9-131" fmla="*/ 12188952 w 12188952"/>
              <a:gd name="connsiteY9-132" fmla="*/ 490189 h 1570843"/>
              <a:gd name="connsiteX10-133" fmla="*/ 12188952 w 12188952"/>
              <a:gd name="connsiteY10-134" fmla="*/ 1570843 h 1570843"/>
              <a:gd name="connsiteX11-135" fmla="*/ 0 w 12188952"/>
              <a:gd name="connsiteY11-136" fmla="*/ 1570843 h 1570843"/>
              <a:gd name="connsiteX12" fmla="*/ 0 w 12188952"/>
              <a:gd name="connsiteY12" fmla="*/ 490189 h 1570843"/>
              <a:gd name="connsiteX0-137" fmla="*/ 0 w 12188952"/>
              <a:gd name="connsiteY0-138" fmla="*/ 305461 h 1386115"/>
              <a:gd name="connsiteX1-139" fmla="*/ 1330036 w 12188952"/>
              <a:gd name="connsiteY1-140" fmla="*/ 18472 h 1386115"/>
              <a:gd name="connsiteX2-141" fmla="*/ 2909455 w 12188952"/>
              <a:gd name="connsiteY2-142" fmla="*/ 258618 h 1386115"/>
              <a:gd name="connsiteX3-143" fmla="*/ 3805382 w 12188952"/>
              <a:gd name="connsiteY3-144" fmla="*/ 0 h 1386115"/>
              <a:gd name="connsiteX4-145" fmla="*/ 5929745 w 12188952"/>
              <a:gd name="connsiteY4-146" fmla="*/ 332509 h 1386115"/>
              <a:gd name="connsiteX5-147" fmla="*/ 7767782 w 12188952"/>
              <a:gd name="connsiteY5-148" fmla="*/ 443346 h 1386115"/>
              <a:gd name="connsiteX6-149" fmla="*/ 8829964 w 12188952"/>
              <a:gd name="connsiteY6-150" fmla="*/ 175491 h 1386115"/>
              <a:gd name="connsiteX7-151" fmla="*/ 10418618 w 12188952"/>
              <a:gd name="connsiteY7-152" fmla="*/ 360218 h 1386115"/>
              <a:gd name="connsiteX8-153" fmla="*/ 11406909 w 12188952"/>
              <a:gd name="connsiteY8-154" fmla="*/ 138546 h 1386115"/>
              <a:gd name="connsiteX9-155" fmla="*/ 12188952 w 12188952"/>
              <a:gd name="connsiteY9-156" fmla="*/ 305461 h 1386115"/>
              <a:gd name="connsiteX10-157" fmla="*/ 12188952 w 12188952"/>
              <a:gd name="connsiteY10-158" fmla="*/ 1386115 h 1386115"/>
              <a:gd name="connsiteX11-159" fmla="*/ 0 w 12188952"/>
              <a:gd name="connsiteY11-160" fmla="*/ 1386115 h 1386115"/>
              <a:gd name="connsiteX12-161" fmla="*/ 0 w 12188952"/>
              <a:gd name="connsiteY12-162" fmla="*/ 305461 h 1386115"/>
              <a:gd name="connsiteX0-163" fmla="*/ 0 w 12188952"/>
              <a:gd name="connsiteY0-164" fmla="*/ 305461 h 1386115"/>
              <a:gd name="connsiteX1-165" fmla="*/ 1366981 w 12188952"/>
              <a:gd name="connsiteY1-166" fmla="*/ 193963 h 1386115"/>
              <a:gd name="connsiteX2-167" fmla="*/ 2909455 w 12188952"/>
              <a:gd name="connsiteY2-168" fmla="*/ 258618 h 1386115"/>
              <a:gd name="connsiteX3-169" fmla="*/ 3805382 w 12188952"/>
              <a:gd name="connsiteY3-170" fmla="*/ 0 h 1386115"/>
              <a:gd name="connsiteX4-171" fmla="*/ 5929745 w 12188952"/>
              <a:gd name="connsiteY4-172" fmla="*/ 332509 h 1386115"/>
              <a:gd name="connsiteX5-173" fmla="*/ 7767782 w 12188952"/>
              <a:gd name="connsiteY5-174" fmla="*/ 443346 h 1386115"/>
              <a:gd name="connsiteX6-175" fmla="*/ 8829964 w 12188952"/>
              <a:gd name="connsiteY6-176" fmla="*/ 175491 h 1386115"/>
              <a:gd name="connsiteX7-177" fmla="*/ 10418618 w 12188952"/>
              <a:gd name="connsiteY7-178" fmla="*/ 360218 h 1386115"/>
              <a:gd name="connsiteX8-179" fmla="*/ 11406909 w 12188952"/>
              <a:gd name="connsiteY8-180" fmla="*/ 138546 h 1386115"/>
              <a:gd name="connsiteX9-181" fmla="*/ 12188952 w 12188952"/>
              <a:gd name="connsiteY9-182" fmla="*/ 305461 h 1386115"/>
              <a:gd name="connsiteX10-183" fmla="*/ 12188952 w 12188952"/>
              <a:gd name="connsiteY10-184" fmla="*/ 1386115 h 1386115"/>
              <a:gd name="connsiteX11-185" fmla="*/ 0 w 12188952"/>
              <a:gd name="connsiteY11-186" fmla="*/ 1386115 h 1386115"/>
              <a:gd name="connsiteX12-187" fmla="*/ 0 w 12188952"/>
              <a:gd name="connsiteY12-188" fmla="*/ 305461 h 1386115"/>
              <a:gd name="connsiteX0-189" fmla="*/ 0 w 12188952"/>
              <a:gd name="connsiteY0-190" fmla="*/ 305461 h 1386115"/>
              <a:gd name="connsiteX1-191" fmla="*/ 1366981 w 12188952"/>
              <a:gd name="connsiteY1-192" fmla="*/ 110836 h 1386115"/>
              <a:gd name="connsiteX2-193" fmla="*/ 2909455 w 12188952"/>
              <a:gd name="connsiteY2-194" fmla="*/ 258618 h 1386115"/>
              <a:gd name="connsiteX3-195" fmla="*/ 3805382 w 12188952"/>
              <a:gd name="connsiteY3-196" fmla="*/ 0 h 1386115"/>
              <a:gd name="connsiteX4-197" fmla="*/ 5929745 w 12188952"/>
              <a:gd name="connsiteY4-198" fmla="*/ 332509 h 1386115"/>
              <a:gd name="connsiteX5-199" fmla="*/ 7767782 w 12188952"/>
              <a:gd name="connsiteY5-200" fmla="*/ 443346 h 1386115"/>
              <a:gd name="connsiteX6-201" fmla="*/ 8829964 w 12188952"/>
              <a:gd name="connsiteY6-202" fmla="*/ 175491 h 1386115"/>
              <a:gd name="connsiteX7-203" fmla="*/ 10418618 w 12188952"/>
              <a:gd name="connsiteY7-204" fmla="*/ 360218 h 1386115"/>
              <a:gd name="connsiteX8-205" fmla="*/ 11406909 w 12188952"/>
              <a:gd name="connsiteY8-206" fmla="*/ 138546 h 1386115"/>
              <a:gd name="connsiteX9-207" fmla="*/ 12188952 w 12188952"/>
              <a:gd name="connsiteY9-208" fmla="*/ 305461 h 1386115"/>
              <a:gd name="connsiteX10-209" fmla="*/ 12188952 w 12188952"/>
              <a:gd name="connsiteY10-210" fmla="*/ 1386115 h 1386115"/>
              <a:gd name="connsiteX11-211" fmla="*/ 0 w 12188952"/>
              <a:gd name="connsiteY11-212" fmla="*/ 1386115 h 1386115"/>
              <a:gd name="connsiteX12-213" fmla="*/ 0 w 12188952"/>
              <a:gd name="connsiteY12-214" fmla="*/ 305461 h 1386115"/>
              <a:gd name="connsiteX0-215" fmla="*/ 0 w 12188952"/>
              <a:gd name="connsiteY0-216" fmla="*/ 194625 h 1275279"/>
              <a:gd name="connsiteX1-217" fmla="*/ 1366981 w 12188952"/>
              <a:gd name="connsiteY1-218" fmla="*/ 0 h 1275279"/>
              <a:gd name="connsiteX2-219" fmla="*/ 2909455 w 12188952"/>
              <a:gd name="connsiteY2-220" fmla="*/ 147782 h 1275279"/>
              <a:gd name="connsiteX3-221" fmla="*/ 4359564 w 12188952"/>
              <a:gd name="connsiteY3-222" fmla="*/ 27709 h 1275279"/>
              <a:gd name="connsiteX4-223" fmla="*/ 5929745 w 12188952"/>
              <a:gd name="connsiteY4-224" fmla="*/ 221673 h 1275279"/>
              <a:gd name="connsiteX5-225" fmla="*/ 7767782 w 12188952"/>
              <a:gd name="connsiteY5-226" fmla="*/ 332510 h 1275279"/>
              <a:gd name="connsiteX6-227" fmla="*/ 8829964 w 12188952"/>
              <a:gd name="connsiteY6-228" fmla="*/ 64655 h 1275279"/>
              <a:gd name="connsiteX7-229" fmla="*/ 10418618 w 12188952"/>
              <a:gd name="connsiteY7-230" fmla="*/ 249382 h 1275279"/>
              <a:gd name="connsiteX8-231" fmla="*/ 11406909 w 12188952"/>
              <a:gd name="connsiteY8-232" fmla="*/ 27710 h 1275279"/>
              <a:gd name="connsiteX9-233" fmla="*/ 12188952 w 12188952"/>
              <a:gd name="connsiteY9-234" fmla="*/ 194625 h 1275279"/>
              <a:gd name="connsiteX10-235" fmla="*/ 12188952 w 12188952"/>
              <a:gd name="connsiteY10-236" fmla="*/ 1275279 h 1275279"/>
              <a:gd name="connsiteX11-237" fmla="*/ 0 w 12188952"/>
              <a:gd name="connsiteY11-238" fmla="*/ 1275279 h 1275279"/>
              <a:gd name="connsiteX12-239" fmla="*/ 0 w 12188952"/>
              <a:gd name="connsiteY12-240" fmla="*/ 194625 h 127527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 ang="0">
                <a:pos x="connsiteX6-35" y="connsiteY6-36"/>
              </a:cxn>
              <a:cxn ang="0">
                <a:pos x="connsiteX7-51" y="connsiteY7-52"/>
              </a:cxn>
              <a:cxn ang="0">
                <a:pos x="connsiteX8-69" y="connsiteY8-70"/>
              </a:cxn>
              <a:cxn ang="0">
                <a:pos x="connsiteX9-89" y="connsiteY9-90"/>
              </a:cxn>
              <a:cxn ang="0">
                <a:pos x="connsiteX10-111" y="connsiteY10-112"/>
              </a:cxn>
              <a:cxn ang="0">
                <a:pos x="connsiteX11-135" y="connsiteY11-136"/>
              </a:cxn>
              <a:cxn ang="0">
                <a:pos x="connsiteX12-161" y="connsiteY12-162"/>
              </a:cxn>
            </a:cxnLst>
            <a:rect l="l" t="t" r="r" b="b"/>
            <a:pathLst>
              <a:path w="12188952" h="1275279">
                <a:moveTo>
                  <a:pt x="0" y="194625"/>
                </a:moveTo>
                <a:cubicBezTo>
                  <a:pt x="443345" y="191326"/>
                  <a:pt x="923636" y="3299"/>
                  <a:pt x="1366981" y="0"/>
                </a:cubicBezTo>
                <a:lnTo>
                  <a:pt x="2909455" y="147782"/>
                </a:lnTo>
                <a:cubicBezTo>
                  <a:pt x="3168073" y="147782"/>
                  <a:pt x="4100946" y="27709"/>
                  <a:pt x="4359564" y="27709"/>
                </a:cubicBezTo>
                <a:cubicBezTo>
                  <a:pt x="5003031" y="46182"/>
                  <a:pt x="5286278" y="203200"/>
                  <a:pt x="5929745" y="221673"/>
                </a:cubicBezTo>
                <a:cubicBezTo>
                  <a:pt x="6471612" y="212437"/>
                  <a:pt x="7225915" y="341746"/>
                  <a:pt x="7767782" y="332510"/>
                </a:cubicBezTo>
                <a:cubicBezTo>
                  <a:pt x="8121843" y="326352"/>
                  <a:pt x="8475903" y="70813"/>
                  <a:pt x="8829964" y="64655"/>
                </a:cubicBezTo>
                <a:cubicBezTo>
                  <a:pt x="9341043" y="89285"/>
                  <a:pt x="9907539" y="224752"/>
                  <a:pt x="10418618" y="249382"/>
                </a:cubicBezTo>
                <a:cubicBezTo>
                  <a:pt x="10766521" y="233988"/>
                  <a:pt x="11059006" y="43104"/>
                  <a:pt x="11406909" y="27710"/>
                </a:cubicBezTo>
                <a:lnTo>
                  <a:pt x="12188952" y="194625"/>
                </a:lnTo>
                <a:lnTo>
                  <a:pt x="12188952" y="1275279"/>
                </a:lnTo>
                <a:lnTo>
                  <a:pt x="0" y="1275279"/>
                </a:lnTo>
                <a:lnTo>
                  <a:pt x="0" y="194625"/>
                </a:lnTo>
                <a:close/>
              </a:path>
            </a:pathLst>
          </a:custGeom>
          <a:solidFill>
            <a:srgbClr val="9DCD44"/>
          </a:solidFill>
          <a:ln>
            <a:solidFill>
              <a:srgbClr val="9DCD44"/>
            </a:solidFill>
          </a:ln>
        </p:spPr>
        <p:style>
          <a:lnRef idx="2">
            <a:schemeClr val="accent1">
              <a:shade val="50000"/>
            </a:schemeClr>
          </a:lnRef>
          <a:fillRef idx="1">
            <a:schemeClr val="accent1"/>
          </a:fillRef>
          <a:effectRef idx="0">
            <a:schemeClr val="accent1"/>
          </a:effectRef>
          <a:fontRef idx="minor">
            <a:schemeClr val="lt1"/>
          </a:fontRef>
        </p:style>
        <p:txBody>
          <a:bodyPr lIns="91431" tIns="45715" rIns="91431" bIns="45715" rtlCol="0" anchor="ctr"/>
          <a:lstStyle/>
          <a:p>
            <a:pPr algn="ctr" defTabSz="914400">
              <a:lnSpc>
                <a:spcPct val="150000"/>
              </a:lnSpc>
              <a:defRPr/>
            </a:pPr>
            <a:endParaRPr lang="en-US" sz="2800">
              <a:solidFill>
                <a:srgbClr val="000000"/>
              </a:solidFill>
              <a:latin typeface="UTM Avo" panose="02040603050506020204" pitchFamily="18"/>
              <a:cs typeface="Arial" panose="020B0604020202020204" pitchFamily="34" charset="0"/>
              <a:sym typeface="Arial" panose="020B0604020202020204"/>
            </a:endParaRPr>
          </a:p>
        </p:txBody>
      </p:sp>
      <p:sp>
        <p:nvSpPr>
          <p:cNvPr id="17" name="Câu hỏi"/>
          <p:cNvSpPr/>
          <p:nvPr/>
        </p:nvSpPr>
        <p:spPr>
          <a:xfrm>
            <a:off x="1214583" y="779248"/>
            <a:ext cx="9762837" cy="199505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31" tIns="45715" rIns="91431" bIns="45715" rtlCol="0" anchor="ctr"/>
          <a:lstStyle/>
          <a:p>
            <a:pPr algn="ctr" defTabSz="609600">
              <a:lnSpc>
                <a:spcPct val="150000"/>
              </a:lnSpc>
              <a:buClr>
                <a:srgbClr val="000000"/>
              </a:buClr>
            </a:pPr>
            <a:r>
              <a:rPr lang="en-US" sz="2800" b="1" kern="0" dirty="0" err="1">
                <a:solidFill>
                  <a:srgbClr val="000000"/>
                </a:solidFill>
                <a:latin typeface="UTM Avo" panose="02040603050506020204" pitchFamily="18"/>
                <a:cs typeface="Arial" panose="020B0604020202020204" pitchFamily="34" charset="0"/>
                <a:sym typeface="Arial" panose="020B0604020202020204"/>
              </a:rPr>
              <a:t>Câu</a:t>
            </a:r>
            <a:r>
              <a:rPr lang="en-US" sz="2800" b="1" kern="0" dirty="0">
                <a:solidFill>
                  <a:srgbClr val="000000"/>
                </a:solidFill>
                <a:latin typeface="UTM Avo" panose="02040603050506020204" pitchFamily="18"/>
                <a:cs typeface="Arial" panose="020B0604020202020204" pitchFamily="34" charset="0"/>
                <a:sym typeface="Arial" panose="020B0604020202020204"/>
              </a:rPr>
              <a:t> 5:</a:t>
            </a:r>
            <a:r>
              <a:rPr lang="en-US" sz="2800" kern="0" dirty="0">
                <a:solidFill>
                  <a:srgbClr val="000000"/>
                </a:solidFill>
                <a:latin typeface="UTM Avo" panose="02040603050506020204" pitchFamily="18"/>
                <a:cs typeface="Arial" panose="020B0604020202020204" pitchFamily="34" charset="0"/>
                <a:sym typeface="Arial" panose="020B0604020202020204"/>
              </a:rPr>
              <a:t> </a:t>
            </a:r>
            <a:r>
              <a:rPr lang="en-US" sz="2800" kern="0" dirty="0" err="1">
                <a:solidFill>
                  <a:srgbClr val="000000"/>
                </a:solidFill>
                <a:latin typeface="UTM Avo" panose="02040603050506020204" pitchFamily="18"/>
                <a:cs typeface="Arial" panose="020B0604020202020204" pitchFamily="34" charset="0"/>
                <a:sym typeface="Arial" panose="020B0604020202020204"/>
              </a:rPr>
              <a:t>Chọn</a:t>
            </a:r>
            <a:r>
              <a:rPr lang="en-US" sz="2800" kern="0" dirty="0">
                <a:solidFill>
                  <a:srgbClr val="000000"/>
                </a:solidFill>
                <a:latin typeface="UTM Avo" panose="02040603050506020204" pitchFamily="18"/>
                <a:cs typeface="Arial" panose="020B0604020202020204" pitchFamily="34" charset="0"/>
                <a:sym typeface="Arial" panose="020B0604020202020204"/>
              </a:rPr>
              <a:t> </a:t>
            </a:r>
            <a:r>
              <a:rPr lang="en-US" sz="2800" kern="0" dirty="0" err="1">
                <a:solidFill>
                  <a:srgbClr val="000000"/>
                </a:solidFill>
                <a:latin typeface="UTM Avo" panose="02040603050506020204" pitchFamily="18"/>
                <a:cs typeface="Arial" panose="020B0604020202020204" pitchFamily="34" charset="0"/>
                <a:sym typeface="Arial" panose="020B0604020202020204"/>
              </a:rPr>
              <a:t>phép</a:t>
            </a:r>
            <a:r>
              <a:rPr lang="en-US" sz="2800" kern="0" dirty="0">
                <a:solidFill>
                  <a:srgbClr val="000000"/>
                </a:solidFill>
                <a:latin typeface="UTM Avo" panose="02040603050506020204" pitchFamily="18"/>
                <a:cs typeface="Arial" panose="020B0604020202020204" pitchFamily="34" charset="0"/>
                <a:sym typeface="Arial" panose="020B0604020202020204"/>
              </a:rPr>
              <a:t> </a:t>
            </a:r>
            <a:r>
              <a:rPr lang="en-US" sz="2800" kern="0" dirty="0" err="1">
                <a:solidFill>
                  <a:srgbClr val="000000"/>
                </a:solidFill>
                <a:latin typeface="UTM Avo" panose="02040603050506020204" pitchFamily="18"/>
                <a:cs typeface="Arial" panose="020B0604020202020204" pitchFamily="34" charset="0"/>
                <a:sym typeface="Arial" panose="020B0604020202020204"/>
              </a:rPr>
              <a:t>tính</a:t>
            </a:r>
            <a:r>
              <a:rPr lang="en-US" sz="2800" kern="0" dirty="0">
                <a:solidFill>
                  <a:srgbClr val="000000"/>
                </a:solidFill>
                <a:latin typeface="UTM Avo" panose="02040603050506020204" pitchFamily="18"/>
                <a:cs typeface="Arial" panose="020B0604020202020204" pitchFamily="34" charset="0"/>
                <a:sym typeface="Arial" panose="020B0604020202020204"/>
              </a:rPr>
              <a:t> </a:t>
            </a:r>
            <a:r>
              <a:rPr lang="en-US" sz="2800" kern="0" dirty="0" err="1">
                <a:solidFill>
                  <a:srgbClr val="000000"/>
                </a:solidFill>
                <a:latin typeface="UTM Avo" panose="02040603050506020204" pitchFamily="18"/>
                <a:cs typeface="Arial" panose="020B0604020202020204" pitchFamily="34" charset="0"/>
                <a:sym typeface="Arial" panose="020B0604020202020204"/>
              </a:rPr>
              <a:t>có</a:t>
            </a:r>
            <a:r>
              <a:rPr lang="en-US" sz="2800" kern="0" dirty="0">
                <a:solidFill>
                  <a:srgbClr val="000000"/>
                </a:solidFill>
                <a:latin typeface="UTM Avo" panose="02040603050506020204" pitchFamily="18"/>
                <a:cs typeface="Arial" panose="020B0604020202020204" pitchFamily="34" charset="0"/>
                <a:sym typeface="Arial" panose="020B0604020202020204"/>
              </a:rPr>
              <a:t> </a:t>
            </a:r>
            <a:r>
              <a:rPr lang="en-US" sz="2800" kern="0" dirty="0" err="1">
                <a:solidFill>
                  <a:srgbClr val="000000"/>
                </a:solidFill>
                <a:latin typeface="UTM Avo" panose="02040603050506020204" pitchFamily="18"/>
                <a:cs typeface="Arial" panose="020B0604020202020204" pitchFamily="34" charset="0"/>
                <a:sym typeface="Arial" panose="020B0604020202020204"/>
              </a:rPr>
              <a:t>kết</a:t>
            </a:r>
            <a:r>
              <a:rPr lang="en-US" sz="2800" kern="0" dirty="0">
                <a:solidFill>
                  <a:srgbClr val="000000"/>
                </a:solidFill>
                <a:latin typeface="UTM Avo" panose="02040603050506020204" pitchFamily="18"/>
                <a:cs typeface="Arial" panose="020B0604020202020204" pitchFamily="34" charset="0"/>
                <a:sym typeface="Arial" panose="020B0604020202020204"/>
              </a:rPr>
              <a:t> </a:t>
            </a:r>
            <a:r>
              <a:rPr lang="en-US" sz="2800" kern="0" dirty="0" err="1">
                <a:solidFill>
                  <a:srgbClr val="000000"/>
                </a:solidFill>
                <a:latin typeface="UTM Avo" panose="02040603050506020204" pitchFamily="18"/>
                <a:cs typeface="Arial" panose="020B0604020202020204" pitchFamily="34" charset="0"/>
                <a:sym typeface="Arial" panose="020B0604020202020204"/>
              </a:rPr>
              <a:t>quả</a:t>
            </a:r>
            <a:r>
              <a:rPr lang="en-US" sz="2800" kern="0" dirty="0">
                <a:solidFill>
                  <a:srgbClr val="000000"/>
                </a:solidFill>
                <a:latin typeface="UTM Avo" panose="02040603050506020204" pitchFamily="18"/>
                <a:cs typeface="Arial" panose="020B0604020202020204" pitchFamily="34" charset="0"/>
                <a:sym typeface="Arial" panose="020B0604020202020204"/>
              </a:rPr>
              <a:t> </a:t>
            </a:r>
            <a:r>
              <a:rPr lang="en-US" sz="2800" kern="0" dirty="0" err="1">
                <a:solidFill>
                  <a:srgbClr val="000000"/>
                </a:solidFill>
                <a:latin typeface="UTM Avo" panose="02040603050506020204" pitchFamily="18"/>
                <a:cs typeface="Arial" panose="020B0604020202020204" pitchFamily="34" charset="0"/>
                <a:sym typeface="Arial" panose="020B0604020202020204"/>
              </a:rPr>
              <a:t>đúng</a:t>
            </a:r>
            <a:r>
              <a:rPr lang="en-US" sz="2800" kern="0" dirty="0">
                <a:solidFill>
                  <a:srgbClr val="000000"/>
                </a:solidFill>
                <a:latin typeface="UTM Avo" panose="02040603050506020204" pitchFamily="18"/>
                <a:cs typeface="Arial" panose="020B0604020202020204" pitchFamily="34" charset="0"/>
                <a:sym typeface="Arial" panose="020B0604020202020204"/>
              </a:rPr>
              <a:t>.</a:t>
            </a:r>
            <a:endParaRPr lang="en-US" sz="2800" kern="0" dirty="0">
              <a:solidFill>
                <a:srgbClr val="000000"/>
              </a:solidFill>
              <a:latin typeface="UTM Avo" panose="02040603050506020204" pitchFamily="18"/>
              <a:cs typeface="Arial" panose="020B0604020202020204" pitchFamily="34" charset="0"/>
              <a:sym typeface="Arial" panose="020B0604020202020204"/>
            </a:endParaRPr>
          </a:p>
        </p:txBody>
      </p:sp>
      <p:pic>
        <p:nvPicPr>
          <p:cNvPr id="22" name="Correct sound effect and wrong sound effect (mp3cut.net)">
            <a:hlinkClick r:id="" action="ppaction://media"/>
          </p:cNvPr>
          <p:cNvPicPr>
            <a:picLocks noChangeAspect="1"/>
          </p:cNvPicPr>
          <p:nvPr>
            <a:audioFile r:link="rId1"/>
            <p:extLst>
              <p:ext uri="{DAA4B4D4-6D71-4841-9C94-3DE7FCFB9230}">
                <p14:media xmlns:p14="http://schemas.microsoft.com/office/powerpoint/2010/main" r:embed="rId2"/>
              </p:ext>
            </p:extLst>
          </p:nvPr>
        </p:nvPicPr>
        <p:blipFill>
          <a:blip r:embed="rId3"/>
          <a:stretch>
            <a:fillRect/>
          </a:stretch>
        </p:blipFill>
        <p:spPr>
          <a:xfrm>
            <a:off x="6442364" y="-637266"/>
            <a:ext cx="487363" cy="487363"/>
          </a:xfrm>
          <a:prstGeom prst="rect">
            <a:avLst/>
          </a:prstGeom>
        </p:spPr>
      </p:pic>
      <p:pic>
        <p:nvPicPr>
          <p:cNvPr id="27" name="Correct sound effect and wrong sound effect (mp3cut.net) (1)">
            <a:hlinkClick r:id="" action="ppaction://media"/>
          </p:cNvPr>
          <p:cNvPicPr>
            <a:picLocks noChangeAspect="1"/>
          </p:cNvPicPr>
          <p:nvPr>
            <a:audioFile r:link="rId4"/>
            <p:extLst>
              <p:ext uri="{DAA4B4D4-6D71-4841-9C94-3DE7FCFB9230}">
                <p14:media xmlns:p14="http://schemas.microsoft.com/office/powerpoint/2010/main" r:embed="rId5"/>
              </p:ext>
            </p:extLst>
          </p:nvPr>
        </p:nvPicPr>
        <p:blipFill>
          <a:blip r:embed="rId3"/>
          <a:stretch>
            <a:fillRect/>
          </a:stretch>
        </p:blipFill>
        <p:spPr>
          <a:xfrm>
            <a:off x="7769227" y="-637266"/>
            <a:ext cx="487363" cy="487363"/>
          </a:xfrm>
          <a:prstGeom prst="rect">
            <a:avLst/>
          </a:prstGeom>
        </p:spPr>
      </p:pic>
      <p:pic>
        <p:nvPicPr>
          <p:cNvPr id="13" name="Picture 12">
            <a:hlinkClick r:id="rId6" action="ppaction://hlinksldjump"/>
          </p:cNvPr>
          <p:cNvPicPr>
            <a:picLocks noChangeAspect="1"/>
          </p:cNvPicPr>
          <p:nvPr/>
        </p:nvPicPr>
        <p:blipFill>
          <a:blip r:embed="rId7"/>
          <a:stretch>
            <a:fillRect/>
          </a:stretch>
        </p:blipFill>
        <p:spPr>
          <a:xfrm>
            <a:off x="10910065" y="5603961"/>
            <a:ext cx="1346243" cy="1250083"/>
          </a:xfrm>
          <a:prstGeom prst="rect">
            <a:avLst/>
          </a:prstGeom>
        </p:spPr>
      </p:pic>
      <mc:AlternateContent xmlns:mc="http://schemas.openxmlformats.org/markup-compatibility/2006">
        <mc:Choice xmlns:a14="http://schemas.microsoft.com/office/drawing/2010/main" Requires="a14">
          <p:sp>
            <p:nvSpPr>
              <p:cNvPr id="2" name="Đáp án đúng"/>
              <p:cNvSpPr/>
              <p:nvPr/>
            </p:nvSpPr>
            <p:spPr>
              <a:xfrm>
                <a:off x="1217125" y="3114655"/>
                <a:ext cx="4533875" cy="132968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6" tIns="45708" rIns="91416" bIns="45708" rtlCol="0" anchor="ctr"/>
              <a:lstStyle/>
              <a:p>
                <a:pPr algn="ctr" defTabSz="914400">
                  <a:lnSpc>
                    <a:spcPct val="150000"/>
                  </a:lnSpc>
                  <a:defRPr/>
                </a:pPr>
                <a:r>
                  <a:rPr lang="en-US" sz="2800" noProof="1">
                    <a:solidFill>
                      <a:srgbClr val="000000"/>
                    </a:solidFill>
                    <a:latin typeface="UTM Avo" panose="02040603050506020204" pitchFamily="18"/>
                    <a:cs typeface="Arial" panose="020B0604020202020204" pitchFamily="34" charset="0"/>
                    <a:sym typeface="Arial" panose="020B0604020202020204"/>
                  </a:rPr>
                  <a:t>A. </a:t>
                </a:r>
                <a14:m>
                  <m:oMath xmlns:m="http://schemas.openxmlformats.org/officeDocument/2006/math">
                    <m:f>
                      <m:fPr>
                        <m:ctrlPr>
                          <a:rPr lang="en-US" sz="2800" i="1" kern="0">
                            <a:solidFill>
                              <a:srgbClr val="000000"/>
                            </a:solidFill>
                            <a:latin typeface="Cambria Math" panose="02040503050406030204" pitchFamily="18" charset="0"/>
                            <a:sym typeface="Arial" panose="020B0604020202020204"/>
                          </a:rPr>
                        </m:ctrlPr>
                      </m:fPr>
                      <m:num>
                        <m:r>
                          <m:rPr>
                            <m:nor/>
                          </m:rPr>
                          <a:rPr lang="en-US" sz="2800" i="0" kern="0">
                            <a:solidFill>
                              <a:srgbClr val="000000"/>
                            </a:solidFill>
                            <a:latin typeface="UTM Avo" panose="02040603050506020204" pitchFamily="18" charset="0"/>
                            <a:sym typeface="Arial" panose="020B0604020202020204"/>
                          </a:rPr>
                          <m:t>1</m:t>
                        </m:r>
                      </m:num>
                      <m:den>
                        <m:r>
                          <m:rPr>
                            <m:nor/>
                          </m:rPr>
                          <a:rPr lang="en-US" sz="2800" i="0" kern="0">
                            <a:solidFill>
                              <a:srgbClr val="000000"/>
                            </a:solidFill>
                            <a:latin typeface="UTM Avo" panose="02040603050506020204" pitchFamily="18" charset="0"/>
                            <a:sym typeface="Arial" panose="020B0604020202020204"/>
                          </a:rPr>
                          <m:t>8</m:t>
                        </m:r>
                      </m:den>
                    </m:f>
                    <m:r>
                      <a:rPr lang="en-US" sz="2800" i="1" kern="0">
                        <a:solidFill>
                          <a:srgbClr val="000000"/>
                        </a:solidFill>
                        <a:latin typeface="Cambria Math" panose="02040503050406030204" pitchFamily="18" charset="0"/>
                        <a:sym typeface="Arial" panose="020B0604020202020204"/>
                      </a:rPr>
                      <m:t>×</m:t>
                    </m:r>
                    <m:f>
                      <m:fPr>
                        <m:ctrlPr>
                          <a:rPr lang="en-US" sz="2800" i="1" kern="0">
                            <a:solidFill>
                              <a:srgbClr val="000000"/>
                            </a:solidFill>
                            <a:latin typeface="Cambria Math" panose="02040503050406030204" pitchFamily="18" charset="0"/>
                            <a:sym typeface="Arial" panose="020B0604020202020204"/>
                          </a:rPr>
                        </m:ctrlPr>
                      </m:fPr>
                      <m:num>
                        <m:r>
                          <m:rPr>
                            <m:nor/>
                          </m:rPr>
                          <a:rPr lang="en-US" sz="2800" i="0" kern="0">
                            <a:solidFill>
                              <a:srgbClr val="000000"/>
                            </a:solidFill>
                            <a:latin typeface="UTM Avo" panose="02040603050506020204" pitchFamily="18" charset="0"/>
                            <a:sym typeface="Arial" panose="020B0604020202020204"/>
                          </a:rPr>
                          <m:t>5</m:t>
                        </m:r>
                      </m:num>
                      <m:den>
                        <m:r>
                          <m:rPr>
                            <m:nor/>
                          </m:rPr>
                          <a:rPr lang="en-US" sz="2800" i="0" kern="0">
                            <a:solidFill>
                              <a:srgbClr val="000000"/>
                            </a:solidFill>
                            <a:latin typeface="UTM Avo" panose="02040603050506020204" pitchFamily="18" charset="0"/>
                            <a:sym typeface="Arial" panose="020B0604020202020204"/>
                          </a:rPr>
                          <m:t>2</m:t>
                        </m:r>
                      </m:den>
                    </m:f>
                    <m:r>
                      <a:rPr lang="en-US" sz="2800" i="1" kern="0">
                        <a:solidFill>
                          <a:srgbClr val="000000"/>
                        </a:solidFill>
                        <a:latin typeface="Cambria Math" panose="02040503050406030204" pitchFamily="18" charset="0"/>
                        <a:sym typeface="Arial" panose="020B0604020202020204"/>
                      </a:rPr>
                      <m:t>=</m:t>
                    </m:r>
                    <m:f>
                      <m:fPr>
                        <m:ctrlPr>
                          <a:rPr lang="en-US" sz="2800" i="1" kern="0">
                            <a:solidFill>
                              <a:srgbClr val="000000"/>
                            </a:solidFill>
                            <a:latin typeface="Cambria Math" panose="02040503050406030204" pitchFamily="18" charset="0"/>
                            <a:sym typeface="Arial" panose="020B0604020202020204"/>
                          </a:rPr>
                        </m:ctrlPr>
                      </m:fPr>
                      <m:num>
                        <m:r>
                          <m:rPr>
                            <m:nor/>
                          </m:rPr>
                          <a:rPr lang="en-US" sz="2800" i="0" kern="0">
                            <a:solidFill>
                              <a:srgbClr val="000000"/>
                            </a:solidFill>
                            <a:latin typeface="UTM Avo" panose="02040603050506020204" pitchFamily="18" charset="0"/>
                            <a:sym typeface="Arial" panose="020B0604020202020204"/>
                          </a:rPr>
                          <m:t>5</m:t>
                        </m:r>
                      </m:num>
                      <m:den>
                        <m:r>
                          <m:rPr>
                            <m:nor/>
                          </m:rPr>
                          <a:rPr lang="en-US" sz="2800" i="0" kern="0">
                            <a:solidFill>
                              <a:srgbClr val="000000"/>
                            </a:solidFill>
                            <a:latin typeface="UTM Avo" panose="02040603050506020204" pitchFamily="18" charset="0"/>
                            <a:sym typeface="Arial" panose="020B0604020202020204"/>
                          </a:rPr>
                          <m:t>10</m:t>
                        </m:r>
                      </m:den>
                    </m:f>
                  </m:oMath>
                </a14:m>
                <a:endParaRPr lang="vi-VN" sz="2800" noProof="1">
                  <a:solidFill>
                    <a:srgbClr val="000000"/>
                  </a:solidFill>
                  <a:latin typeface="UTM Avo" panose="02040603050506020204" pitchFamily="18"/>
                  <a:cs typeface="Arial" panose="020B0604020202020204" pitchFamily="34" charset="0"/>
                  <a:sym typeface="Arial" panose="020B0604020202020204"/>
                </a:endParaRPr>
              </a:p>
            </p:txBody>
          </p:sp>
        </mc:Choice>
        <mc:Fallback>
          <p:sp>
            <p:nvSpPr>
              <p:cNvPr id="2" name="Đáp án đúng"/>
              <p:cNvSpPr>
                <a:spLocks noRot="1" noChangeAspect="1" noMove="1" noResize="1" noEditPoints="1" noAdjustHandles="1" noChangeArrowheads="1" noChangeShapeType="1" noTextEdit="1"/>
              </p:cNvSpPr>
              <p:nvPr/>
            </p:nvSpPr>
            <p:spPr>
              <a:xfrm>
                <a:off x="1217125" y="3114655"/>
                <a:ext cx="4533875" cy="1329689"/>
              </a:xfrm>
              <a:prstGeom prst="roundRect">
                <a:avLst/>
              </a:prstGeom>
              <a:blipFill rotWithShape="1">
                <a:blip r:embed="rId8"/>
                <a:stretch>
                  <a:fillRect l="-10" t="-46" r="10" b="46"/>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r>
                  <a:rPr lang="en-US" altLang="en-US">
                    <a:noFill/>
                  </a:rPr>
                  <a:t> </a:t>
                </a:r>
              </a:p>
            </p:txBody>
          </p:sp>
        </mc:Fallback>
      </mc:AlternateContent>
      <mc:AlternateContent xmlns:mc="http://schemas.openxmlformats.org/markup-compatibility/2006">
        <mc:Choice xmlns:a14="http://schemas.microsoft.com/office/drawing/2010/main" Requires="a14">
          <p:sp>
            <p:nvSpPr>
              <p:cNvPr id="3" name="Đáp án sai 1"/>
              <p:cNvSpPr/>
              <p:nvPr/>
            </p:nvSpPr>
            <p:spPr>
              <a:xfrm>
                <a:off x="6443544" y="4749063"/>
                <a:ext cx="4533875" cy="132968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6" tIns="45708" rIns="91416" bIns="45708" rtlCol="0" anchor="ctr"/>
              <a:lstStyle/>
              <a:p>
                <a:pPr algn="ctr" defTabSz="914400">
                  <a:lnSpc>
                    <a:spcPct val="150000"/>
                  </a:lnSpc>
                  <a:defRPr/>
                </a:pPr>
                <a:r>
                  <a:rPr lang="en-US" sz="2800" noProof="1">
                    <a:solidFill>
                      <a:srgbClr val="000000"/>
                    </a:solidFill>
                    <a:latin typeface="UTM Avo" panose="02040603050506020204" pitchFamily="18"/>
                    <a:cs typeface="Arial" panose="020B0604020202020204" pitchFamily="34" charset="0"/>
                    <a:sym typeface="Arial" panose="020B0604020202020204"/>
                  </a:rPr>
                  <a:t>D. </a:t>
                </a:r>
                <a14:m>
                  <m:oMath xmlns:m="http://schemas.openxmlformats.org/officeDocument/2006/math">
                    <m:f>
                      <m:fPr>
                        <m:ctrlPr>
                          <a:rPr lang="en-US" sz="2800" i="1" kern="0">
                            <a:solidFill>
                              <a:srgbClr val="000000"/>
                            </a:solidFill>
                            <a:latin typeface="Cambria Math" panose="02040503050406030204" pitchFamily="18" charset="0"/>
                            <a:sym typeface="Arial" panose="020B0604020202020204"/>
                          </a:rPr>
                        </m:ctrlPr>
                      </m:fPr>
                      <m:num>
                        <m:r>
                          <m:rPr>
                            <m:nor/>
                          </m:rPr>
                          <a:rPr lang="en-US" sz="2800" i="0" kern="0">
                            <a:solidFill>
                              <a:srgbClr val="000000"/>
                            </a:solidFill>
                            <a:latin typeface="UTM Avo" panose="02040603050506020204" pitchFamily="18" charset="0"/>
                            <a:sym typeface="Arial" panose="020B0604020202020204"/>
                          </a:rPr>
                          <m:t>1</m:t>
                        </m:r>
                      </m:num>
                      <m:den>
                        <m:r>
                          <m:rPr>
                            <m:nor/>
                          </m:rPr>
                          <a:rPr lang="en-US" sz="2800" i="0" kern="0">
                            <a:solidFill>
                              <a:srgbClr val="000000"/>
                            </a:solidFill>
                            <a:latin typeface="UTM Avo" panose="02040603050506020204" pitchFamily="18" charset="0"/>
                            <a:sym typeface="Arial" panose="020B0604020202020204"/>
                          </a:rPr>
                          <m:t>8</m:t>
                        </m:r>
                      </m:den>
                    </m:f>
                    <m:r>
                      <a:rPr lang="en-US" sz="2800" i="1" kern="0">
                        <a:solidFill>
                          <a:srgbClr val="000000"/>
                        </a:solidFill>
                        <a:latin typeface="Cambria Math" panose="02040503050406030204" pitchFamily="18" charset="0"/>
                        <a:sym typeface="Arial" panose="020B0604020202020204"/>
                      </a:rPr>
                      <m:t>×</m:t>
                    </m:r>
                    <m:f>
                      <m:fPr>
                        <m:ctrlPr>
                          <a:rPr lang="en-US" sz="2800" i="1" kern="0">
                            <a:solidFill>
                              <a:srgbClr val="000000"/>
                            </a:solidFill>
                            <a:latin typeface="Cambria Math" panose="02040503050406030204" pitchFamily="18" charset="0"/>
                            <a:sym typeface="Arial" panose="020B0604020202020204"/>
                          </a:rPr>
                        </m:ctrlPr>
                      </m:fPr>
                      <m:num>
                        <m:r>
                          <m:rPr>
                            <m:nor/>
                          </m:rPr>
                          <a:rPr lang="en-US" sz="2800" i="0" kern="0">
                            <a:solidFill>
                              <a:srgbClr val="000000"/>
                            </a:solidFill>
                            <a:latin typeface="UTM Avo" panose="02040603050506020204" pitchFamily="18" charset="0"/>
                            <a:sym typeface="Arial" panose="020B0604020202020204"/>
                          </a:rPr>
                          <m:t>5</m:t>
                        </m:r>
                      </m:num>
                      <m:den>
                        <m:r>
                          <m:rPr>
                            <m:nor/>
                          </m:rPr>
                          <a:rPr lang="en-US" sz="2800" i="0" kern="0">
                            <a:solidFill>
                              <a:srgbClr val="000000"/>
                            </a:solidFill>
                            <a:latin typeface="UTM Avo" panose="02040603050506020204" pitchFamily="18" charset="0"/>
                            <a:sym typeface="Arial" panose="020B0604020202020204"/>
                          </a:rPr>
                          <m:t>2</m:t>
                        </m:r>
                      </m:den>
                    </m:f>
                    <m:r>
                      <a:rPr lang="en-US" sz="2800" i="1" kern="0">
                        <a:solidFill>
                          <a:srgbClr val="000000"/>
                        </a:solidFill>
                        <a:latin typeface="Cambria Math" panose="02040503050406030204" pitchFamily="18" charset="0"/>
                        <a:sym typeface="Arial" panose="020B0604020202020204"/>
                      </a:rPr>
                      <m:t>=</m:t>
                    </m:r>
                    <m:f>
                      <m:fPr>
                        <m:ctrlPr>
                          <a:rPr lang="en-US" sz="2800" i="1" kern="0">
                            <a:solidFill>
                              <a:srgbClr val="000000"/>
                            </a:solidFill>
                            <a:latin typeface="Cambria Math" panose="02040503050406030204" pitchFamily="18" charset="0"/>
                            <a:sym typeface="Arial" panose="020B0604020202020204"/>
                          </a:rPr>
                        </m:ctrlPr>
                      </m:fPr>
                      <m:num>
                        <m:r>
                          <m:rPr>
                            <m:nor/>
                          </m:rPr>
                          <a:rPr lang="en-US" sz="2800" i="0" kern="0">
                            <a:solidFill>
                              <a:srgbClr val="000000"/>
                            </a:solidFill>
                            <a:latin typeface="UTM Avo" panose="02040603050506020204" pitchFamily="18" charset="0"/>
                            <a:sym typeface="Arial" panose="020B0604020202020204"/>
                          </a:rPr>
                          <m:t>5</m:t>
                        </m:r>
                      </m:num>
                      <m:den>
                        <m:r>
                          <m:rPr>
                            <m:nor/>
                          </m:rPr>
                          <a:rPr lang="en-US" sz="2800" i="0" kern="0">
                            <a:solidFill>
                              <a:srgbClr val="000000"/>
                            </a:solidFill>
                            <a:latin typeface="UTM Avo" panose="02040603050506020204" pitchFamily="18" charset="0"/>
                            <a:sym typeface="Arial" panose="020B0604020202020204"/>
                          </a:rPr>
                          <m:t>16</m:t>
                        </m:r>
                      </m:den>
                    </m:f>
                  </m:oMath>
                </a14:m>
                <a:endParaRPr lang="vi-VN" sz="2800" noProof="1">
                  <a:solidFill>
                    <a:srgbClr val="000000"/>
                  </a:solidFill>
                  <a:latin typeface="UTM Avo" panose="02040603050506020204" pitchFamily="18"/>
                  <a:cs typeface="Arial" panose="020B0604020202020204" pitchFamily="34" charset="0"/>
                  <a:sym typeface="Arial" panose="020B0604020202020204"/>
                </a:endParaRPr>
              </a:p>
            </p:txBody>
          </p:sp>
        </mc:Choice>
        <mc:Fallback>
          <p:sp>
            <p:nvSpPr>
              <p:cNvPr id="3" name="Đáp án sai 1"/>
              <p:cNvSpPr>
                <a:spLocks noRot="1" noChangeAspect="1" noMove="1" noResize="1" noEditPoints="1" noAdjustHandles="1" noChangeArrowheads="1" noChangeShapeType="1" noTextEdit="1"/>
              </p:cNvSpPr>
              <p:nvPr/>
            </p:nvSpPr>
            <p:spPr>
              <a:xfrm>
                <a:off x="6443544" y="4749063"/>
                <a:ext cx="4533875" cy="1329689"/>
              </a:xfrm>
              <a:prstGeom prst="roundRect">
                <a:avLst/>
              </a:prstGeom>
              <a:blipFill rotWithShape="1">
                <a:blip r:embed="rId9"/>
                <a:stretch>
                  <a:fillRect l="-4" t="-40" r="4" b="40"/>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r>
                  <a:rPr lang="en-US" altLang="en-US">
                    <a:noFill/>
                  </a:rPr>
                  <a:t> </a:t>
                </a:r>
              </a:p>
            </p:txBody>
          </p:sp>
        </mc:Fallback>
      </mc:AlternateContent>
      <mc:AlternateContent xmlns:mc="http://schemas.openxmlformats.org/markup-compatibility/2006">
        <mc:Choice xmlns:a14="http://schemas.microsoft.com/office/drawing/2010/main" Requires="a14">
          <p:sp>
            <p:nvSpPr>
              <p:cNvPr id="4" name="Đáp án sai 2"/>
              <p:cNvSpPr/>
              <p:nvPr/>
            </p:nvSpPr>
            <p:spPr>
              <a:xfrm>
                <a:off x="6443545" y="3114655"/>
                <a:ext cx="4533875" cy="132968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6" tIns="45708" rIns="91416" bIns="45708" rtlCol="0" anchor="ctr"/>
              <a:lstStyle/>
              <a:p>
                <a:pPr algn="ctr" defTabSz="914400">
                  <a:lnSpc>
                    <a:spcPct val="150000"/>
                  </a:lnSpc>
                  <a:defRPr/>
                </a:pPr>
                <a:r>
                  <a:rPr lang="en-US" sz="2800" noProof="1">
                    <a:solidFill>
                      <a:srgbClr val="000000"/>
                    </a:solidFill>
                    <a:latin typeface="UTM Avo" panose="02040603050506020204" pitchFamily="18"/>
                    <a:cs typeface="Arial" panose="020B0604020202020204" pitchFamily="34" charset="0"/>
                    <a:sym typeface="Arial" panose="020B0604020202020204"/>
                  </a:rPr>
                  <a:t>C. </a:t>
                </a:r>
                <a14:m>
                  <m:oMath xmlns:m="http://schemas.openxmlformats.org/officeDocument/2006/math">
                    <m:f>
                      <m:fPr>
                        <m:ctrlPr>
                          <a:rPr lang="en-US" sz="2800" i="1" kern="0">
                            <a:solidFill>
                              <a:srgbClr val="000000"/>
                            </a:solidFill>
                            <a:latin typeface="Cambria Math" panose="02040503050406030204" pitchFamily="18" charset="0"/>
                            <a:ea typeface="SimSun" panose="02010600030101010101" pitchFamily="2" charset="-122"/>
                            <a:cs typeface="Times New Roman" panose="02020603050405020304"/>
                            <a:sym typeface="Arial" panose="020B0604020202020204"/>
                          </a:rPr>
                        </m:ctrlPr>
                      </m:fPr>
                      <m:num>
                        <m:r>
                          <m:rPr>
                            <m:nor/>
                          </m:rPr>
                          <a:rPr lang="en-US" sz="2800" i="0" kern="0">
                            <a:solidFill>
                              <a:srgbClr val="000000"/>
                            </a:solidFill>
                            <a:latin typeface="UTM Avo" panose="02040603050506020204" pitchFamily="18" charset="0"/>
                            <a:ea typeface="SimSun" panose="02010600030101010101" pitchFamily="2" charset="-122"/>
                            <a:cs typeface="Times New Roman" panose="02020603050405020304"/>
                            <a:sym typeface="Arial" panose="020B0604020202020204"/>
                          </a:rPr>
                          <m:t>1</m:t>
                        </m:r>
                      </m:num>
                      <m:den>
                        <m:r>
                          <m:rPr>
                            <m:nor/>
                          </m:rPr>
                          <a:rPr lang="en-US" sz="2800" i="0" kern="0">
                            <a:solidFill>
                              <a:srgbClr val="000000"/>
                            </a:solidFill>
                            <a:latin typeface="UTM Avo" panose="02040603050506020204" pitchFamily="18" charset="0"/>
                            <a:ea typeface="SimSun" panose="02010600030101010101" pitchFamily="2" charset="-122"/>
                            <a:cs typeface="Times New Roman" panose="02020603050405020304"/>
                            <a:sym typeface="Arial" panose="020B0604020202020204"/>
                          </a:rPr>
                          <m:t>8</m:t>
                        </m:r>
                      </m:den>
                    </m:f>
                    <m:r>
                      <a:rPr lang="en-US" sz="2800" i="1" kern="0">
                        <a:solidFill>
                          <a:srgbClr val="000000"/>
                        </a:solidFill>
                        <a:latin typeface="Cambria Math" panose="02040503050406030204" pitchFamily="18" charset="0"/>
                        <a:ea typeface="SimSun" panose="02010600030101010101" pitchFamily="2" charset="-122"/>
                        <a:cs typeface="Times New Roman" panose="02020603050405020304"/>
                        <a:sym typeface="Arial" panose="020B0604020202020204"/>
                      </a:rPr>
                      <m:t>×</m:t>
                    </m:r>
                    <m:f>
                      <m:fPr>
                        <m:ctrlPr>
                          <a:rPr lang="en-US" sz="2800" i="1" kern="0">
                            <a:solidFill>
                              <a:srgbClr val="000000"/>
                            </a:solidFill>
                            <a:latin typeface="Cambria Math" panose="02040503050406030204" pitchFamily="18" charset="0"/>
                            <a:ea typeface="SimSun" panose="02010600030101010101" pitchFamily="2" charset="-122"/>
                            <a:cs typeface="Times New Roman" panose="02020603050405020304"/>
                            <a:sym typeface="Arial" panose="020B0604020202020204"/>
                          </a:rPr>
                        </m:ctrlPr>
                      </m:fPr>
                      <m:num>
                        <m:r>
                          <m:rPr>
                            <m:nor/>
                          </m:rPr>
                          <a:rPr lang="en-US" sz="2800" i="0" kern="0">
                            <a:solidFill>
                              <a:srgbClr val="000000"/>
                            </a:solidFill>
                            <a:latin typeface="UTM Avo" panose="02040603050506020204" pitchFamily="18" charset="0"/>
                            <a:ea typeface="SimSun" panose="02010600030101010101" pitchFamily="2" charset="-122"/>
                            <a:cs typeface="Times New Roman" panose="02020603050405020304"/>
                            <a:sym typeface="Arial" panose="020B0604020202020204"/>
                          </a:rPr>
                          <m:t>5</m:t>
                        </m:r>
                      </m:num>
                      <m:den>
                        <m:r>
                          <m:rPr>
                            <m:nor/>
                          </m:rPr>
                          <a:rPr lang="en-US" sz="2800" i="0" kern="0">
                            <a:solidFill>
                              <a:srgbClr val="000000"/>
                            </a:solidFill>
                            <a:latin typeface="UTM Avo" panose="02040603050506020204" pitchFamily="18" charset="0"/>
                            <a:ea typeface="SimSun" panose="02010600030101010101" pitchFamily="2" charset="-122"/>
                            <a:cs typeface="Times New Roman" panose="02020603050405020304"/>
                            <a:sym typeface="Arial" panose="020B0604020202020204"/>
                          </a:rPr>
                          <m:t>2</m:t>
                        </m:r>
                      </m:den>
                    </m:f>
                    <m:r>
                      <a:rPr lang="en-US" sz="2800" i="1" kern="0">
                        <a:solidFill>
                          <a:srgbClr val="000000"/>
                        </a:solidFill>
                        <a:latin typeface="Cambria Math" panose="02040503050406030204" pitchFamily="18" charset="0"/>
                        <a:ea typeface="SimSun" panose="02010600030101010101" pitchFamily="2" charset="-122"/>
                        <a:cs typeface="Times New Roman" panose="02020603050405020304"/>
                        <a:sym typeface="Arial" panose="020B0604020202020204"/>
                      </a:rPr>
                      <m:t>=</m:t>
                    </m:r>
                    <m:f>
                      <m:fPr>
                        <m:ctrlPr>
                          <a:rPr lang="en-US" sz="2800" i="1" kern="0">
                            <a:solidFill>
                              <a:srgbClr val="000000"/>
                            </a:solidFill>
                            <a:latin typeface="Cambria Math" panose="02040503050406030204" pitchFamily="18" charset="0"/>
                            <a:ea typeface="SimSun" panose="02010600030101010101" pitchFamily="2" charset="-122"/>
                            <a:cs typeface="Times New Roman" panose="02020603050405020304"/>
                            <a:sym typeface="Arial" panose="020B0604020202020204"/>
                          </a:rPr>
                        </m:ctrlPr>
                      </m:fPr>
                      <m:num>
                        <m:r>
                          <m:rPr>
                            <m:nor/>
                          </m:rPr>
                          <a:rPr lang="en-US" sz="2800" i="0" kern="0">
                            <a:solidFill>
                              <a:srgbClr val="000000"/>
                            </a:solidFill>
                            <a:latin typeface="UTM Avo" panose="02040603050506020204" pitchFamily="18" charset="0"/>
                            <a:ea typeface="SimSun" panose="02010600030101010101" pitchFamily="2" charset="-122"/>
                            <a:cs typeface="Times New Roman" panose="02020603050405020304"/>
                            <a:sym typeface="Arial" panose="020B0604020202020204"/>
                          </a:rPr>
                          <m:t>4</m:t>
                        </m:r>
                      </m:num>
                      <m:den>
                        <m:r>
                          <m:rPr>
                            <m:nor/>
                          </m:rPr>
                          <a:rPr lang="en-US" sz="2800" i="0" kern="0">
                            <a:solidFill>
                              <a:srgbClr val="000000"/>
                            </a:solidFill>
                            <a:latin typeface="UTM Avo" panose="02040603050506020204" pitchFamily="18" charset="0"/>
                            <a:ea typeface="SimSun" panose="02010600030101010101" pitchFamily="2" charset="-122"/>
                            <a:cs typeface="Times New Roman" panose="02020603050405020304"/>
                            <a:sym typeface="Arial" panose="020B0604020202020204"/>
                          </a:rPr>
                          <m:t>10</m:t>
                        </m:r>
                      </m:den>
                    </m:f>
                  </m:oMath>
                </a14:m>
                <a:endParaRPr lang="vi-VN" sz="2800" noProof="1">
                  <a:solidFill>
                    <a:srgbClr val="000000"/>
                  </a:solidFill>
                  <a:latin typeface="UTM Avo" panose="02040603050506020204" pitchFamily="18"/>
                  <a:cs typeface="Arial" panose="020B0604020202020204" pitchFamily="34" charset="0"/>
                  <a:sym typeface="Arial" panose="020B0604020202020204"/>
                </a:endParaRPr>
              </a:p>
            </p:txBody>
          </p:sp>
        </mc:Choice>
        <mc:Fallback>
          <p:sp>
            <p:nvSpPr>
              <p:cNvPr id="4" name="Đáp án sai 2"/>
              <p:cNvSpPr>
                <a:spLocks noRot="1" noChangeAspect="1" noMove="1" noResize="1" noEditPoints="1" noAdjustHandles="1" noChangeArrowheads="1" noChangeShapeType="1" noTextEdit="1"/>
              </p:cNvSpPr>
              <p:nvPr/>
            </p:nvSpPr>
            <p:spPr>
              <a:xfrm>
                <a:off x="6443545" y="3114655"/>
                <a:ext cx="4533875" cy="1329689"/>
              </a:xfrm>
              <a:prstGeom prst="roundRect">
                <a:avLst/>
              </a:prstGeom>
              <a:blipFill rotWithShape="1">
                <a:blip r:embed="rId10"/>
                <a:stretch>
                  <a:fillRect l="-4" t="-46" r="4" b="46"/>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r>
                  <a:rPr lang="en-US" altLang="en-US">
                    <a:noFill/>
                  </a:rPr>
                  <a:t> </a:t>
                </a:r>
              </a:p>
            </p:txBody>
          </p:sp>
        </mc:Fallback>
      </mc:AlternateContent>
      <mc:AlternateContent xmlns:mc="http://schemas.openxmlformats.org/markup-compatibility/2006">
        <mc:Choice xmlns:a14="http://schemas.microsoft.com/office/drawing/2010/main" Requires="a14">
          <p:sp>
            <p:nvSpPr>
              <p:cNvPr id="6" name="Đáp án sai 3"/>
              <p:cNvSpPr/>
              <p:nvPr/>
            </p:nvSpPr>
            <p:spPr>
              <a:xfrm>
                <a:off x="1217124" y="4749063"/>
                <a:ext cx="4533875" cy="132968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6" tIns="45708" rIns="91416" bIns="45708" rtlCol="0" anchor="ctr"/>
              <a:lstStyle/>
              <a:p>
                <a:pPr algn="ctr" defTabSz="914400">
                  <a:lnSpc>
                    <a:spcPct val="150000"/>
                  </a:lnSpc>
                  <a:defRPr/>
                </a:pPr>
                <a:r>
                  <a:rPr lang="en-US" sz="2800" noProof="1">
                    <a:solidFill>
                      <a:srgbClr val="000000"/>
                    </a:solidFill>
                    <a:latin typeface="UTM Avo" panose="02040603050506020204" pitchFamily="18"/>
                    <a:cs typeface="Arial" panose="020B0604020202020204" pitchFamily="34" charset="0"/>
                    <a:sym typeface="Arial" panose="020B0604020202020204"/>
                  </a:rPr>
                  <a:t>B. </a:t>
                </a:r>
                <a14:m>
                  <m:oMath xmlns:m="http://schemas.openxmlformats.org/officeDocument/2006/math">
                    <m:f>
                      <m:fPr>
                        <m:ctrlPr>
                          <a:rPr lang="en-US" sz="2800" i="1" kern="0">
                            <a:solidFill>
                              <a:srgbClr val="000000"/>
                            </a:solidFill>
                            <a:latin typeface="Cambria Math" panose="02040503050406030204" pitchFamily="18" charset="0"/>
                            <a:ea typeface="SimSun" panose="02010600030101010101" pitchFamily="2" charset="-122"/>
                            <a:cs typeface="Times New Roman" panose="02020603050405020304"/>
                            <a:sym typeface="Arial" panose="020B0604020202020204"/>
                          </a:rPr>
                        </m:ctrlPr>
                      </m:fPr>
                      <m:num>
                        <m:r>
                          <m:rPr>
                            <m:nor/>
                          </m:rPr>
                          <a:rPr lang="en-US" sz="2800" i="0" kern="0">
                            <a:solidFill>
                              <a:srgbClr val="000000"/>
                            </a:solidFill>
                            <a:latin typeface="UTM Avo" panose="02040603050506020204" pitchFamily="18" charset="0"/>
                            <a:ea typeface="SimSun" panose="02010600030101010101" pitchFamily="2" charset="-122"/>
                            <a:cs typeface="Times New Roman" panose="02020603050405020304"/>
                            <a:sym typeface="Arial" panose="020B0604020202020204"/>
                          </a:rPr>
                          <m:t>1</m:t>
                        </m:r>
                      </m:num>
                      <m:den>
                        <m:r>
                          <m:rPr>
                            <m:nor/>
                          </m:rPr>
                          <a:rPr lang="en-US" sz="2800" i="0" kern="0">
                            <a:solidFill>
                              <a:srgbClr val="000000"/>
                            </a:solidFill>
                            <a:latin typeface="UTM Avo" panose="02040603050506020204" pitchFamily="18" charset="0"/>
                            <a:ea typeface="SimSun" panose="02010600030101010101" pitchFamily="2" charset="-122"/>
                            <a:cs typeface="Times New Roman" panose="02020603050405020304"/>
                            <a:sym typeface="Arial" panose="020B0604020202020204"/>
                          </a:rPr>
                          <m:t>8</m:t>
                        </m:r>
                      </m:den>
                    </m:f>
                    <m:r>
                      <a:rPr lang="en-US" sz="2800" i="1" kern="0">
                        <a:solidFill>
                          <a:srgbClr val="000000"/>
                        </a:solidFill>
                        <a:latin typeface="Cambria Math" panose="02040503050406030204" pitchFamily="18" charset="0"/>
                        <a:ea typeface="SimSun" panose="02010600030101010101" pitchFamily="2" charset="-122"/>
                        <a:cs typeface="Times New Roman" panose="02020603050405020304"/>
                        <a:sym typeface="Arial" panose="020B0604020202020204"/>
                      </a:rPr>
                      <m:t>×</m:t>
                    </m:r>
                    <m:f>
                      <m:fPr>
                        <m:ctrlPr>
                          <a:rPr lang="en-US" sz="2800" i="1" kern="0">
                            <a:solidFill>
                              <a:srgbClr val="000000"/>
                            </a:solidFill>
                            <a:latin typeface="Cambria Math" panose="02040503050406030204" pitchFamily="18" charset="0"/>
                            <a:ea typeface="SimSun" panose="02010600030101010101" pitchFamily="2" charset="-122"/>
                            <a:cs typeface="Times New Roman" panose="02020603050405020304"/>
                            <a:sym typeface="Arial" panose="020B0604020202020204"/>
                          </a:rPr>
                        </m:ctrlPr>
                      </m:fPr>
                      <m:num>
                        <m:r>
                          <m:rPr>
                            <m:nor/>
                          </m:rPr>
                          <a:rPr lang="en-US" sz="2800" i="0" kern="0">
                            <a:solidFill>
                              <a:srgbClr val="000000"/>
                            </a:solidFill>
                            <a:latin typeface="UTM Avo" panose="02040603050506020204" pitchFamily="18" charset="0"/>
                            <a:ea typeface="SimSun" panose="02010600030101010101" pitchFamily="2" charset="-122"/>
                            <a:cs typeface="Times New Roman" panose="02020603050405020304"/>
                            <a:sym typeface="Arial" panose="020B0604020202020204"/>
                          </a:rPr>
                          <m:t>5</m:t>
                        </m:r>
                      </m:num>
                      <m:den>
                        <m:r>
                          <m:rPr>
                            <m:nor/>
                          </m:rPr>
                          <a:rPr lang="en-US" sz="2800" i="0" kern="0">
                            <a:solidFill>
                              <a:srgbClr val="000000"/>
                            </a:solidFill>
                            <a:latin typeface="UTM Avo" panose="02040603050506020204" pitchFamily="18" charset="0"/>
                            <a:ea typeface="SimSun" panose="02010600030101010101" pitchFamily="2" charset="-122"/>
                            <a:cs typeface="Times New Roman" panose="02020603050405020304"/>
                            <a:sym typeface="Arial" panose="020B0604020202020204"/>
                          </a:rPr>
                          <m:t>2</m:t>
                        </m:r>
                      </m:den>
                    </m:f>
                    <m:r>
                      <a:rPr lang="en-US" sz="2800" i="1" kern="0">
                        <a:solidFill>
                          <a:srgbClr val="000000"/>
                        </a:solidFill>
                        <a:latin typeface="Cambria Math" panose="02040503050406030204" pitchFamily="18" charset="0"/>
                        <a:ea typeface="SimSun" panose="02010600030101010101" pitchFamily="2" charset="-122"/>
                        <a:cs typeface="Times New Roman" panose="02020603050405020304"/>
                        <a:sym typeface="Arial" panose="020B0604020202020204"/>
                      </a:rPr>
                      <m:t>=</m:t>
                    </m:r>
                    <m:f>
                      <m:fPr>
                        <m:ctrlPr>
                          <a:rPr lang="en-US" sz="2800" i="1" kern="0">
                            <a:solidFill>
                              <a:srgbClr val="000000"/>
                            </a:solidFill>
                            <a:latin typeface="Cambria Math" panose="02040503050406030204" pitchFamily="18" charset="0"/>
                            <a:ea typeface="SimSun" panose="02010600030101010101" pitchFamily="2" charset="-122"/>
                            <a:cs typeface="Times New Roman" panose="02020603050405020304"/>
                            <a:sym typeface="Arial" panose="020B0604020202020204"/>
                          </a:rPr>
                        </m:ctrlPr>
                      </m:fPr>
                      <m:num>
                        <m:r>
                          <m:rPr>
                            <m:nor/>
                          </m:rPr>
                          <a:rPr lang="en-US" sz="2800" i="0" kern="0">
                            <a:solidFill>
                              <a:srgbClr val="000000"/>
                            </a:solidFill>
                            <a:latin typeface="UTM Avo" panose="02040603050506020204" pitchFamily="18" charset="0"/>
                            <a:ea typeface="SimSun" panose="02010600030101010101" pitchFamily="2" charset="-122"/>
                            <a:cs typeface="Times New Roman" panose="02020603050405020304"/>
                            <a:sym typeface="Arial" panose="020B0604020202020204"/>
                          </a:rPr>
                          <m:t>5</m:t>
                        </m:r>
                      </m:num>
                      <m:den>
                        <m:r>
                          <m:rPr>
                            <m:nor/>
                          </m:rPr>
                          <a:rPr lang="en-US" sz="2800" i="0" kern="0">
                            <a:solidFill>
                              <a:srgbClr val="000000"/>
                            </a:solidFill>
                            <a:latin typeface="UTM Avo" panose="02040603050506020204" pitchFamily="18" charset="0"/>
                            <a:ea typeface="SimSun" panose="02010600030101010101" pitchFamily="2" charset="-122"/>
                            <a:cs typeface="Times New Roman" panose="02020603050405020304"/>
                            <a:sym typeface="Arial" panose="020B0604020202020204"/>
                          </a:rPr>
                          <m:t>6</m:t>
                        </m:r>
                      </m:den>
                    </m:f>
                  </m:oMath>
                </a14:m>
                <a:endParaRPr lang="vi-VN" sz="2800" noProof="1">
                  <a:solidFill>
                    <a:srgbClr val="000000"/>
                  </a:solidFill>
                  <a:latin typeface="UTM Avo" panose="02040603050506020204" pitchFamily="18"/>
                  <a:cs typeface="Arial" panose="020B0604020202020204" pitchFamily="34" charset="0"/>
                  <a:sym typeface="Arial" panose="020B0604020202020204"/>
                </a:endParaRPr>
              </a:p>
            </p:txBody>
          </p:sp>
        </mc:Choice>
        <mc:Fallback>
          <p:sp>
            <p:nvSpPr>
              <p:cNvPr id="6" name="Đáp án sai 3"/>
              <p:cNvSpPr>
                <a:spLocks noRot="1" noChangeAspect="1" noMove="1" noResize="1" noEditPoints="1" noAdjustHandles="1" noChangeArrowheads="1" noChangeShapeType="1" noTextEdit="1"/>
              </p:cNvSpPr>
              <p:nvPr/>
            </p:nvSpPr>
            <p:spPr>
              <a:xfrm>
                <a:off x="1217124" y="4749063"/>
                <a:ext cx="4533875" cy="1329689"/>
              </a:xfrm>
              <a:prstGeom prst="roundRect">
                <a:avLst/>
              </a:prstGeom>
              <a:blipFill rotWithShape="1">
                <a:blip r:embed="rId11"/>
                <a:stretch>
                  <a:fillRect l="-10" t="-40" r="10" b="40"/>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r>
                  <a:rPr lang="en-US" altLang="en-US">
                    <a:noFill/>
                  </a:rPr>
                  <a:t> </a:t>
                </a:r>
              </a:p>
            </p:txBody>
          </p:sp>
        </mc:Fallback>
      </mc:AlternateContent>
      <p:pic>
        <p:nvPicPr>
          <p:cNvPr id="7" name="Picture 6"/>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077" y="0"/>
            <a:ext cx="883282" cy="986064"/>
          </a:xfrm>
          <a:prstGeom prst="rect">
            <a:avLst/>
          </a:prstGeom>
        </p:spPr>
      </p:pic>
    </p:spTree>
  </p:cSld>
  <p:clrMapOvr>
    <a:masterClrMapping/>
  </p:clrMapOvr>
  <p:transition>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randombar(horizontal)">
                                      <p:cBhvr>
                                        <p:cTn id="7" dur="500"/>
                                        <p:tgtEl>
                                          <p:spTgt spid="17"/>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barn(inVertical)">
                                      <p:cBhvr>
                                        <p:cTn id="11" dur="500"/>
                                        <p:tgtEl>
                                          <p:spTgt spid="2"/>
                                        </p:tgtEl>
                                      </p:cBhvr>
                                    </p:animEffect>
                                  </p:childTnLst>
                                </p:cTn>
                              </p:par>
                            </p:childTnLst>
                          </p:cTn>
                        </p:par>
                        <p:par>
                          <p:cTn id="12" fill="hold">
                            <p:stCondLst>
                              <p:cond delay="1000"/>
                            </p:stCondLst>
                            <p:childTnLst>
                              <p:par>
                                <p:cTn id="13" presetID="16" presetClass="entr" presetSubtype="21" fill="hold" grpId="0"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barn(inVertical)">
                                      <p:cBhvr>
                                        <p:cTn id="15" dur="500"/>
                                        <p:tgtEl>
                                          <p:spTgt spid="3"/>
                                        </p:tgtEl>
                                      </p:cBhvr>
                                    </p:animEffect>
                                  </p:childTnLst>
                                </p:cTn>
                              </p:par>
                            </p:childTnLst>
                          </p:cTn>
                        </p:par>
                        <p:par>
                          <p:cTn id="16" fill="hold">
                            <p:stCondLst>
                              <p:cond delay="1500"/>
                            </p:stCondLst>
                            <p:childTnLst>
                              <p:par>
                                <p:cTn id="17" presetID="16" presetClass="entr" presetSubtype="21" fill="hold" grpId="0" nodeType="after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barn(inVertical)">
                                      <p:cBhvr>
                                        <p:cTn id="19" dur="500"/>
                                        <p:tgtEl>
                                          <p:spTgt spid="4"/>
                                        </p:tgtEl>
                                      </p:cBhvr>
                                    </p:animEffect>
                                  </p:childTnLst>
                                </p:cTn>
                              </p:par>
                            </p:childTnLst>
                          </p:cTn>
                        </p:par>
                        <p:par>
                          <p:cTn id="20" fill="hold">
                            <p:stCondLst>
                              <p:cond delay="2000"/>
                            </p:stCondLst>
                            <p:childTnLst>
                              <p:par>
                                <p:cTn id="21" presetID="16" presetClass="entr" presetSubtype="21" fill="hold" grpId="0" nodeType="after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barn(inVertical)">
                                      <p:cBhvr>
                                        <p:cTn id="2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4" fill="hold" display="0">
                  <p:stCondLst>
                    <p:cond delay="indefinite"/>
                  </p:stCondLst>
                  <p:endCondLst>
                    <p:cond evt="onStopAudio" delay="0">
                      <p:tgtEl>
                        <p:sldTgt/>
                      </p:tgtEl>
                    </p:cond>
                  </p:endCondLst>
                </p:cTn>
                <p:tgtEl>
                  <p:spTgt spid="22"/>
                </p:tgtEl>
              </p:cMediaNode>
            </p:audio>
            <p:audio>
              <p:cMediaNode vol="80000">
                <p:cTn id="25" fill="hold" display="0">
                  <p:stCondLst>
                    <p:cond delay="indefinite"/>
                  </p:stCondLst>
                  <p:endCondLst>
                    <p:cond evt="onStopAudio" delay="0">
                      <p:tgtEl>
                        <p:sldTgt/>
                      </p:tgtEl>
                    </p:cond>
                  </p:endCondLst>
                </p:cTn>
                <p:tgtEl>
                  <p:spTgt spid="27"/>
                </p:tgtEl>
              </p:cMediaNode>
            </p:audio>
            <p:seq concurrent="1" nextAc="seek">
              <p:cTn id="26" restart="whenNotActive" fill="hold" evtFilter="cancelBubble" nodeType="interactiveSeq">
                <p:stCondLst>
                  <p:cond evt="onClick" delay="0">
                    <p:tgtEl>
                      <p:spTgt spid="2"/>
                    </p:tgtEl>
                  </p:cond>
                </p:stCondLst>
                <p:endSync evt="end" delay="0">
                  <p:rtn val="all"/>
                </p:endSync>
                <p:childTnLst>
                  <p:par>
                    <p:cTn id="27" fill="hold">
                      <p:stCondLst>
                        <p:cond delay="0"/>
                      </p:stCondLst>
                      <p:childTnLst>
                        <p:par>
                          <p:cTn id="28" fill="hold">
                            <p:stCondLst>
                              <p:cond delay="0"/>
                            </p:stCondLst>
                            <p:childTnLst>
                              <p:par>
                                <p:cTn id="29" presetID="1" presetClass="emph" presetSubtype="2" fill="hold" nodeType="clickEffect">
                                  <p:stCondLst>
                                    <p:cond delay="0"/>
                                  </p:stCondLst>
                                  <p:childTnLst>
                                    <p:animClr clrSpc="rgb" dir="cw">
                                      <p:cBhvr>
                                        <p:cTn id="30" dur="1000" fill="hold"/>
                                        <p:tgtEl>
                                          <p:spTgt spid="2"/>
                                        </p:tgtEl>
                                        <p:attrNameLst>
                                          <p:attrName>fillcolor</p:attrName>
                                        </p:attrNameLst>
                                      </p:cBhvr>
                                      <p:to>
                                        <a:srgbClr val="FF7E79"/>
                                      </p:to>
                                    </p:animClr>
                                    <p:set>
                                      <p:cBhvr>
                                        <p:cTn id="31" dur="1000" fill="hold"/>
                                        <p:tgtEl>
                                          <p:spTgt spid="2"/>
                                        </p:tgtEl>
                                        <p:attrNameLst>
                                          <p:attrName>fill.type</p:attrName>
                                        </p:attrNameLst>
                                      </p:cBhvr>
                                      <p:to>
                                        <p:strVal val="solid"/>
                                      </p:to>
                                    </p:set>
                                    <p:set>
                                      <p:cBhvr>
                                        <p:cTn id="32" dur="1000" fill="hold"/>
                                        <p:tgtEl>
                                          <p:spTgt spid="2"/>
                                        </p:tgtEl>
                                        <p:attrNameLst>
                                          <p:attrName>fill.on</p:attrName>
                                        </p:attrNameLst>
                                      </p:cBhvr>
                                      <p:to>
                                        <p:strVal val="true"/>
                                      </p:to>
                                    </p:set>
                                  </p:childTnLst>
                                  <p:subTnLst>
                                    <p:audio>
                                      <p:cMediaNode>
                                        <p:cTn display="0" masterRel="sameClick">
                                          <p:stCondLst>
                                            <p:cond evt="begin" delay="0">
                                              <p:tn val="29"/>
                                            </p:cond>
                                          </p:stCondLst>
                                          <p:endCondLst>
                                            <p:cond evt="onStopAudio" delay="0">
                                              <p:tgtEl>
                                                <p:sldTgt/>
                                              </p:tgtEl>
                                            </p:cond>
                                          </p:endCondLst>
                                        </p:cTn>
                                        <p:tgtEl>
                                          <p:sndTgt r:embed="rId13" name="Am-thanh-tra-loi-sai-wav-www_tiengdong_com.wav"/>
                                        </p:tgtEl>
                                      </p:cMediaNode>
                                    </p:audio>
                                  </p:subTnLst>
                                </p:cTn>
                              </p:par>
                            </p:childTnLst>
                          </p:cTn>
                        </p:par>
                      </p:childTnLst>
                    </p:cTn>
                  </p:par>
                </p:childTnLst>
              </p:cTn>
              <p:nextCondLst>
                <p:cond evt="onClick" delay="0">
                  <p:tgtEl>
                    <p:spTgt spid="2"/>
                  </p:tgtEl>
                </p:cond>
              </p:nextCondLst>
            </p:seq>
            <p:seq concurrent="1" nextAc="seek">
              <p:cTn id="33" restart="whenNotActive" fill="hold" evtFilter="cancelBubble" nodeType="interactiveSeq">
                <p:stCondLst>
                  <p:cond evt="onClick" delay="0">
                    <p:tgtEl>
                      <p:spTgt spid="3"/>
                    </p:tgtEl>
                  </p:cond>
                </p:stCondLst>
                <p:endSync evt="end" delay="0">
                  <p:rtn val="all"/>
                </p:endSync>
                <p:childTnLst>
                  <p:par>
                    <p:cTn id="34" fill="hold">
                      <p:stCondLst>
                        <p:cond delay="0"/>
                      </p:stCondLst>
                      <p:childTnLst>
                        <p:par>
                          <p:cTn id="35" fill="hold">
                            <p:stCondLst>
                              <p:cond delay="0"/>
                            </p:stCondLst>
                            <p:childTnLst>
                              <p:par>
                                <p:cTn id="36" presetID="1" presetClass="emph" presetSubtype="2" fill="hold" nodeType="clickEffect">
                                  <p:stCondLst>
                                    <p:cond delay="0"/>
                                  </p:stCondLst>
                                  <p:childTnLst>
                                    <p:animClr clrSpc="rgb" dir="cw">
                                      <p:cBhvr>
                                        <p:cTn id="37" dur="1000" fill="hold"/>
                                        <p:tgtEl>
                                          <p:spTgt spid="3"/>
                                        </p:tgtEl>
                                        <p:attrNameLst>
                                          <p:attrName>fillcolor</p:attrName>
                                        </p:attrNameLst>
                                      </p:cBhvr>
                                      <p:to>
                                        <a:srgbClr val="73FB79"/>
                                      </p:to>
                                    </p:animClr>
                                    <p:set>
                                      <p:cBhvr>
                                        <p:cTn id="38" dur="1000" fill="hold"/>
                                        <p:tgtEl>
                                          <p:spTgt spid="3"/>
                                        </p:tgtEl>
                                        <p:attrNameLst>
                                          <p:attrName>fill.type</p:attrName>
                                        </p:attrNameLst>
                                      </p:cBhvr>
                                      <p:to>
                                        <p:strVal val="solid"/>
                                      </p:to>
                                    </p:set>
                                    <p:set>
                                      <p:cBhvr>
                                        <p:cTn id="39" dur="1000" fill="hold"/>
                                        <p:tgtEl>
                                          <p:spTgt spid="3"/>
                                        </p:tgtEl>
                                        <p:attrNameLst>
                                          <p:attrName>fill.on</p:attrName>
                                        </p:attrNameLst>
                                      </p:cBhvr>
                                      <p:to>
                                        <p:strVal val="true"/>
                                      </p:to>
                                    </p:set>
                                  </p:childTnLst>
                                  <p:subTnLst>
                                    <p:audio>
                                      <p:cMediaNode>
                                        <p:cTn display="0" masterRel="sameClick">
                                          <p:stCondLst>
                                            <p:cond evt="begin" delay="0">
                                              <p:tn val="36"/>
                                            </p:cond>
                                          </p:stCondLst>
                                          <p:endCondLst>
                                            <p:cond evt="onStopAudio" delay="0">
                                              <p:tgtEl>
                                                <p:sldTgt/>
                                              </p:tgtEl>
                                            </p:cond>
                                          </p:endCondLst>
                                        </p:cTn>
                                        <p:tgtEl>
                                          <p:sndTgt r:embed="rId14" name="applause.wav"/>
                                        </p:tgtEl>
                                      </p:cMediaNode>
                                    </p:audio>
                                  </p:subTnLst>
                                </p:cTn>
                              </p:par>
                              <p:par>
                                <p:cTn id="40" presetID="26" presetClass="emph" presetSubtype="0" fill="hold" grpId="1" nodeType="withEffect">
                                  <p:stCondLst>
                                    <p:cond delay="0"/>
                                  </p:stCondLst>
                                  <p:childTnLst>
                                    <p:animEffect transition="out" filter="fade">
                                      <p:cBhvr>
                                        <p:cTn id="41" dur="1000" tmFilter="0, 0; .2, .5; .8, .5; 1, 0"/>
                                        <p:tgtEl>
                                          <p:spTgt spid="3"/>
                                        </p:tgtEl>
                                      </p:cBhvr>
                                    </p:animEffect>
                                    <p:animScale>
                                      <p:cBhvr>
                                        <p:cTn id="42" dur="500" autoRev="1" fill="hold"/>
                                        <p:tgtEl>
                                          <p:spTgt spid="3"/>
                                        </p:tgtEl>
                                      </p:cBhvr>
                                      <p:by x="105000" y="105000"/>
                                    </p:animScale>
                                  </p:childTnLst>
                                </p:cTn>
                              </p:par>
                            </p:childTnLst>
                          </p:cTn>
                        </p:par>
                      </p:childTnLst>
                    </p:cTn>
                  </p:par>
                </p:childTnLst>
              </p:cTn>
              <p:nextCondLst>
                <p:cond evt="onClick" delay="0">
                  <p:tgtEl>
                    <p:spTgt spid="3"/>
                  </p:tgtEl>
                </p:cond>
              </p:nextCondLst>
            </p:seq>
            <p:seq concurrent="1" nextAc="seek">
              <p:cTn id="43" restart="whenNotActive" fill="hold" evtFilter="cancelBubble" nodeType="interactiveSeq">
                <p:stCondLst>
                  <p:cond evt="onClick" delay="0">
                    <p:tgtEl>
                      <p:spTgt spid="4"/>
                    </p:tgtEl>
                  </p:cond>
                </p:stCondLst>
                <p:endSync evt="end" delay="0">
                  <p:rtn val="all"/>
                </p:endSync>
                <p:childTnLst>
                  <p:par>
                    <p:cTn id="44" fill="hold">
                      <p:stCondLst>
                        <p:cond delay="0"/>
                      </p:stCondLst>
                      <p:childTnLst>
                        <p:par>
                          <p:cTn id="45" fill="hold">
                            <p:stCondLst>
                              <p:cond delay="0"/>
                            </p:stCondLst>
                            <p:childTnLst>
                              <p:par>
                                <p:cTn id="46" presetID="1" presetClass="emph" presetSubtype="2" fill="hold" nodeType="clickEffect">
                                  <p:stCondLst>
                                    <p:cond delay="0"/>
                                  </p:stCondLst>
                                  <p:childTnLst>
                                    <p:animClr clrSpc="rgb" dir="cw">
                                      <p:cBhvr>
                                        <p:cTn id="47" dur="1000" fill="hold"/>
                                        <p:tgtEl>
                                          <p:spTgt spid="4"/>
                                        </p:tgtEl>
                                        <p:attrNameLst>
                                          <p:attrName>fillcolor</p:attrName>
                                        </p:attrNameLst>
                                      </p:cBhvr>
                                      <p:to>
                                        <a:srgbClr val="FF7E79"/>
                                      </p:to>
                                    </p:animClr>
                                    <p:set>
                                      <p:cBhvr>
                                        <p:cTn id="48" dur="1000" fill="hold"/>
                                        <p:tgtEl>
                                          <p:spTgt spid="4"/>
                                        </p:tgtEl>
                                        <p:attrNameLst>
                                          <p:attrName>fill.type</p:attrName>
                                        </p:attrNameLst>
                                      </p:cBhvr>
                                      <p:to>
                                        <p:strVal val="solid"/>
                                      </p:to>
                                    </p:set>
                                    <p:set>
                                      <p:cBhvr>
                                        <p:cTn id="49" dur="1000" fill="hold"/>
                                        <p:tgtEl>
                                          <p:spTgt spid="4"/>
                                        </p:tgtEl>
                                        <p:attrNameLst>
                                          <p:attrName>fill.on</p:attrName>
                                        </p:attrNameLst>
                                      </p:cBhvr>
                                      <p:to>
                                        <p:strVal val="true"/>
                                      </p:to>
                                    </p:set>
                                  </p:childTnLst>
                                  <p:subTnLst>
                                    <p:audio>
                                      <p:cMediaNode>
                                        <p:cTn display="0" masterRel="sameClick">
                                          <p:stCondLst>
                                            <p:cond evt="begin" delay="0">
                                              <p:tn val="46"/>
                                            </p:cond>
                                          </p:stCondLst>
                                          <p:endCondLst>
                                            <p:cond evt="onStopAudio" delay="0">
                                              <p:tgtEl>
                                                <p:sldTgt/>
                                              </p:tgtEl>
                                            </p:cond>
                                          </p:endCondLst>
                                        </p:cTn>
                                        <p:tgtEl>
                                          <p:sndTgt r:embed="rId13" name="Am-thanh-tra-loi-sai-wav-www_tiengdong_com.wav"/>
                                        </p:tgtEl>
                                      </p:cMediaNode>
                                    </p:audio>
                                  </p:subTnLst>
                                </p:cTn>
                              </p:par>
                            </p:childTnLst>
                          </p:cTn>
                        </p:par>
                      </p:childTnLst>
                    </p:cTn>
                  </p:par>
                </p:childTnLst>
              </p:cTn>
              <p:nextCondLst>
                <p:cond evt="onClick" delay="0">
                  <p:tgtEl>
                    <p:spTgt spid="4"/>
                  </p:tgtEl>
                </p:cond>
              </p:nextCondLst>
            </p:seq>
            <p:seq concurrent="1" nextAc="seek">
              <p:cTn id="50" restart="whenNotActive" fill="hold" evtFilter="cancelBubble" nodeType="interactiveSeq">
                <p:stCondLst>
                  <p:cond evt="onClick" delay="0">
                    <p:tgtEl>
                      <p:spTgt spid="6"/>
                    </p:tgtEl>
                  </p:cond>
                </p:stCondLst>
                <p:endSync evt="end" delay="0">
                  <p:rtn val="all"/>
                </p:endSync>
                <p:childTnLst>
                  <p:par>
                    <p:cTn id="51" fill="hold">
                      <p:stCondLst>
                        <p:cond delay="0"/>
                      </p:stCondLst>
                      <p:childTnLst>
                        <p:par>
                          <p:cTn id="52" fill="hold">
                            <p:stCondLst>
                              <p:cond delay="0"/>
                            </p:stCondLst>
                            <p:childTnLst>
                              <p:par>
                                <p:cTn id="53" presetID="1" presetClass="emph" presetSubtype="2" fill="hold" nodeType="clickEffect">
                                  <p:stCondLst>
                                    <p:cond delay="0"/>
                                  </p:stCondLst>
                                  <p:childTnLst>
                                    <p:animClr clrSpc="rgb" dir="cw">
                                      <p:cBhvr>
                                        <p:cTn id="54" dur="1000" fill="hold"/>
                                        <p:tgtEl>
                                          <p:spTgt spid="6"/>
                                        </p:tgtEl>
                                        <p:attrNameLst>
                                          <p:attrName>fillcolor</p:attrName>
                                        </p:attrNameLst>
                                      </p:cBhvr>
                                      <p:to>
                                        <a:srgbClr val="FF7E79"/>
                                      </p:to>
                                    </p:animClr>
                                    <p:set>
                                      <p:cBhvr>
                                        <p:cTn id="55" dur="1000" fill="hold"/>
                                        <p:tgtEl>
                                          <p:spTgt spid="6"/>
                                        </p:tgtEl>
                                        <p:attrNameLst>
                                          <p:attrName>fill.type</p:attrName>
                                        </p:attrNameLst>
                                      </p:cBhvr>
                                      <p:to>
                                        <p:strVal val="solid"/>
                                      </p:to>
                                    </p:set>
                                    <p:set>
                                      <p:cBhvr>
                                        <p:cTn id="56" dur="1000" fill="hold"/>
                                        <p:tgtEl>
                                          <p:spTgt spid="6"/>
                                        </p:tgtEl>
                                        <p:attrNameLst>
                                          <p:attrName>fill.on</p:attrName>
                                        </p:attrNameLst>
                                      </p:cBhvr>
                                      <p:to>
                                        <p:strVal val="true"/>
                                      </p:to>
                                    </p:set>
                                  </p:childTnLst>
                                  <p:subTnLst>
                                    <p:audio>
                                      <p:cMediaNode>
                                        <p:cTn display="0" masterRel="sameClick">
                                          <p:stCondLst>
                                            <p:cond evt="begin" delay="0">
                                              <p:tn val="53"/>
                                            </p:cond>
                                          </p:stCondLst>
                                          <p:endCondLst>
                                            <p:cond evt="onStopAudio" delay="0">
                                              <p:tgtEl>
                                                <p:sldTgt/>
                                              </p:tgtEl>
                                            </p:cond>
                                          </p:endCondLst>
                                        </p:cTn>
                                        <p:tgtEl>
                                          <p:sndTgt r:embed="rId13" name="Am-thanh-tra-loi-sai-wav-www_tiengdong_com.wav"/>
                                        </p:tgtEl>
                                      </p:cMediaNode>
                                    </p:audio>
                                  </p:subTnLst>
                                </p:cTn>
                              </p:par>
                            </p:childTnLst>
                          </p:cTn>
                        </p:par>
                      </p:childTnLst>
                    </p:cTn>
                  </p:par>
                </p:childTnLst>
              </p:cTn>
              <p:nextCondLst>
                <p:cond evt="onClick" delay="0">
                  <p:tgtEl>
                    <p:spTgt spid="6"/>
                  </p:tgtEl>
                </p:cond>
              </p:nextCondLst>
            </p:seq>
          </p:childTnLst>
        </p:cTn>
      </p:par>
    </p:tnLst>
    <p:bldLst>
      <p:bldP spid="17" grpId="0" animBg="1"/>
      <p:bldP spid="2" grpId="0" animBg="1"/>
      <p:bldP spid="3" grpId="0" animBg="1"/>
      <p:bldP spid="3" grpId="1" animBg="1"/>
      <p:bldP spid="4" grpId="0" animBg="1"/>
      <p:bldP spid="6"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ustom 1">
      <a:majorFont>
        <a:latin typeface="Arial"/>
        <a:ea typeface=""/>
        <a:cs typeface=""/>
      </a:majorFont>
      <a:minorFont>
        <a:latin typeface="UTM Av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Template mẫu Toán 4</Template>
  <TotalTime>0</TotalTime>
  <Words>3251</Words>
  <Application>WPS Presentation</Application>
  <PresentationFormat>Widescreen</PresentationFormat>
  <Paragraphs>214</Paragraphs>
  <Slides>24</Slides>
  <Notes>8</Notes>
  <HiddenSlides>0</HiddenSlides>
  <MMClips>10</MMClips>
  <ScaleCrop>false</ScaleCrop>
  <HeadingPairs>
    <vt:vector size="6" baseType="variant">
      <vt:variant>
        <vt:lpstr>已用的字体</vt:lpstr>
      </vt:variant>
      <vt:variant>
        <vt:i4>15</vt:i4>
      </vt:variant>
      <vt:variant>
        <vt:lpstr>主题</vt:lpstr>
      </vt:variant>
      <vt:variant>
        <vt:i4>3</vt:i4>
      </vt:variant>
      <vt:variant>
        <vt:lpstr>幻灯片标题</vt:lpstr>
      </vt:variant>
      <vt:variant>
        <vt:i4>24</vt:i4>
      </vt:variant>
    </vt:vector>
  </HeadingPairs>
  <TitlesOfParts>
    <vt:vector size="42" baseType="lpstr">
      <vt:lpstr>Arial</vt:lpstr>
      <vt:lpstr>SimSun</vt:lpstr>
      <vt:lpstr>Wingdings</vt:lpstr>
      <vt:lpstr>Calibri</vt:lpstr>
      <vt:lpstr>Arial</vt:lpstr>
      <vt:lpstr>UTM Avo</vt:lpstr>
      <vt:lpstr>Segoe Print</vt:lpstr>
      <vt:lpstr>UTM Avo</vt:lpstr>
      <vt:lpstr>Cambria Math</vt:lpstr>
      <vt:lpstr>Times New Roman</vt:lpstr>
      <vt:lpstr>Microsoft YaHei</vt:lpstr>
      <vt:lpstr>Arial Unicode MS</vt:lpstr>
      <vt:lpstr>等线</vt:lpstr>
      <vt:lpstr>Fredoka One</vt:lpstr>
      <vt:lpstr>Calibri Light</vt:lpstr>
      <vt:lpstr>Office Theme</vt:lpstr>
      <vt:lpstr>1_Office Theme</vt:lpstr>
      <vt:lpstr>2_Office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ha hai</cp:lastModifiedBy>
  <cp:revision>28</cp:revision>
  <dcterms:created xsi:type="dcterms:W3CDTF">2023-10-24T04:45:00Z</dcterms:created>
  <dcterms:modified xsi:type="dcterms:W3CDTF">2024-03-22T09:56:32Z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E2B8D312E23A44C18820113EC8457C67_12</vt:lpwstr>
  </property>
  <property fmtid="{D5CDD505-2E9C-101B-9397-08002B2CF9AE}" pid="3" name="KSOProductBuildVer">
    <vt:lpwstr>1033-12.2.0.13489</vt:lpwstr>
  </property>
</Properties>
</file>