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Lst>
  <p:notesMasterIdLst>
    <p:notesMasterId r:id="rId12"/>
  </p:notesMasterIdLst>
  <p:sldIdLst>
    <p:sldId id="934" r:id="rId3"/>
    <p:sldId id="889" r:id="rId4"/>
    <p:sldId id="936" r:id="rId5"/>
    <p:sldId id="913" r:id="rId6"/>
    <p:sldId id="942" r:id="rId7"/>
    <p:sldId id="943" r:id="rId8"/>
    <p:sldId id="941" r:id="rId9"/>
    <p:sldId id="937" r:id="rId10"/>
    <p:sldId id="940" r:id="rId11"/>
  </p:sldIdLst>
  <p:sldSz cx="12192000" cy="6858000"/>
  <p:notesSz cx="6858000" cy="9144000"/>
  <p:defaultTex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99B8"/>
    <a:srgbClr val="5DB62D"/>
    <a:srgbClr val="FF462B"/>
    <a:srgbClr val="FFA100"/>
    <a:srgbClr val="009ADC"/>
    <a:srgbClr val="87BD0F"/>
    <a:srgbClr val="794026"/>
    <a:srgbClr val="009AA0"/>
    <a:srgbClr val="1EC8C9"/>
    <a:srgbClr val="CE61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1462" autoAdjust="0"/>
  </p:normalViewPr>
  <p:slideViewPr>
    <p:cSldViewPr>
      <p:cViewPr varScale="1">
        <p:scale>
          <a:sx n="64" d="100"/>
          <a:sy n="64" d="100"/>
        </p:scale>
        <p:origin x="1686" y="60"/>
      </p:cViewPr>
      <p:guideLst>
        <p:guide orient="horz" pos="2160"/>
        <p:guide pos="3840"/>
      </p:guideLst>
    </p:cSldViewPr>
  </p:slideViewPr>
  <p:notesTextViewPr>
    <p:cViewPr>
      <p:scale>
        <a:sx n="125" d="100"/>
        <a:sy n="125" d="100"/>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D96D07-341D-4D88-BBFE-B431BFA04196}" type="datetimeFigureOut">
              <a:rPr lang="zh-CN" altLang="en-US" smtClean="0"/>
              <a:t>2023/9/16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2A0F9D-3357-4A94-85C8-3B842B870DC6}" type="slidenum">
              <a:rPr lang="zh-CN" altLang="en-US" smtClean="0"/>
              <a:t>‹#›</a:t>
            </a:fld>
            <a:endParaRPr lang="zh-CN" altLang="en-US"/>
          </a:p>
        </p:txBody>
      </p:sp>
    </p:spTree>
    <p:extLst>
      <p:ext uri="{BB962C8B-B14F-4D97-AF65-F5344CB8AC3E}">
        <p14:creationId xmlns:p14="http://schemas.microsoft.com/office/powerpoint/2010/main" val="3735825216"/>
      </p:ext>
    </p:extLst>
  </p:cSld>
  <p:clrMap bg1="lt1" tx1="dk1" bg2="lt2" tx2="dk2" accent1="accent1" accent2="accent2" accent3="accent3" accent4="accent4" accent5="accent5" accent6="accent6" hlink="hlink" folHlink="folHlink"/>
  <p:notesStyle>
    <a:lvl1pPr marL="0" algn="l" defTabSz="1218565" rtl="0" eaLnBrk="1" latinLnBrk="0" hangingPunct="1">
      <a:defRPr sz="1600" kern="1200">
        <a:solidFill>
          <a:schemeClr val="tx1"/>
        </a:solidFill>
        <a:latin typeface="+mn-lt"/>
        <a:ea typeface="+mn-ea"/>
        <a:cs typeface="+mn-cs"/>
      </a:defRPr>
    </a:lvl1pPr>
    <a:lvl2pPr marL="609600" algn="l" defTabSz="1218565" rtl="0" eaLnBrk="1" latinLnBrk="0" hangingPunct="1">
      <a:defRPr sz="1600" kern="1200">
        <a:solidFill>
          <a:schemeClr val="tx1"/>
        </a:solidFill>
        <a:latin typeface="+mn-lt"/>
        <a:ea typeface="+mn-ea"/>
        <a:cs typeface="+mn-cs"/>
      </a:defRPr>
    </a:lvl2pPr>
    <a:lvl3pPr marL="1219200" algn="l" defTabSz="1218565" rtl="0" eaLnBrk="1" latinLnBrk="0" hangingPunct="1">
      <a:defRPr sz="1600" kern="1200">
        <a:solidFill>
          <a:schemeClr val="tx1"/>
        </a:solidFill>
        <a:latin typeface="+mn-lt"/>
        <a:ea typeface="+mn-ea"/>
        <a:cs typeface="+mn-cs"/>
      </a:defRPr>
    </a:lvl3pPr>
    <a:lvl4pPr marL="1828800" algn="l" defTabSz="1218565" rtl="0" eaLnBrk="1" latinLnBrk="0" hangingPunct="1">
      <a:defRPr sz="1600" kern="1200">
        <a:solidFill>
          <a:schemeClr val="tx1"/>
        </a:solidFill>
        <a:latin typeface="+mn-lt"/>
        <a:ea typeface="+mn-ea"/>
        <a:cs typeface="+mn-cs"/>
      </a:defRPr>
    </a:lvl4pPr>
    <a:lvl5pPr marL="2438400" algn="l" defTabSz="1218565" rtl="0" eaLnBrk="1" latinLnBrk="0" hangingPunct="1">
      <a:defRPr sz="1600" kern="1200">
        <a:solidFill>
          <a:schemeClr val="tx1"/>
        </a:solidFill>
        <a:latin typeface="+mn-lt"/>
        <a:ea typeface="+mn-ea"/>
        <a:cs typeface="+mn-cs"/>
      </a:defRPr>
    </a:lvl5pPr>
    <a:lvl6pPr marL="3048000" algn="l" defTabSz="1218565" rtl="0" eaLnBrk="1" latinLnBrk="0" hangingPunct="1">
      <a:defRPr sz="1600" kern="1200">
        <a:solidFill>
          <a:schemeClr val="tx1"/>
        </a:solidFill>
        <a:latin typeface="+mn-lt"/>
        <a:ea typeface="+mn-ea"/>
        <a:cs typeface="+mn-cs"/>
      </a:defRPr>
    </a:lvl6pPr>
    <a:lvl7pPr marL="3657600" algn="l" defTabSz="1218565" rtl="0" eaLnBrk="1" latinLnBrk="0" hangingPunct="1">
      <a:defRPr sz="1600" kern="1200">
        <a:solidFill>
          <a:schemeClr val="tx1"/>
        </a:solidFill>
        <a:latin typeface="+mn-lt"/>
        <a:ea typeface="+mn-ea"/>
        <a:cs typeface="+mn-cs"/>
      </a:defRPr>
    </a:lvl7pPr>
    <a:lvl8pPr marL="4267200" algn="l" defTabSz="1218565" rtl="0" eaLnBrk="1" latinLnBrk="0" hangingPunct="1">
      <a:defRPr sz="1600" kern="1200">
        <a:solidFill>
          <a:schemeClr val="tx1"/>
        </a:solidFill>
        <a:latin typeface="+mn-lt"/>
        <a:ea typeface="+mn-ea"/>
        <a:cs typeface="+mn-cs"/>
      </a:defRPr>
    </a:lvl8pPr>
    <a:lvl9pPr marL="4876800" algn="l" defTabSz="121856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6600"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t>1</a:t>
            </a:fld>
            <a:endParaRPr lang="zh-CN" altLang="en-US"/>
          </a:p>
        </p:txBody>
      </p:sp>
    </p:spTree>
    <p:extLst>
      <p:ext uri="{BB962C8B-B14F-4D97-AF65-F5344CB8AC3E}">
        <p14:creationId xmlns:p14="http://schemas.microsoft.com/office/powerpoint/2010/main" val="389063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A0F9D-3357-4A94-85C8-3B842B870DC6}" type="slidenum">
              <a:rPr lang="zh-CN" altLang="en-US" smtClean="0"/>
              <a:t>2</a:t>
            </a:fld>
            <a:endParaRPr lang="zh-CN" altLang="en-US"/>
          </a:p>
        </p:txBody>
      </p:sp>
    </p:spTree>
    <p:extLst>
      <p:ext uri="{BB962C8B-B14F-4D97-AF65-F5344CB8AC3E}">
        <p14:creationId xmlns:p14="http://schemas.microsoft.com/office/powerpoint/2010/main" val="3202398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A0F9D-3357-4A94-85C8-3B842B870DC6}" type="slidenum">
              <a:rPr lang="zh-CN" altLang="en-US" smtClean="0"/>
              <a:t>3</a:t>
            </a:fld>
            <a:endParaRPr lang="zh-CN" altLang="en-US"/>
          </a:p>
        </p:txBody>
      </p:sp>
    </p:spTree>
    <p:extLst>
      <p:ext uri="{BB962C8B-B14F-4D97-AF65-F5344CB8AC3E}">
        <p14:creationId xmlns:p14="http://schemas.microsoft.com/office/powerpoint/2010/main" val="3795120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4</a:t>
            </a:fld>
            <a:endParaRPr lang="zh-CN" altLang="en-US">
              <a:solidFill>
                <a:prstClr val="black"/>
              </a:solidFill>
            </a:endParaRPr>
          </a:p>
        </p:txBody>
      </p:sp>
    </p:spTree>
    <p:extLst>
      <p:ext uri="{BB962C8B-B14F-4D97-AF65-F5344CB8AC3E}">
        <p14:creationId xmlns:p14="http://schemas.microsoft.com/office/powerpoint/2010/main" val="3505190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5</a:t>
            </a:fld>
            <a:endParaRPr lang="zh-CN" altLang="en-US">
              <a:solidFill>
                <a:prstClr val="black"/>
              </a:solidFill>
            </a:endParaRPr>
          </a:p>
        </p:txBody>
      </p:sp>
    </p:spTree>
    <p:extLst>
      <p:ext uri="{BB962C8B-B14F-4D97-AF65-F5344CB8AC3E}">
        <p14:creationId xmlns:p14="http://schemas.microsoft.com/office/powerpoint/2010/main" val="2015266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6</a:t>
            </a:fld>
            <a:endParaRPr lang="zh-CN" altLang="en-US">
              <a:solidFill>
                <a:prstClr val="black"/>
              </a:solidFill>
            </a:endParaRPr>
          </a:p>
        </p:txBody>
      </p:sp>
    </p:spTree>
    <p:extLst>
      <p:ext uri="{BB962C8B-B14F-4D97-AF65-F5344CB8AC3E}">
        <p14:creationId xmlns:p14="http://schemas.microsoft.com/office/powerpoint/2010/main" val="897659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7</a:t>
            </a:fld>
            <a:endParaRPr lang="zh-CN" altLang="en-US">
              <a:solidFill>
                <a:prstClr val="black"/>
              </a:solidFill>
            </a:endParaRPr>
          </a:p>
        </p:txBody>
      </p:sp>
    </p:spTree>
    <p:extLst>
      <p:ext uri="{BB962C8B-B14F-4D97-AF65-F5344CB8AC3E}">
        <p14:creationId xmlns:p14="http://schemas.microsoft.com/office/powerpoint/2010/main" val="3642943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A0F9D-3357-4A94-85C8-3B842B870DC6}" type="slidenum">
              <a:rPr lang="zh-CN" altLang="en-US" smtClean="0"/>
              <a:t>8</a:t>
            </a:fld>
            <a:endParaRPr lang="zh-CN" altLang="en-US"/>
          </a:p>
        </p:txBody>
      </p:sp>
    </p:spTree>
    <p:extLst>
      <p:ext uri="{BB962C8B-B14F-4D97-AF65-F5344CB8AC3E}">
        <p14:creationId xmlns:p14="http://schemas.microsoft.com/office/powerpoint/2010/main" val="4096829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t>9</a:t>
            </a:fld>
            <a:endParaRPr lang="zh-CN" altLang="en-US"/>
          </a:p>
        </p:txBody>
      </p:sp>
    </p:spTree>
    <p:extLst>
      <p:ext uri="{BB962C8B-B14F-4D97-AF65-F5344CB8AC3E}">
        <p14:creationId xmlns:p14="http://schemas.microsoft.com/office/powerpoint/2010/main" val="2004175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8"/>
            <a:ext cx="7315200" cy="80486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914400"/>
            <a:fld id="{2E3AAC11-D570-4EA9-AFC0-30FB72BA45EB}" type="datetimeFigureOut">
              <a:rPr lang="zh-CN" altLang="en-US" sz="1800" smtClean="0">
                <a:solidFill>
                  <a:prstClr val="black"/>
                </a:solidFill>
              </a:rPr>
              <a:pPr defTabSz="914400"/>
              <a:t>2023/9/16</a:t>
            </a:fld>
            <a:endParaRPr lang="zh-CN" altLang="en-US" sz="1800">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914400"/>
            <a:endParaRPr lang="zh-CN" altLang="en-US" sz="1800">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914400"/>
            <a:fld id="{55ECCFAA-F4FB-487C-9F1E-C8836D0C3DC9}" type="slidenum">
              <a:rPr lang="zh-CN" altLang="en-US" sz="1800" smtClean="0">
                <a:solidFill>
                  <a:prstClr val="black"/>
                </a:solidFill>
              </a:rPr>
              <a:pPr defTabSz="914400"/>
              <a:t>‹#›</a:t>
            </a:fld>
            <a:endParaRPr lang="zh-CN" altLang="en-US" sz="1800">
              <a:solidFill>
                <a:prstClr val="black"/>
              </a:solidFill>
            </a:endParaRPr>
          </a:p>
        </p:txBody>
      </p:sp>
    </p:spTree>
    <p:extLst>
      <p:ext uri="{BB962C8B-B14F-4D97-AF65-F5344CB8AC3E}">
        <p14:creationId xmlns:p14="http://schemas.microsoft.com/office/powerpoint/2010/main" val="2669249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914400"/>
            <a:fld id="{2E3AAC11-D570-4EA9-AFC0-30FB72BA45EB}" type="datetimeFigureOut">
              <a:rPr lang="zh-CN" altLang="en-US" sz="1800" smtClean="0">
                <a:solidFill>
                  <a:prstClr val="black"/>
                </a:solidFill>
              </a:rPr>
              <a:pPr defTabSz="914400"/>
              <a:t>2023/9/16</a:t>
            </a:fld>
            <a:endParaRPr lang="zh-CN" altLang="en-US" sz="1800">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914400"/>
            <a:endParaRPr lang="zh-CN" altLang="en-US" sz="1800">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914400"/>
            <a:fld id="{55ECCFAA-F4FB-487C-9F1E-C8836D0C3DC9}" type="slidenum">
              <a:rPr lang="zh-CN" altLang="en-US" sz="1800" smtClean="0">
                <a:solidFill>
                  <a:prstClr val="black"/>
                </a:solidFill>
              </a:rPr>
              <a:pPr defTabSz="914400"/>
              <a:t>‹#›</a:t>
            </a:fld>
            <a:endParaRPr lang="zh-CN" altLang="en-US" sz="1800">
              <a:solidFill>
                <a:prstClr val="black"/>
              </a:solidFill>
            </a:endParaRPr>
          </a:p>
        </p:txBody>
      </p:sp>
    </p:spTree>
    <p:extLst>
      <p:ext uri="{BB962C8B-B14F-4D97-AF65-F5344CB8AC3E}">
        <p14:creationId xmlns:p14="http://schemas.microsoft.com/office/powerpoint/2010/main" val="3983009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0788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screen"/>
          <a:stretch>
            <a:fillRect/>
          </a:stretch>
        </p:blipFill>
        <p:spPr>
          <a:xfrm>
            <a:off x="989889" y="1412776"/>
            <a:ext cx="4034423" cy="3740142"/>
          </a:xfrm>
          <a:prstGeom prst="rect">
            <a:avLst/>
          </a:prstGeom>
        </p:spPr>
      </p:pic>
      <p:pic>
        <p:nvPicPr>
          <p:cNvPr id="4" name="图片 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037212" y="3413682"/>
            <a:ext cx="970187" cy="867433"/>
          </a:xfrm>
          <a:prstGeom prst="rect">
            <a:avLst/>
          </a:prstGeom>
        </p:spPr>
      </p:pic>
      <p:pic>
        <p:nvPicPr>
          <p:cNvPr id="5" name="图片 4"/>
          <p:cNvPicPr>
            <a:picLocks noChangeAspect="1"/>
          </p:cNvPicPr>
          <p:nvPr userDrawn="1"/>
        </p:nvPicPr>
        <p:blipFill>
          <a:blip r:embed="rId5" cstate="screen"/>
          <a:stretch>
            <a:fillRect/>
          </a:stretch>
        </p:blipFill>
        <p:spPr>
          <a:xfrm>
            <a:off x="1178344" y="4247809"/>
            <a:ext cx="2191059" cy="2549656"/>
          </a:xfrm>
          <a:prstGeom prst="rect">
            <a:avLst/>
          </a:prstGeom>
        </p:spPr>
      </p:pic>
      <p:pic>
        <p:nvPicPr>
          <p:cNvPr id="6" name="图片 5"/>
          <p:cNvPicPr>
            <a:picLocks noChangeAspect="1"/>
          </p:cNvPicPr>
          <p:nvPr userDrawn="1"/>
        </p:nvPicPr>
        <p:blipFill rotWithShape="1">
          <a:blip r:embed="rId6" cstate="screen">
            <a:extLst>
              <a:ext uri="{28A0092B-C50C-407E-A947-70E740481C1C}">
                <a14:useLocalDpi xmlns:a14="http://schemas.microsoft.com/office/drawing/2010/main"/>
              </a:ext>
            </a:extLst>
          </a:blip>
          <a:srcRect t="-1220"/>
          <a:stretch>
            <a:fillRect/>
          </a:stretch>
        </p:blipFill>
        <p:spPr>
          <a:xfrm>
            <a:off x="4547746" y="-25779"/>
            <a:ext cx="6023992" cy="688377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email"/>
          <a:stretch>
            <a:fillRect/>
          </a:stretch>
        </p:blipFill>
        <p:spPr>
          <a:xfrm>
            <a:off x="0" y="0"/>
            <a:ext cx="12192000" cy="6858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email"/>
          <a:stretch>
            <a:fillRect/>
          </a:stretch>
        </p:blipFill>
        <p:spPr>
          <a:xfrm>
            <a:off x="0" y="0"/>
            <a:ext cx="12192000" cy="6858000"/>
          </a:xfrm>
          <a:prstGeom prst="rect">
            <a:avLst/>
          </a:prstGeom>
        </p:spPr>
      </p:pic>
      <p:pic>
        <p:nvPicPr>
          <p:cNvPr id="4" name="图片 3"/>
          <p:cNvPicPr>
            <a:picLocks noChangeAspect="1"/>
          </p:cNvPicPr>
          <p:nvPr userDrawn="1"/>
        </p:nvPicPr>
        <p:blipFill rotWithShape="1">
          <a:blip r:embed="rId3" cstate="screen">
            <a:extLst>
              <a:ext uri="{28A0092B-C50C-407E-A947-70E740481C1C}">
                <a14:useLocalDpi xmlns:a14="http://schemas.microsoft.com/office/drawing/2010/main"/>
              </a:ext>
            </a:extLst>
          </a:blip>
          <a:srcRect t="-1220"/>
          <a:stretch>
            <a:fillRect/>
          </a:stretch>
        </p:blipFill>
        <p:spPr>
          <a:xfrm>
            <a:off x="6258899" y="3717032"/>
            <a:ext cx="2748660" cy="3140968"/>
          </a:xfrm>
          <a:prstGeom prst="rect">
            <a:avLst/>
          </a:prstGeom>
        </p:spPr>
      </p:pic>
      <p:pic>
        <p:nvPicPr>
          <p:cNvPr id="5" name="图片 4"/>
          <p:cNvPicPr>
            <a:picLocks noChangeAspect="1"/>
          </p:cNvPicPr>
          <p:nvPr userDrawn="1"/>
        </p:nvPicPr>
        <p:blipFill>
          <a:blip r:embed="rId4" cstate="screen"/>
          <a:stretch>
            <a:fillRect/>
          </a:stretch>
        </p:blipFill>
        <p:spPr>
          <a:xfrm>
            <a:off x="4727848" y="1818576"/>
            <a:ext cx="2280851" cy="2114480"/>
          </a:xfrm>
          <a:prstGeom prst="rect">
            <a:avLst/>
          </a:prstGeom>
        </p:spPr>
      </p:pic>
      <p:pic>
        <p:nvPicPr>
          <p:cNvPr id="6" name="图片 5"/>
          <p:cNvPicPr>
            <a:picLocks noChangeAspect="1"/>
          </p:cNvPicPr>
          <p:nvPr userDrawn="1"/>
        </p:nvPicPr>
        <p:blipFill rotWithShape="1">
          <a:blip r:embed="rId5" cstate="screen"/>
          <a:srcRect/>
          <a:stretch>
            <a:fillRect/>
          </a:stretch>
        </p:blipFill>
        <p:spPr>
          <a:xfrm>
            <a:off x="2889249" y="2996952"/>
            <a:ext cx="1683746" cy="38610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14" presetClass="entr" presetSubtype="10" fill="hold"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5503" y="5261"/>
            <a:ext cx="1028634" cy="1348783"/>
          </a:xfrm>
          <a:prstGeom prst="rect">
            <a:avLst/>
          </a:prstGeom>
        </p:spPr>
      </p:pic>
      <p:pic>
        <p:nvPicPr>
          <p:cNvPr id="3" name="图片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4278" y="327545"/>
            <a:ext cx="856284" cy="99642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8" name="页脚占位符 7"/>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
        <p:nvSpPr>
          <p:cNvPr id="11" name="TextBox 10"/>
          <p:cNvSpPr txBox="1"/>
          <p:nvPr userDrawn="1"/>
        </p:nvSpPr>
        <p:spPr>
          <a:xfrm>
            <a:off x="2423592" y="6858000"/>
            <a:ext cx="1440159" cy="118430"/>
          </a:xfrm>
          <a:prstGeom prst="rect">
            <a:avLst/>
          </a:prstGeom>
          <a:noFill/>
        </p:spPr>
        <p:txBody>
          <a:bodyPr wrap="square" rtlCol="0">
            <a:spAutoFit/>
          </a:bodyPr>
          <a:lstStyle/>
          <a:p>
            <a:pPr defTabSz="914400">
              <a:lnSpc>
                <a:spcPct val="200000"/>
              </a:lnSpc>
            </a:pPr>
            <a:r>
              <a:rPr lang="zh-CN" altLang="en-US" sz="100" dirty="0">
                <a:solidFill>
                  <a:prstClr val="black"/>
                </a:solidFill>
                <a:ea typeface="微软雅黑" panose="020B0503020204020204" pitchFamily="34" charset="-122"/>
                <a:hlinkClick r:id="rId2"/>
              </a:rPr>
              <a:t>行业</a:t>
            </a: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en-US" altLang="zh-CN" sz="100" dirty="0">
                <a:solidFill>
                  <a:prstClr val="black"/>
                </a:solidFill>
                <a:ea typeface="微软雅黑" panose="020B0503020204020204" pitchFamily="34" charset="-122"/>
              </a:rPr>
              <a:t>http://www.1ppt.com/hangye/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6" cstate="screen">
            <a:extLst>
              <a:ext uri="{28A0092B-C50C-407E-A947-70E740481C1C}">
                <a14:useLocalDpi xmlns:a14="http://schemas.microsoft.com/office/drawing/2010/main"/>
              </a:ext>
            </a:extLst>
          </a:blip>
          <a:srcRect/>
          <a:stretch>
            <a:fillRect/>
          </a:stretch>
        </p:blipFill>
        <p:spPr>
          <a:xfrm>
            <a:off x="0" y="3045"/>
            <a:ext cx="12184782" cy="6851909"/>
          </a:xfrm>
          <a:prstGeom prst="rect">
            <a:avLst/>
          </a:prstGeom>
          <a:noFill/>
          <a:ln>
            <a:noFill/>
          </a:ln>
        </p:spPr>
      </p:pic>
      <p:grpSp>
        <p:nvGrpSpPr>
          <p:cNvPr id="3" name="Group 2">
            <a:extLst>
              <a:ext uri="{FF2B5EF4-FFF2-40B4-BE49-F238E27FC236}">
                <a16:creationId xmlns:a16="http://schemas.microsoft.com/office/drawing/2014/main" id="{8F7325A7-BC28-3BB5-FC56-6D977D6087D3}"/>
              </a:ext>
            </a:extLst>
          </p:cNvPr>
          <p:cNvGrpSpPr/>
          <p:nvPr userDrawn="1"/>
        </p:nvGrpSpPr>
        <p:grpSpPr>
          <a:xfrm>
            <a:off x="-4057128" y="1772816"/>
            <a:ext cx="4479185" cy="3728954"/>
            <a:chOff x="-2861082" y="1307098"/>
            <a:chExt cx="3206758" cy="2729501"/>
          </a:xfrm>
        </p:grpSpPr>
        <p:pic>
          <p:nvPicPr>
            <p:cNvPr id="4" name="Picture 3">
              <a:extLst>
                <a:ext uri="{FF2B5EF4-FFF2-40B4-BE49-F238E27FC236}">
                  <a16:creationId xmlns:a16="http://schemas.microsoft.com/office/drawing/2014/main" id="{06890320-F424-607D-A6A1-968DBCFBE2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5" name="TextBox 6">
              <a:extLst>
                <a:ext uri="{FF2B5EF4-FFF2-40B4-BE49-F238E27FC236}">
                  <a16:creationId xmlns:a16="http://schemas.microsoft.com/office/drawing/2014/main" id="{482051EE-0263-4A53-4686-5F88D7A7E2FB}"/>
                </a:ext>
              </a:extLst>
            </p:cNvPr>
            <p:cNvSpPr txBox="1"/>
            <p:nvPr userDrawn="1"/>
          </p:nvSpPr>
          <p:spPr>
            <a:xfrm>
              <a:off x="-2000142" y="1307098"/>
              <a:ext cx="2180411" cy="382984"/>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6" name="TextBox 7">
              <a:extLst>
                <a:ext uri="{FF2B5EF4-FFF2-40B4-BE49-F238E27FC236}">
                  <a16:creationId xmlns:a16="http://schemas.microsoft.com/office/drawing/2014/main" id="{FD3F4B56-F618-8C64-627E-C84F3D2DB40D}"/>
                </a:ext>
              </a:extLst>
            </p:cNvPr>
            <p:cNvSpPr txBox="1"/>
            <p:nvPr userDrawn="1"/>
          </p:nvSpPr>
          <p:spPr>
            <a:xfrm>
              <a:off x="-1604155" y="3495914"/>
              <a:ext cx="1949831" cy="337928"/>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7" name="TextBox 8">
              <a:extLst>
                <a:ext uri="{FF2B5EF4-FFF2-40B4-BE49-F238E27FC236}">
                  <a16:creationId xmlns:a16="http://schemas.microsoft.com/office/drawing/2014/main" id="{B4CEAE87-9FFF-F4FA-F686-4EF768346F25}"/>
                </a:ext>
              </a:extLst>
            </p:cNvPr>
            <p:cNvSpPr txBox="1"/>
            <p:nvPr userDrawn="1"/>
          </p:nvSpPr>
          <p:spPr>
            <a:xfrm>
              <a:off x="-2861082" y="3631086"/>
              <a:ext cx="2889587" cy="405513"/>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1218565"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8565"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B0A098B-C1F3-7089-8005-7152763A3269}"/>
              </a:ext>
            </a:extLst>
          </p:cNvPr>
          <p:cNvGrpSpPr/>
          <p:nvPr userDrawn="1"/>
        </p:nvGrpSpPr>
        <p:grpSpPr>
          <a:xfrm>
            <a:off x="-4057128" y="1772816"/>
            <a:ext cx="4479185" cy="3728954"/>
            <a:chOff x="-2861082" y="1307098"/>
            <a:chExt cx="3206758" cy="2729501"/>
          </a:xfrm>
        </p:grpSpPr>
        <p:pic>
          <p:nvPicPr>
            <p:cNvPr id="3" name="Picture 2">
              <a:extLst>
                <a:ext uri="{FF2B5EF4-FFF2-40B4-BE49-F238E27FC236}">
                  <a16:creationId xmlns:a16="http://schemas.microsoft.com/office/drawing/2014/main" id="{74F636B8-12C0-D227-F615-0ABFB31BA7E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4" name="TextBox 6">
              <a:extLst>
                <a:ext uri="{FF2B5EF4-FFF2-40B4-BE49-F238E27FC236}">
                  <a16:creationId xmlns:a16="http://schemas.microsoft.com/office/drawing/2014/main" id="{17DA08D7-6F9A-AA52-59A4-5319C9DFD409}"/>
                </a:ext>
              </a:extLst>
            </p:cNvPr>
            <p:cNvSpPr txBox="1"/>
            <p:nvPr userDrawn="1"/>
          </p:nvSpPr>
          <p:spPr>
            <a:xfrm>
              <a:off x="-2000142" y="1307098"/>
              <a:ext cx="2180411" cy="382984"/>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5" name="TextBox 7">
              <a:extLst>
                <a:ext uri="{FF2B5EF4-FFF2-40B4-BE49-F238E27FC236}">
                  <a16:creationId xmlns:a16="http://schemas.microsoft.com/office/drawing/2014/main" id="{37FA122A-3665-8C7C-D858-002F811C9092}"/>
                </a:ext>
              </a:extLst>
            </p:cNvPr>
            <p:cNvSpPr txBox="1"/>
            <p:nvPr userDrawn="1"/>
          </p:nvSpPr>
          <p:spPr>
            <a:xfrm>
              <a:off x="-1604155" y="3495914"/>
              <a:ext cx="1949831" cy="337928"/>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6" name="TextBox 8">
              <a:extLst>
                <a:ext uri="{FF2B5EF4-FFF2-40B4-BE49-F238E27FC236}">
                  <a16:creationId xmlns:a16="http://schemas.microsoft.com/office/drawing/2014/main" id="{BDAB2739-15E9-4DA2-D945-1B46523E56C4}"/>
                </a:ext>
              </a:extLst>
            </p:cNvPr>
            <p:cNvSpPr txBox="1"/>
            <p:nvPr userDrawn="1"/>
          </p:nvSpPr>
          <p:spPr>
            <a:xfrm>
              <a:off x="-2861082" y="3631086"/>
              <a:ext cx="2889587" cy="405513"/>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190604892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8.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screen">
            <a:extLst>
              <a:ext uri="{28A0092B-C50C-407E-A947-70E740481C1C}">
                <a14:useLocalDpi xmlns:a14="http://schemas.microsoft.com/office/drawing/2010/main"/>
              </a:ext>
            </a:extLst>
          </a:blip>
          <a:srcRect t="-1220"/>
          <a:stretch>
            <a:fillRect/>
          </a:stretch>
        </p:blipFill>
        <p:spPr>
          <a:xfrm>
            <a:off x="4943872" y="-25416"/>
            <a:ext cx="6023992" cy="6883779"/>
          </a:xfrm>
          <a:prstGeom prst="rect">
            <a:avLst/>
          </a:prstGeom>
        </p:spPr>
      </p:pic>
      <p:pic>
        <p:nvPicPr>
          <p:cNvPr id="4" name="图片 3"/>
          <p:cNvPicPr>
            <a:picLocks noChangeAspect="1"/>
          </p:cNvPicPr>
          <p:nvPr/>
        </p:nvPicPr>
        <p:blipFill>
          <a:blip r:embed="rId4" cstate="screen"/>
          <a:stretch>
            <a:fillRect/>
          </a:stretch>
        </p:blipFill>
        <p:spPr>
          <a:xfrm>
            <a:off x="2027674" y="382403"/>
            <a:ext cx="4272054" cy="3960440"/>
          </a:xfrm>
          <a:prstGeom prst="rect">
            <a:avLst/>
          </a:prstGeom>
        </p:spPr>
      </p:pic>
      <p:pic>
        <p:nvPicPr>
          <p:cNvPr id="3" name="图片 2"/>
          <p:cNvPicPr>
            <a:picLocks noChangeAspect="1"/>
          </p:cNvPicPr>
          <p:nvPr/>
        </p:nvPicPr>
        <p:blipFill rotWithShape="1">
          <a:blip r:embed="rId5" cstate="screen"/>
          <a:srcRect/>
          <a:stretch>
            <a:fillRect/>
          </a:stretch>
        </p:blipFill>
        <p:spPr>
          <a:xfrm>
            <a:off x="407368" y="1093186"/>
            <a:ext cx="2509654" cy="5754960"/>
          </a:xfrm>
          <a:prstGeom prst="rect">
            <a:avLst/>
          </a:prstGeom>
        </p:spPr>
      </p:pic>
      <p:sp>
        <p:nvSpPr>
          <p:cNvPr id="6" name="文本框 5"/>
          <p:cNvSpPr txBox="1"/>
          <p:nvPr/>
        </p:nvSpPr>
        <p:spPr>
          <a:xfrm>
            <a:off x="5818438" y="1833432"/>
            <a:ext cx="6149360" cy="954107"/>
          </a:xfrm>
          <a:prstGeom prst="rect">
            <a:avLst/>
          </a:prstGeom>
          <a:noFill/>
        </p:spPr>
        <p:txBody>
          <a:bodyPr wrap="square" rtlCol="0">
            <a:spAutoFit/>
          </a:bodyPr>
          <a:lstStyle/>
          <a:p>
            <a:pPr algn="ctr"/>
            <a:r>
              <a:rPr lang="en-US" altLang="zh-CN" sz="2800" b="1">
                <a:blipFill>
                  <a:blip r:embed="rId6"/>
                  <a:stretch>
                    <a:fillRect/>
                  </a:stretch>
                </a:blipFill>
                <a:latin typeface="Arial" panose="020B0604020202020204" pitchFamily="34" charset="0"/>
                <a:cs typeface="Arial" panose="020B0604020202020204" pitchFamily="34" charset="0"/>
                <a:sym typeface="+mn-lt"/>
              </a:rPr>
              <a:t>CHỦ ĐỀ 2: THỦ CÔNG KỸ THUẬT</a:t>
            </a:r>
          </a:p>
          <a:p>
            <a:pPr algn="ctr"/>
            <a:r>
              <a:rPr lang="en-US" altLang="zh-CN" sz="2800" b="1">
                <a:blipFill>
                  <a:blip r:embed="rId6"/>
                  <a:stretch>
                    <a:fillRect/>
                  </a:stretch>
                </a:blipFill>
                <a:latin typeface="Arial" panose="020B0604020202020204" pitchFamily="34" charset="0"/>
                <a:cs typeface="Arial" panose="020B0604020202020204" pitchFamily="34" charset="0"/>
                <a:sym typeface="+mn-lt"/>
              </a:rPr>
              <a:t>BÀI: LÀM ĐÈN LỒNG (TIẾT 4)</a:t>
            </a:r>
          </a:p>
        </p:txBody>
      </p:sp>
      <p:sp>
        <p:nvSpPr>
          <p:cNvPr id="7" name="文本框 6"/>
          <p:cNvSpPr txBox="1"/>
          <p:nvPr/>
        </p:nvSpPr>
        <p:spPr>
          <a:xfrm>
            <a:off x="5930320" y="100423"/>
            <a:ext cx="5472608" cy="954107"/>
          </a:xfrm>
          <a:prstGeom prst="rect">
            <a:avLst/>
          </a:prstGeom>
          <a:noFill/>
        </p:spPr>
        <p:txBody>
          <a:bodyPr wrap="square" rtlCol="0">
            <a:spAutoFit/>
          </a:bodyPr>
          <a:lstStyle/>
          <a:p>
            <a:pPr algn="ctr"/>
            <a:r>
              <a:rPr lang="en-US" altLang="zh-CN" sz="2800" b="1">
                <a:blipFill>
                  <a:blip r:embed="rId7"/>
                  <a:stretch>
                    <a:fillRect/>
                  </a:stretch>
                </a:blipFill>
                <a:latin typeface="Arial" panose="020B0604020202020204" pitchFamily="34" charset="0"/>
                <a:cs typeface="Arial" panose="020B0604020202020204" pitchFamily="34" charset="0"/>
                <a:sym typeface="+mn-lt"/>
              </a:rPr>
              <a:t>ỦY BAN NHÂN DÂN QUẬN…</a:t>
            </a:r>
          </a:p>
          <a:p>
            <a:pPr algn="ctr"/>
            <a:r>
              <a:rPr lang="en-US" altLang="zh-CN" sz="2800" b="1">
                <a:blipFill>
                  <a:blip r:embed="rId7"/>
                  <a:stretch>
                    <a:fillRect/>
                  </a:stretch>
                </a:blipFill>
                <a:latin typeface="Arial" panose="020B0604020202020204" pitchFamily="34" charset="0"/>
                <a:cs typeface="Arial" panose="020B0604020202020204" pitchFamily="34" charset="0"/>
                <a:sym typeface="+mn-lt"/>
              </a:rPr>
              <a:t>TRƯỜNG TIỂU HỌC…</a:t>
            </a:r>
            <a:endParaRPr lang="zh-CN" altLang="en-US" sz="2800" b="1" dirty="0">
              <a:blipFill>
                <a:blip r:embed="rId7"/>
                <a:stretch>
                  <a:fillRect/>
                </a:stretch>
              </a:blipFill>
              <a:latin typeface="Arial" panose="020B0604020202020204" pitchFamily="34" charset="0"/>
              <a:cs typeface="Arial" panose="020B0604020202020204" pitchFamily="34" charset="0"/>
              <a:sym typeface="+mn-lt"/>
            </a:endParaRPr>
          </a:p>
        </p:txBody>
      </p:sp>
      <p:sp>
        <p:nvSpPr>
          <p:cNvPr id="8" name="文本框 7"/>
          <p:cNvSpPr txBox="1"/>
          <p:nvPr/>
        </p:nvSpPr>
        <p:spPr>
          <a:xfrm>
            <a:off x="6099656" y="3385891"/>
            <a:ext cx="4099541" cy="584775"/>
          </a:xfrm>
          <a:prstGeom prst="rect">
            <a:avLst/>
          </a:prstGeom>
          <a:noFill/>
        </p:spPr>
        <p:txBody>
          <a:bodyPr wrap="square" rtlCol="0">
            <a:spAutoFit/>
          </a:bodyPr>
          <a:lstStyle/>
          <a:p>
            <a:pPr algn="ctr"/>
            <a:r>
              <a:rPr lang="en-US" altLang="zh-CN" sz="3200">
                <a:solidFill>
                  <a:srgbClr val="FFA100"/>
                </a:solidFill>
                <a:latin typeface="Arial" panose="020B0604020202020204" pitchFamily="34" charset="0"/>
                <a:cs typeface="Arial" panose="020B0604020202020204" pitchFamily="34" charset="0"/>
                <a:sym typeface="+mn-lt"/>
              </a:rPr>
              <a:t>GIÁO VIÊN:…</a:t>
            </a:r>
            <a:endParaRPr lang="zh-CN" altLang="en-US" sz="3200" dirty="0">
              <a:solidFill>
                <a:srgbClr val="FFA100"/>
              </a:solidFill>
              <a:latin typeface="Arial" panose="020B0604020202020204" pitchFamily="34" charset="0"/>
              <a:cs typeface="Arial" panose="020B0604020202020204" pitchFamily="34" charset="0"/>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1250"/>
                                        <p:tgtEl>
                                          <p:spTgt spid="4"/>
                                        </p:tgtEl>
                                      </p:cBhvr>
                                    </p:animEffect>
                                  </p:childTnLst>
                                </p:cTn>
                              </p:par>
                            </p:childTnLst>
                          </p:cTn>
                        </p:par>
                        <p:par>
                          <p:cTn id="13" fill="hold">
                            <p:stCondLst>
                              <p:cond delay="1250"/>
                            </p:stCondLst>
                            <p:childTnLst>
                              <p:par>
                                <p:cTn id="14" presetID="56" presetClass="entr" presetSubtype="0" fill="hold" grpId="1" nodeType="afterEffect">
                                  <p:stCondLst>
                                    <p:cond delay="0"/>
                                  </p:stCondLst>
                                  <p:iterate type="lt">
                                    <p:tmPct val="10000"/>
                                  </p:iterate>
                                  <p:childTnLst>
                                    <p:set>
                                      <p:cBhvr>
                                        <p:cTn id="15" dur="1" fill="hold">
                                          <p:stCondLst>
                                            <p:cond delay="0"/>
                                          </p:stCondLst>
                                        </p:cTn>
                                        <p:tgtEl>
                                          <p:spTgt spid="7"/>
                                        </p:tgtEl>
                                        <p:attrNameLst>
                                          <p:attrName>style.visibility</p:attrName>
                                        </p:attrNameLst>
                                      </p:cBhvr>
                                      <p:to>
                                        <p:strVal val="visible"/>
                                      </p:to>
                                    </p:set>
                                    <p:anim by="(-#ppt_w*2)" calcmode="lin" valueType="num">
                                      <p:cBhvr rctx="PPT">
                                        <p:cTn id="16" dur="500" autoRev="1" fill="hold">
                                          <p:stCondLst>
                                            <p:cond delay="0"/>
                                          </p:stCondLst>
                                        </p:cTn>
                                        <p:tgtEl>
                                          <p:spTgt spid="7"/>
                                        </p:tgtEl>
                                        <p:attrNameLst>
                                          <p:attrName>ppt_w</p:attrName>
                                        </p:attrNameLst>
                                      </p:cBhvr>
                                    </p:anim>
                                    <p:anim by="(#ppt_w*0.50)" calcmode="lin" valueType="num">
                                      <p:cBhvr>
                                        <p:cTn id="17" dur="500" decel="50000" autoRev="1" fill="hold">
                                          <p:stCondLst>
                                            <p:cond delay="0"/>
                                          </p:stCondLst>
                                        </p:cTn>
                                        <p:tgtEl>
                                          <p:spTgt spid="7"/>
                                        </p:tgtEl>
                                        <p:attrNameLst>
                                          <p:attrName>ppt_x</p:attrName>
                                        </p:attrNameLst>
                                      </p:cBhvr>
                                    </p:anim>
                                    <p:anim from="(-#ppt_h/2)" to="(#ppt_y)" calcmode="lin" valueType="num">
                                      <p:cBhvr>
                                        <p:cTn id="18" dur="1000" fill="hold">
                                          <p:stCondLst>
                                            <p:cond delay="0"/>
                                          </p:stCondLst>
                                        </p:cTn>
                                        <p:tgtEl>
                                          <p:spTgt spid="7"/>
                                        </p:tgtEl>
                                        <p:attrNameLst>
                                          <p:attrName>ppt_y</p:attrName>
                                        </p:attrNameLst>
                                      </p:cBhvr>
                                    </p:anim>
                                    <p:animRot by="21600000">
                                      <p:cBhvr>
                                        <p:cTn id="19" dur="1000" fill="hold">
                                          <p:stCondLst>
                                            <p:cond delay="0"/>
                                          </p:stCondLst>
                                        </p:cTn>
                                        <p:tgtEl>
                                          <p:spTgt spid="7"/>
                                        </p:tgtEl>
                                        <p:attrNameLst>
                                          <p:attrName>r</p:attrName>
                                        </p:attrNameLst>
                                      </p:cBhvr>
                                    </p:animRot>
                                  </p:childTnLst>
                                </p:cTn>
                              </p:par>
                            </p:childTnLst>
                          </p:cTn>
                        </p:par>
                        <p:par>
                          <p:cTn id="20" fill="hold">
                            <p:stCondLst>
                              <p:cond delay="5250"/>
                            </p:stCondLst>
                            <p:childTnLst>
                              <p:par>
                                <p:cTn id="21" presetID="10" presetClass="entr" presetSubtype="0" fill="hold" grpId="1" nodeType="afterEffect">
                                  <p:stCondLst>
                                    <p:cond delay="0"/>
                                  </p:stCondLst>
                                  <p:iterate type="lt">
                                    <p:tmPct val="0"/>
                                  </p:iterate>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750"/>
                            </p:stCondLst>
                            <p:childTnLst>
                              <p:par>
                                <p:cTn id="25" presetID="2" presetClass="entr" presetSubtype="2" fill="hold" grpId="0" nodeType="afterEffect">
                                  <p:stCondLst>
                                    <p:cond delay="0"/>
                                  </p:stCondLst>
                                  <p:iterate type="lt">
                                    <p:tmPct val="10000"/>
                                  </p:iterate>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250" fill="hold"/>
                                        <p:tgtEl>
                                          <p:spTgt spid="6"/>
                                        </p:tgtEl>
                                        <p:attrNameLst>
                                          <p:attrName>ppt_x</p:attrName>
                                        </p:attrNameLst>
                                      </p:cBhvr>
                                      <p:tavLst>
                                        <p:tav tm="0">
                                          <p:val>
                                            <p:strVal val="1+#ppt_w/2"/>
                                          </p:val>
                                        </p:tav>
                                        <p:tav tm="100000">
                                          <p:val>
                                            <p:strVal val="#ppt_x"/>
                                          </p:val>
                                        </p:tav>
                                      </p:tavLst>
                                    </p:anim>
                                    <p:anim calcmode="lin" valueType="num">
                                      <p:cBhvr additive="base">
                                        <p:cTn id="28" dur="1250" fill="hold"/>
                                        <p:tgtEl>
                                          <p:spTgt spid="6"/>
                                        </p:tgtEl>
                                        <p:attrNameLst>
                                          <p:attrName>ppt_y</p:attrName>
                                        </p:attrNameLst>
                                      </p:cBhvr>
                                      <p:tavLst>
                                        <p:tav tm="0">
                                          <p:val>
                                            <p:strVal val="#ppt_y"/>
                                          </p:val>
                                        </p:tav>
                                        <p:tav tm="100000">
                                          <p:val>
                                            <p:strVal val="#ppt_y"/>
                                          </p:val>
                                        </p:tav>
                                      </p:tavLst>
                                    </p:anim>
                                  </p:childTnLst>
                                </p:cTn>
                              </p:par>
                              <p:par>
                                <p:cTn id="29" presetID="56" presetClass="entr" presetSubtype="0" fill="hold" grpId="1" nodeType="withEffect">
                                  <p:stCondLst>
                                    <p:cond delay="0"/>
                                  </p:stCondLst>
                                  <p:iterate type="lt">
                                    <p:tmPct val="10000"/>
                                  </p:iterate>
                                  <p:childTnLst>
                                    <p:set>
                                      <p:cBhvr>
                                        <p:cTn id="30" dur="1" fill="hold">
                                          <p:stCondLst>
                                            <p:cond delay="0"/>
                                          </p:stCondLst>
                                        </p:cTn>
                                        <p:tgtEl>
                                          <p:spTgt spid="8"/>
                                        </p:tgtEl>
                                        <p:attrNameLst>
                                          <p:attrName>style.visibility</p:attrName>
                                        </p:attrNameLst>
                                      </p:cBhvr>
                                      <p:to>
                                        <p:strVal val="visible"/>
                                      </p:to>
                                    </p:set>
                                    <p:anim by="(-#ppt_w*2)" calcmode="lin" valueType="num">
                                      <p:cBhvr rctx="PPT">
                                        <p:cTn id="31" dur="500" autoRev="1" fill="hold">
                                          <p:stCondLst>
                                            <p:cond delay="0"/>
                                          </p:stCondLst>
                                        </p:cTn>
                                        <p:tgtEl>
                                          <p:spTgt spid="8"/>
                                        </p:tgtEl>
                                        <p:attrNameLst>
                                          <p:attrName>ppt_w</p:attrName>
                                        </p:attrNameLst>
                                      </p:cBhvr>
                                    </p:anim>
                                    <p:anim by="(#ppt_w*0.50)" calcmode="lin" valueType="num">
                                      <p:cBhvr>
                                        <p:cTn id="32" dur="500" decel="50000" autoRev="1" fill="hold">
                                          <p:stCondLst>
                                            <p:cond delay="0"/>
                                          </p:stCondLst>
                                        </p:cTn>
                                        <p:tgtEl>
                                          <p:spTgt spid="8"/>
                                        </p:tgtEl>
                                        <p:attrNameLst>
                                          <p:attrName>ppt_x</p:attrName>
                                        </p:attrNameLst>
                                      </p:cBhvr>
                                    </p:anim>
                                    <p:anim from="(-#ppt_h/2)" to="(#ppt_y)" calcmode="lin" valueType="num">
                                      <p:cBhvr>
                                        <p:cTn id="33" dur="1000" fill="hold">
                                          <p:stCondLst>
                                            <p:cond delay="0"/>
                                          </p:stCondLst>
                                        </p:cTn>
                                        <p:tgtEl>
                                          <p:spTgt spid="8"/>
                                        </p:tgtEl>
                                        <p:attrNameLst>
                                          <p:attrName>ppt_y</p:attrName>
                                        </p:attrNameLst>
                                      </p:cBhvr>
                                    </p:anim>
                                    <p:animRot by="21600000">
                                      <p:cBhvr>
                                        <p:cTn id="34" dur="1000" fill="hold">
                                          <p:stCondLst>
                                            <p:cond delay="0"/>
                                          </p:stCondLst>
                                        </p:cTn>
                                        <p:tgtEl>
                                          <p:spTgt spid="8"/>
                                        </p:tgtEl>
                                        <p:attrNameLst>
                                          <p:attrName>r</p:attrName>
                                        </p:attrNameLst>
                                      </p:cBhvr>
                                    </p:animRot>
                                  </p:childTnLst>
                                </p:cTn>
                              </p:par>
                              <p:par>
                                <p:cTn id="35" presetID="42"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750"/>
                                        <p:tgtEl>
                                          <p:spTgt spid="5"/>
                                        </p:tgtEl>
                                      </p:cBhvr>
                                    </p:animEffect>
                                    <p:anim calcmode="lin" valueType="num">
                                      <p:cBhvr>
                                        <p:cTn id="38" dur="1750" fill="hold"/>
                                        <p:tgtEl>
                                          <p:spTgt spid="5"/>
                                        </p:tgtEl>
                                        <p:attrNameLst>
                                          <p:attrName>ppt_x</p:attrName>
                                        </p:attrNameLst>
                                      </p:cBhvr>
                                      <p:tavLst>
                                        <p:tav tm="0">
                                          <p:val>
                                            <p:strVal val="#ppt_x"/>
                                          </p:val>
                                        </p:tav>
                                        <p:tav tm="100000">
                                          <p:val>
                                            <p:strVal val="#ppt_x"/>
                                          </p:val>
                                        </p:tav>
                                      </p:tavLst>
                                    </p:anim>
                                    <p:anim calcmode="lin" valueType="num">
                                      <p:cBhvr>
                                        <p:cTn id="39" dur="1750" fill="hold"/>
                                        <p:tgtEl>
                                          <p:spTgt spid="5"/>
                                        </p:tgtEl>
                                        <p:attrNameLst>
                                          <p:attrName>ppt_y</p:attrName>
                                        </p:attrNameLst>
                                      </p:cBhvr>
                                      <p:tavLst>
                                        <p:tav tm="0">
                                          <p:val>
                                            <p:strVal val="#ppt_y+.1"/>
                                          </p:val>
                                        </p:tav>
                                        <p:tav tm="100000">
                                          <p:val>
                                            <p:strVal val="#ppt_y"/>
                                          </p:val>
                                        </p:tav>
                                      </p:tavLst>
                                    </p:anim>
                                  </p:childTnLst>
                                </p:cTn>
                              </p:par>
                            </p:childTnLst>
                          </p:cTn>
                        </p:par>
                        <p:par>
                          <p:cTn id="40" fill="hold">
                            <p:stCondLst>
                              <p:cond delay="12125"/>
                            </p:stCondLst>
                            <p:childTnLst>
                              <p:par>
                                <p:cTn id="41" presetID="2" presetClass="entr" presetSubtype="2" fill="hold" grpId="0" nodeType="afterEffect">
                                  <p:stCondLst>
                                    <p:cond delay="0"/>
                                  </p:stCondLst>
                                  <p:iterate type="lt">
                                    <p:tmPct val="10000"/>
                                  </p:iterate>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1+#ppt_w/2"/>
                                          </p:val>
                                        </p:tav>
                                        <p:tav tm="100000">
                                          <p:val>
                                            <p:strVal val="#ppt_x"/>
                                          </p:val>
                                        </p:tav>
                                      </p:tavLst>
                                    </p:anim>
                                    <p:anim calcmode="lin" valueType="num">
                                      <p:cBhvr additive="base">
                                        <p:cTn id="4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1"/>
      <p:bldP spid="8" grpId="0"/>
      <p:bldP spid="8"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flipH="1">
            <a:off x="4549590" y="4363943"/>
            <a:ext cx="3668401" cy="707886"/>
          </a:xfrm>
          <a:prstGeom prst="rect">
            <a:avLst/>
          </a:prstGeom>
          <a:noFill/>
        </p:spPr>
        <p:txBody>
          <a:bodyPr wrap="square" rtlCol="0">
            <a:spAutoFit/>
          </a:bodyPr>
          <a:lstStyle/>
          <a:p>
            <a:pPr algn="ctr"/>
            <a:r>
              <a:rPr lang="en-US" altLang="zh-CN" sz="4000" b="1">
                <a:solidFill>
                  <a:srgbClr val="FFA100"/>
                </a:solidFill>
                <a:latin typeface="Arial" panose="020B0604020202020204" pitchFamily="34" charset="0"/>
                <a:cs typeface="Arial" panose="020B0604020202020204" pitchFamily="34" charset="0"/>
                <a:sym typeface="+mn-lt"/>
              </a:rPr>
              <a:t>KHỞI ĐỘNG</a:t>
            </a:r>
            <a:endParaRPr lang="zh-CN" altLang="en-US" sz="4000" b="1" dirty="0">
              <a:solidFill>
                <a:srgbClr val="FFA100"/>
              </a:solidFill>
              <a:latin typeface="Arial" panose="020B0604020202020204" pitchFamily="34" charset="0"/>
              <a:cs typeface="Arial" panose="020B0604020202020204" pitchFamily="34" charset="0"/>
              <a:sym typeface="+mn-lt"/>
            </a:endParaRPr>
          </a:p>
        </p:txBody>
      </p:sp>
      <p:sp>
        <p:nvSpPr>
          <p:cNvPr id="10" name="文本框 9"/>
          <p:cNvSpPr txBox="1"/>
          <p:nvPr/>
        </p:nvSpPr>
        <p:spPr>
          <a:xfrm flipH="1">
            <a:off x="5663952" y="2053297"/>
            <a:ext cx="1189894" cy="1015663"/>
          </a:xfrm>
          <a:prstGeom prst="rect">
            <a:avLst/>
          </a:prstGeom>
          <a:noFill/>
        </p:spPr>
        <p:txBody>
          <a:bodyPr wrap="square" rtlCol="0">
            <a:spAutoFit/>
          </a:bodyPr>
          <a:lstStyle>
            <a:defPPr>
              <a:defRPr lang="zh-CN"/>
            </a:defPPr>
            <a:lvl1pPr algn="ctr">
              <a:defRPr sz="4000" b="1">
                <a:latin typeface="方正静蕾简体" panose="02000000000000000000" pitchFamily="2" charset="-122"/>
                <a:ea typeface="方正静蕾简体" panose="02000000000000000000" pitchFamily="2" charset="-122"/>
              </a:defRPr>
            </a:lvl1pPr>
          </a:lstStyle>
          <a:p>
            <a:r>
              <a:rPr lang="en-US" altLang="zh-CN" sz="6000" dirty="0">
                <a:solidFill>
                  <a:srgbClr val="FFA100"/>
                </a:solidFill>
                <a:latin typeface="+mn-lt"/>
                <a:ea typeface="+mn-ea"/>
                <a:cs typeface="+mn-ea"/>
                <a:sym typeface="+mn-lt"/>
              </a:rPr>
              <a:t>01</a:t>
            </a:r>
            <a:endParaRPr lang="zh-CN" altLang="en-US" sz="6000" dirty="0">
              <a:solidFill>
                <a:srgbClr val="FFA100"/>
              </a:solidFill>
              <a:latin typeface="+mn-lt"/>
              <a:ea typeface="+mn-ea"/>
              <a:cs typeface="+mn-ea"/>
              <a:sym typeface="+mn-lt"/>
            </a:endParaRPr>
          </a:p>
        </p:txBody>
      </p:sp>
      <p:pic>
        <p:nvPicPr>
          <p:cNvPr id="2" name="ruoc den thang 8">
            <a:hlinkClick r:id="" action="ppaction://media"/>
            <a:extLst>
              <a:ext uri="{FF2B5EF4-FFF2-40B4-BE49-F238E27FC236}">
                <a16:creationId xmlns:a16="http://schemas.microsoft.com/office/drawing/2014/main" id="{A4A0FE4D-E3E4-0799-C418-04B9C25CDF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35360" y="4120261"/>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10" presetClass="entr" presetSubtype="0" fill="hold" grpId="0" nodeType="afterEffect">
                                  <p:stCondLst>
                                    <p:cond delay="0"/>
                                  </p:stCondLst>
                                  <p:iterate type="lt">
                                    <p:tmPct val="10000"/>
                                  </p:iterate>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 presetClass="mediacall" presetSubtype="0" fill="hold" nodeType="withEffect">
                                  <p:stCondLst>
                                    <p:cond delay="0"/>
                                  </p:stCondLst>
                                  <p:childTnLst>
                                    <p:cmd type="call" cmd="playFrom(0.0)">
                                      <p:cBhvr>
                                        <p:cTn id="15" dur="1207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flipH="1">
            <a:off x="4549590" y="4363943"/>
            <a:ext cx="3668401" cy="707886"/>
          </a:xfrm>
          <a:prstGeom prst="rect">
            <a:avLst/>
          </a:prstGeom>
          <a:noFill/>
        </p:spPr>
        <p:txBody>
          <a:bodyPr wrap="square" rtlCol="0">
            <a:spAutoFit/>
          </a:bodyPr>
          <a:lstStyle/>
          <a:p>
            <a:pPr algn="ctr"/>
            <a:r>
              <a:rPr lang="en-US" altLang="zh-CN" sz="4000" b="1">
                <a:solidFill>
                  <a:srgbClr val="FF462B"/>
                </a:solidFill>
                <a:latin typeface="Arial" panose="020B0604020202020204" pitchFamily="34" charset="0"/>
                <a:cs typeface="Arial" panose="020B0604020202020204" pitchFamily="34" charset="0"/>
                <a:sym typeface="+mn-lt"/>
              </a:rPr>
              <a:t>LUYỆN TẬP</a:t>
            </a:r>
            <a:endParaRPr lang="zh-CN" altLang="en-US" sz="4000" b="1" dirty="0">
              <a:solidFill>
                <a:srgbClr val="FF462B"/>
              </a:solidFill>
              <a:latin typeface="Arial" panose="020B0604020202020204" pitchFamily="34" charset="0"/>
              <a:cs typeface="Arial" panose="020B0604020202020204" pitchFamily="34" charset="0"/>
              <a:sym typeface="+mn-lt"/>
            </a:endParaRPr>
          </a:p>
        </p:txBody>
      </p:sp>
      <p:sp>
        <p:nvSpPr>
          <p:cNvPr id="10" name="文本框 9"/>
          <p:cNvSpPr txBox="1"/>
          <p:nvPr/>
        </p:nvSpPr>
        <p:spPr>
          <a:xfrm flipH="1">
            <a:off x="5663952" y="2053297"/>
            <a:ext cx="1189894" cy="1015663"/>
          </a:xfrm>
          <a:prstGeom prst="rect">
            <a:avLst/>
          </a:prstGeom>
          <a:noFill/>
        </p:spPr>
        <p:txBody>
          <a:bodyPr wrap="square" rtlCol="0">
            <a:spAutoFit/>
          </a:bodyPr>
          <a:lstStyle>
            <a:defPPr>
              <a:defRPr lang="zh-CN"/>
            </a:defPPr>
            <a:lvl1pPr algn="ctr">
              <a:defRPr sz="4000" b="1">
                <a:latin typeface="方正静蕾简体" panose="02000000000000000000" pitchFamily="2" charset="-122"/>
                <a:ea typeface="方正静蕾简体" panose="02000000000000000000" pitchFamily="2" charset="-122"/>
              </a:defRPr>
            </a:lvl1pPr>
          </a:lstStyle>
          <a:p>
            <a:r>
              <a:rPr lang="en-US" altLang="zh-CN" sz="6000" b="0" dirty="0">
                <a:solidFill>
                  <a:srgbClr val="FF462B"/>
                </a:solidFill>
                <a:latin typeface="+mn-lt"/>
                <a:ea typeface="+mn-ea"/>
                <a:cs typeface="+mn-ea"/>
                <a:sym typeface="+mn-lt"/>
              </a:rPr>
              <a:t>02</a:t>
            </a:r>
            <a:endParaRPr lang="zh-CN" altLang="en-US" sz="6000" b="0" dirty="0">
              <a:solidFill>
                <a:srgbClr val="FF462B"/>
              </a:solidFill>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10" presetClass="entr" presetSubtype="0" fill="hold" grpId="0" nodeType="afterEffect">
                                  <p:stCondLst>
                                    <p:cond delay="0"/>
                                  </p:stCondLst>
                                  <p:iterate type="lt">
                                    <p:tmPct val="10000"/>
                                  </p:iterate>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任意多边形 123"/>
          <p:cNvSpPr/>
          <p:nvPr/>
        </p:nvSpPr>
        <p:spPr>
          <a:xfrm>
            <a:off x="1811259" y="1484784"/>
            <a:ext cx="3809603"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25" name="文本框 124"/>
          <p:cNvSpPr txBox="1"/>
          <p:nvPr/>
        </p:nvSpPr>
        <p:spPr>
          <a:xfrm>
            <a:off x="1703512" y="1294155"/>
            <a:ext cx="808038"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01</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28" name="任意多边形 127"/>
          <p:cNvSpPr/>
          <p:nvPr/>
        </p:nvSpPr>
        <p:spPr>
          <a:xfrm>
            <a:off x="6531344" y="1484784"/>
            <a:ext cx="3811761"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29" name="文本框 128"/>
          <p:cNvSpPr txBox="1"/>
          <p:nvPr/>
        </p:nvSpPr>
        <p:spPr>
          <a:xfrm>
            <a:off x="6416642" y="1294155"/>
            <a:ext cx="808037"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02</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37" name="矩形 42"/>
          <p:cNvSpPr>
            <a:spLocks noChangeArrowheads="1"/>
          </p:cNvSpPr>
          <p:nvPr/>
        </p:nvSpPr>
        <p:spPr bwMode="auto">
          <a:xfrm>
            <a:off x="1977077" y="4235821"/>
            <a:ext cx="33599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pt-BR" kern="0">
                <a:effectLst/>
                <a:latin typeface="Times New Roman" panose="02020603050405020304" pitchFamily="18" charset="0"/>
                <a:ea typeface="Calibri" panose="020F0502020204030204" pitchFamily="34" charset="0"/>
              </a:rPr>
              <a:t>Chọn giấy bìa màu, vẽ và cắt hình chữ nhật có kích thước 1 cm x 28 cm.</a:t>
            </a:r>
            <a:endParaRPr lang="zh-CN" altLang="en-US" sz="3200" b="1" dirty="0">
              <a:solidFill>
                <a:srgbClr val="595959"/>
              </a:solidFill>
              <a:cs typeface="+mn-ea"/>
              <a:sym typeface="+mn-lt"/>
            </a:endParaRPr>
          </a:p>
        </p:txBody>
      </p:sp>
      <p:sp>
        <p:nvSpPr>
          <p:cNvPr id="139" name="TextBox 19"/>
          <p:cNvSpPr>
            <a:spLocks noChangeArrowheads="1"/>
          </p:cNvSpPr>
          <p:nvPr/>
        </p:nvSpPr>
        <p:spPr bwMode="auto">
          <a:xfrm>
            <a:off x="6820659" y="4235821"/>
            <a:ext cx="3522445" cy="1569660"/>
          </a:xfrm>
          <a:prstGeom prst="rect">
            <a:avLst/>
          </a:prstGeom>
          <a:noFill/>
          <a:ln w="9525">
            <a:noFill/>
            <a:miter lim="800000"/>
          </a:ln>
        </p:spPr>
        <p:txBody>
          <a:bodyPr wrap="square">
            <a:spAutoFit/>
          </a:bodyPr>
          <a:lstStyle/>
          <a:p>
            <a:pPr lvl="0"/>
            <a:r>
              <a:rPr lang="pt-BR" kern="0">
                <a:effectLst/>
                <a:latin typeface="Times New Roman" panose="02020603050405020304" pitchFamily="18" charset="0"/>
                <a:ea typeface="Calibri" panose="020F0502020204030204" pitchFamily="34" charset="0"/>
              </a:rPr>
              <a:t>Bôi keo sữa vào mép hai cạnh ngắn và dán vào phía trong trụ thân đèn lồng làm tay cầm.</a:t>
            </a:r>
            <a:endParaRPr lang="zh-CN" altLang="en-US" dirty="0">
              <a:solidFill>
                <a:srgbClr val="595959"/>
              </a:solidFill>
              <a:cs typeface="+mn-ea"/>
              <a:sym typeface="+mn-lt"/>
            </a:endParaRPr>
          </a:p>
        </p:txBody>
      </p:sp>
      <p:sp>
        <p:nvSpPr>
          <p:cNvPr id="26" name="文本框 25"/>
          <p:cNvSpPr txBox="1"/>
          <p:nvPr/>
        </p:nvSpPr>
        <p:spPr>
          <a:xfrm>
            <a:off x="1265861" y="383857"/>
            <a:ext cx="8214515" cy="646331"/>
          </a:xfrm>
          <a:prstGeom prst="rect">
            <a:avLst/>
          </a:prstGeom>
          <a:noFill/>
        </p:spPr>
        <p:txBody>
          <a:bodyPr wrap="square" rtlCol="0">
            <a:spAutoFit/>
          </a:bodyPr>
          <a:lstStyle>
            <a:defPPr>
              <a:defRPr lang="zh-CN"/>
            </a:defPPr>
            <a:lvl1pPr>
              <a:defRPr sz="3600" b="1">
                <a:solidFill>
                  <a:srgbClr val="009AA0"/>
                </a:solidFill>
                <a:latin typeface="方正静蕾简体" panose="02000000000000000000" pitchFamily="2" charset="-122"/>
                <a:ea typeface="方正静蕾简体" panose="02000000000000000000" pitchFamily="2" charset="-122"/>
              </a:defRPr>
            </a:lvl1pPr>
          </a:lstStyle>
          <a:p>
            <a:r>
              <a:rPr lang="en-US" altLang="zh-CN">
                <a:latin typeface="Arial" panose="020B0604020202020204" pitchFamily="34" charset="0"/>
                <a:ea typeface="+mn-ea"/>
                <a:cs typeface="Arial" panose="020B0604020202020204" pitchFamily="34" charset="0"/>
                <a:sym typeface="+mn-lt"/>
              </a:rPr>
              <a:t>BƯỚC 2: LÀM TAY CẦM ĐÈN LỒNG</a:t>
            </a:r>
            <a:endParaRPr lang="zh-CN" altLang="en-US" dirty="0">
              <a:latin typeface="Arial" panose="020B0604020202020204" pitchFamily="34" charset="0"/>
              <a:ea typeface="+mn-ea"/>
              <a:cs typeface="Arial" panose="020B0604020202020204" pitchFamily="34" charset="0"/>
              <a:sym typeface="+mn-lt"/>
            </a:endParaRPr>
          </a:p>
        </p:txBody>
      </p:sp>
      <p:pic>
        <p:nvPicPr>
          <p:cNvPr id="8" name="Picture 7">
            <a:extLst>
              <a:ext uri="{FF2B5EF4-FFF2-40B4-BE49-F238E27FC236}">
                <a16:creationId xmlns:a16="http://schemas.microsoft.com/office/drawing/2014/main" id="{B9D7B2CE-75F6-A071-3E63-59FC12EF2B8A}"/>
              </a:ext>
            </a:extLst>
          </p:cNvPr>
          <p:cNvPicPr>
            <a:picLocks noChangeAspect="1"/>
          </p:cNvPicPr>
          <p:nvPr/>
        </p:nvPicPr>
        <p:blipFill rotWithShape="1">
          <a:blip r:embed="rId3"/>
          <a:srcRect l="54233" t="35455" r="38528" b="28721"/>
          <a:stretch/>
        </p:blipFill>
        <p:spPr bwMode="auto">
          <a:xfrm rot="5400000">
            <a:off x="3074479" y="1281775"/>
            <a:ext cx="1084482" cy="3018379"/>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5F436517-594F-81A8-9EA1-9059F1983134}"/>
              </a:ext>
            </a:extLst>
          </p:cNvPr>
          <p:cNvPicPr>
            <a:picLocks noChangeAspect="1"/>
          </p:cNvPicPr>
          <p:nvPr/>
        </p:nvPicPr>
        <p:blipFill rotWithShape="1">
          <a:blip r:embed="rId3"/>
          <a:srcRect l="62022" t="39272" r="21342" b="28721"/>
          <a:stretch/>
        </p:blipFill>
        <p:spPr bwMode="auto">
          <a:xfrm>
            <a:off x="7401244" y="1902441"/>
            <a:ext cx="1876273" cy="2030062"/>
          </a:xfrm>
          <a:prstGeom prst="rect">
            <a:avLst/>
          </a:prstGeom>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0000"/>
                                  </p:iterate>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任意多边形 123"/>
          <p:cNvSpPr/>
          <p:nvPr/>
        </p:nvSpPr>
        <p:spPr>
          <a:xfrm>
            <a:off x="1811259" y="1484784"/>
            <a:ext cx="3809603"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25" name="文本框 124"/>
          <p:cNvSpPr txBox="1"/>
          <p:nvPr/>
        </p:nvSpPr>
        <p:spPr>
          <a:xfrm>
            <a:off x="1703512" y="1294155"/>
            <a:ext cx="808038"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01</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28" name="任意多边形 127"/>
          <p:cNvSpPr/>
          <p:nvPr/>
        </p:nvSpPr>
        <p:spPr>
          <a:xfrm>
            <a:off x="6531344" y="1484784"/>
            <a:ext cx="3811761"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29" name="文本框 128"/>
          <p:cNvSpPr txBox="1"/>
          <p:nvPr/>
        </p:nvSpPr>
        <p:spPr>
          <a:xfrm>
            <a:off x="6416642" y="1294155"/>
            <a:ext cx="808037"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02</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37" name="矩形 42"/>
          <p:cNvSpPr>
            <a:spLocks noChangeArrowheads="1"/>
          </p:cNvSpPr>
          <p:nvPr/>
        </p:nvSpPr>
        <p:spPr bwMode="auto">
          <a:xfrm>
            <a:off x="1977077" y="4235821"/>
            <a:ext cx="335998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pt-BR" kern="0">
                <a:latin typeface="Times New Roman" panose="02020603050405020304" pitchFamily="18" charset="0"/>
                <a:ea typeface="Calibri" panose="020F0502020204030204" pitchFamily="34" charset="0"/>
              </a:rPr>
              <a:t>Vẽ và cắt hình chữ nhật bằng giấy thủ công màu có kích thước 5 cm x 12 cm. Dùng kéo cắt thành các dải liên tiếp có độ rộng 5 mm (hình a).</a:t>
            </a:r>
            <a:endParaRPr lang="zh-CN" altLang="en-US" kern="0" dirty="0">
              <a:latin typeface="Times New Roman" panose="02020603050405020304" pitchFamily="18" charset="0"/>
              <a:ea typeface="Calibri" panose="020F0502020204030204" pitchFamily="34" charset="0"/>
              <a:sym typeface="+mn-lt"/>
            </a:endParaRPr>
          </a:p>
        </p:txBody>
      </p:sp>
      <p:sp>
        <p:nvSpPr>
          <p:cNvPr id="139" name="TextBox 19"/>
          <p:cNvSpPr>
            <a:spLocks noChangeArrowheads="1"/>
          </p:cNvSpPr>
          <p:nvPr/>
        </p:nvSpPr>
        <p:spPr bwMode="auto">
          <a:xfrm>
            <a:off x="6820659" y="4235821"/>
            <a:ext cx="3522445" cy="2677656"/>
          </a:xfrm>
          <a:prstGeom prst="rect">
            <a:avLst/>
          </a:prstGeom>
          <a:noFill/>
          <a:ln w="9525">
            <a:noFill/>
            <a:miter lim="800000"/>
          </a:ln>
        </p:spPr>
        <p:txBody>
          <a:bodyPr wrap="square">
            <a:spAutoFit/>
          </a:bodyPr>
          <a:lstStyle/>
          <a:p>
            <a:r>
              <a:rPr lang="pt-BR" kern="0">
                <a:latin typeface="Times New Roman" panose="02020603050405020304" pitchFamily="18" charset="0"/>
                <a:ea typeface="Calibri" panose="020F0502020204030204" pitchFamily="34" charset="0"/>
              </a:rPr>
              <a:t>Cắt sợi len dài khoảng 20 cm, dán một đầu vào mép vải giấy, cuốn dải giấy quanh sợi len (hình b). Bôi keo sữa vào cuối dải giấy để dán cố định tạo đuôi đèn lồng (hình c).</a:t>
            </a:r>
            <a:endParaRPr lang="en-US" kern="0">
              <a:latin typeface="Times New Roman" panose="02020603050405020304" pitchFamily="18" charset="0"/>
              <a:ea typeface="Calibri" panose="020F0502020204030204" pitchFamily="34" charset="0"/>
            </a:endParaRPr>
          </a:p>
        </p:txBody>
      </p:sp>
      <p:sp>
        <p:nvSpPr>
          <p:cNvPr id="26" name="文本框 25"/>
          <p:cNvSpPr txBox="1"/>
          <p:nvPr/>
        </p:nvSpPr>
        <p:spPr>
          <a:xfrm>
            <a:off x="1265861" y="383857"/>
            <a:ext cx="8214515" cy="646331"/>
          </a:xfrm>
          <a:prstGeom prst="rect">
            <a:avLst/>
          </a:prstGeom>
          <a:noFill/>
        </p:spPr>
        <p:txBody>
          <a:bodyPr wrap="square" rtlCol="0">
            <a:spAutoFit/>
          </a:bodyPr>
          <a:lstStyle>
            <a:defPPr>
              <a:defRPr lang="zh-CN"/>
            </a:defPPr>
            <a:lvl1pPr>
              <a:defRPr sz="3600" b="1">
                <a:solidFill>
                  <a:srgbClr val="009AA0"/>
                </a:solidFill>
                <a:latin typeface="方正静蕾简体" panose="02000000000000000000" pitchFamily="2" charset="-122"/>
                <a:ea typeface="方正静蕾简体" panose="02000000000000000000" pitchFamily="2" charset="-122"/>
              </a:defRPr>
            </a:lvl1pPr>
          </a:lstStyle>
          <a:p>
            <a:r>
              <a:rPr lang="en-US" altLang="zh-CN">
                <a:latin typeface="Arial" panose="020B0604020202020204" pitchFamily="34" charset="0"/>
                <a:ea typeface="+mn-ea"/>
                <a:cs typeface="Arial" panose="020B0604020202020204" pitchFamily="34" charset="0"/>
                <a:sym typeface="+mn-lt"/>
              </a:rPr>
              <a:t>BƯỚC 3: LÀM ĐUÔI ĐÈN LỒNG</a:t>
            </a:r>
            <a:endParaRPr lang="zh-CN" altLang="en-US" dirty="0">
              <a:latin typeface="Arial" panose="020B0604020202020204" pitchFamily="34" charset="0"/>
              <a:ea typeface="+mn-ea"/>
              <a:cs typeface="Arial" panose="020B0604020202020204" pitchFamily="34" charset="0"/>
              <a:sym typeface="+mn-lt"/>
            </a:endParaRPr>
          </a:p>
        </p:txBody>
      </p:sp>
      <p:pic>
        <p:nvPicPr>
          <p:cNvPr id="2" name="Picture 1">
            <a:extLst>
              <a:ext uri="{FF2B5EF4-FFF2-40B4-BE49-F238E27FC236}">
                <a16:creationId xmlns:a16="http://schemas.microsoft.com/office/drawing/2014/main" id="{1F6AA7BA-82F5-02F1-274A-20929BF799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9576" y="1925942"/>
            <a:ext cx="3172862" cy="1757730"/>
          </a:xfrm>
          <a:prstGeom prst="rect">
            <a:avLst/>
          </a:prstGeom>
        </p:spPr>
      </p:pic>
      <p:pic>
        <p:nvPicPr>
          <p:cNvPr id="3" name="Picture 2">
            <a:extLst>
              <a:ext uri="{FF2B5EF4-FFF2-40B4-BE49-F238E27FC236}">
                <a16:creationId xmlns:a16="http://schemas.microsoft.com/office/drawing/2014/main" id="{BC1EBFC6-2F1B-9A44-323B-B08B96DF37B9}"/>
              </a:ext>
            </a:extLst>
          </p:cNvPr>
          <p:cNvPicPr>
            <a:picLocks noChangeAspect="1"/>
          </p:cNvPicPr>
          <p:nvPr/>
        </p:nvPicPr>
        <p:blipFill rotWithShape="1">
          <a:blip r:embed="rId4"/>
          <a:srcRect l="51196" t="41792" r="21949" b="39579"/>
          <a:stretch/>
        </p:blipFill>
        <p:spPr bwMode="auto">
          <a:xfrm>
            <a:off x="6716291" y="2161266"/>
            <a:ext cx="3441866" cy="134312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897523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0000"/>
                                  </p:iterate>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任意多边形 123"/>
          <p:cNvSpPr/>
          <p:nvPr/>
        </p:nvSpPr>
        <p:spPr>
          <a:xfrm>
            <a:off x="1811259" y="1484784"/>
            <a:ext cx="3809603"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25" name="文本框 124"/>
          <p:cNvSpPr txBox="1"/>
          <p:nvPr/>
        </p:nvSpPr>
        <p:spPr>
          <a:xfrm>
            <a:off x="1703512" y="1294155"/>
            <a:ext cx="808038"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03</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28" name="任意多边形 127"/>
          <p:cNvSpPr/>
          <p:nvPr/>
        </p:nvSpPr>
        <p:spPr>
          <a:xfrm>
            <a:off x="6531344" y="1484784"/>
            <a:ext cx="3811761"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29" name="文本框 128"/>
          <p:cNvSpPr txBox="1"/>
          <p:nvPr/>
        </p:nvSpPr>
        <p:spPr>
          <a:xfrm>
            <a:off x="6416642" y="1294155"/>
            <a:ext cx="808037"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04</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37" name="矩形 42"/>
          <p:cNvSpPr>
            <a:spLocks noChangeArrowheads="1"/>
          </p:cNvSpPr>
          <p:nvPr/>
        </p:nvSpPr>
        <p:spPr bwMode="auto">
          <a:xfrm>
            <a:off x="1977077" y="4235821"/>
            <a:ext cx="335998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pt-BR" kern="0">
                <a:latin typeface="Times New Roman" panose="02020603050405020304" pitchFamily="18" charset="0"/>
                <a:ea typeface="Calibri" panose="020F0502020204030204" pitchFamily="34" charset="0"/>
              </a:rPr>
              <a:t>Cắt đoạn ống hút giấy dài bằng đường kính trụ thân đèn lồng. Bôi keo sữa vào hai đầu ống hút và dán vào bên trong, phía dưới đèn lồng tạo trục giữa.</a:t>
            </a:r>
            <a:endParaRPr lang="zh-CN" altLang="en-US" kern="0" dirty="0">
              <a:latin typeface="Times New Roman" panose="02020603050405020304" pitchFamily="18" charset="0"/>
              <a:ea typeface="Calibri" panose="020F0502020204030204" pitchFamily="34" charset="0"/>
              <a:sym typeface="+mn-lt"/>
            </a:endParaRPr>
          </a:p>
        </p:txBody>
      </p:sp>
      <p:sp>
        <p:nvSpPr>
          <p:cNvPr id="139" name="TextBox 19"/>
          <p:cNvSpPr>
            <a:spLocks noChangeArrowheads="1"/>
          </p:cNvSpPr>
          <p:nvPr/>
        </p:nvSpPr>
        <p:spPr bwMode="auto">
          <a:xfrm>
            <a:off x="6820659" y="4235821"/>
            <a:ext cx="3522445" cy="830997"/>
          </a:xfrm>
          <a:prstGeom prst="rect">
            <a:avLst/>
          </a:prstGeom>
          <a:noFill/>
          <a:ln w="9525">
            <a:noFill/>
            <a:miter lim="800000"/>
          </a:ln>
        </p:spPr>
        <p:txBody>
          <a:bodyPr wrap="square">
            <a:spAutoFit/>
          </a:bodyPr>
          <a:lstStyle/>
          <a:p>
            <a:r>
              <a:rPr lang="pt-BR" kern="0">
                <a:latin typeface="Times New Roman" panose="02020603050405020304" pitchFamily="18" charset="0"/>
                <a:ea typeface="Calibri" panose="020F0502020204030204" pitchFamily="34" charset="0"/>
              </a:rPr>
              <a:t>Buộc đầu còn lại của sợi len vào trục giữa đèn lồng.</a:t>
            </a:r>
            <a:endParaRPr lang="en-US" kern="0">
              <a:latin typeface="Times New Roman" panose="02020603050405020304" pitchFamily="18" charset="0"/>
              <a:ea typeface="Calibri" panose="020F0502020204030204" pitchFamily="34" charset="0"/>
            </a:endParaRPr>
          </a:p>
        </p:txBody>
      </p:sp>
      <p:sp>
        <p:nvSpPr>
          <p:cNvPr id="26" name="文本框 25"/>
          <p:cNvSpPr txBox="1"/>
          <p:nvPr/>
        </p:nvSpPr>
        <p:spPr>
          <a:xfrm>
            <a:off x="1265861" y="383857"/>
            <a:ext cx="8214515" cy="646331"/>
          </a:xfrm>
          <a:prstGeom prst="rect">
            <a:avLst/>
          </a:prstGeom>
          <a:noFill/>
        </p:spPr>
        <p:txBody>
          <a:bodyPr wrap="square" rtlCol="0">
            <a:spAutoFit/>
          </a:bodyPr>
          <a:lstStyle>
            <a:defPPr>
              <a:defRPr lang="zh-CN"/>
            </a:defPPr>
            <a:lvl1pPr>
              <a:defRPr sz="3600" b="1">
                <a:solidFill>
                  <a:srgbClr val="009AA0"/>
                </a:solidFill>
                <a:latin typeface="方正静蕾简体" panose="02000000000000000000" pitchFamily="2" charset="-122"/>
                <a:ea typeface="方正静蕾简体" panose="02000000000000000000" pitchFamily="2" charset="-122"/>
              </a:defRPr>
            </a:lvl1pPr>
          </a:lstStyle>
          <a:p>
            <a:r>
              <a:rPr lang="en-US" altLang="zh-CN">
                <a:latin typeface="Arial" panose="020B0604020202020204" pitchFamily="34" charset="0"/>
                <a:ea typeface="+mn-ea"/>
                <a:cs typeface="Arial" panose="020B0604020202020204" pitchFamily="34" charset="0"/>
                <a:sym typeface="+mn-lt"/>
              </a:rPr>
              <a:t>BƯỚC 3: LÀM ĐUÔI ĐÈN LỒNG</a:t>
            </a:r>
            <a:endParaRPr lang="zh-CN" altLang="en-US" dirty="0">
              <a:latin typeface="Arial" panose="020B0604020202020204" pitchFamily="34" charset="0"/>
              <a:ea typeface="+mn-ea"/>
              <a:cs typeface="Arial" panose="020B0604020202020204" pitchFamily="34" charset="0"/>
              <a:sym typeface="+mn-lt"/>
            </a:endParaRPr>
          </a:p>
        </p:txBody>
      </p:sp>
      <p:pic>
        <p:nvPicPr>
          <p:cNvPr id="4" name="Picture 3">
            <a:extLst>
              <a:ext uri="{FF2B5EF4-FFF2-40B4-BE49-F238E27FC236}">
                <a16:creationId xmlns:a16="http://schemas.microsoft.com/office/drawing/2014/main" id="{11268D24-08C2-64CA-ECDE-2589DD34E6F2}"/>
              </a:ext>
            </a:extLst>
          </p:cNvPr>
          <p:cNvPicPr>
            <a:picLocks noChangeAspect="1"/>
          </p:cNvPicPr>
          <p:nvPr/>
        </p:nvPicPr>
        <p:blipFill rotWithShape="1">
          <a:blip r:embed="rId3"/>
          <a:srcRect l="27633" t="30420" r="55729" b="45037"/>
          <a:stretch/>
        </p:blipFill>
        <p:spPr bwMode="auto">
          <a:xfrm>
            <a:off x="2423592" y="1700808"/>
            <a:ext cx="2641894" cy="2193093"/>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1ECEB5F6-9777-7492-5E2F-71407C201218}"/>
              </a:ext>
            </a:extLst>
          </p:cNvPr>
          <p:cNvPicPr>
            <a:picLocks noChangeAspect="1"/>
          </p:cNvPicPr>
          <p:nvPr/>
        </p:nvPicPr>
        <p:blipFill rotWithShape="1">
          <a:blip r:embed="rId3"/>
          <a:srcRect l="59178" t="27478" r="27472" b="44484"/>
          <a:stretch/>
        </p:blipFill>
        <p:spPr bwMode="auto">
          <a:xfrm>
            <a:off x="7674701" y="1706563"/>
            <a:ext cx="1852263" cy="21873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510907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矩形 42"/>
          <p:cNvSpPr>
            <a:spLocks noChangeArrowheads="1"/>
          </p:cNvSpPr>
          <p:nvPr/>
        </p:nvSpPr>
        <p:spPr bwMode="auto">
          <a:xfrm>
            <a:off x="3215680" y="1988840"/>
            <a:ext cx="605951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pt-BR" kern="0">
                <a:latin typeface="Times New Roman" panose="02020603050405020304" pitchFamily="18" charset="0"/>
                <a:ea typeface="Calibri" panose="020F0502020204030204" pitchFamily="34" charset="0"/>
              </a:rPr>
              <a:t>Dùng bút màu trang trí hoặc có thể cắt thêm một số chi tiết rồi dán vào đèn lồng tùy thích.</a:t>
            </a:r>
            <a:endParaRPr lang="zh-CN" altLang="en-US" kern="0" dirty="0">
              <a:latin typeface="Times New Roman" panose="02020603050405020304" pitchFamily="18" charset="0"/>
              <a:ea typeface="Calibri" panose="020F0502020204030204" pitchFamily="34" charset="0"/>
              <a:sym typeface="+mn-lt"/>
            </a:endParaRPr>
          </a:p>
        </p:txBody>
      </p:sp>
      <p:sp>
        <p:nvSpPr>
          <p:cNvPr id="26" name="文本框 25"/>
          <p:cNvSpPr txBox="1"/>
          <p:nvPr/>
        </p:nvSpPr>
        <p:spPr>
          <a:xfrm>
            <a:off x="1265861" y="383857"/>
            <a:ext cx="7669987" cy="646331"/>
          </a:xfrm>
          <a:prstGeom prst="rect">
            <a:avLst/>
          </a:prstGeom>
          <a:noFill/>
        </p:spPr>
        <p:txBody>
          <a:bodyPr wrap="square" rtlCol="0">
            <a:spAutoFit/>
          </a:bodyPr>
          <a:lstStyle>
            <a:defPPr>
              <a:defRPr lang="zh-CN"/>
            </a:defPPr>
            <a:lvl1pPr>
              <a:defRPr sz="3600" b="1">
                <a:solidFill>
                  <a:srgbClr val="009AA0"/>
                </a:solidFill>
                <a:latin typeface="方正静蕾简体" panose="02000000000000000000" pitchFamily="2" charset="-122"/>
                <a:ea typeface="方正静蕾简体" panose="02000000000000000000" pitchFamily="2" charset="-122"/>
              </a:defRPr>
            </a:lvl1pPr>
          </a:lstStyle>
          <a:p>
            <a:r>
              <a:rPr lang="en-US" altLang="zh-CN">
                <a:latin typeface="Arial" panose="020B0604020202020204" pitchFamily="34" charset="0"/>
                <a:ea typeface="+mn-ea"/>
                <a:cs typeface="Arial" panose="020B0604020202020204" pitchFamily="34" charset="0"/>
                <a:sym typeface="+mn-lt"/>
              </a:rPr>
              <a:t>BƯỚC 4: TRANG TRÍ ĐÈN LỒNG</a:t>
            </a:r>
            <a:endParaRPr lang="zh-CN" altLang="en-US" dirty="0">
              <a:latin typeface="Arial" panose="020B0604020202020204" pitchFamily="34" charset="0"/>
              <a:ea typeface="+mn-ea"/>
              <a:cs typeface="Arial" panose="020B0604020202020204" pitchFamily="34" charset="0"/>
              <a:sym typeface="+mn-lt"/>
            </a:endParaRPr>
          </a:p>
        </p:txBody>
      </p:sp>
    </p:spTree>
    <p:extLst>
      <p:ext uri="{BB962C8B-B14F-4D97-AF65-F5344CB8AC3E}">
        <p14:creationId xmlns:p14="http://schemas.microsoft.com/office/powerpoint/2010/main" val="1065314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0000"/>
                                  </p:iterate>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flipH="1">
            <a:off x="4549590" y="4363943"/>
            <a:ext cx="3668401" cy="830997"/>
          </a:xfrm>
          <a:prstGeom prst="rect">
            <a:avLst/>
          </a:prstGeom>
          <a:noFill/>
        </p:spPr>
        <p:txBody>
          <a:bodyPr wrap="square" rtlCol="0">
            <a:spAutoFit/>
          </a:bodyPr>
          <a:lstStyle/>
          <a:p>
            <a:pPr algn="ctr"/>
            <a:r>
              <a:rPr lang="en-US" altLang="zh-CN" sz="4800" b="1">
                <a:solidFill>
                  <a:srgbClr val="5DB62D"/>
                </a:solidFill>
                <a:latin typeface="Arial" panose="020B0604020202020204" pitchFamily="34" charset="0"/>
                <a:cs typeface="Arial" panose="020B0604020202020204" pitchFamily="34" charset="0"/>
                <a:sym typeface="+mn-lt"/>
              </a:rPr>
              <a:t>VẬN DỤNG</a:t>
            </a:r>
            <a:endParaRPr lang="zh-CN" altLang="en-US" sz="4800" b="1" dirty="0">
              <a:solidFill>
                <a:srgbClr val="5DB62D"/>
              </a:solidFill>
              <a:latin typeface="Arial" panose="020B0604020202020204" pitchFamily="34" charset="0"/>
              <a:cs typeface="Arial" panose="020B0604020202020204" pitchFamily="34" charset="0"/>
              <a:sym typeface="+mn-lt"/>
            </a:endParaRPr>
          </a:p>
        </p:txBody>
      </p:sp>
      <p:sp>
        <p:nvSpPr>
          <p:cNvPr id="10" name="文本框 9"/>
          <p:cNvSpPr txBox="1"/>
          <p:nvPr/>
        </p:nvSpPr>
        <p:spPr>
          <a:xfrm flipH="1">
            <a:off x="5663952" y="2053297"/>
            <a:ext cx="1189894" cy="1015663"/>
          </a:xfrm>
          <a:prstGeom prst="rect">
            <a:avLst/>
          </a:prstGeom>
          <a:noFill/>
        </p:spPr>
        <p:txBody>
          <a:bodyPr wrap="square" rtlCol="0">
            <a:spAutoFit/>
          </a:bodyPr>
          <a:lstStyle>
            <a:defPPr>
              <a:defRPr lang="zh-CN"/>
            </a:defPPr>
            <a:lvl1pPr algn="ctr">
              <a:defRPr sz="4000" b="1">
                <a:latin typeface="方正静蕾简体" panose="02000000000000000000" pitchFamily="2" charset="-122"/>
                <a:ea typeface="方正静蕾简体" panose="02000000000000000000" pitchFamily="2" charset="-122"/>
              </a:defRPr>
            </a:lvl1pPr>
          </a:lstStyle>
          <a:p>
            <a:r>
              <a:rPr lang="en-US" altLang="zh-CN" sz="6000" dirty="0">
                <a:solidFill>
                  <a:srgbClr val="5DB62D"/>
                </a:solidFill>
                <a:latin typeface="+mn-lt"/>
                <a:ea typeface="+mn-ea"/>
                <a:cs typeface="+mn-ea"/>
                <a:sym typeface="+mn-lt"/>
              </a:rPr>
              <a:t>03</a:t>
            </a:r>
            <a:endParaRPr lang="zh-CN" altLang="en-US" sz="6000" dirty="0">
              <a:solidFill>
                <a:srgbClr val="5DB62D"/>
              </a:solidFill>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10" presetClass="entr" presetSubtype="0" fill="hold" grpId="0" nodeType="afterEffect">
                                  <p:stCondLst>
                                    <p:cond delay="0"/>
                                  </p:stCondLst>
                                  <p:iterate type="lt">
                                    <p:tmPct val="10000"/>
                                  </p:iterate>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screen">
            <a:extLst>
              <a:ext uri="{28A0092B-C50C-407E-A947-70E740481C1C}">
                <a14:useLocalDpi xmlns:a14="http://schemas.microsoft.com/office/drawing/2010/main"/>
              </a:ext>
            </a:extLst>
          </a:blip>
          <a:srcRect t="-1220"/>
          <a:stretch>
            <a:fillRect/>
          </a:stretch>
        </p:blipFill>
        <p:spPr>
          <a:xfrm>
            <a:off x="4943872" y="-25416"/>
            <a:ext cx="6023992" cy="6883779"/>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67608" y="382403"/>
            <a:ext cx="4272054" cy="3960440"/>
          </a:xfrm>
          <a:prstGeom prst="rect">
            <a:avLst/>
          </a:prstGeom>
        </p:spPr>
      </p:pic>
      <p:pic>
        <p:nvPicPr>
          <p:cNvPr id="3" name="图片 2"/>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911424" y="1093186"/>
            <a:ext cx="2509654" cy="5754960"/>
          </a:xfrm>
          <a:prstGeom prst="rect">
            <a:avLst/>
          </a:prstGeom>
        </p:spPr>
      </p:pic>
      <p:sp>
        <p:nvSpPr>
          <p:cNvPr id="6" name="文本框 5"/>
          <p:cNvSpPr txBox="1"/>
          <p:nvPr/>
        </p:nvSpPr>
        <p:spPr>
          <a:xfrm>
            <a:off x="5863179" y="2405951"/>
            <a:ext cx="6149360" cy="923330"/>
          </a:xfrm>
          <a:prstGeom prst="rect">
            <a:avLst/>
          </a:prstGeom>
          <a:noFill/>
        </p:spPr>
        <p:txBody>
          <a:bodyPr wrap="square" rtlCol="0">
            <a:spAutoFit/>
          </a:bodyPr>
          <a:lstStyle/>
          <a:p>
            <a:pPr algn="ctr"/>
            <a:r>
              <a:rPr lang="en-US" altLang="zh-CN" sz="5400" b="1">
                <a:blipFill>
                  <a:blip r:embed="rId6"/>
                  <a:stretch>
                    <a:fillRect/>
                  </a:stretch>
                </a:blipFill>
                <a:latin typeface="Arial" panose="020B0604020202020204" pitchFamily="34" charset="0"/>
                <a:cs typeface="Arial" panose="020B0604020202020204" pitchFamily="34" charset="0"/>
                <a:sym typeface="+mn-lt"/>
              </a:rPr>
              <a:t>HỌC TỐT</a:t>
            </a:r>
            <a:endParaRPr lang="zh-CN" altLang="en-US" sz="5400" b="1" dirty="0">
              <a:blipFill>
                <a:blip r:embed="rId6"/>
                <a:stretch>
                  <a:fillRect/>
                </a:stretch>
              </a:blipFill>
              <a:latin typeface="Arial" panose="020B0604020202020204" pitchFamily="34" charset="0"/>
              <a:cs typeface="Arial" panose="020B0604020202020204" pitchFamily="34" charset="0"/>
              <a:sym typeface="+mn-lt"/>
            </a:endParaRPr>
          </a:p>
        </p:txBody>
      </p:sp>
      <p:sp>
        <p:nvSpPr>
          <p:cNvPr id="7" name="文本框 6"/>
          <p:cNvSpPr txBox="1"/>
          <p:nvPr/>
        </p:nvSpPr>
        <p:spPr>
          <a:xfrm>
            <a:off x="6235101" y="1628800"/>
            <a:ext cx="5405516" cy="830997"/>
          </a:xfrm>
          <a:prstGeom prst="rect">
            <a:avLst/>
          </a:prstGeom>
          <a:noFill/>
        </p:spPr>
        <p:txBody>
          <a:bodyPr wrap="square" rtlCol="0">
            <a:spAutoFit/>
          </a:bodyPr>
          <a:lstStyle/>
          <a:p>
            <a:pPr algn="ctr"/>
            <a:r>
              <a:rPr lang="en-US" altLang="zh-CN" sz="4800" b="1">
                <a:blipFill>
                  <a:blip r:embed="rId7"/>
                  <a:stretch>
                    <a:fillRect/>
                  </a:stretch>
                </a:blipFill>
                <a:cs typeface="+mn-ea"/>
                <a:sym typeface="+mn-lt"/>
              </a:rPr>
              <a:t>CHÚC CÁC EM </a:t>
            </a:r>
            <a:endParaRPr lang="zh-CN" altLang="en-US" sz="4800" b="1" dirty="0">
              <a:blipFill>
                <a:blip r:embed="rId7"/>
                <a:stretch>
                  <a:fillRect/>
                </a:stretch>
              </a:blipFill>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1250"/>
                                        <p:tgtEl>
                                          <p:spTgt spid="4"/>
                                        </p:tgtEl>
                                      </p:cBhvr>
                                    </p:animEffect>
                                  </p:childTnLst>
                                </p:cTn>
                              </p:par>
                            </p:childTnLst>
                          </p:cTn>
                        </p:par>
                        <p:par>
                          <p:cTn id="13" fill="hold">
                            <p:stCondLst>
                              <p:cond delay="1250"/>
                            </p:stCondLst>
                            <p:childTnLst>
                              <p:par>
                                <p:cTn id="14" presetID="56" presetClass="entr" presetSubtype="0" fill="hold" grpId="0" nodeType="afterEffect">
                                  <p:stCondLst>
                                    <p:cond delay="0"/>
                                  </p:stCondLst>
                                  <p:iterate type="lt">
                                    <p:tmPct val="10000"/>
                                  </p:iterate>
                                  <p:childTnLst>
                                    <p:set>
                                      <p:cBhvr>
                                        <p:cTn id="15" dur="1" fill="hold">
                                          <p:stCondLst>
                                            <p:cond delay="0"/>
                                          </p:stCondLst>
                                        </p:cTn>
                                        <p:tgtEl>
                                          <p:spTgt spid="7"/>
                                        </p:tgtEl>
                                        <p:attrNameLst>
                                          <p:attrName>style.visibility</p:attrName>
                                        </p:attrNameLst>
                                      </p:cBhvr>
                                      <p:to>
                                        <p:strVal val="visible"/>
                                      </p:to>
                                    </p:set>
                                    <p:anim by="(-#ppt_w*2)" calcmode="lin" valueType="num">
                                      <p:cBhvr rctx="PPT">
                                        <p:cTn id="16" dur="500" autoRev="1" fill="hold">
                                          <p:stCondLst>
                                            <p:cond delay="0"/>
                                          </p:stCondLst>
                                        </p:cTn>
                                        <p:tgtEl>
                                          <p:spTgt spid="7"/>
                                        </p:tgtEl>
                                        <p:attrNameLst>
                                          <p:attrName>ppt_w</p:attrName>
                                        </p:attrNameLst>
                                      </p:cBhvr>
                                    </p:anim>
                                    <p:anim by="(#ppt_w*0.50)" calcmode="lin" valueType="num">
                                      <p:cBhvr>
                                        <p:cTn id="17" dur="500" decel="50000" autoRev="1" fill="hold">
                                          <p:stCondLst>
                                            <p:cond delay="0"/>
                                          </p:stCondLst>
                                        </p:cTn>
                                        <p:tgtEl>
                                          <p:spTgt spid="7"/>
                                        </p:tgtEl>
                                        <p:attrNameLst>
                                          <p:attrName>ppt_x</p:attrName>
                                        </p:attrNameLst>
                                      </p:cBhvr>
                                    </p:anim>
                                    <p:anim from="(-#ppt_h/2)" to="(#ppt_y)" calcmode="lin" valueType="num">
                                      <p:cBhvr>
                                        <p:cTn id="18" dur="1000" fill="hold">
                                          <p:stCondLst>
                                            <p:cond delay="0"/>
                                          </p:stCondLst>
                                        </p:cTn>
                                        <p:tgtEl>
                                          <p:spTgt spid="7"/>
                                        </p:tgtEl>
                                        <p:attrNameLst>
                                          <p:attrName>ppt_y</p:attrName>
                                        </p:attrNameLst>
                                      </p:cBhvr>
                                    </p:anim>
                                    <p:animRot by="21600000">
                                      <p:cBhvr>
                                        <p:cTn id="19" dur="1000" fill="hold">
                                          <p:stCondLst>
                                            <p:cond delay="0"/>
                                          </p:stCondLst>
                                        </p:cTn>
                                        <p:tgtEl>
                                          <p:spTgt spid="7"/>
                                        </p:tgtEl>
                                        <p:attrNameLst>
                                          <p:attrName>r</p:attrName>
                                        </p:attrNameLst>
                                      </p:cBhvr>
                                    </p:animRot>
                                  </p:childTnLst>
                                </p:cTn>
                              </p:par>
                            </p:childTnLst>
                          </p:cTn>
                        </p:par>
                        <p:par>
                          <p:cTn id="20" fill="hold">
                            <p:stCondLst>
                              <p:cond delay="3050"/>
                            </p:stCondLst>
                            <p:childTnLst>
                              <p:par>
                                <p:cTn id="21" presetID="10" presetClass="entr" presetSubtype="0" fill="hold" grpId="1" nodeType="afterEffect">
                                  <p:stCondLst>
                                    <p:cond delay="0"/>
                                  </p:stCondLst>
                                  <p:iterate type="lt">
                                    <p:tmPct val="0"/>
                                  </p:iterate>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3550"/>
                            </p:stCondLst>
                            <p:childTnLst>
                              <p:par>
                                <p:cTn id="25" presetID="2" presetClass="entr" presetSubtype="2" fill="hold" grpId="0" nodeType="afterEffect">
                                  <p:stCondLst>
                                    <p:cond delay="0"/>
                                  </p:stCondLst>
                                  <p:iterate type="lt">
                                    <p:tmPct val="10000"/>
                                  </p:iterate>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250" fill="hold"/>
                                        <p:tgtEl>
                                          <p:spTgt spid="6"/>
                                        </p:tgtEl>
                                        <p:attrNameLst>
                                          <p:attrName>ppt_x</p:attrName>
                                        </p:attrNameLst>
                                      </p:cBhvr>
                                      <p:tavLst>
                                        <p:tav tm="0">
                                          <p:val>
                                            <p:strVal val="1+#ppt_w/2"/>
                                          </p:val>
                                        </p:tav>
                                        <p:tav tm="100000">
                                          <p:val>
                                            <p:strVal val="#ppt_x"/>
                                          </p:val>
                                        </p:tav>
                                      </p:tavLst>
                                    </p:anim>
                                    <p:anim calcmode="lin" valueType="num">
                                      <p:cBhvr additive="base">
                                        <p:cTn id="28" dur="1250" fill="hold"/>
                                        <p:tgtEl>
                                          <p:spTgt spid="6"/>
                                        </p:tgtEl>
                                        <p:attrNameLst>
                                          <p:attrName>ppt_y</p:attrName>
                                        </p:attrNameLst>
                                      </p:cBhvr>
                                      <p:tavLst>
                                        <p:tav tm="0">
                                          <p:val>
                                            <p:strVal val="#ppt_y"/>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750"/>
                                        <p:tgtEl>
                                          <p:spTgt spid="5"/>
                                        </p:tgtEl>
                                      </p:cBhvr>
                                    </p:animEffect>
                                    <p:anim calcmode="lin" valueType="num">
                                      <p:cBhvr>
                                        <p:cTn id="32" dur="1750" fill="hold"/>
                                        <p:tgtEl>
                                          <p:spTgt spid="5"/>
                                        </p:tgtEl>
                                        <p:attrNameLst>
                                          <p:attrName>ppt_x</p:attrName>
                                        </p:attrNameLst>
                                      </p:cBhvr>
                                      <p:tavLst>
                                        <p:tav tm="0">
                                          <p:val>
                                            <p:strVal val="#ppt_x"/>
                                          </p:val>
                                        </p:tav>
                                        <p:tav tm="100000">
                                          <p:val>
                                            <p:strVal val="#ppt_x"/>
                                          </p:val>
                                        </p:tav>
                                      </p:tavLst>
                                    </p:anim>
                                    <p:anim calcmode="lin" valueType="num">
                                      <p:cBhvr>
                                        <p:cTn id="33" dur="1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Lst>
  </p:timing>
</p:sld>
</file>

<file path=ppt/theme/theme1.xml><?xml version="1.0" encoding="utf-8"?>
<a:theme xmlns:a="http://schemas.openxmlformats.org/drawingml/2006/main" name="第一PPT，www.1ppt.com">
  <a:themeElements>
    <a:clrScheme name="黄绿色">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ls0hpgx5">
      <a:majorFont>
        <a:latin typeface="微软雅黑"/>
        <a:ea typeface="方正卡通简体"/>
        <a:cs typeface=""/>
      </a:majorFont>
      <a:minorFont>
        <a:latin typeface="微软雅黑"/>
        <a:ea typeface="方正卡通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TotalTime>
  <Words>282</Words>
  <Application>Microsoft Office PowerPoint</Application>
  <PresentationFormat>Widescreen</PresentationFormat>
  <Paragraphs>39</Paragraphs>
  <Slides>9</Slides>
  <Notes>9</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微软雅黑</vt:lpstr>
      <vt:lpstr>Arial</vt:lpstr>
      <vt:lpstr>Calibri</vt:lpstr>
      <vt:lpstr>Times New Roman</vt:lpstr>
      <vt:lpstr>第一PPT，www.1ppt.com</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儿童绘画</dc:title>
  <dc:creator>第一PPT</dc:creator>
  <cp:keywords>www.1ppt.com</cp:keywords>
  <dc:description>www.1ppt.com</dc:description>
  <cp:lastModifiedBy>Administrator</cp:lastModifiedBy>
  <cp:revision>28</cp:revision>
  <dcterms:created xsi:type="dcterms:W3CDTF">2014-06-06T07:22:00Z</dcterms:created>
  <dcterms:modified xsi:type="dcterms:W3CDTF">2023-09-16T12:09:07Z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2052-10.1.0.6554</vt:lpwstr>
  </property>
</Properties>
</file>