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8" r:id="rId3"/>
    <p:sldId id="273" r:id="rId4"/>
    <p:sldId id="274" r:id="rId5"/>
    <p:sldId id="275" r:id="rId6"/>
    <p:sldId id="269" r:id="rId7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1620" autoAdjust="0"/>
  </p:normalViewPr>
  <p:slideViewPr>
    <p:cSldViewPr>
      <p:cViewPr varScale="1">
        <p:scale>
          <a:sx n="63" d="100"/>
          <a:sy n="63" d="100"/>
        </p:scale>
        <p:origin x="-504" y="-82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Cau%20hoi/Cau%202.pptx" TargetMode="External"/><Relationship Id="rId13" Type="http://schemas.openxmlformats.org/officeDocument/2006/relationships/image" Target="../media/image10.jpeg"/><Relationship Id="rId3" Type="http://schemas.openxmlformats.org/officeDocument/2006/relationships/slideLayout" Target="../slideLayouts/slideLayout1.xml"/><Relationship Id="rId7" Type="http://schemas.openxmlformats.org/officeDocument/2006/relationships/hyperlink" Target="Cau%20hoi/Cau%204.pptx" TargetMode="External"/><Relationship Id="rId12" Type="http://schemas.openxmlformats.org/officeDocument/2006/relationships/hyperlink" Target="Cau%20hoi/Cau%207.pptx" TargetMode="Externa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hyperlink" Target="Cau%20hoi/Cau%201.pptx" TargetMode="External"/><Relationship Id="rId11" Type="http://schemas.openxmlformats.org/officeDocument/2006/relationships/hyperlink" Target="Cau%20hoi/Cau%206.pptx" TargetMode="External"/><Relationship Id="rId5" Type="http://schemas.openxmlformats.org/officeDocument/2006/relationships/image" Target="../media/image9.png"/><Relationship Id="rId10" Type="http://schemas.openxmlformats.org/officeDocument/2006/relationships/hyperlink" Target="Cau%20hoi/Cau%205.pptx" TargetMode="External"/><Relationship Id="rId4" Type="http://schemas.openxmlformats.org/officeDocument/2006/relationships/image" Target="../media/image8.png"/><Relationship Id="rId9" Type="http://schemas.openxmlformats.org/officeDocument/2006/relationships/hyperlink" Target="Cau%20hoi/Cau%203.pptx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0066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: BẢNG CHIA </a:t>
            </a:r>
            <a:r>
              <a:rPr lang="en-US" sz="5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9 </a:t>
            </a:r>
            <a:r>
              <a:rPr lang="en-US" sz="5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(T2)</a:t>
            </a:r>
            <a:endParaRPr lang="en-US" sz="5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479" y="6230770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vongqu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968646" y="-924977"/>
            <a:ext cx="813832" cy="812800"/>
          </a:xfrm>
          <a:prstGeom prst="rect">
            <a:avLst/>
          </a:prstGeom>
        </p:spPr>
      </p:pic>
      <p:sp>
        <p:nvSpPr>
          <p:cNvPr id="62" name="TextBox 61"/>
          <p:cNvSpPr txBox="1"/>
          <p:nvPr/>
        </p:nvSpPr>
        <p:spPr>
          <a:xfrm>
            <a:off x="4321481" y="1276142"/>
            <a:ext cx="6934719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600" b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TRÒ CHƠI: CON SỐ MAY MẮN</a:t>
            </a:r>
          </a:p>
        </p:txBody>
      </p:sp>
      <p:grpSp>
        <p:nvGrpSpPr>
          <p:cNvPr id="63" name="Group 62"/>
          <p:cNvGrpSpPr/>
          <p:nvPr/>
        </p:nvGrpSpPr>
        <p:grpSpPr>
          <a:xfrm>
            <a:off x="10131551" y="2428672"/>
            <a:ext cx="4505528" cy="4505528"/>
            <a:chOff x="9918032" y="2667000"/>
            <a:chExt cx="4505528" cy="4505528"/>
          </a:xfrm>
        </p:grpSpPr>
        <p:pic>
          <p:nvPicPr>
            <p:cNvPr id="64" name="Picture 2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878" t="38866" r="35292" b="27659"/>
            <a:stretch/>
          </p:blipFill>
          <p:spPr bwMode="auto">
            <a:xfrm>
              <a:off x="9918032" y="2667000"/>
              <a:ext cx="4505528" cy="45055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5" name="TextBox 64"/>
            <p:cNvSpPr txBox="1"/>
            <p:nvPr/>
          </p:nvSpPr>
          <p:spPr>
            <a:xfrm rot="19631274">
              <a:off x="11287697" y="3338058"/>
              <a:ext cx="49244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smtClean="0">
                  <a:solidFill>
                    <a:srgbClr val="FF6600"/>
                  </a:solidFill>
                  <a:latin typeface="Times New Roman" pitchFamily="18" charset="0"/>
                  <a:cs typeface="Times New Roman" pitchFamily="18" charset="0"/>
                </a:rPr>
                <a:t>7</a:t>
              </a:r>
              <a:endParaRPr lang="en-US" sz="4800" b="1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 rot="1790714">
              <a:off x="12531450" y="3337763"/>
              <a:ext cx="49244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en-US" sz="4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 rot="4367033">
              <a:off x="13262804" y="4175915"/>
              <a:ext cx="49244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6</a:t>
              </a:r>
              <a:endParaRPr lang="en-US" sz="48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 rot="7469450">
              <a:off x="13014379" y="5345261"/>
              <a:ext cx="49244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en-US" sz="4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 rot="10800000">
              <a:off x="11928157" y="5961480"/>
              <a:ext cx="49244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smtClean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endParaRPr lang="en-US" sz="4800" b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 rot="14373383">
              <a:off x="10804726" y="5426144"/>
              <a:ext cx="49244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endParaRPr lang="en-US" sz="4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 rot="17617700">
              <a:off x="10520130" y="4175915"/>
              <a:ext cx="49244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smtClean="0">
                  <a:solidFill>
                    <a:srgbClr val="6600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en-US" sz="4800" b="1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72" name="Straight Arrow Connector 71"/>
          <p:cNvCxnSpPr/>
          <p:nvPr/>
        </p:nvCxnSpPr>
        <p:spPr>
          <a:xfrm flipV="1">
            <a:off x="12384315" y="3176837"/>
            <a:ext cx="3582" cy="1534417"/>
          </a:xfrm>
          <a:prstGeom prst="straightConnector1">
            <a:avLst/>
          </a:prstGeom>
          <a:ln w="190500">
            <a:solidFill>
              <a:srgbClr val="FF0000"/>
            </a:solidFill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ectangle 72">
            <a:hlinkClick r:id="rId6" action="ppaction://hlinkpres?slideindex=1&amp;slidetitle="/>
          </p:cNvPr>
          <p:cNvSpPr/>
          <p:nvPr/>
        </p:nvSpPr>
        <p:spPr>
          <a:xfrm>
            <a:off x="875737" y="2971800"/>
            <a:ext cx="2471234" cy="923330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    </a:t>
            </a:r>
            <a:endParaRPr lang="en-US" sz="5400" b="1" cap="none" spc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4" name="Rectangle 73">
            <a:hlinkClick r:id="rId7" action="ppaction://hlinkpres?slideindex=1&amp;slidetitle="/>
          </p:cNvPr>
          <p:cNvSpPr/>
          <p:nvPr/>
        </p:nvSpPr>
        <p:spPr>
          <a:xfrm>
            <a:off x="3644030" y="4529723"/>
            <a:ext cx="2471234" cy="923330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    </a:t>
            </a:r>
            <a:endParaRPr lang="en-US" sz="5400" b="1" cap="none" spc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5" name="Rectangle 74">
            <a:hlinkClick r:id="rId8" action="ppaction://hlinkpres?slideindex=1&amp;slidetitle="/>
          </p:cNvPr>
          <p:cNvSpPr/>
          <p:nvPr/>
        </p:nvSpPr>
        <p:spPr>
          <a:xfrm>
            <a:off x="3644030" y="2971800"/>
            <a:ext cx="2471234" cy="923330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    </a:t>
            </a:r>
            <a:endParaRPr lang="en-US" sz="5400" b="1" cap="none" spc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6" name="Rectangle 75">
            <a:hlinkClick r:id="rId9" action="ppaction://hlinkpres?slideindex=1&amp;slidetitle="/>
          </p:cNvPr>
          <p:cNvSpPr/>
          <p:nvPr/>
        </p:nvSpPr>
        <p:spPr>
          <a:xfrm>
            <a:off x="6400800" y="2986268"/>
            <a:ext cx="2471234" cy="923330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    </a:t>
            </a:r>
            <a:endParaRPr lang="en-US" sz="5400" b="1" cap="none" spc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7" name="Rectangle 76">
            <a:hlinkClick r:id="rId10" action="ppaction://hlinkpres?slideindex=1&amp;slidetitle="/>
          </p:cNvPr>
          <p:cNvSpPr/>
          <p:nvPr/>
        </p:nvSpPr>
        <p:spPr>
          <a:xfrm>
            <a:off x="763985" y="6001523"/>
            <a:ext cx="2458410" cy="923330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5    </a:t>
            </a:r>
            <a:endParaRPr lang="en-US" sz="5400" b="1" cap="none" spc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8" name="Rectangle 77">
            <a:hlinkClick r:id="rId11" action="ppaction://hlinkpres?slideindex=1&amp;slidetitle="/>
          </p:cNvPr>
          <p:cNvSpPr/>
          <p:nvPr/>
        </p:nvSpPr>
        <p:spPr>
          <a:xfrm>
            <a:off x="3644030" y="6011450"/>
            <a:ext cx="2471234" cy="923330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6    </a:t>
            </a:r>
            <a:endParaRPr lang="en-US" sz="5400" b="1" cap="none" spc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9" name="Rectangle 78">
            <a:hlinkClick r:id="rId12" action="ppaction://hlinkpres?slideindex=1&amp;slidetitle="/>
          </p:cNvPr>
          <p:cNvSpPr/>
          <p:nvPr/>
        </p:nvSpPr>
        <p:spPr>
          <a:xfrm>
            <a:off x="6400800" y="6011450"/>
            <a:ext cx="2471234" cy="923330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7    </a:t>
            </a:r>
            <a:endParaRPr lang="en-US" sz="5400" b="1" cap="none" spc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pSp>
        <p:nvGrpSpPr>
          <p:cNvPr id="80" name="Group 79"/>
          <p:cNvGrpSpPr/>
          <p:nvPr/>
        </p:nvGrpSpPr>
        <p:grpSpPr>
          <a:xfrm>
            <a:off x="9955689" y="4729958"/>
            <a:ext cx="4888232" cy="3499642"/>
            <a:chOff x="9955689" y="4729958"/>
            <a:chExt cx="4888232" cy="3499642"/>
          </a:xfrm>
        </p:grpSpPr>
        <p:sp>
          <p:nvSpPr>
            <p:cNvPr id="81" name="Plaque 80"/>
            <p:cNvSpPr/>
            <p:nvPr/>
          </p:nvSpPr>
          <p:spPr>
            <a:xfrm>
              <a:off x="10144919" y="7086600"/>
              <a:ext cx="4495800" cy="990600"/>
            </a:xfrm>
            <a:prstGeom prst="plaque">
              <a:avLst/>
            </a:prstGeom>
            <a:blipFill>
              <a:blip r:embed="rId13"/>
              <a:tile tx="0" ty="0" sx="100000" sy="100000" flip="none" algn="tl"/>
            </a:blipFill>
            <a:ln w="1016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BẮT ĐẦU QUAY</a:t>
              </a:r>
              <a:endPara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2" name="Group 81"/>
            <p:cNvGrpSpPr/>
            <p:nvPr/>
          </p:nvGrpSpPr>
          <p:grpSpPr>
            <a:xfrm>
              <a:off x="9955689" y="4729958"/>
              <a:ext cx="4888232" cy="3499642"/>
              <a:chOff x="9955689" y="4745198"/>
              <a:chExt cx="4888232" cy="3499642"/>
            </a:xfrm>
          </p:grpSpPr>
          <p:cxnSp>
            <p:nvCxnSpPr>
              <p:cNvPr id="84" name="Straight Connector 83"/>
              <p:cNvCxnSpPr>
                <a:endCxn id="69" idx="2"/>
              </p:cNvCxnSpPr>
              <p:nvPr/>
            </p:nvCxnSpPr>
            <p:spPr>
              <a:xfrm flipH="1">
                <a:off x="12387897" y="4745198"/>
                <a:ext cx="4922" cy="977954"/>
              </a:xfrm>
              <a:prstGeom prst="line">
                <a:avLst/>
              </a:prstGeom>
              <a:ln w="101600">
                <a:solidFill>
                  <a:srgbClr val="0000CC"/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/>
              <p:cNvCxnSpPr/>
              <p:nvPr/>
            </p:nvCxnSpPr>
            <p:spPr>
              <a:xfrm flipH="1">
                <a:off x="9955689" y="8244840"/>
                <a:ext cx="4888232" cy="0"/>
              </a:xfrm>
              <a:prstGeom prst="line">
                <a:avLst/>
              </a:prstGeom>
              <a:ln w="101600">
                <a:solidFill>
                  <a:srgbClr val="0000C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>
                <a:off x="11795857" y="5633794"/>
                <a:ext cx="0" cy="1239446"/>
              </a:xfrm>
              <a:prstGeom prst="line">
                <a:avLst/>
              </a:prstGeom>
              <a:ln w="101600">
                <a:solidFill>
                  <a:srgbClr val="0000C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/>
              <p:nvPr/>
            </p:nvCxnSpPr>
            <p:spPr>
              <a:xfrm>
                <a:off x="12992229" y="5618554"/>
                <a:ext cx="0" cy="1210594"/>
              </a:xfrm>
              <a:prstGeom prst="line">
                <a:avLst/>
              </a:prstGeom>
              <a:ln w="101600">
                <a:solidFill>
                  <a:srgbClr val="0000C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>
                <a:off x="11747438" y="5664752"/>
                <a:ext cx="1244791" cy="4528"/>
              </a:xfrm>
              <a:prstGeom prst="line">
                <a:avLst/>
              </a:prstGeom>
              <a:ln w="101600">
                <a:solidFill>
                  <a:srgbClr val="0000C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/>
              <p:cNvCxnSpPr/>
              <p:nvPr/>
            </p:nvCxnSpPr>
            <p:spPr>
              <a:xfrm>
                <a:off x="10005219" y="6781800"/>
                <a:ext cx="0" cy="1463040"/>
              </a:xfrm>
              <a:prstGeom prst="line">
                <a:avLst/>
              </a:prstGeom>
              <a:ln w="101600">
                <a:solidFill>
                  <a:srgbClr val="0000C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>
              <a:xfrm>
                <a:off x="14790579" y="6819930"/>
                <a:ext cx="0" cy="1424910"/>
              </a:xfrm>
              <a:prstGeom prst="line">
                <a:avLst/>
              </a:prstGeom>
              <a:ln w="101600">
                <a:solidFill>
                  <a:srgbClr val="0000C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 flipV="1">
                <a:off x="9955689" y="6823740"/>
                <a:ext cx="1840168" cy="9144"/>
              </a:xfrm>
              <a:prstGeom prst="line">
                <a:avLst/>
              </a:prstGeom>
              <a:ln w="101600">
                <a:solidFill>
                  <a:srgbClr val="0000C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3" name="Straight Connector 82"/>
            <p:cNvCxnSpPr/>
            <p:nvPr/>
          </p:nvCxnSpPr>
          <p:spPr>
            <a:xfrm>
              <a:off x="12938919" y="6804690"/>
              <a:ext cx="1905000" cy="0"/>
            </a:xfrm>
            <a:prstGeom prst="line">
              <a:avLst/>
            </a:prstGeom>
            <a:ln w="10160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2" name="Group 9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93" name="Group 9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95" name="TextBox 9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6" name="TextBox 9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94" name="Straight Connector 9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8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0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2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4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6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8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0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2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4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6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8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0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2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4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30406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0400000">
                                      <p:cBhvr>
                                        <p:cTn id="50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7600000">
                                      <p:cBhvr>
                                        <p:cTn id="54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3600000">
                                      <p:cBhvr>
                                        <p:cTn id="58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9600000">
                                      <p:cBhvr>
                                        <p:cTn id="62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1700000">
                                      <p:cBhvr>
                                        <p:cTn id="66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0">
                                      <p:cBhvr>
                                        <p:cTn id="70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9140000">
                                      <p:cBhvr>
                                        <p:cTn id="74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</p:childTnLst>
        </p:cTn>
      </p:par>
    </p:tnLst>
    <p:bldLst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smtClean="0">
                <a:solidFill>
                  <a:srgbClr val="0000CC"/>
                </a:solidFill>
                <a:latin typeface="Times New Roman" pitchFamily="18" charset="0"/>
              </a:rPr>
              <a:t>Bài: BẢNG CHIA 9 (T2)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04119" y="1600200"/>
            <a:ext cx="2302233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Luyện tập:</a:t>
            </a:r>
            <a:endParaRPr lang="en-US" b="1" u="sng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2" t="28772" r="15325" b="17018"/>
          <a:stretch/>
        </p:blipFill>
        <p:spPr bwMode="auto">
          <a:xfrm>
            <a:off x="1204119" y="2286000"/>
            <a:ext cx="13868400" cy="6133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25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Box 14"/>
          <p:cNvSpPr txBox="1"/>
          <p:nvPr/>
        </p:nvSpPr>
        <p:spPr>
          <a:xfrm>
            <a:off x="1204119" y="1600200"/>
            <a:ext cx="2302233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Luyện tập:</a:t>
            </a:r>
            <a:endParaRPr lang="en-US" b="1" u="sng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smtClean="0">
                <a:solidFill>
                  <a:srgbClr val="0000CC"/>
                </a:solidFill>
                <a:latin typeface="Times New Roman" pitchFamily="18" charset="0"/>
              </a:rPr>
              <a:t>Bài: BẢNG CHIA 9 (T2)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98" t="29649" r="36353" b="61861"/>
          <a:stretch/>
        </p:blipFill>
        <p:spPr bwMode="auto">
          <a:xfrm>
            <a:off x="1217113" y="2286000"/>
            <a:ext cx="7192962" cy="745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2" t="38139" r="17468" b="24386"/>
          <a:stretch/>
        </p:blipFill>
        <p:spPr bwMode="auto">
          <a:xfrm>
            <a:off x="1494153" y="3276598"/>
            <a:ext cx="14173200" cy="4915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1941046" y="3826040"/>
            <a:ext cx="470000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4000">
                <a:latin typeface="Arial" pitchFamily="34" charset="0"/>
                <a:cs typeface="Arial" pitchFamily="34" charset="0"/>
              </a:rPr>
              <a:t>9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307119" y="3826040"/>
            <a:ext cx="470000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4000" smtClean="0">
                <a:latin typeface="Arial" pitchFamily="34" charset="0"/>
                <a:cs typeface="Arial" pitchFamily="34" charset="0"/>
              </a:rPr>
              <a:t>5</a:t>
            </a:r>
            <a:endParaRPr lang="en-US" sz="400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4563183" y="3826040"/>
            <a:ext cx="755335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4000" smtClean="0">
                <a:latin typeface="Arial" pitchFamily="34" charset="0"/>
                <a:cs typeface="Arial" pitchFamily="34" charset="0"/>
              </a:rPr>
              <a:t>45</a:t>
            </a:r>
            <a:endParaRPr lang="en-US" sz="400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1795919" y="5211650"/>
            <a:ext cx="755335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4000" smtClean="0">
                <a:latin typeface="Arial" pitchFamily="34" charset="0"/>
                <a:cs typeface="Arial" pitchFamily="34" charset="0"/>
              </a:rPr>
              <a:t>45</a:t>
            </a:r>
            <a:endParaRPr lang="en-US" sz="400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3271023" y="5235714"/>
            <a:ext cx="470000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4000" smtClean="0">
                <a:latin typeface="Arial" pitchFamily="34" charset="0"/>
                <a:cs typeface="Arial" pitchFamily="34" charset="0"/>
              </a:rPr>
              <a:t>9</a:t>
            </a:r>
            <a:endParaRPr lang="en-US" sz="400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4678719" y="5235714"/>
            <a:ext cx="470000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4000" smtClean="0">
                <a:latin typeface="Arial" pitchFamily="34" charset="0"/>
                <a:cs typeface="Arial" pitchFamily="34" charset="0"/>
              </a:rPr>
              <a:t>5</a:t>
            </a:r>
            <a:endParaRPr lang="en-US" sz="400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795919" y="6629400"/>
            <a:ext cx="755335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4000" smtClean="0">
                <a:latin typeface="Arial" pitchFamily="34" charset="0"/>
                <a:cs typeface="Arial" pitchFamily="34" charset="0"/>
              </a:rPr>
              <a:t>45</a:t>
            </a:r>
            <a:endParaRPr lang="en-US" sz="400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3271023" y="6653464"/>
            <a:ext cx="470000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4000" smtClean="0">
                <a:latin typeface="Arial" pitchFamily="34" charset="0"/>
                <a:cs typeface="Arial" pitchFamily="34" charset="0"/>
              </a:rPr>
              <a:t>5</a:t>
            </a:r>
            <a:endParaRPr lang="en-US" sz="400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4678719" y="6653464"/>
            <a:ext cx="470000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4000" smtClean="0">
                <a:latin typeface="Arial" pitchFamily="34" charset="0"/>
                <a:cs typeface="Arial" pitchFamily="34" charset="0"/>
              </a:rPr>
              <a:t>9</a:t>
            </a:r>
            <a:endParaRPr lang="en-US" sz="400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9856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Box 14"/>
          <p:cNvSpPr txBox="1"/>
          <p:nvPr/>
        </p:nvSpPr>
        <p:spPr>
          <a:xfrm>
            <a:off x="1204119" y="1600200"/>
            <a:ext cx="2234586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Vận dụng:</a:t>
            </a:r>
            <a:endParaRPr lang="en-US" b="1" u="sng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39142" y="2138809"/>
            <a:ext cx="145126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5. </a:t>
            </a:r>
            <a:r>
              <a:rPr lang="en-US" sz="3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Sau khi chế biến 81 kg nhãn tươi thành long nhãn, cô Yên thu được số ki-lô-gam long nhãn đã giảm đi 9 lần so với số </a:t>
            </a:r>
            <a:r>
              <a:rPr lang="en-US" sz="36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ki-lô-gam nhân tươi. Hỏi cô Yên đã thu được bao nhiêu ki-lô-gam long nhãn?</a:t>
            </a:r>
            <a:endParaRPr lang="en-US" sz="36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099430" y="3849469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u="sng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Tóm tắt</a:t>
            </a:r>
            <a:endParaRPr lang="en-US" sz="3600" b="1" u="sng">
              <a:solidFill>
                <a:srgbClr val="FF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488659" y="4570274"/>
            <a:ext cx="786885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- Chế biến 81 kg nhãn tươi.</a:t>
            </a:r>
          </a:p>
          <a:p>
            <a:pPr algn="just"/>
            <a:r>
              <a:rPr lang="en-US" sz="3600" b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- Số long nhãn: giảm 9 lần.</a:t>
            </a:r>
          </a:p>
          <a:p>
            <a:pPr algn="just"/>
            <a:r>
              <a:rPr lang="en-US" sz="3600" b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- Hỏi số ki-lô-gam long nhãn: ….kg?</a:t>
            </a:r>
            <a:endParaRPr lang="en-US" sz="3600" b="1">
              <a:solidFill>
                <a:srgbClr val="FF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843649" y="6436713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endParaRPr lang="en-US" sz="3600" b="1" u="sng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728119" y="7086600"/>
            <a:ext cx="112775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Cô </a:t>
            </a:r>
            <a:r>
              <a:rPr lang="en-US" sz="3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Yên đã thu được </a:t>
            </a:r>
            <a:r>
              <a:rPr lang="en-US" sz="36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 ki-lô-gam </a:t>
            </a:r>
            <a:r>
              <a:rPr lang="en-US" sz="3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long nhãn là</a:t>
            </a:r>
            <a:r>
              <a:rPr lang="en-US" sz="36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36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81 : 9 = 9 (kg)</a:t>
            </a:r>
          </a:p>
          <a:p>
            <a:pPr algn="ctr"/>
            <a:r>
              <a:rPr lang="en-US" sz="36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Đáp số: 9 ki-lô-gam</a:t>
            </a:r>
            <a:endParaRPr lang="en-US" sz="3600" b="1">
              <a:solidFill>
                <a:srgbClr val="FF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smtClean="0">
                <a:solidFill>
                  <a:srgbClr val="0000CC"/>
                </a:solidFill>
                <a:latin typeface="Times New Roman" pitchFamily="18" charset="0"/>
              </a:rPr>
              <a:t>Bài: BẢNG CHIA 8 (T2)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87" t="45329" r="22745" b="9482"/>
          <a:stretch/>
        </p:blipFill>
        <p:spPr bwMode="auto">
          <a:xfrm>
            <a:off x="10035959" y="3893135"/>
            <a:ext cx="5692701" cy="2637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089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3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1450</TotalTime>
  <Words>249</Words>
  <Application>Microsoft Office PowerPoint</Application>
  <PresentationFormat>Custom</PresentationFormat>
  <Paragraphs>56</Paragraphs>
  <Slides>6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226</cp:revision>
  <dcterms:created xsi:type="dcterms:W3CDTF">2022-07-10T01:37:20Z</dcterms:created>
  <dcterms:modified xsi:type="dcterms:W3CDTF">2022-08-27T13:07:29Z</dcterms:modified>
</cp:coreProperties>
</file>