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 id="2147483763" r:id="rId2"/>
    <p:sldMasterId id="2147483775" r:id="rId3"/>
    <p:sldMasterId id="2147483787" r:id="rId4"/>
  </p:sldMasterIdLst>
  <p:notesMasterIdLst>
    <p:notesMasterId r:id="rId27"/>
  </p:notesMasterIdLst>
  <p:sldIdLst>
    <p:sldId id="257" r:id="rId5"/>
    <p:sldId id="380" r:id="rId6"/>
    <p:sldId id="382" r:id="rId7"/>
    <p:sldId id="383" r:id="rId8"/>
    <p:sldId id="259" r:id="rId9"/>
    <p:sldId id="369" r:id="rId10"/>
    <p:sldId id="370" r:id="rId11"/>
    <p:sldId id="371" r:id="rId12"/>
    <p:sldId id="372" r:id="rId13"/>
    <p:sldId id="373" r:id="rId14"/>
    <p:sldId id="256" r:id="rId15"/>
    <p:sldId id="262" r:id="rId16"/>
    <p:sldId id="374" r:id="rId17"/>
    <p:sldId id="375" r:id="rId18"/>
    <p:sldId id="376" r:id="rId19"/>
    <p:sldId id="377" r:id="rId20"/>
    <p:sldId id="378" r:id="rId21"/>
    <p:sldId id="379" r:id="rId22"/>
    <p:sldId id="261" r:id="rId23"/>
    <p:sldId id="260" r:id="rId24"/>
    <p:sldId id="384" r:id="rId25"/>
    <p:sldId id="27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6ABF7F"/>
    <a:srgbClr val="BC0000"/>
    <a:srgbClr val="ED60FC"/>
    <a:srgbClr val="E8A83E"/>
    <a:srgbClr val="D2F4FD"/>
    <a:srgbClr val="CEF3FE"/>
    <a:srgbClr val="EC70DD"/>
    <a:srgbClr val="8CDB11"/>
    <a:srgbClr val="E8C8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07" autoAdjust="0"/>
    <p:restoredTop sz="94660"/>
  </p:normalViewPr>
  <p:slideViewPr>
    <p:cSldViewPr snapToGrid="0" showGuides="1">
      <p:cViewPr varScale="1">
        <p:scale>
          <a:sx n="72" d="100"/>
          <a:sy n="72" d="100"/>
        </p:scale>
        <p:origin x="450"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2D0D91-461E-451E-88CD-F7F109D97D9C}" type="datetimeFigureOut">
              <a:rPr lang="en-SG" smtClean="0"/>
              <a:t>5/9/2023</a:t>
            </a:fld>
            <a:endParaRPr lang="en-S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543A29-CE49-4F65-B40B-CAC08D70590C}" type="slidenum">
              <a:rPr lang="en-SG" smtClean="0"/>
              <a:t>‹#›</a:t>
            </a:fld>
            <a:endParaRPr lang="en-SG"/>
          </a:p>
        </p:txBody>
      </p:sp>
    </p:spTree>
    <p:extLst>
      <p:ext uri="{BB962C8B-B14F-4D97-AF65-F5344CB8AC3E}">
        <p14:creationId xmlns:p14="http://schemas.microsoft.com/office/powerpoint/2010/main" val="3939229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286000" y="514350"/>
            <a:ext cx="4572000" cy="257175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4BB279A-D454-406E-A0DD-490F1F308CA9}" type="slidenum">
              <a:rPr lang="zh-CN" altLang="en-US" smtClean="0"/>
              <a:t>22</a:t>
            </a:fld>
            <a:endParaRPr lang="zh-CN" altLang="en-US"/>
          </a:p>
        </p:txBody>
      </p:sp>
    </p:spTree>
    <p:extLst>
      <p:ext uri="{BB962C8B-B14F-4D97-AF65-F5344CB8AC3E}">
        <p14:creationId xmlns:p14="http://schemas.microsoft.com/office/powerpoint/2010/main" val="854825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57C3F-0FB2-4B2E-BA6A-FEEEFF1AF7E3}"/>
              </a:ext>
            </a:extLst>
          </p:cNvPr>
          <p:cNvSpPr>
            <a:spLocks noGrp="1"/>
          </p:cNvSpPr>
          <p:nvPr>
            <p:ph type="ctrTitle"/>
          </p:nvPr>
        </p:nvSpPr>
        <p:spPr>
          <a:xfrm>
            <a:off x="2057400" y="685801"/>
            <a:ext cx="8115300" cy="3046228"/>
          </a:xfrm>
        </p:spPr>
        <p:txBody>
          <a:bodyPr anchor="b">
            <a:normAutofit/>
          </a:bodyPr>
          <a:lstStyle>
            <a:lvl1pPr algn="ctr">
              <a:defRPr sz="3600" cap="all" spc="30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8583AE9-1CC1-4572-A6E5-E97F80E47661}"/>
              </a:ext>
            </a:extLst>
          </p:cNvPr>
          <p:cNvSpPr>
            <a:spLocks noGrp="1"/>
          </p:cNvSpPr>
          <p:nvPr>
            <p:ph type="subTitle" idx="1"/>
          </p:nvPr>
        </p:nvSpPr>
        <p:spPr>
          <a:xfrm>
            <a:off x="2057400" y="4114800"/>
            <a:ext cx="8115300" cy="2057400"/>
          </a:xfrm>
        </p:spPr>
        <p:txBody>
          <a:bodyPr/>
          <a:lstStyle>
            <a:lvl1pPr marL="0" indent="0" algn="ctr">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C04DE7C-68AB-403D-B9D8-7398C292C6DA}"/>
              </a:ext>
            </a:extLst>
          </p:cNvPr>
          <p:cNvSpPr>
            <a:spLocks noGrp="1"/>
          </p:cNvSpPr>
          <p:nvPr>
            <p:ph type="dt" sz="half" idx="10"/>
          </p:nvPr>
        </p:nvSpPr>
        <p:spPr/>
        <p:txBody>
          <a:bodyPr/>
          <a:lstStyle/>
          <a:p>
            <a:fld id="{23FEA57E-7C1A-457B-A4CD-5DCEB057B502}" type="datetime1">
              <a:rPr lang="en-US" smtClean="0"/>
              <a:t>9/5/2023</a:t>
            </a:fld>
            <a:endParaRPr lang="en-US" dirty="0"/>
          </a:p>
        </p:txBody>
      </p:sp>
      <p:sp>
        <p:nvSpPr>
          <p:cNvPr id="5" name="Footer Placeholder 4">
            <a:extLst>
              <a:ext uri="{FF2B5EF4-FFF2-40B4-BE49-F238E27FC236}">
                <a16:creationId xmlns:a16="http://schemas.microsoft.com/office/drawing/2014/main" id="{51003E50-6613-4D86-AA22-43B14E7279E9}"/>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03069AB5-A56D-471F-9236-EFA981E2EA03}"/>
              </a:ext>
            </a:extLst>
          </p:cNvPr>
          <p:cNvSpPr>
            <a:spLocks noGrp="1"/>
          </p:cNvSpPr>
          <p:nvPr>
            <p:ph type="sldNum" sz="quarter" idx="12"/>
          </p:nvPr>
        </p:nvSpPr>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1909553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2744C-12E6-455B-B646-2EA92DE0E9A2}"/>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7D71C4D-C062-4EEE-9A9A-31ADCC5C87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944DC97-C26E-407A-9E29-68C52D547BDA}"/>
              </a:ext>
            </a:extLst>
          </p:cNvPr>
          <p:cNvSpPr>
            <a:spLocks noGrp="1"/>
          </p:cNvSpPr>
          <p:nvPr>
            <p:ph type="dt" sz="half" idx="10"/>
          </p:nvPr>
        </p:nvSpPr>
        <p:spPr/>
        <p:txBody>
          <a:bodyPr/>
          <a:lstStyle/>
          <a:p>
            <a:fld id="{11789749-A4CD-447F-8298-2B7988C91CEA}" type="datetime1">
              <a:rPr lang="en-US" smtClean="0"/>
              <a:t>9/5/2023</a:t>
            </a:fld>
            <a:endParaRPr lang="en-US"/>
          </a:p>
        </p:txBody>
      </p:sp>
      <p:sp>
        <p:nvSpPr>
          <p:cNvPr id="5" name="Footer Placeholder 4">
            <a:extLst>
              <a:ext uri="{FF2B5EF4-FFF2-40B4-BE49-F238E27FC236}">
                <a16:creationId xmlns:a16="http://schemas.microsoft.com/office/drawing/2014/main" id="{E72E9353-B771-47FF-975E-72337414E0ED}"/>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1EA5A858-B8B2-4364-A7D0-B2E8FAE0ADD4}"/>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3040931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A6BABE-D80C-4F54-A03C-E1F9EBCA83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285191-EF5B-48BE-AB5D-B7BA4C3D09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FA387A-1231-4FE3-8574-D4331A3432D2}"/>
              </a:ext>
            </a:extLst>
          </p:cNvPr>
          <p:cNvSpPr>
            <a:spLocks noGrp="1"/>
          </p:cNvSpPr>
          <p:nvPr>
            <p:ph type="dt" sz="half" idx="10"/>
          </p:nvPr>
        </p:nvSpPr>
        <p:spPr/>
        <p:txBody>
          <a:bodyPr/>
          <a:lstStyle/>
          <a:p>
            <a:fld id="{BA0444D3-C0BA-4587-A56C-581AB9F841BE}" type="datetime1">
              <a:rPr lang="en-US" smtClean="0"/>
              <a:t>9/5/2023</a:t>
            </a:fld>
            <a:endParaRPr lang="en-US"/>
          </a:p>
        </p:txBody>
      </p:sp>
      <p:sp>
        <p:nvSpPr>
          <p:cNvPr id="5" name="Footer Placeholder 4">
            <a:extLst>
              <a:ext uri="{FF2B5EF4-FFF2-40B4-BE49-F238E27FC236}">
                <a16:creationId xmlns:a16="http://schemas.microsoft.com/office/drawing/2014/main" id="{02F21559-4901-4AD3-ABE7-DF0235457312}"/>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D8F6C18E-B751-4E7B-9CD8-1BF44DAB80F4}"/>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3920274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D6654-EABA-4D43-B242-1901503660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6AD251-B91D-4887-8919-58CDC7BBFA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492773A-1A3F-4A5F-AA2A-06D1B12C37DC}"/>
              </a:ext>
            </a:extLst>
          </p:cNvPr>
          <p:cNvSpPr>
            <a:spLocks noGrp="1"/>
          </p:cNvSpPr>
          <p:nvPr>
            <p:ph type="dt" sz="half" idx="10"/>
          </p:nvPr>
        </p:nvSpPr>
        <p:spPr/>
        <p:txBody>
          <a:bodyPr/>
          <a:lstStyle/>
          <a:p>
            <a:fld id="{570635D2-1FD4-42FB-A3A0-B9DFEF7C7F90}" type="datetimeFigureOut">
              <a:rPr lang="en-US" smtClean="0"/>
              <a:t>9/5/2023</a:t>
            </a:fld>
            <a:endParaRPr lang="en-US"/>
          </a:p>
        </p:txBody>
      </p:sp>
      <p:sp>
        <p:nvSpPr>
          <p:cNvPr id="5" name="Footer Placeholder 4">
            <a:extLst>
              <a:ext uri="{FF2B5EF4-FFF2-40B4-BE49-F238E27FC236}">
                <a16:creationId xmlns:a16="http://schemas.microsoft.com/office/drawing/2014/main" id="{5657942E-0216-4E73-9469-BD06EE69E8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EFCEDD-E322-4528-809E-927AD9DB1F6A}"/>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42031459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F2D6B-7123-4B3B-AC32-685E8AE379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47A6A9-6606-44AC-9DE6-29A785F6E9A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97D520-3BDB-4985-8A7E-F62B683DE0D4}"/>
              </a:ext>
            </a:extLst>
          </p:cNvPr>
          <p:cNvSpPr>
            <a:spLocks noGrp="1"/>
          </p:cNvSpPr>
          <p:nvPr>
            <p:ph type="dt" sz="half" idx="10"/>
          </p:nvPr>
        </p:nvSpPr>
        <p:spPr/>
        <p:txBody>
          <a:bodyPr/>
          <a:lstStyle/>
          <a:p>
            <a:fld id="{570635D2-1FD4-42FB-A3A0-B9DFEF7C7F90}" type="datetimeFigureOut">
              <a:rPr lang="en-US" smtClean="0"/>
              <a:t>9/5/2023</a:t>
            </a:fld>
            <a:endParaRPr lang="en-US"/>
          </a:p>
        </p:txBody>
      </p:sp>
      <p:sp>
        <p:nvSpPr>
          <p:cNvPr id="5" name="Footer Placeholder 4">
            <a:extLst>
              <a:ext uri="{FF2B5EF4-FFF2-40B4-BE49-F238E27FC236}">
                <a16:creationId xmlns:a16="http://schemas.microsoft.com/office/drawing/2014/main" id="{67CD17E4-2AD3-4063-A782-2D1CDBE5B6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FAA97F-3BD0-4BF7-BA52-88C12A6A387B}"/>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5250994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DBE58-6367-480F-B114-9D9453EB5F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2341E4-13FD-4E4D-BCDC-172FF36073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AAAA12C-0861-47A8-9D17-937BBE3383B7}"/>
              </a:ext>
            </a:extLst>
          </p:cNvPr>
          <p:cNvSpPr>
            <a:spLocks noGrp="1"/>
          </p:cNvSpPr>
          <p:nvPr>
            <p:ph type="dt" sz="half" idx="10"/>
          </p:nvPr>
        </p:nvSpPr>
        <p:spPr/>
        <p:txBody>
          <a:bodyPr/>
          <a:lstStyle/>
          <a:p>
            <a:fld id="{570635D2-1FD4-42FB-A3A0-B9DFEF7C7F90}" type="datetimeFigureOut">
              <a:rPr lang="en-US" smtClean="0"/>
              <a:t>9/5/2023</a:t>
            </a:fld>
            <a:endParaRPr lang="en-US"/>
          </a:p>
        </p:txBody>
      </p:sp>
      <p:sp>
        <p:nvSpPr>
          <p:cNvPr id="5" name="Footer Placeholder 4">
            <a:extLst>
              <a:ext uri="{FF2B5EF4-FFF2-40B4-BE49-F238E27FC236}">
                <a16:creationId xmlns:a16="http://schemas.microsoft.com/office/drawing/2014/main" id="{C289F8EC-A0B2-4839-A69F-66DFA17C9F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8BAD9D-D699-40B7-8265-B46F1B5E9B9F}"/>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8083716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25498-E59B-4365-B039-B64EB5D3CF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F6F49C-58BF-4D7B-9C84-63D06B7772E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B23686-2A0F-4EDE-AEDB-C7BE06523A7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F8B2AD0-8538-41CF-8CC8-1B5916571A90}"/>
              </a:ext>
            </a:extLst>
          </p:cNvPr>
          <p:cNvSpPr>
            <a:spLocks noGrp="1"/>
          </p:cNvSpPr>
          <p:nvPr>
            <p:ph type="dt" sz="half" idx="10"/>
          </p:nvPr>
        </p:nvSpPr>
        <p:spPr/>
        <p:txBody>
          <a:bodyPr/>
          <a:lstStyle/>
          <a:p>
            <a:fld id="{570635D2-1FD4-42FB-A3A0-B9DFEF7C7F90}" type="datetimeFigureOut">
              <a:rPr lang="en-US" smtClean="0"/>
              <a:t>9/5/2023</a:t>
            </a:fld>
            <a:endParaRPr lang="en-US"/>
          </a:p>
        </p:txBody>
      </p:sp>
      <p:sp>
        <p:nvSpPr>
          <p:cNvPr id="6" name="Footer Placeholder 5">
            <a:extLst>
              <a:ext uri="{FF2B5EF4-FFF2-40B4-BE49-F238E27FC236}">
                <a16:creationId xmlns:a16="http://schemas.microsoft.com/office/drawing/2014/main" id="{6FFF27B5-43C1-444C-A6AA-55120A32DD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D84087-4038-4C19-B666-E249CDABB345}"/>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074441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64570-5D27-4466-8233-DD4F39B10F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CAEE3B-7890-46AE-910E-F9D5459440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2917E56-156D-4906-84E0-EF0495AB222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E54CDD-4E06-4DEB-A124-E88442860A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D9B8601-3331-43DF-8132-C71CA580995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BA6251-AA48-4CDB-AAA5-3DED7C65751B}"/>
              </a:ext>
            </a:extLst>
          </p:cNvPr>
          <p:cNvSpPr>
            <a:spLocks noGrp="1"/>
          </p:cNvSpPr>
          <p:nvPr>
            <p:ph type="dt" sz="half" idx="10"/>
          </p:nvPr>
        </p:nvSpPr>
        <p:spPr/>
        <p:txBody>
          <a:bodyPr/>
          <a:lstStyle/>
          <a:p>
            <a:fld id="{570635D2-1FD4-42FB-A3A0-B9DFEF7C7F90}" type="datetimeFigureOut">
              <a:rPr lang="en-US" smtClean="0"/>
              <a:t>9/5/2023</a:t>
            </a:fld>
            <a:endParaRPr lang="en-US"/>
          </a:p>
        </p:txBody>
      </p:sp>
      <p:sp>
        <p:nvSpPr>
          <p:cNvPr id="8" name="Footer Placeholder 7">
            <a:extLst>
              <a:ext uri="{FF2B5EF4-FFF2-40B4-BE49-F238E27FC236}">
                <a16:creationId xmlns:a16="http://schemas.microsoft.com/office/drawing/2014/main" id="{B1CAA3FA-8C90-41E1-AC36-9C0A670C63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33059BD-871B-47CA-ABAB-70DB073D824B}"/>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6778655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405E4-F396-4E5A-A285-206342234A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F366B1-C31D-4A6A-9510-253737AA01B1}"/>
              </a:ext>
            </a:extLst>
          </p:cNvPr>
          <p:cNvSpPr>
            <a:spLocks noGrp="1"/>
          </p:cNvSpPr>
          <p:nvPr>
            <p:ph type="dt" sz="half" idx="10"/>
          </p:nvPr>
        </p:nvSpPr>
        <p:spPr/>
        <p:txBody>
          <a:bodyPr/>
          <a:lstStyle/>
          <a:p>
            <a:fld id="{570635D2-1FD4-42FB-A3A0-B9DFEF7C7F90}" type="datetimeFigureOut">
              <a:rPr lang="en-US" smtClean="0"/>
              <a:t>9/5/2023</a:t>
            </a:fld>
            <a:endParaRPr lang="en-US"/>
          </a:p>
        </p:txBody>
      </p:sp>
      <p:sp>
        <p:nvSpPr>
          <p:cNvPr id="4" name="Footer Placeholder 3">
            <a:extLst>
              <a:ext uri="{FF2B5EF4-FFF2-40B4-BE49-F238E27FC236}">
                <a16:creationId xmlns:a16="http://schemas.microsoft.com/office/drawing/2014/main" id="{A8900E57-D687-422D-ACA8-81B6506B32D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624B204-01EE-4512-A2BC-0CC1DF799923}"/>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6176885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D54D5F-5D58-4673-A9CA-88693466F8B1}"/>
              </a:ext>
            </a:extLst>
          </p:cNvPr>
          <p:cNvSpPr>
            <a:spLocks noGrp="1"/>
          </p:cNvSpPr>
          <p:nvPr>
            <p:ph type="dt" sz="half" idx="10"/>
          </p:nvPr>
        </p:nvSpPr>
        <p:spPr/>
        <p:txBody>
          <a:bodyPr/>
          <a:lstStyle/>
          <a:p>
            <a:fld id="{570635D2-1FD4-42FB-A3A0-B9DFEF7C7F90}" type="datetimeFigureOut">
              <a:rPr lang="en-US" smtClean="0"/>
              <a:t>9/5/2023</a:t>
            </a:fld>
            <a:endParaRPr lang="en-US"/>
          </a:p>
        </p:txBody>
      </p:sp>
      <p:sp>
        <p:nvSpPr>
          <p:cNvPr id="3" name="Footer Placeholder 2">
            <a:extLst>
              <a:ext uri="{FF2B5EF4-FFF2-40B4-BE49-F238E27FC236}">
                <a16:creationId xmlns:a16="http://schemas.microsoft.com/office/drawing/2014/main" id="{623043EF-4A15-42AF-BAF6-7AB80E49897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12D0172-28B8-4776-A0D4-225DE6C89EC5}"/>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6805254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23F20-7D14-454E-B82B-20FBFD0058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EDB786-11E5-40B4-BF3A-0A5A1E6EF1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E334AB-D125-4FDC-A811-BF96C4CF95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A80024-9F5C-4D08-B84F-8A9F76BE20FC}"/>
              </a:ext>
            </a:extLst>
          </p:cNvPr>
          <p:cNvSpPr>
            <a:spLocks noGrp="1"/>
          </p:cNvSpPr>
          <p:nvPr>
            <p:ph type="dt" sz="half" idx="10"/>
          </p:nvPr>
        </p:nvSpPr>
        <p:spPr/>
        <p:txBody>
          <a:bodyPr/>
          <a:lstStyle/>
          <a:p>
            <a:fld id="{570635D2-1FD4-42FB-A3A0-B9DFEF7C7F90}" type="datetimeFigureOut">
              <a:rPr lang="en-US" smtClean="0"/>
              <a:t>9/5/2023</a:t>
            </a:fld>
            <a:endParaRPr lang="en-US"/>
          </a:p>
        </p:txBody>
      </p:sp>
      <p:sp>
        <p:nvSpPr>
          <p:cNvPr id="6" name="Footer Placeholder 5">
            <a:extLst>
              <a:ext uri="{FF2B5EF4-FFF2-40B4-BE49-F238E27FC236}">
                <a16:creationId xmlns:a16="http://schemas.microsoft.com/office/drawing/2014/main" id="{27A32996-E7F3-4A93-98A8-831606F843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000E66-5073-421D-AD6E-A3C6BF9D2B99}"/>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363065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9B412-EBAB-4569-B3D9-6B346BF837B2}"/>
              </a:ext>
            </a:extLst>
          </p:cNvPr>
          <p:cNvSpPr>
            <a:spLocks noGrp="1"/>
          </p:cNvSpPr>
          <p:nvPr>
            <p:ph type="title"/>
          </p:nvPr>
        </p:nvSpPr>
        <p:spPr>
          <a:xfrm>
            <a:off x="1371600" y="685800"/>
            <a:ext cx="9486900" cy="1371600"/>
          </a:xfrm>
        </p:spPr>
        <p:txBody>
          <a:bodyPr>
            <a:normAutofit/>
          </a:bodyPr>
          <a:lstStyle>
            <a:lvl1pPr algn="l">
              <a:defRPr sz="3200"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5E7C8AE-B0F4-404F-BCAD-A14C18E50D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8AA9CAD-DAFB-4DE3-9C41-7FD03EA8D8DD}"/>
              </a:ext>
            </a:extLst>
          </p:cNvPr>
          <p:cNvSpPr>
            <a:spLocks noGrp="1"/>
          </p:cNvSpPr>
          <p:nvPr>
            <p:ph type="dt" sz="half" idx="10"/>
          </p:nvPr>
        </p:nvSpPr>
        <p:spPr/>
        <p:txBody>
          <a:bodyPr/>
          <a:lstStyle/>
          <a:p>
            <a:fld id="{201AF2CE-4F37-411C-A3EE-BBBE223265BF}" type="datetime1">
              <a:rPr lang="en-US" smtClean="0"/>
              <a:t>9/5/2023</a:t>
            </a:fld>
            <a:endParaRPr lang="en-US"/>
          </a:p>
        </p:txBody>
      </p:sp>
      <p:sp>
        <p:nvSpPr>
          <p:cNvPr id="5" name="Footer Placeholder 4">
            <a:extLst>
              <a:ext uri="{FF2B5EF4-FFF2-40B4-BE49-F238E27FC236}">
                <a16:creationId xmlns:a16="http://schemas.microsoft.com/office/drawing/2014/main" id="{8FCE3137-8136-46C5-AC2F-49E5F55E4C73}"/>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F1AB6EF-A0B1-4706-AE44-253A6B182D48}"/>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3236722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613C9-F342-4F39-99B8-1B90FC59DA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A99DF1-5BF9-4A5C-8BF6-C3B2057813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025FA8-0526-4346-BFC7-65403D5BDB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3DE936-98AE-4081-B8E7-202DF494A013}"/>
              </a:ext>
            </a:extLst>
          </p:cNvPr>
          <p:cNvSpPr>
            <a:spLocks noGrp="1"/>
          </p:cNvSpPr>
          <p:nvPr>
            <p:ph type="dt" sz="half" idx="10"/>
          </p:nvPr>
        </p:nvSpPr>
        <p:spPr/>
        <p:txBody>
          <a:bodyPr/>
          <a:lstStyle/>
          <a:p>
            <a:fld id="{570635D2-1FD4-42FB-A3A0-B9DFEF7C7F90}" type="datetimeFigureOut">
              <a:rPr lang="en-US" smtClean="0"/>
              <a:t>9/5/2023</a:t>
            </a:fld>
            <a:endParaRPr lang="en-US"/>
          </a:p>
        </p:txBody>
      </p:sp>
      <p:sp>
        <p:nvSpPr>
          <p:cNvPr id="6" name="Footer Placeholder 5">
            <a:extLst>
              <a:ext uri="{FF2B5EF4-FFF2-40B4-BE49-F238E27FC236}">
                <a16:creationId xmlns:a16="http://schemas.microsoft.com/office/drawing/2014/main" id="{278F3DD2-7DE9-4489-910C-59CE692CD9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E0DFFA-175F-4C77-91A4-DB8C204636EE}"/>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8410514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E4CDF-9377-4F86-B46F-33BC8DAEA0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8FED7E-F2A8-453D-BCB3-ACA3563CC7D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F352F8-7752-4F82-A9E7-CFD79C283902}"/>
              </a:ext>
            </a:extLst>
          </p:cNvPr>
          <p:cNvSpPr>
            <a:spLocks noGrp="1"/>
          </p:cNvSpPr>
          <p:nvPr>
            <p:ph type="dt" sz="half" idx="10"/>
          </p:nvPr>
        </p:nvSpPr>
        <p:spPr/>
        <p:txBody>
          <a:bodyPr/>
          <a:lstStyle/>
          <a:p>
            <a:fld id="{570635D2-1FD4-42FB-A3A0-B9DFEF7C7F90}" type="datetimeFigureOut">
              <a:rPr lang="en-US" smtClean="0"/>
              <a:t>9/5/2023</a:t>
            </a:fld>
            <a:endParaRPr lang="en-US"/>
          </a:p>
        </p:txBody>
      </p:sp>
      <p:sp>
        <p:nvSpPr>
          <p:cNvPr id="5" name="Footer Placeholder 4">
            <a:extLst>
              <a:ext uri="{FF2B5EF4-FFF2-40B4-BE49-F238E27FC236}">
                <a16:creationId xmlns:a16="http://schemas.microsoft.com/office/drawing/2014/main" id="{2B11693F-8013-4256-B576-FF801C5978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2C84EE-0EA7-4D2E-B302-D8D5CF767CA5}"/>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0449615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D7811F-727A-422A-856F-45B85A048CD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1C796-B81D-43EE-896E-3EB59839F3D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EC6540-BD2C-4455-B4D8-7063E6928B92}"/>
              </a:ext>
            </a:extLst>
          </p:cNvPr>
          <p:cNvSpPr>
            <a:spLocks noGrp="1"/>
          </p:cNvSpPr>
          <p:nvPr>
            <p:ph type="dt" sz="half" idx="10"/>
          </p:nvPr>
        </p:nvSpPr>
        <p:spPr/>
        <p:txBody>
          <a:bodyPr/>
          <a:lstStyle/>
          <a:p>
            <a:fld id="{570635D2-1FD4-42FB-A3A0-B9DFEF7C7F90}" type="datetimeFigureOut">
              <a:rPr lang="en-US" smtClean="0"/>
              <a:t>9/5/2023</a:t>
            </a:fld>
            <a:endParaRPr lang="en-US"/>
          </a:p>
        </p:txBody>
      </p:sp>
      <p:sp>
        <p:nvSpPr>
          <p:cNvPr id="5" name="Footer Placeholder 4">
            <a:extLst>
              <a:ext uri="{FF2B5EF4-FFF2-40B4-BE49-F238E27FC236}">
                <a16:creationId xmlns:a16="http://schemas.microsoft.com/office/drawing/2014/main" id="{1E695E79-46B2-48B8-AE93-859E6A9BD9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13243C-CD0F-4CBD-92CF-AF92620E4EAB}"/>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5719737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C7D0EBB-87F6-418F-B326-C8B29B7DC95F}" type="datetimeFigureOut">
              <a:rPr lang="en-US" smtClean="0"/>
              <a:t>9/5/2023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50F03A-2A00-49DC-9191-58E1A901AF73}" type="slidenum">
              <a:rPr lang="en-US" smtClean="0"/>
              <a:t>‹#›</a:t>
            </a:fld>
            <a:endParaRPr lang="en-US"/>
          </a:p>
        </p:txBody>
      </p:sp>
    </p:spTree>
    <p:extLst>
      <p:ext uri="{BB962C8B-B14F-4D97-AF65-F5344CB8AC3E}">
        <p14:creationId xmlns:p14="http://schemas.microsoft.com/office/powerpoint/2010/main" val="24572072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7D0EBB-87F6-418F-B326-C8B29B7DC95F}" type="datetimeFigureOut">
              <a:rPr lang="en-US" smtClean="0"/>
              <a:t>9/5/2023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50F03A-2A00-49DC-9191-58E1A901AF73}" type="slidenum">
              <a:rPr lang="en-US" smtClean="0"/>
              <a:t>‹#›</a:t>
            </a:fld>
            <a:endParaRPr lang="en-US"/>
          </a:p>
        </p:txBody>
      </p:sp>
    </p:spTree>
    <p:extLst>
      <p:ext uri="{BB962C8B-B14F-4D97-AF65-F5344CB8AC3E}">
        <p14:creationId xmlns:p14="http://schemas.microsoft.com/office/powerpoint/2010/main" val="37151785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7"/>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C7D0EBB-87F6-418F-B326-C8B29B7DC95F}" type="datetimeFigureOut">
              <a:rPr lang="en-US" smtClean="0"/>
              <a:t>9/5/2023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50F03A-2A00-49DC-9191-58E1A901AF73}" type="slidenum">
              <a:rPr lang="en-US" smtClean="0"/>
              <a:t>‹#›</a:t>
            </a:fld>
            <a:endParaRPr lang="en-US"/>
          </a:p>
        </p:txBody>
      </p:sp>
    </p:spTree>
    <p:extLst>
      <p:ext uri="{BB962C8B-B14F-4D97-AF65-F5344CB8AC3E}">
        <p14:creationId xmlns:p14="http://schemas.microsoft.com/office/powerpoint/2010/main" val="24460206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C7D0EBB-87F6-418F-B326-C8B29B7DC95F}" type="datetimeFigureOut">
              <a:rPr lang="en-US" smtClean="0"/>
              <a:t>9/5/2023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50F03A-2A00-49DC-9191-58E1A901AF73}" type="slidenum">
              <a:rPr lang="en-US" smtClean="0"/>
              <a:t>‹#›</a:t>
            </a:fld>
            <a:endParaRPr lang="en-US"/>
          </a:p>
        </p:txBody>
      </p:sp>
    </p:spTree>
    <p:extLst>
      <p:ext uri="{BB962C8B-B14F-4D97-AF65-F5344CB8AC3E}">
        <p14:creationId xmlns:p14="http://schemas.microsoft.com/office/powerpoint/2010/main" val="22497631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C7D0EBB-87F6-418F-B326-C8B29B7DC95F}" type="datetimeFigureOut">
              <a:rPr lang="en-US" smtClean="0"/>
              <a:t>9/5/2023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50F03A-2A00-49DC-9191-58E1A901AF73}" type="slidenum">
              <a:rPr lang="en-US" smtClean="0"/>
              <a:t>‹#›</a:t>
            </a:fld>
            <a:endParaRPr lang="en-US"/>
          </a:p>
        </p:txBody>
      </p:sp>
    </p:spTree>
    <p:extLst>
      <p:ext uri="{BB962C8B-B14F-4D97-AF65-F5344CB8AC3E}">
        <p14:creationId xmlns:p14="http://schemas.microsoft.com/office/powerpoint/2010/main" val="5832981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C7D0EBB-87F6-418F-B326-C8B29B7DC95F}" type="datetimeFigureOut">
              <a:rPr lang="en-US" smtClean="0"/>
              <a:t>9/5/2023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50F03A-2A00-49DC-9191-58E1A901AF73}" type="slidenum">
              <a:rPr lang="en-US" smtClean="0"/>
              <a:t>‹#›</a:t>
            </a:fld>
            <a:endParaRPr lang="en-US"/>
          </a:p>
        </p:txBody>
      </p:sp>
    </p:spTree>
    <p:extLst>
      <p:ext uri="{BB962C8B-B14F-4D97-AF65-F5344CB8AC3E}">
        <p14:creationId xmlns:p14="http://schemas.microsoft.com/office/powerpoint/2010/main" val="5454714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7D0EBB-87F6-418F-B326-C8B29B7DC95F}" type="datetimeFigureOut">
              <a:rPr lang="en-US" smtClean="0"/>
              <a:t>9/5/2023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50F03A-2A00-49DC-9191-58E1A901AF73}" type="slidenum">
              <a:rPr lang="en-US" smtClean="0"/>
              <a:t>‹#›</a:t>
            </a:fld>
            <a:endParaRPr lang="en-US"/>
          </a:p>
        </p:txBody>
      </p:sp>
    </p:spTree>
    <p:extLst>
      <p:ext uri="{BB962C8B-B14F-4D97-AF65-F5344CB8AC3E}">
        <p14:creationId xmlns:p14="http://schemas.microsoft.com/office/powerpoint/2010/main" val="884281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02F68-BF19-468D-B422-54B6D189FA58}"/>
              </a:ext>
            </a:extLst>
          </p:cNvPr>
          <p:cNvSpPr>
            <a:spLocks noGrp="1"/>
          </p:cNvSpPr>
          <p:nvPr>
            <p:ph type="title"/>
          </p:nvPr>
        </p:nvSpPr>
        <p:spPr>
          <a:xfrm>
            <a:off x="831850" y="1709738"/>
            <a:ext cx="10515600" cy="2774071"/>
          </a:xfrm>
        </p:spPr>
        <p:txBody>
          <a:bodyPr anchor="b">
            <a:normAutofit/>
          </a:bodyPr>
          <a:lstStyle>
            <a:lvl1pPr algn="ct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CBF7D7-84D4-4A39-B44E-9B029EEB1FE8}"/>
              </a:ext>
            </a:extLst>
          </p:cNvPr>
          <p:cNvSpPr>
            <a:spLocks noGrp="1"/>
          </p:cNvSpPr>
          <p:nvPr>
            <p:ph type="body" idx="1"/>
          </p:nvPr>
        </p:nvSpPr>
        <p:spPr>
          <a:xfrm>
            <a:off x="831850" y="4641624"/>
            <a:ext cx="10515600" cy="1448026"/>
          </a:xfrm>
        </p:spPr>
        <p:txBody>
          <a:bodyPr/>
          <a:lstStyle>
            <a:lvl1pPr marL="0" indent="0" algn="ctr">
              <a:buNone/>
              <a:defRPr sz="2400" i="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E29709-D243-41E8-89FA-62FA7AEB52E1}"/>
              </a:ext>
            </a:extLst>
          </p:cNvPr>
          <p:cNvSpPr>
            <a:spLocks noGrp="1"/>
          </p:cNvSpPr>
          <p:nvPr>
            <p:ph type="dt" sz="half" idx="10"/>
          </p:nvPr>
        </p:nvSpPr>
        <p:spPr/>
        <p:txBody>
          <a:bodyPr/>
          <a:lstStyle/>
          <a:p>
            <a:fld id="{C96083D4-708C-4BB5-B4FD-30CE9FA12FD5}" type="datetime1">
              <a:rPr lang="en-US" smtClean="0"/>
              <a:t>9/5/2023</a:t>
            </a:fld>
            <a:endParaRPr lang="en-US"/>
          </a:p>
        </p:txBody>
      </p:sp>
      <p:sp>
        <p:nvSpPr>
          <p:cNvPr id="5" name="Footer Placeholder 4">
            <a:extLst>
              <a:ext uri="{FF2B5EF4-FFF2-40B4-BE49-F238E27FC236}">
                <a16:creationId xmlns:a16="http://schemas.microsoft.com/office/drawing/2014/main" id="{5AAB99C0-DC2A-4133-A10D-D43A1E05BB1A}"/>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98122EFD-A17E-47F5-8AC9-EFD6D813DBE7}"/>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36762032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C7D0EBB-87F6-418F-B326-C8B29B7DC95F}" type="datetimeFigureOut">
              <a:rPr lang="en-US" smtClean="0"/>
              <a:t>9/5/2023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50F03A-2A00-49DC-9191-58E1A901AF73}" type="slidenum">
              <a:rPr lang="en-US" smtClean="0"/>
              <a:t>‹#›</a:t>
            </a:fld>
            <a:endParaRPr lang="en-US"/>
          </a:p>
        </p:txBody>
      </p:sp>
    </p:spTree>
    <p:extLst>
      <p:ext uri="{BB962C8B-B14F-4D97-AF65-F5344CB8AC3E}">
        <p14:creationId xmlns:p14="http://schemas.microsoft.com/office/powerpoint/2010/main" val="12075430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9"/>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C7D0EBB-87F6-418F-B326-C8B29B7DC95F}" type="datetimeFigureOut">
              <a:rPr lang="en-US" smtClean="0"/>
              <a:t>9/5/2023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50F03A-2A00-49DC-9191-58E1A901AF73}" type="slidenum">
              <a:rPr lang="en-US" smtClean="0"/>
              <a:t>‹#›</a:t>
            </a:fld>
            <a:endParaRPr lang="en-US"/>
          </a:p>
        </p:txBody>
      </p:sp>
    </p:spTree>
    <p:extLst>
      <p:ext uri="{BB962C8B-B14F-4D97-AF65-F5344CB8AC3E}">
        <p14:creationId xmlns:p14="http://schemas.microsoft.com/office/powerpoint/2010/main" val="34155446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7D0EBB-87F6-418F-B326-C8B29B7DC95F}" type="datetimeFigureOut">
              <a:rPr lang="en-US" smtClean="0"/>
              <a:t>9/5/2023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50F03A-2A00-49DC-9191-58E1A901AF73}" type="slidenum">
              <a:rPr lang="en-US" smtClean="0"/>
              <a:t>‹#›</a:t>
            </a:fld>
            <a:endParaRPr lang="en-US"/>
          </a:p>
        </p:txBody>
      </p:sp>
    </p:spTree>
    <p:extLst>
      <p:ext uri="{BB962C8B-B14F-4D97-AF65-F5344CB8AC3E}">
        <p14:creationId xmlns:p14="http://schemas.microsoft.com/office/powerpoint/2010/main" val="30569547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7D0EBB-87F6-418F-B326-C8B29B7DC95F}" type="datetimeFigureOut">
              <a:rPr lang="en-US" smtClean="0"/>
              <a:t>9/5/2023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50F03A-2A00-49DC-9191-58E1A901AF73}" type="slidenum">
              <a:rPr lang="en-US" smtClean="0"/>
              <a:t>‹#›</a:t>
            </a:fld>
            <a:endParaRPr lang="en-US"/>
          </a:p>
        </p:txBody>
      </p:sp>
    </p:spTree>
    <p:extLst>
      <p:ext uri="{BB962C8B-B14F-4D97-AF65-F5344CB8AC3E}">
        <p14:creationId xmlns:p14="http://schemas.microsoft.com/office/powerpoint/2010/main" val="10369459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3BC4531-E4D0-4349-AB39-2EEC98A1D9B8}" type="datetimeFigureOut">
              <a:rPr lang="en-US" smtClean="0"/>
              <a:t>9/5/2023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5EA493-9875-4D10-ADC6-D55006F9057D}" type="slidenum">
              <a:rPr lang="en-US" smtClean="0"/>
              <a:t>‹#›</a:t>
            </a:fld>
            <a:endParaRPr lang="en-US"/>
          </a:p>
        </p:txBody>
      </p:sp>
    </p:spTree>
    <p:extLst>
      <p:ext uri="{BB962C8B-B14F-4D97-AF65-F5344CB8AC3E}">
        <p14:creationId xmlns:p14="http://schemas.microsoft.com/office/powerpoint/2010/main" val="31697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C4531-E4D0-4349-AB39-2EEC98A1D9B8}" type="datetimeFigureOut">
              <a:rPr lang="en-US" smtClean="0"/>
              <a:t>9/5/2023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5EA493-9875-4D10-ADC6-D55006F9057D}" type="slidenum">
              <a:rPr lang="en-US" smtClean="0"/>
              <a:t>‹#›</a:t>
            </a:fld>
            <a:endParaRPr lang="en-US"/>
          </a:p>
        </p:txBody>
      </p:sp>
    </p:spTree>
    <p:extLst>
      <p:ext uri="{BB962C8B-B14F-4D97-AF65-F5344CB8AC3E}">
        <p14:creationId xmlns:p14="http://schemas.microsoft.com/office/powerpoint/2010/main" val="1911892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BC4531-E4D0-4349-AB39-2EEC98A1D9B8}" type="datetimeFigureOut">
              <a:rPr lang="en-US" smtClean="0"/>
              <a:t>9/5/2023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5EA493-9875-4D10-ADC6-D55006F9057D}" type="slidenum">
              <a:rPr lang="en-US" smtClean="0"/>
              <a:t>‹#›</a:t>
            </a:fld>
            <a:endParaRPr lang="en-US"/>
          </a:p>
        </p:txBody>
      </p:sp>
    </p:spTree>
    <p:extLst>
      <p:ext uri="{BB962C8B-B14F-4D97-AF65-F5344CB8AC3E}">
        <p14:creationId xmlns:p14="http://schemas.microsoft.com/office/powerpoint/2010/main" val="4048343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BC4531-E4D0-4349-AB39-2EEC98A1D9B8}" type="datetimeFigureOut">
              <a:rPr lang="en-US" smtClean="0"/>
              <a:t>9/5/2023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5EA493-9875-4D10-ADC6-D55006F9057D}" type="slidenum">
              <a:rPr lang="en-US" smtClean="0"/>
              <a:t>‹#›</a:t>
            </a:fld>
            <a:endParaRPr lang="en-US"/>
          </a:p>
        </p:txBody>
      </p:sp>
    </p:spTree>
    <p:extLst>
      <p:ext uri="{BB962C8B-B14F-4D97-AF65-F5344CB8AC3E}">
        <p14:creationId xmlns:p14="http://schemas.microsoft.com/office/powerpoint/2010/main" val="12974774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BC4531-E4D0-4349-AB39-2EEC98A1D9B8}" type="datetimeFigureOut">
              <a:rPr lang="en-US" smtClean="0"/>
              <a:t>9/5/2023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5EA493-9875-4D10-ADC6-D55006F9057D}" type="slidenum">
              <a:rPr lang="en-US" smtClean="0"/>
              <a:t>‹#›</a:t>
            </a:fld>
            <a:endParaRPr lang="en-US"/>
          </a:p>
        </p:txBody>
      </p:sp>
    </p:spTree>
    <p:extLst>
      <p:ext uri="{BB962C8B-B14F-4D97-AF65-F5344CB8AC3E}">
        <p14:creationId xmlns:p14="http://schemas.microsoft.com/office/powerpoint/2010/main" val="39964700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BC4531-E4D0-4349-AB39-2EEC98A1D9B8}" type="datetimeFigureOut">
              <a:rPr lang="en-US" smtClean="0"/>
              <a:t>9/5/2023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5EA493-9875-4D10-ADC6-D55006F9057D}" type="slidenum">
              <a:rPr lang="en-US" smtClean="0"/>
              <a:t>‹#›</a:t>
            </a:fld>
            <a:endParaRPr lang="en-US"/>
          </a:p>
        </p:txBody>
      </p:sp>
    </p:spTree>
    <p:extLst>
      <p:ext uri="{BB962C8B-B14F-4D97-AF65-F5344CB8AC3E}">
        <p14:creationId xmlns:p14="http://schemas.microsoft.com/office/powerpoint/2010/main" val="3032892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C668D-BFBE-4765-A294-8303931B57C9}"/>
              </a:ext>
            </a:extLst>
          </p:cNvPr>
          <p:cNvSpPr>
            <a:spLocks noGrp="1"/>
          </p:cNvSpPr>
          <p:nvPr>
            <p:ph type="title"/>
          </p:nvPr>
        </p:nvSpPr>
        <p:spPr>
          <a:xfrm>
            <a:off x="1346071" y="566278"/>
            <a:ext cx="9512429" cy="965458"/>
          </a:xfrm>
        </p:spPr>
        <p:txBody>
          <a:bodyPr/>
          <a:lstStyle>
            <a:lvl1pPr algn="ctr">
              <a:defRPr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B3C212-F55F-4D0D-BFA7-F00A33CAA196}"/>
              </a:ext>
            </a:extLst>
          </p:cNvPr>
          <p:cNvSpPr>
            <a:spLocks noGrp="1"/>
          </p:cNvSpPr>
          <p:nvPr>
            <p:ph sz="half" idx="1"/>
          </p:nvPr>
        </p:nvSpPr>
        <p:spPr>
          <a:xfrm>
            <a:off x="909758" y="2057400"/>
            <a:ext cx="5031521"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154BDD7-2575-4E82-887D-DCAF9EB15924}"/>
              </a:ext>
            </a:extLst>
          </p:cNvPr>
          <p:cNvSpPr>
            <a:spLocks noGrp="1"/>
          </p:cNvSpPr>
          <p:nvPr>
            <p:ph sz="half" idx="2"/>
          </p:nvPr>
        </p:nvSpPr>
        <p:spPr>
          <a:xfrm>
            <a:off x="6265408" y="2057401"/>
            <a:ext cx="5016834" cy="4119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CAECC8-3C3A-4A5D-AB7A-1F99E5023D3F}"/>
              </a:ext>
            </a:extLst>
          </p:cNvPr>
          <p:cNvSpPr>
            <a:spLocks noGrp="1"/>
          </p:cNvSpPr>
          <p:nvPr>
            <p:ph type="dt" sz="half" idx="10"/>
          </p:nvPr>
        </p:nvSpPr>
        <p:spPr/>
        <p:txBody>
          <a:bodyPr/>
          <a:lstStyle/>
          <a:p>
            <a:fld id="{D0D239B2-65BC-4C2A-A62B-3EABFE9590E4}" type="datetime1">
              <a:rPr lang="en-US" smtClean="0"/>
              <a:t>9/5/2023</a:t>
            </a:fld>
            <a:endParaRPr lang="en-US"/>
          </a:p>
        </p:txBody>
      </p:sp>
      <p:sp>
        <p:nvSpPr>
          <p:cNvPr id="6" name="Footer Placeholder 5">
            <a:extLst>
              <a:ext uri="{FF2B5EF4-FFF2-40B4-BE49-F238E27FC236}">
                <a16:creationId xmlns:a16="http://schemas.microsoft.com/office/drawing/2014/main" id="{4447609B-ACA4-4323-9340-C7DB166D7A50}"/>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77409EA3-C5C7-4AC6-956A-DB9A3B4F314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6270920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BC4531-E4D0-4349-AB39-2EEC98A1D9B8}" type="datetimeFigureOut">
              <a:rPr lang="en-US" smtClean="0"/>
              <a:t>9/5/2023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5EA493-9875-4D10-ADC6-D55006F9057D}" type="slidenum">
              <a:rPr lang="en-US" smtClean="0"/>
              <a:t>‹#›</a:t>
            </a:fld>
            <a:endParaRPr lang="en-US"/>
          </a:p>
        </p:txBody>
      </p:sp>
    </p:spTree>
    <p:extLst>
      <p:ext uri="{BB962C8B-B14F-4D97-AF65-F5344CB8AC3E}">
        <p14:creationId xmlns:p14="http://schemas.microsoft.com/office/powerpoint/2010/main" val="9874544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3BC4531-E4D0-4349-AB39-2EEC98A1D9B8}" type="datetimeFigureOut">
              <a:rPr lang="en-US" smtClean="0"/>
              <a:t>9/5/2023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5EA493-9875-4D10-ADC6-D55006F9057D}" type="slidenum">
              <a:rPr lang="en-US" smtClean="0"/>
              <a:t>‹#›</a:t>
            </a:fld>
            <a:endParaRPr lang="en-US"/>
          </a:p>
        </p:txBody>
      </p:sp>
    </p:spTree>
    <p:extLst>
      <p:ext uri="{BB962C8B-B14F-4D97-AF65-F5344CB8AC3E}">
        <p14:creationId xmlns:p14="http://schemas.microsoft.com/office/powerpoint/2010/main" val="416332982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3BC4531-E4D0-4349-AB39-2EEC98A1D9B8}" type="datetimeFigureOut">
              <a:rPr lang="en-US" smtClean="0"/>
              <a:t>9/5/2023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5EA493-9875-4D10-ADC6-D55006F9057D}" type="slidenum">
              <a:rPr lang="en-US" smtClean="0"/>
              <a:t>‹#›</a:t>
            </a:fld>
            <a:endParaRPr lang="en-US"/>
          </a:p>
        </p:txBody>
      </p:sp>
    </p:spTree>
    <p:extLst>
      <p:ext uri="{BB962C8B-B14F-4D97-AF65-F5344CB8AC3E}">
        <p14:creationId xmlns:p14="http://schemas.microsoft.com/office/powerpoint/2010/main" val="24394185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C4531-E4D0-4349-AB39-2EEC98A1D9B8}" type="datetimeFigureOut">
              <a:rPr lang="en-US" smtClean="0"/>
              <a:t>9/5/2023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5EA493-9875-4D10-ADC6-D55006F9057D}" type="slidenum">
              <a:rPr lang="en-US" smtClean="0"/>
              <a:t>‹#›</a:t>
            </a:fld>
            <a:endParaRPr lang="en-US"/>
          </a:p>
        </p:txBody>
      </p:sp>
    </p:spTree>
    <p:extLst>
      <p:ext uri="{BB962C8B-B14F-4D97-AF65-F5344CB8AC3E}">
        <p14:creationId xmlns:p14="http://schemas.microsoft.com/office/powerpoint/2010/main" val="9498923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BC4531-E4D0-4349-AB39-2EEC98A1D9B8}" type="datetimeFigureOut">
              <a:rPr lang="en-US" smtClean="0"/>
              <a:t>9/5/2023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5EA493-9875-4D10-ADC6-D55006F9057D}" type="slidenum">
              <a:rPr lang="en-US" smtClean="0"/>
              <a:t>‹#›</a:t>
            </a:fld>
            <a:endParaRPr lang="en-US"/>
          </a:p>
        </p:txBody>
      </p:sp>
    </p:spTree>
    <p:extLst>
      <p:ext uri="{BB962C8B-B14F-4D97-AF65-F5344CB8AC3E}">
        <p14:creationId xmlns:p14="http://schemas.microsoft.com/office/powerpoint/2010/main" val="1869425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0CDE0-7431-4F05-AA47-F10EB46C9608}"/>
              </a:ext>
            </a:extLst>
          </p:cNvPr>
          <p:cNvSpPr>
            <a:spLocks noGrp="1"/>
          </p:cNvSpPr>
          <p:nvPr>
            <p:ph type="title"/>
          </p:nvPr>
        </p:nvSpPr>
        <p:spPr>
          <a:xfrm>
            <a:off x="839788" y="365126"/>
            <a:ext cx="10276552" cy="1149350"/>
          </a:xfrm>
        </p:spPr>
        <p:txBody>
          <a:bodyPr>
            <a:normAutofit/>
          </a:bodyPr>
          <a:lstStyle>
            <a:lvl1pPr algn="ctr">
              <a:defRPr sz="3200" cap="all" spc="3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6D9FFA7-D3EA-4CB8-A471-94235AD62592}"/>
              </a:ext>
            </a:extLst>
          </p:cNvPr>
          <p:cNvSpPr>
            <a:spLocks noGrp="1"/>
          </p:cNvSpPr>
          <p:nvPr>
            <p:ph type="body" idx="1"/>
          </p:nvPr>
        </p:nvSpPr>
        <p:spPr>
          <a:xfrm>
            <a:off x="839788" y="1681163"/>
            <a:ext cx="5157787" cy="823912"/>
          </a:xfrm>
        </p:spPr>
        <p:txBody>
          <a:bodyPr anchor="b"/>
          <a:lstStyle>
            <a:lvl1pPr marL="0" indent="0">
              <a:buNone/>
              <a:defRPr sz="2400" b="1"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5360D2-88E8-43C8-92D1-67AB23BBE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C768F6-20A1-47A1-90FE-903135EEFD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555EC1-268F-4324-A003-3608AA0D84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55C8E4-FCB8-4E06-9C43-0ACD949A73D4}"/>
              </a:ext>
            </a:extLst>
          </p:cNvPr>
          <p:cNvSpPr>
            <a:spLocks noGrp="1"/>
          </p:cNvSpPr>
          <p:nvPr>
            <p:ph type="dt" sz="half" idx="10"/>
          </p:nvPr>
        </p:nvSpPr>
        <p:spPr/>
        <p:txBody>
          <a:bodyPr/>
          <a:lstStyle/>
          <a:p>
            <a:fld id="{85E05F5A-E4A3-476F-A89E-C2B73F2431E4}" type="datetime1">
              <a:rPr lang="en-US" smtClean="0"/>
              <a:t>9/5/2023</a:t>
            </a:fld>
            <a:endParaRPr lang="en-US"/>
          </a:p>
        </p:txBody>
      </p:sp>
      <p:sp>
        <p:nvSpPr>
          <p:cNvPr id="8" name="Footer Placeholder 7">
            <a:extLst>
              <a:ext uri="{FF2B5EF4-FFF2-40B4-BE49-F238E27FC236}">
                <a16:creationId xmlns:a16="http://schemas.microsoft.com/office/drawing/2014/main" id="{8B01C005-C973-4D82-942A-334F1D431A04}"/>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AAFB6186-6570-4DE8-8603-70B0A51DFE9C}"/>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3082082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5ADD3-88C8-4B01-8CC6-808C0E416054}"/>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02634E6A-1390-4101-B78E-7592313407D7}"/>
              </a:ext>
            </a:extLst>
          </p:cNvPr>
          <p:cNvSpPr>
            <a:spLocks noGrp="1"/>
          </p:cNvSpPr>
          <p:nvPr>
            <p:ph type="dt" sz="half" idx="10"/>
          </p:nvPr>
        </p:nvSpPr>
        <p:spPr/>
        <p:txBody>
          <a:bodyPr/>
          <a:lstStyle/>
          <a:p>
            <a:fld id="{E3761515-4A26-4F31-9F61-5A10B1FABBFC}" type="datetime1">
              <a:rPr lang="en-US" smtClean="0"/>
              <a:t>9/5/2023</a:t>
            </a:fld>
            <a:endParaRPr lang="en-US"/>
          </a:p>
        </p:txBody>
      </p:sp>
      <p:sp>
        <p:nvSpPr>
          <p:cNvPr id="4" name="Footer Placeholder 3">
            <a:extLst>
              <a:ext uri="{FF2B5EF4-FFF2-40B4-BE49-F238E27FC236}">
                <a16:creationId xmlns:a16="http://schemas.microsoft.com/office/drawing/2014/main" id="{88BC7B90-4C99-4653-872A-3572A02DAE9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13B03516-4D31-49D2-9488-33C734A7A4F6}"/>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3379766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0D8488-CF25-431B-A87A-AAF141BD0BBB}"/>
              </a:ext>
            </a:extLst>
          </p:cNvPr>
          <p:cNvSpPr>
            <a:spLocks noGrp="1"/>
          </p:cNvSpPr>
          <p:nvPr>
            <p:ph type="dt" sz="half" idx="10"/>
          </p:nvPr>
        </p:nvSpPr>
        <p:spPr/>
        <p:txBody>
          <a:bodyPr/>
          <a:lstStyle/>
          <a:p>
            <a:fld id="{4A75DC65-7D1F-4BAB-9695-F7E734143E14}" type="datetime1">
              <a:rPr lang="en-US" smtClean="0"/>
              <a:t>9/5/2023</a:t>
            </a:fld>
            <a:endParaRPr lang="en-US"/>
          </a:p>
        </p:txBody>
      </p:sp>
      <p:sp>
        <p:nvSpPr>
          <p:cNvPr id="3" name="Footer Placeholder 2">
            <a:extLst>
              <a:ext uri="{FF2B5EF4-FFF2-40B4-BE49-F238E27FC236}">
                <a16:creationId xmlns:a16="http://schemas.microsoft.com/office/drawing/2014/main" id="{8A2F58E5-C92D-4C64-B867-0576B1EADD06}"/>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89216797-ABEC-4FE0-AFDE-36107B96710D}"/>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548026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8F2B0-990D-418E-9D10-2464E98669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881131-AFFD-4339-9F30-D408B5105C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7C47F4-7968-4698-8BD3-A583099FAA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12BC6F-3996-4B2B-B8F2-DD3A82CCF76B}"/>
              </a:ext>
            </a:extLst>
          </p:cNvPr>
          <p:cNvSpPr>
            <a:spLocks noGrp="1"/>
          </p:cNvSpPr>
          <p:nvPr>
            <p:ph type="dt" sz="half" idx="10"/>
          </p:nvPr>
        </p:nvSpPr>
        <p:spPr/>
        <p:txBody>
          <a:bodyPr/>
          <a:lstStyle/>
          <a:p>
            <a:fld id="{7E624077-BD55-4036-8E92-6558FDF3B653}" type="datetime1">
              <a:rPr lang="en-US" smtClean="0"/>
              <a:t>9/5/2023</a:t>
            </a:fld>
            <a:endParaRPr lang="en-US"/>
          </a:p>
        </p:txBody>
      </p:sp>
      <p:sp>
        <p:nvSpPr>
          <p:cNvPr id="6" name="Footer Placeholder 5">
            <a:extLst>
              <a:ext uri="{FF2B5EF4-FFF2-40B4-BE49-F238E27FC236}">
                <a16:creationId xmlns:a16="http://schemas.microsoft.com/office/drawing/2014/main" id="{EA832E66-581A-4CF2-A40A-4E24FAAC4AE4}"/>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E83B1C89-C625-4618-81A2-FB34E4DA071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4261068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1486F-443A-4F2D-AB1F-8B1F4C4DE7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A21213-E7FB-406A-B8CD-735AAC7AD0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4F41A03-500E-49F7-8D99-A1EAFE4D3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91523D-69E9-4EAE-A610-B3A237B75842}"/>
              </a:ext>
            </a:extLst>
          </p:cNvPr>
          <p:cNvSpPr>
            <a:spLocks noGrp="1"/>
          </p:cNvSpPr>
          <p:nvPr>
            <p:ph type="dt" sz="half" idx="10"/>
          </p:nvPr>
        </p:nvSpPr>
        <p:spPr/>
        <p:txBody>
          <a:bodyPr/>
          <a:lstStyle/>
          <a:p>
            <a:fld id="{804225F2-7107-4609-BCC2-77C63064A5E8}" type="datetime1">
              <a:rPr lang="en-US" smtClean="0"/>
              <a:t>9/5/2023</a:t>
            </a:fld>
            <a:endParaRPr lang="en-US"/>
          </a:p>
        </p:txBody>
      </p:sp>
      <p:sp>
        <p:nvSpPr>
          <p:cNvPr id="6" name="Footer Placeholder 5">
            <a:extLst>
              <a:ext uri="{FF2B5EF4-FFF2-40B4-BE49-F238E27FC236}">
                <a16:creationId xmlns:a16="http://schemas.microsoft.com/office/drawing/2014/main" id="{4EDB852F-4134-4AB5-BA87-483B1E1ADD21}"/>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34C5CB-918E-4A09-8222-D36E37B63C0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70763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AA0686-7BAC-45C0-BA30-0D0CBCE5CE63}"/>
              </a:ext>
            </a:extLst>
          </p:cNvPr>
          <p:cNvSpPr>
            <a:spLocks noGrp="1"/>
          </p:cNvSpPr>
          <p:nvPr>
            <p:ph type="title"/>
          </p:nvPr>
        </p:nvSpPr>
        <p:spPr>
          <a:xfrm>
            <a:off x="1371600" y="685800"/>
            <a:ext cx="9486900" cy="13716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34202DE-82CD-407D-8C68-174B0CBB57F7}"/>
              </a:ext>
            </a:extLst>
          </p:cNvPr>
          <p:cNvSpPr>
            <a:spLocks noGrp="1"/>
          </p:cNvSpPr>
          <p:nvPr>
            <p:ph type="body" idx="1"/>
          </p:nvPr>
        </p:nvSpPr>
        <p:spPr>
          <a:xfrm>
            <a:off x="1371599" y="2254103"/>
            <a:ext cx="9486901" cy="391809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554AC9D-6E1B-46D3-959F-A068A1EDBDBA}"/>
              </a:ext>
            </a:extLst>
          </p:cNvPr>
          <p:cNvSpPr>
            <a:spLocks noGrp="1"/>
          </p:cNvSpPr>
          <p:nvPr>
            <p:ph type="dt" sz="half" idx="2"/>
          </p:nvPr>
        </p:nvSpPr>
        <p:spPr>
          <a:xfrm rot="5400000">
            <a:off x="9800022" y="3223751"/>
            <a:ext cx="4114801"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fld id="{D3FE42E8-8B57-452D-A122-4DCE9AC771EF}" type="datetime1">
              <a:rPr lang="en-US" smtClean="0"/>
              <a:t>9/5/2023</a:t>
            </a:fld>
            <a:endParaRPr lang="en-US"/>
          </a:p>
        </p:txBody>
      </p:sp>
      <p:sp>
        <p:nvSpPr>
          <p:cNvPr id="5" name="Footer Placeholder 4">
            <a:extLst>
              <a:ext uri="{FF2B5EF4-FFF2-40B4-BE49-F238E27FC236}">
                <a16:creationId xmlns:a16="http://schemas.microsoft.com/office/drawing/2014/main" id="{A5FC0015-9EFB-40F8-BC00-AC2483D60905}"/>
              </a:ext>
            </a:extLst>
          </p:cNvPr>
          <p:cNvSpPr>
            <a:spLocks noGrp="1"/>
          </p:cNvSpPr>
          <p:nvPr>
            <p:ph type="ftr" sz="quarter" idx="3"/>
          </p:nvPr>
        </p:nvSpPr>
        <p:spPr>
          <a:xfrm rot="5400000">
            <a:off x="-1708136" y="3223750"/>
            <a:ext cx="4114800"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r>
              <a:rPr lang="en-US" dirty="0"/>
              <a:t>Sample Footer Text</a:t>
            </a:r>
          </a:p>
        </p:txBody>
      </p:sp>
      <p:sp>
        <p:nvSpPr>
          <p:cNvPr id="6" name="Slide Number Placeholder 5">
            <a:extLst>
              <a:ext uri="{FF2B5EF4-FFF2-40B4-BE49-F238E27FC236}">
                <a16:creationId xmlns:a16="http://schemas.microsoft.com/office/drawing/2014/main" id="{E572C732-0E3E-49E0-A72E-D4C08CB4455A}"/>
              </a:ext>
            </a:extLst>
          </p:cNvPr>
          <p:cNvSpPr>
            <a:spLocks noGrp="1"/>
          </p:cNvSpPr>
          <p:nvPr>
            <p:ph type="sldNum" sz="quarter" idx="4"/>
          </p:nvPr>
        </p:nvSpPr>
        <p:spPr>
          <a:xfrm>
            <a:off x="11116340" y="6356350"/>
            <a:ext cx="871868" cy="365125"/>
          </a:xfrm>
          <a:prstGeom prst="rect">
            <a:avLst/>
          </a:prstGeom>
        </p:spPr>
        <p:txBody>
          <a:bodyPr vert="horz" lIns="91440" tIns="45720" rIns="91440" bIns="45720" rtlCol="0" anchor="ctr"/>
          <a:lstStyle>
            <a:lvl1pPr algn="r">
              <a:defRPr sz="900" spc="300">
                <a:solidFill>
                  <a:schemeClr val="tx2">
                    <a:lumMod val="75000"/>
                    <a:lumOff val="25000"/>
                  </a:schemeClr>
                </a:solidFill>
                <a:latin typeface="+mn-lt"/>
              </a:defRPr>
            </a:lvl1pPr>
          </a:lstStyle>
          <a:p>
            <a:fld id="{F8E28480-1C08-4458-AD97-0283E6FFD09D}" type="slidenum">
              <a:rPr lang="en-US" smtClean="0"/>
              <a:pPr/>
              <a:t>‹#›</a:t>
            </a:fld>
            <a:endParaRPr lang="en-US"/>
          </a:p>
        </p:txBody>
      </p:sp>
    </p:spTree>
    <p:extLst>
      <p:ext uri="{BB962C8B-B14F-4D97-AF65-F5344CB8AC3E}">
        <p14:creationId xmlns:p14="http://schemas.microsoft.com/office/powerpoint/2010/main" val="432162745"/>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2" r:id="rId6"/>
    <p:sldLayoutId id="2147483688" r:id="rId7"/>
    <p:sldLayoutId id="2147483689" r:id="rId8"/>
    <p:sldLayoutId id="2147483690" r:id="rId9"/>
    <p:sldLayoutId id="2147483691" r:id="rId10"/>
    <p:sldLayoutId id="2147483693" r:id="rId11"/>
  </p:sldLayoutIdLst>
  <p:hf sldNum="0" hdr="0" ftr="0" dt="0"/>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SzPct val="70000"/>
        <a:buFont typeface="Arial" panose="020B0604020202020204" pitchFamily="34" charset="0"/>
        <a:buChar char="•"/>
        <a:defRPr sz="2400" kern="1200">
          <a:solidFill>
            <a:schemeClr val="tx2"/>
          </a:solidFill>
          <a:latin typeface="+mj-lt"/>
          <a:ea typeface="+mn-ea"/>
          <a:cs typeface="+mn-cs"/>
        </a:defRPr>
      </a:lvl1pPr>
      <a:lvl2pPr marL="685800" indent="-228600" algn="l" defTabSz="914400" rtl="0" eaLnBrk="1" latinLnBrk="0" hangingPunct="1">
        <a:lnSpc>
          <a:spcPct val="100000"/>
        </a:lnSpc>
        <a:spcBef>
          <a:spcPts val="500"/>
        </a:spcBef>
        <a:buSzPct val="70000"/>
        <a:buFont typeface="Arial" panose="020B0604020202020204" pitchFamily="34" charset="0"/>
        <a:buChar char="•"/>
        <a:defRPr sz="2000" kern="1200">
          <a:solidFill>
            <a:schemeClr val="tx2"/>
          </a:solidFill>
          <a:latin typeface="+mj-lt"/>
          <a:ea typeface="+mn-ea"/>
          <a:cs typeface="+mn-cs"/>
        </a:defRPr>
      </a:lvl2pPr>
      <a:lvl3pPr marL="1143000" indent="-228600" algn="l" defTabSz="914400" rtl="0" eaLnBrk="1" latinLnBrk="0" hangingPunct="1">
        <a:lnSpc>
          <a:spcPct val="100000"/>
        </a:lnSpc>
        <a:spcBef>
          <a:spcPts val="500"/>
        </a:spcBef>
        <a:buSzPct val="70000"/>
        <a:buFont typeface="Arial" panose="020B0604020202020204" pitchFamily="34" charset="0"/>
        <a:buChar char="•"/>
        <a:defRPr sz="1800" kern="1200">
          <a:solidFill>
            <a:schemeClr val="tx2"/>
          </a:solidFill>
          <a:latin typeface="+mj-lt"/>
          <a:ea typeface="+mn-ea"/>
          <a:cs typeface="+mn-cs"/>
        </a:defRPr>
      </a:lvl3pPr>
      <a:lvl4pPr marL="16002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4pPr>
      <a:lvl5pPr marL="20574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F8DF80-5E69-48EB-9390-9178CF9CBB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7227BE-2C9B-4023-BE30-A43BBAE7BF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BF15CF-DDEC-40BF-B48D-B7B57876A0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0635D2-1FD4-42FB-A3A0-B9DFEF7C7F90}" type="datetimeFigureOut">
              <a:rPr lang="en-US" smtClean="0"/>
              <a:t>9/5/2023</a:t>
            </a:fld>
            <a:endParaRPr lang="en-US"/>
          </a:p>
        </p:txBody>
      </p:sp>
      <p:sp>
        <p:nvSpPr>
          <p:cNvPr id="5" name="Footer Placeholder 4">
            <a:extLst>
              <a:ext uri="{FF2B5EF4-FFF2-40B4-BE49-F238E27FC236}">
                <a16:creationId xmlns:a16="http://schemas.microsoft.com/office/drawing/2014/main" id="{6166434F-C472-42AA-B7F9-778250EE2F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D06E6B8-E79C-41EA-A055-7A235E7418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8A4EFB-0D95-4D66-8DB7-7B35D2AA263F}" type="slidenum">
              <a:rPr lang="en-US" smtClean="0"/>
              <a:t>‹#›</a:t>
            </a:fld>
            <a:endParaRPr lang="en-US"/>
          </a:p>
        </p:txBody>
      </p:sp>
    </p:spTree>
    <p:extLst>
      <p:ext uri="{BB962C8B-B14F-4D97-AF65-F5344CB8AC3E}">
        <p14:creationId xmlns:p14="http://schemas.microsoft.com/office/powerpoint/2010/main" val="505297922"/>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7D0EBB-87F6-418F-B326-C8B29B7DC95F}" type="datetimeFigureOut">
              <a:rPr lang="en-US" smtClean="0"/>
              <a:t>9/5/2023</a:t>
            </a:fld>
            <a:endParaRPr lang="en-US"/>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50F03A-2A00-49DC-9191-58E1A901AF73}" type="slidenum">
              <a:rPr lang="en-US" smtClean="0"/>
              <a:t>‹#›</a:t>
            </a:fld>
            <a:endParaRPr lang="en-US"/>
          </a:p>
        </p:txBody>
      </p:sp>
    </p:spTree>
    <p:extLst>
      <p:ext uri="{BB962C8B-B14F-4D97-AF65-F5344CB8AC3E}">
        <p14:creationId xmlns:p14="http://schemas.microsoft.com/office/powerpoint/2010/main" val="1112902318"/>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BC4531-E4D0-4349-AB39-2EEC98A1D9B8}" type="datetimeFigureOut">
              <a:rPr lang="en-US" smtClean="0"/>
              <a:t>9/5/2023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5EA493-9875-4D10-ADC6-D55006F9057D}" type="slidenum">
              <a:rPr lang="en-US" smtClean="0"/>
              <a:t>‹#›</a:t>
            </a:fld>
            <a:endParaRPr lang="en-US"/>
          </a:p>
        </p:txBody>
      </p:sp>
    </p:spTree>
    <p:extLst>
      <p:ext uri="{BB962C8B-B14F-4D97-AF65-F5344CB8AC3E}">
        <p14:creationId xmlns:p14="http://schemas.microsoft.com/office/powerpoint/2010/main" val="1721318853"/>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19.gif"/><Relationship Id="rId3" Type="http://schemas.openxmlformats.org/officeDocument/2006/relationships/image" Target="../media/image15.PNG"/><Relationship Id="rId7" Type="http://schemas.openxmlformats.org/officeDocument/2006/relationships/image" Target="../media/image18.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image" Target="../media/image17.gif"/><Relationship Id="rId11" Type="http://schemas.openxmlformats.org/officeDocument/2006/relationships/image" Target="../media/image22.gif"/><Relationship Id="rId5" Type="http://schemas.openxmlformats.org/officeDocument/2006/relationships/slide" Target="slide5.xml"/><Relationship Id="rId10" Type="http://schemas.openxmlformats.org/officeDocument/2006/relationships/image" Target="../media/image21.gif"/><Relationship Id="rId4" Type="http://schemas.openxmlformats.org/officeDocument/2006/relationships/image" Target="../media/image16.jpeg"/><Relationship Id="rId9" Type="http://schemas.openxmlformats.org/officeDocument/2006/relationships/image" Target="../media/image20.gif"/></Relationships>
</file>

<file path=ppt/slides/_rels/slide12.xml.rels><?xml version="1.0" encoding="UTF-8" standalone="yes"?>
<Relationships xmlns="http://schemas.openxmlformats.org/package/2006/relationships"><Relationship Id="rId8" Type="http://schemas.openxmlformats.org/officeDocument/2006/relationships/image" Target="../media/image17.gif"/><Relationship Id="rId3" Type="http://schemas.openxmlformats.org/officeDocument/2006/relationships/image" Target="../media/image15.PNG"/><Relationship Id="rId7" Type="http://schemas.openxmlformats.org/officeDocument/2006/relationships/image" Target="../media/image23.gif"/><Relationship Id="rId12" Type="http://schemas.openxmlformats.org/officeDocument/2006/relationships/image" Target="../media/image22.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slide" Target="slide5.xml"/><Relationship Id="rId11" Type="http://schemas.openxmlformats.org/officeDocument/2006/relationships/image" Target="../media/image21.gif"/><Relationship Id="rId5" Type="http://schemas.openxmlformats.org/officeDocument/2006/relationships/image" Target="../media/image16.jpeg"/><Relationship Id="rId10" Type="http://schemas.openxmlformats.org/officeDocument/2006/relationships/image" Target="../media/image20.gif"/><Relationship Id="rId4" Type="http://schemas.openxmlformats.org/officeDocument/2006/relationships/image" Target="../media/image18.gif"/><Relationship Id="rId9" Type="http://schemas.openxmlformats.org/officeDocument/2006/relationships/image" Target="../media/image19.gif"/></Relationships>
</file>

<file path=ppt/slides/_rels/slide13.xml.rels><?xml version="1.0" encoding="UTF-8" standalone="yes"?>
<Relationships xmlns="http://schemas.openxmlformats.org/package/2006/relationships"><Relationship Id="rId8" Type="http://schemas.openxmlformats.org/officeDocument/2006/relationships/image" Target="../media/image17.gif"/><Relationship Id="rId3" Type="http://schemas.openxmlformats.org/officeDocument/2006/relationships/image" Target="../media/image15.PNG"/><Relationship Id="rId7" Type="http://schemas.openxmlformats.org/officeDocument/2006/relationships/image" Target="../media/image23.gif"/><Relationship Id="rId12" Type="http://schemas.openxmlformats.org/officeDocument/2006/relationships/image" Target="../media/image22.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slide" Target="slide5.xml"/><Relationship Id="rId11" Type="http://schemas.openxmlformats.org/officeDocument/2006/relationships/image" Target="../media/image21.gif"/><Relationship Id="rId5" Type="http://schemas.openxmlformats.org/officeDocument/2006/relationships/image" Target="../media/image16.jpeg"/><Relationship Id="rId10" Type="http://schemas.openxmlformats.org/officeDocument/2006/relationships/image" Target="../media/image20.gif"/><Relationship Id="rId4" Type="http://schemas.openxmlformats.org/officeDocument/2006/relationships/image" Target="../media/image18.gif"/><Relationship Id="rId9" Type="http://schemas.openxmlformats.org/officeDocument/2006/relationships/image" Target="../media/image19.gif"/></Relationships>
</file>

<file path=ppt/slides/_rels/slide14.xml.rels><?xml version="1.0" encoding="UTF-8" standalone="yes"?>
<Relationships xmlns="http://schemas.openxmlformats.org/package/2006/relationships"><Relationship Id="rId8" Type="http://schemas.openxmlformats.org/officeDocument/2006/relationships/image" Target="../media/image17.gif"/><Relationship Id="rId3" Type="http://schemas.openxmlformats.org/officeDocument/2006/relationships/image" Target="../media/image15.PNG"/><Relationship Id="rId7" Type="http://schemas.openxmlformats.org/officeDocument/2006/relationships/image" Target="../media/image23.gif"/><Relationship Id="rId12" Type="http://schemas.openxmlformats.org/officeDocument/2006/relationships/image" Target="../media/image22.gif"/><Relationship Id="rId2" Type="http://schemas.openxmlformats.org/officeDocument/2006/relationships/audio" Target="../media/audio1.wav"/><Relationship Id="rId16"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slide" Target="slide5.xml"/><Relationship Id="rId11" Type="http://schemas.openxmlformats.org/officeDocument/2006/relationships/image" Target="../media/image21.gif"/><Relationship Id="rId5" Type="http://schemas.openxmlformats.org/officeDocument/2006/relationships/image" Target="../media/image16.jpeg"/><Relationship Id="rId10" Type="http://schemas.openxmlformats.org/officeDocument/2006/relationships/image" Target="../media/image20.gif"/><Relationship Id="rId4" Type="http://schemas.openxmlformats.org/officeDocument/2006/relationships/image" Target="../media/image18.gif"/><Relationship Id="rId9" Type="http://schemas.openxmlformats.org/officeDocument/2006/relationships/image" Target="../media/image19.gif"/></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4.xml"/><Relationship Id="rId5" Type="http://schemas.openxmlformats.org/officeDocument/2006/relationships/image" Target="../media/image24.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4.xml"/><Relationship Id="rId5" Type="http://schemas.microsoft.com/office/2007/relationships/hdphoto" Target="../media/hdphoto1.wdp"/><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5.jpg"/><Relationship Id="rId1" Type="http://schemas.openxmlformats.org/officeDocument/2006/relationships/slideLayout" Target="../slideLayouts/slideLayout35.xml"/><Relationship Id="rId4" Type="http://schemas.openxmlformats.org/officeDocument/2006/relationships/image" Target="../media/image26.gif"/></Relationships>
</file>

<file path=ppt/slides/_rels/slide18.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7.jpg"/><Relationship Id="rId1" Type="http://schemas.openxmlformats.org/officeDocument/2006/relationships/slideLayout" Target="../slideLayouts/slideLayout35.xml"/><Relationship Id="rId4" Type="http://schemas.openxmlformats.org/officeDocument/2006/relationships/image" Target="../media/image26.gif"/></Relationships>
</file>

<file path=ppt/slides/_rels/slide19.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8.jpg"/><Relationship Id="rId1" Type="http://schemas.openxmlformats.org/officeDocument/2006/relationships/slideLayout" Target="../slideLayouts/slideLayout35.xml"/><Relationship Id="rId4" Type="http://schemas.openxmlformats.org/officeDocument/2006/relationships/image" Target="../media/image26.gif"/></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9.jpg"/><Relationship Id="rId1" Type="http://schemas.openxmlformats.org/officeDocument/2006/relationships/slideLayout" Target="../slideLayouts/slideLayout35.xml"/><Relationship Id="rId4" Type="http://schemas.openxmlformats.org/officeDocument/2006/relationships/image" Target="../media/image26.gif"/></Relationships>
</file>

<file path=ppt/slides/_rels/slide2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9.jpg"/><Relationship Id="rId1" Type="http://schemas.openxmlformats.org/officeDocument/2006/relationships/slideLayout" Target="../slideLayouts/slideLayout35.xml"/><Relationship Id="rId4" Type="http://schemas.openxmlformats.org/officeDocument/2006/relationships/image" Target="../media/image26.gif"/></Relationships>
</file>

<file path=ppt/slides/_rels/slide2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4.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760717D-8D85-0DB7-3F03-409BB5A2BA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C64FF7E-9971-3305-6D35-00AB84B4566E}"/>
              </a:ext>
            </a:extLst>
          </p:cNvPr>
          <p:cNvPicPr>
            <a:picLocks noChangeAspect="1"/>
          </p:cNvPicPr>
          <p:nvPr/>
        </p:nvPicPr>
        <p:blipFill rotWithShape="1">
          <a:blip r:embed="rId3">
            <a:extLst>
              <a:ext uri="{28A0092B-C50C-407E-A947-70E740481C1C}">
                <a14:useLocalDpi xmlns:a14="http://schemas.microsoft.com/office/drawing/2010/main" val="0"/>
              </a:ext>
            </a:extLst>
          </a:blip>
          <a:srcRect l="6848" t="3672" r="9783" b="9565"/>
          <a:stretch/>
        </p:blipFill>
        <p:spPr>
          <a:xfrm>
            <a:off x="211504" y="135835"/>
            <a:ext cx="11768992" cy="5814392"/>
          </a:xfrm>
          <a:prstGeom prst="rect">
            <a:avLst/>
          </a:prstGeom>
        </p:spPr>
      </p:pic>
      <p:sp>
        <p:nvSpPr>
          <p:cNvPr id="6" name="TextBox 5">
            <a:extLst>
              <a:ext uri="{FF2B5EF4-FFF2-40B4-BE49-F238E27FC236}">
                <a16:creationId xmlns:a16="http://schemas.microsoft.com/office/drawing/2014/main" id="{2B695BE8-B84A-C319-7199-E4704DEEF312}"/>
              </a:ext>
            </a:extLst>
          </p:cNvPr>
          <p:cNvSpPr txBox="1"/>
          <p:nvPr/>
        </p:nvSpPr>
        <p:spPr>
          <a:xfrm>
            <a:off x="1504122" y="2462168"/>
            <a:ext cx="8706678" cy="830997"/>
          </a:xfrm>
          <a:prstGeom prst="rect">
            <a:avLst/>
          </a:prstGeom>
          <a:noFill/>
        </p:spPr>
        <p:txBody>
          <a:bodyPr wrap="square" rtlCol="0">
            <a:spAutoFit/>
          </a:bodyPr>
          <a:lstStyle/>
          <a:p>
            <a:pPr algn="ctr"/>
            <a:r>
              <a:rPr lang="en-US" sz="4800" dirty="0" err="1">
                <a:solidFill>
                  <a:srgbClr val="FF0000"/>
                </a:solidFill>
                <a:effectLst>
                  <a:outerShdw blurRad="38100" dist="38100" dir="2700000" algn="tl">
                    <a:srgbClr val="000000">
                      <a:alpha val="43137"/>
                    </a:srgbClr>
                  </a:outerShdw>
                </a:effectLst>
                <a:latin typeface="UTM Avo" panose="02040603050506020204" pitchFamily="18" charset="0"/>
              </a:rPr>
              <a:t>Bài</a:t>
            </a:r>
            <a:r>
              <a:rPr lang="en-US" sz="4800" dirty="0">
                <a:solidFill>
                  <a:srgbClr val="FF0000"/>
                </a:solidFill>
                <a:effectLst>
                  <a:outerShdw blurRad="38100" dist="38100" dir="2700000" algn="tl">
                    <a:srgbClr val="000000">
                      <a:alpha val="43137"/>
                    </a:srgbClr>
                  </a:outerShdw>
                </a:effectLst>
                <a:latin typeface="UTM Avo" panose="02040603050506020204" pitchFamily="18" charset="0"/>
              </a:rPr>
              <a:t> 5:</a:t>
            </a:r>
            <a:r>
              <a:rPr lang="en-US" sz="4800" dirty="0">
                <a:solidFill>
                  <a:srgbClr val="7030A0"/>
                </a:solidFill>
                <a:effectLst>
                  <a:outerShdw blurRad="38100" dist="38100" dir="2700000" algn="tl">
                    <a:srgbClr val="000000">
                      <a:alpha val="43137"/>
                    </a:srgbClr>
                  </a:outerShdw>
                </a:effectLst>
                <a:latin typeface="UTM Avo" panose="02040603050506020204" pitchFamily="18" charset="0"/>
              </a:rPr>
              <a:t> </a:t>
            </a:r>
            <a:r>
              <a:rPr lang="en-US" sz="4800" b="1" dirty="0" err="1">
                <a:solidFill>
                  <a:srgbClr val="7030A0"/>
                </a:solidFill>
                <a:effectLst>
                  <a:outerShdw blurRad="38100" dist="38100" dir="2700000" algn="tl">
                    <a:srgbClr val="000000">
                      <a:alpha val="43137"/>
                    </a:srgbClr>
                  </a:outerShdw>
                </a:effectLst>
                <a:latin typeface="UTM Avo" panose="02040603050506020204" pitchFamily="18" charset="0"/>
              </a:rPr>
              <a:t>Yêu</a:t>
            </a:r>
            <a:r>
              <a:rPr lang="en-US" sz="4800" b="1" dirty="0">
                <a:solidFill>
                  <a:srgbClr val="7030A0"/>
                </a:solidFill>
                <a:effectLst>
                  <a:outerShdw blurRad="38100" dist="38100" dir="2700000" algn="tl">
                    <a:srgbClr val="000000">
                      <a:alpha val="43137"/>
                    </a:srgbClr>
                  </a:outerShdw>
                </a:effectLst>
                <a:latin typeface="UTM Avo" panose="02040603050506020204" pitchFamily="18" charset="0"/>
              </a:rPr>
              <a:t> lao </a:t>
            </a:r>
            <a:r>
              <a:rPr lang="en-US" sz="4800" b="1" dirty="0" err="1">
                <a:solidFill>
                  <a:srgbClr val="7030A0"/>
                </a:solidFill>
                <a:effectLst>
                  <a:outerShdw blurRad="38100" dist="38100" dir="2700000" algn="tl">
                    <a:srgbClr val="000000">
                      <a:alpha val="43137"/>
                    </a:srgbClr>
                  </a:outerShdw>
                </a:effectLst>
                <a:latin typeface="UTM Avo" panose="02040603050506020204" pitchFamily="18" charset="0"/>
              </a:rPr>
              <a:t>động</a:t>
            </a:r>
            <a:endParaRPr lang="en-US" sz="4800" b="1" dirty="0">
              <a:solidFill>
                <a:srgbClr val="7030A0"/>
              </a:solidFill>
              <a:effectLst>
                <a:outerShdw blurRad="38100" dist="38100" dir="2700000" algn="tl">
                  <a:srgbClr val="000000">
                    <a:alpha val="43137"/>
                  </a:srgbClr>
                </a:outerShdw>
              </a:effectLst>
              <a:latin typeface="UTM Avo" panose="02040603050506020204" pitchFamily="18" charset="0"/>
            </a:endParaRPr>
          </a:p>
        </p:txBody>
      </p:sp>
      <p:pic>
        <p:nvPicPr>
          <p:cNvPr id="2" name="Picture 1">
            <a:extLst>
              <a:ext uri="{FF2B5EF4-FFF2-40B4-BE49-F238E27FC236}">
                <a16:creationId xmlns:a16="http://schemas.microsoft.com/office/drawing/2014/main" id="{0FEEBA26-6598-CA51-1864-A10ADE8C04CF}"/>
              </a:ext>
            </a:extLst>
          </p:cNvPr>
          <p:cNvPicPr>
            <a:picLocks noChangeAspect="1"/>
          </p:cNvPicPr>
          <p:nvPr/>
        </p:nvPicPr>
        <p:blipFill rotWithShape="1">
          <a:blip r:embed="rId4">
            <a:extLst>
              <a:ext uri="{28A0092B-C50C-407E-A947-70E740481C1C}">
                <a14:useLocalDpi xmlns:a14="http://schemas.microsoft.com/office/drawing/2010/main" val="0"/>
              </a:ext>
            </a:extLst>
          </a:blip>
          <a:srcRect l="7029" t="21062" r="48378" b="46281"/>
          <a:stretch/>
        </p:blipFill>
        <p:spPr>
          <a:xfrm>
            <a:off x="1722782" y="3564835"/>
            <a:ext cx="4134679" cy="1500809"/>
          </a:xfrm>
          <a:prstGeom prst="rect">
            <a:avLst/>
          </a:prstGeom>
        </p:spPr>
      </p:pic>
      <p:pic>
        <p:nvPicPr>
          <p:cNvPr id="4" name="Picture 3">
            <a:extLst>
              <a:ext uri="{FF2B5EF4-FFF2-40B4-BE49-F238E27FC236}">
                <a16:creationId xmlns:a16="http://schemas.microsoft.com/office/drawing/2014/main" id="{A23E3864-72BA-1F64-0DBD-B5CAF2C9F7C3}"/>
              </a:ext>
            </a:extLst>
          </p:cNvPr>
          <p:cNvPicPr>
            <a:picLocks noChangeAspect="1"/>
          </p:cNvPicPr>
          <p:nvPr/>
        </p:nvPicPr>
        <p:blipFill rotWithShape="1">
          <a:blip r:embed="rId4">
            <a:extLst>
              <a:ext uri="{28A0092B-C50C-407E-A947-70E740481C1C}">
                <a14:useLocalDpi xmlns:a14="http://schemas.microsoft.com/office/drawing/2010/main" val="0"/>
              </a:ext>
            </a:extLst>
          </a:blip>
          <a:srcRect l="26488" t="55459" r="28919" b="11884"/>
          <a:stretch/>
        </p:blipFill>
        <p:spPr>
          <a:xfrm>
            <a:off x="6068965" y="3564834"/>
            <a:ext cx="4373218" cy="1500810"/>
          </a:xfrm>
          <a:prstGeom prst="rect">
            <a:avLst/>
          </a:prstGeom>
        </p:spPr>
      </p:pic>
    </p:spTree>
    <p:extLst>
      <p:ext uri="{BB962C8B-B14F-4D97-AF65-F5344CB8AC3E}">
        <p14:creationId xmlns:p14="http://schemas.microsoft.com/office/powerpoint/2010/main" val="820019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hỗ dành sẵn cho Nội dung 4">
            <a:extLst>
              <a:ext uri="{FF2B5EF4-FFF2-40B4-BE49-F238E27FC236}">
                <a16:creationId xmlns:a16="http://schemas.microsoft.com/office/drawing/2014/main" id="{C088EDED-8953-C7E8-EA4B-0AC756AB9752}"/>
              </a:ext>
            </a:extLst>
          </p:cNvPr>
          <p:cNvPicPr>
            <a:picLocks noGrp="1" noChangeAspect="1"/>
          </p:cNvPicPr>
          <p:nvPr>
            <p:ph sz="half" idx="1"/>
          </p:nvPr>
        </p:nvPicPr>
        <p:blipFill>
          <a:blip r:embed="rId2"/>
          <a:stretch>
            <a:fillRect/>
          </a:stretch>
        </p:blipFill>
        <p:spPr>
          <a:xfrm>
            <a:off x="1112306" y="569843"/>
            <a:ext cx="9211137" cy="5676212"/>
          </a:xfrm>
          <a:prstGeom prst="rect">
            <a:avLst/>
          </a:prstGeom>
        </p:spPr>
      </p:pic>
      <p:sp>
        <p:nvSpPr>
          <p:cNvPr id="7" name="Hộp Văn bản 6">
            <a:extLst>
              <a:ext uri="{FF2B5EF4-FFF2-40B4-BE49-F238E27FC236}">
                <a16:creationId xmlns:a16="http://schemas.microsoft.com/office/drawing/2014/main" id="{45C9470B-8C88-ACB5-F618-33F94820A7E0}"/>
              </a:ext>
            </a:extLst>
          </p:cNvPr>
          <p:cNvSpPr txBox="1"/>
          <p:nvPr/>
        </p:nvSpPr>
        <p:spPr>
          <a:xfrm>
            <a:off x="1112306" y="5964574"/>
            <a:ext cx="9114233" cy="647165"/>
          </a:xfrm>
          <a:prstGeom prst="rect">
            <a:avLst/>
          </a:prstGeom>
          <a:noFill/>
        </p:spPr>
        <p:txBody>
          <a:bodyPr wrap="square">
            <a:spAutoFit/>
          </a:bodyPr>
          <a:lstStyle/>
          <a:p>
            <a:pPr marL="0" marR="0" algn="just">
              <a:lnSpc>
                <a:spcPct val="150000"/>
              </a:lnSpc>
              <a:spcBef>
                <a:spcPts val="0"/>
              </a:spcBef>
              <a:spcAft>
                <a:spcPts val="800"/>
              </a:spcAft>
            </a:pPr>
            <a:r>
              <a:rPr lang="en-US" sz="2800" dirty="0" err="1">
                <a:solidFill>
                  <a:srgbClr val="7030A0"/>
                </a:solidFill>
                <a:effectLst/>
                <a:latin typeface="Utm Avo" panose="02040603050506020204" pitchFamily="18" charset="0"/>
                <a:ea typeface="Arial" panose="020B0604020202020204" pitchFamily="34" charset="0"/>
                <a:cs typeface="Times New Roman" panose="02020603050405020304" pitchFamily="18" charset="0"/>
              </a:rPr>
              <a:t>Bạn</a:t>
            </a:r>
            <a:r>
              <a:rPr lang="en-US" sz="2800" dirty="0">
                <a:solidFill>
                  <a:srgbClr val="7030A0"/>
                </a:solidFill>
                <a:effectLst/>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7030A0"/>
                </a:solidFill>
                <a:effectLst/>
                <a:latin typeface="Utm Avo" panose="02040603050506020204" pitchFamily="18" charset="0"/>
                <a:ea typeface="Arial" panose="020B0604020202020204" pitchFamily="34" charset="0"/>
                <a:cs typeface="Times New Roman" panose="02020603050405020304" pitchFamily="18" charset="0"/>
              </a:rPr>
              <a:t>nhỏ</a:t>
            </a:r>
            <a:r>
              <a:rPr lang="en-US" sz="2800" dirty="0">
                <a:solidFill>
                  <a:srgbClr val="7030A0"/>
                </a:solidFill>
                <a:effectLst/>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7030A0"/>
                </a:solidFill>
                <a:effectLst/>
                <a:latin typeface="Utm Avo" panose="02040603050506020204" pitchFamily="18" charset="0"/>
                <a:ea typeface="Arial" panose="020B0604020202020204" pitchFamily="34" charset="0"/>
                <a:cs typeface="Times New Roman" panose="02020603050405020304" pitchFamily="18" charset="0"/>
              </a:rPr>
              <a:t>không</a:t>
            </a:r>
            <a:r>
              <a:rPr lang="en-US" sz="2800" dirty="0">
                <a:solidFill>
                  <a:srgbClr val="7030A0"/>
                </a:solidFill>
                <a:effectLst/>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7030A0"/>
                </a:solidFill>
                <a:effectLst/>
                <a:latin typeface="Utm Avo" panose="02040603050506020204" pitchFamily="18" charset="0"/>
                <a:ea typeface="Arial" panose="020B0604020202020204" pitchFamily="34" charset="0"/>
                <a:cs typeface="Times New Roman" panose="02020603050405020304" pitchFamily="18" charset="0"/>
              </a:rPr>
              <a:t>yêu</a:t>
            </a:r>
            <a:r>
              <a:rPr lang="en-US" sz="2800" dirty="0">
                <a:solidFill>
                  <a:srgbClr val="7030A0"/>
                </a:solidFill>
                <a:effectLst/>
                <a:latin typeface="Utm Avo" panose="02040603050506020204" pitchFamily="18" charset="0"/>
                <a:ea typeface="Arial" panose="020B0604020202020204" pitchFamily="34" charset="0"/>
                <a:cs typeface="Times New Roman" panose="02020603050405020304" pitchFamily="18" charset="0"/>
              </a:rPr>
              <a:t> lao </a:t>
            </a:r>
            <a:r>
              <a:rPr lang="en-US" sz="2800" dirty="0" err="1">
                <a:solidFill>
                  <a:srgbClr val="7030A0"/>
                </a:solidFill>
                <a:effectLst/>
                <a:latin typeface="Utm Avo" panose="02040603050506020204" pitchFamily="18" charset="0"/>
                <a:ea typeface="Arial" panose="020B0604020202020204" pitchFamily="34" charset="0"/>
                <a:cs typeface="Times New Roman" panose="02020603050405020304" pitchFamily="18" charset="0"/>
              </a:rPr>
              <a:t>động</a:t>
            </a:r>
            <a:r>
              <a:rPr lang="en-US" sz="2800" dirty="0">
                <a:solidFill>
                  <a:srgbClr val="7030A0"/>
                </a:solidFill>
                <a:effectLst/>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7030A0"/>
                </a:solidFill>
                <a:effectLst/>
                <a:latin typeface="Utm Avo" panose="02040603050506020204" pitchFamily="18" charset="0"/>
                <a:ea typeface="Arial" panose="020B0604020202020204" pitchFamily="34" charset="0"/>
                <a:cs typeface="Times New Roman" panose="02020603050405020304" pitchFamily="18" charset="0"/>
              </a:rPr>
              <a:t>chỉ</a:t>
            </a:r>
            <a:r>
              <a:rPr lang="en-US" sz="2800" dirty="0">
                <a:solidFill>
                  <a:srgbClr val="7030A0"/>
                </a:solidFill>
                <a:effectLst/>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7030A0"/>
                </a:solidFill>
                <a:effectLst/>
                <a:latin typeface="Utm Avo" panose="02040603050506020204" pitchFamily="18" charset="0"/>
                <a:ea typeface="Arial" panose="020B0604020202020204" pitchFamily="34" charset="0"/>
                <a:cs typeface="Times New Roman" panose="02020603050405020304" pitchFamily="18" charset="0"/>
              </a:rPr>
              <a:t>mãi</a:t>
            </a:r>
            <a:r>
              <a:rPr lang="en-US" sz="2800" dirty="0">
                <a:solidFill>
                  <a:srgbClr val="7030A0"/>
                </a:solidFill>
                <a:effectLst/>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7030A0"/>
                </a:solidFill>
                <a:effectLst/>
                <a:latin typeface="Utm Avo" panose="02040603050506020204" pitchFamily="18" charset="0"/>
                <a:ea typeface="Arial" panose="020B0604020202020204" pitchFamily="34" charset="0"/>
                <a:cs typeface="Times New Roman" panose="02020603050405020304" pitchFamily="18" charset="0"/>
              </a:rPr>
              <a:t>chơi</a:t>
            </a:r>
            <a:r>
              <a:rPr lang="en-US" sz="2800" dirty="0">
                <a:solidFill>
                  <a:srgbClr val="7030A0"/>
                </a:solidFill>
                <a:effectLst/>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7030A0"/>
                </a:solidFill>
                <a:effectLst/>
                <a:latin typeface="Utm Avo" panose="02040603050506020204" pitchFamily="18" charset="0"/>
                <a:ea typeface="Arial" panose="020B0604020202020204" pitchFamily="34" charset="0"/>
                <a:cs typeface="Times New Roman" panose="02020603050405020304" pitchFamily="18" charset="0"/>
              </a:rPr>
              <a:t>điện</a:t>
            </a:r>
            <a:r>
              <a:rPr lang="en-US" sz="2800" dirty="0">
                <a:solidFill>
                  <a:srgbClr val="7030A0"/>
                </a:solidFill>
                <a:effectLst/>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7030A0"/>
                </a:solidFill>
                <a:effectLst/>
                <a:latin typeface="Utm Avo" panose="02040603050506020204" pitchFamily="18" charset="0"/>
                <a:ea typeface="Arial" panose="020B0604020202020204" pitchFamily="34" charset="0"/>
                <a:cs typeface="Times New Roman" panose="02020603050405020304" pitchFamily="18" charset="0"/>
              </a:rPr>
              <a:t>tử</a:t>
            </a:r>
            <a:r>
              <a:rPr lang="en-US" sz="1300" dirty="0">
                <a:solidFill>
                  <a:srgbClr val="7030A0"/>
                </a:solidFill>
                <a:effectLst/>
                <a:latin typeface="Utm Avo" panose="02040603050506020204" pitchFamily="18" charset="0"/>
                <a:ea typeface="Arial" panose="020B0604020202020204" pitchFamily="34" charset="0"/>
                <a:cs typeface="Times New Roman" panose="02020603050405020304" pitchFamily="18" charset="0"/>
              </a:rPr>
              <a:t>.</a:t>
            </a:r>
            <a:endParaRPr lang="vi-VN" sz="1400" dirty="0">
              <a:solidFill>
                <a:srgbClr val="7030A0"/>
              </a:solidFill>
              <a:effectLst/>
              <a:latin typeface="Times New Roman" panose="02020603050405020304" pitchFamily="18" charset="0"/>
              <a:ea typeface="Arial" panose="020B0604020202020204" pitchFamily="34" charset="0"/>
              <a:cs typeface="Times New Roman" panose="02020603050405020304" pitchFamily="18" charset="0"/>
            </a:endParaRPr>
          </a:p>
        </p:txBody>
      </p:sp>
      <p:pic>
        <p:nvPicPr>
          <p:cNvPr id="2" name="Hình ảnh 1">
            <a:extLst>
              <a:ext uri="{FF2B5EF4-FFF2-40B4-BE49-F238E27FC236}">
                <a16:creationId xmlns:a16="http://schemas.microsoft.com/office/drawing/2014/main" id="{4F867095-12B5-2C0C-10D4-C846C5102FC7}"/>
              </a:ext>
            </a:extLst>
          </p:cNvPr>
          <p:cNvPicPr>
            <a:picLocks noChangeAspect="1"/>
          </p:cNvPicPr>
          <p:nvPr/>
        </p:nvPicPr>
        <p:blipFill>
          <a:blip r:embed="rId3"/>
          <a:stretch>
            <a:fillRect/>
          </a:stretch>
        </p:blipFill>
        <p:spPr>
          <a:xfrm>
            <a:off x="9774755" y="381619"/>
            <a:ext cx="1097375" cy="1005927"/>
          </a:xfrm>
          <a:prstGeom prst="rect">
            <a:avLst/>
          </a:prstGeom>
        </p:spPr>
      </p:pic>
    </p:spTree>
    <p:extLst>
      <p:ext uri="{BB962C8B-B14F-4D97-AF65-F5344CB8AC3E}">
        <p14:creationId xmlns:p14="http://schemas.microsoft.com/office/powerpoint/2010/main" val="2606420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8A1AF95E-ACBD-46E9-8F43-1F6D65A0D221}"/>
              </a:ext>
            </a:extLst>
          </p:cNvPr>
          <p:cNvSpPr/>
          <p:nvPr/>
        </p:nvSpPr>
        <p:spPr>
          <a:xfrm rot="5600923">
            <a:off x="2831325" y="4994112"/>
            <a:ext cx="2438330" cy="250979"/>
          </a:xfrm>
          <a:prstGeom prst="rect">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5" action="ppaction://hlinksldjump"/>
            <a:extLst>
              <a:ext uri="{FF2B5EF4-FFF2-40B4-BE49-F238E27FC236}">
                <a16:creationId xmlns:a16="http://schemas.microsoft.com/office/drawing/2014/main" id="{AA693000-41B6-4481-BACC-F3E8F4F6DBBA}"/>
              </a:ext>
            </a:extLst>
          </p:cNvPr>
          <p:cNvSpPr/>
          <p:nvPr/>
        </p:nvSpPr>
        <p:spPr>
          <a:xfrm rot="586976" flipH="1">
            <a:off x="2801407" y="4069021"/>
            <a:ext cx="2310938" cy="899514"/>
          </a:xfrm>
          <a:prstGeom prst="homePlate">
            <a:avLst/>
          </a:prstGeom>
          <a:blipFill>
            <a:blip r:embed="rId4"/>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3009346" y="3437713"/>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flipH="1">
            <a:off x="4557894" y="3664879"/>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
        <p:nvSpPr>
          <p:cNvPr id="2" name="Hộp Văn bản 1">
            <a:extLst>
              <a:ext uri="{FF2B5EF4-FFF2-40B4-BE49-F238E27FC236}">
                <a16:creationId xmlns:a16="http://schemas.microsoft.com/office/drawing/2014/main" id="{B63AC6F6-7556-5BFB-EC50-7EBCA0A61A8E}"/>
              </a:ext>
            </a:extLst>
          </p:cNvPr>
          <p:cNvSpPr txBox="1"/>
          <p:nvPr/>
        </p:nvSpPr>
        <p:spPr>
          <a:xfrm>
            <a:off x="2286919" y="128000"/>
            <a:ext cx="9905081" cy="742511"/>
          </a:xfrm>
          <a:prstGeom prst="rect">
            <a:avLst/>
          </a:prstGeom>
          <a:noFill/>
        </p:spPr>
        <p:txBody>
          <a:bodyPr wrap="square">
            <a:spAutoFit/>
          </a:bodyPr>
          <a:lstStyle/>
          <a:p>
            <a:pPr algn="just">
              <a:lnSpc>
                <a:spcPct val="150000"/>
              </a:lnSpc>
              <a:spcAft>
                <a:spcPts val="800"/>
              </a:spcAft>
              <a:defRPr/>
            </a:pPr>
            <a:r>
              <a:rPr lang="en-US" sz="32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Đọc</a:t>
            </a:r>
            <a:r>
              <a:rPr lang="en-US" sz="32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câu</a:t>
            </a:r>
            <a:r>
              <a:rPr lang="en-US" sz="32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chuyện</a:t>
            </a:r>
            <a:r>
              <a:rPr lang="en-US" sz="32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Túi</a:t>
            </a:r>
            <a:r>
              <a:rPr lang="en-US" sz="32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lúa</a:t>
            </a:r>
            <a:r>
              <a:rPr lang="en-US" sz="32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mì</a:t>
            </a:r>
            <a:r>
              <a:rPr lang="en-US" sz="32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và</a:t>
            </a:r>
            <a:r>
              <a:rPr lang="en-US" sz="32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trả</a:t>
            </a:r>
            <a:r>
              <a:rPr lang="en-US" sz="32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lời</a:t>
            </a:r>
            <a:r>
              <a:rPr lang="en-US" sz="32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các</a:t>
            </a:r>
            <a:r>
              <a:rPr lang="en-US" sz="32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câu</a:t>
            </a:r>
            <a:r>
              <a:rPr lang="en-US" sz="32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hỏi</a:t>
            </a:r>
            <a:r>
              <a:rPr lang="en-US" sz="3200" dirty="0">
                <a:solidFill>
                  <a:srgbClr val="0070C0"/>
                </a:solidFill>
                <a:latin typeface="Utm Avo" panose="02040603050506020204" pitchFamily="18" charset="0"/>
                <a:ea typeface="Arial" panose="020B0604020202020204" pitchFamily="34" charset="0"/>
                <a:cs typeface="Times New Roman" panose="02020603050405020304" pitchFamily="18" charset="0"/>
              </a:rPr>
              <a:t>:</a:t>
            </a:r>
            <a:endParaRPr lang="vi-VN" sz="3200" dirty="0">
              <a:solidFill>
                <a:srgbClr val="0070C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2DB1F518-55A3-EC62-E9FE-00115FE2FEFA}"/>
              </a:ext>
            </a:extLst>
          </p:cNvPr>
          <p:cNvSpPr txBox="1"/>
          <p:nvPr/>
        </p:nvSpPr>
        <p:spPr>
          <a:xfrm>
            <a:off x="3787324" y="1056073"/>
            <a:ext cx="8404675" cy="2623795"/>
          </a:xfrm>
          <a:prstGeom prst="rect">
            <a:avLst/>
          </a:prstGeom>
          <a:noFill/>
        </p:spPr>
        <p:txBody>
          <a:bodyPr wrap="square">
            <a:spAutoFit/>
          </a:bodyPr>
          <a:lstStyle/>
          <a:p>
            <a:pPr algn="just">
              <a:lnSpc>
                <a:spcPct val="150000"/>
              </a:lnSpc>
              <a:spcAft>
                <a:spcPts val="800"/>
              </a:spcAft>
            </a:pP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a)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Các</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nhân</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vật</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trong</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câu</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chuyện</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trên</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thể</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hiện</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việc</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yêu</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lao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động</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như</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thế</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nào</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a:t>
            </a:r>
            <a:endParaRPr lang="vi-VN" sz="2600"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spcAft>
                <a:spcPts val="800"/>
              </a:spcAft>
            </a:pP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b)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Việc</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làm</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đó</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đã</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mang</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lại</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kết</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quả</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gì</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a:t>
            </a:r>
            <a:endParaRPr lang="vi-VN" sz="2600"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spcAft>
                <a:spcPts val="800"/>
              </a:spcAft>
            </a:pP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c)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Em</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rút</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ra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được</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bài</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học</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gì</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qua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câu</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chuyện</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trên</a:t>
            </a:r>
            <a:r>
              <a:rPr lang="en-US" sz="2600" dirty="0">
                <a:solidFill>
                  <a:srgbClr val="FF0000"/>
                </a:solidFill>
                <a:latin typeface="Utm Avo" panose="02040603050506020204" pitchFamily="18" charset="0"/>
                <a:ea typeface="Arial" panose="020B0604020202020204" pitchFamily="34" charset="0"/>
                <a:cs typeface="Times New Roman" panose="02020603050405020304" pitchFamily="18" charset="0"/>
              </a:rPr>
              <a:t>?</a:t>
            </a:r>
            <a:endParaRPr lang="vi-VN" sz="2600"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0057E4B2-58D3-E725-BD9C-408D8F2AD275}"/>
              </a:ext>
            </a:extLst>
          </p:cNvPr>
          <p:cNvSpPr/>
          <p:nvPr/>
        </p:nvSpPr>
        <p:spPr>
          <a:xfrm rot="609815">
            <a:off x="2592133" y="4079695"/>
            <a:ext cx="2867535" cy="954159"/>
          </a:xfrm>
          <a:prstGeom prst="roundRect">
            <a:avLst>
              <a:gd name="adj" fmla="val 50000"/>
            </a:avLst>
          </a:prstGeom>
          <a:solidFill>
            <a:srgbClr val="CEF3FE"/>
          </a:solidFill>
          <a:ln w="12700" cap="flat" cmpd="sng" algn="ctr">
            <a:solidFill>
              <a:srgbClr val="D2F4FD"/>
            </a:solidFill>
            <a:prstDash val="solid"/>
            <a:miter lim="800000"/>
          </a:ln>
          <a:effectLst/>
        </p:spPr>
        <p:txBody>
          <a:bodyPr rtlCol="0" anchor="ctr"/>
          <a:lstStyle/>
          <a:p>
            <a:pPr algn="ctr">
              <a:defRPr/>
            </a:pPr>
            <a:r>
              <a:rPr lang="en-SG" sz="3200" b="1" kern="0" dirty="0" err="1">
                <a:solidFill>
                  <a:srgbClr val="002060"/>
                </a:solidFill>
                <a:latin typeface="Utm Avo" panose="02040603050506020204" pitchFamily="18" charset="0"/>
                <a:cs typeface="Times New Roman" panose="02020603050405020304" pitchFamily="18" charset="0"/>
              </a:rPr>
              <a:t>Làm</a:t>
            </a:r>
            <a:r>
              <a:rPr lang="en-SG" sz="3200" b="1" kern="0" dirty="0">
                <a:solidFill>
                  <a:srgbClr val="002060"/>
                </a:solidFill>
                <a:latin typeface="Utm Avo" panose="02040603050506020204" pitchFamily="18" charset="0"/>
                <a:cs typeface="Times New Roman" panose="02020603050405020304" pitchFamily="18" charset="0"/>
              </a:rPr>
              <a:t> </a:t>
            </a:r>
            <a:r>
              <a:rPr lang="en-SG" sz="3200" b="1" kern="0" dirty="0" err="1">
                <a:solidFill>
                  <a:srgbClr val="002060"/>
                </a:solidFill>
                <a:latin typeface="Utm Avo" panose="02040603050506020204" pitchFamily="18" charset="0"/>
                <a:cs typeface="Times New Roman" panose="02020603050405020304" pitchFamily="18" charset="0"/>
              </a:rPr>
              <a:t>việc</a:t>
            </a:r>
            <a:r>
              <a:rPr lang="en-SG" sz="3200" b="1" kern="0" dirty="0">
                <a:solidFill>
                  <a:srgbClr val="002060"/>
                </a:solidFill>
                <a:latin typeface="Utm Avo" panose="02040603050506020204" pitchFamily="18" charset="0"/>
                <a:cs typeface="Times New Roman" panose="02020603050405020304" pitchFamily="18" charset="0"/>
              </a:rPr>
              <a:t> </a:t>
            </a:r>
            <a:r>
              <a:rPr lang="en-SG" sz="3200" b="1" kern="0" dirty="0" err="1">
                <a:solidFill>
                  <a:srgbClr val="002060"/>
                </a:solidFill>
                <a:latin typeface="Utm Avo" panose="02040603050506020204" pitchFamily="18" charset="0"/>
                <a:cs typeface="Times New Roman" panose="02020603050405020304" pitchFamily="18" charset="0"/>
              </a:rPr>
              <a:t>nhóm</a:t>
            </a:r>
            <a:endParaRPr lang="en-SG" sz="3200" kern="0" dirty="0">
              <a:solidFill>
                <a:srgbClr val="002060"/>
              </a:solidFill>
              <a:latin typeface="Utm Avo" panose="02040603050506020204" pitchFamily="18" charset="0"/>
            </a:endParaRPr>
          </a:p>
        </p:txBody>
      </p:sp>
    </p:spTree>
    <p:extLst>
      <p:ext uri="{BB962C8B-B14F-4D97-AF65-F5344CB8AC3E}">
        <p14:creationId xmlns:p14="http://schemas.microsoft.com/office/powerpoint/2010/main" val="2075836292"/>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par>
                                <p:cTn id="8" presetID="10" presetClass="entr" presetSubtype="0" fill="hold"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fade">
                                      <p:cBhvr>
                                        <p:cTn id="10" dur="500"/>
                                        <p:tgtEl>
                                          <p:spTgt spid="5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41" y="3925971"/>
            <a:ext cx="1164057" cy="1275986"/>
          </a:xfrm>
          <a:prstGeom prst="rect">
            <a:avLst/>
          </a:prstGeom>
        </p:spPr>
      </p:pic>
      <p:sp>
        <p:nvSpPr>
          <p:cNvPr id="33" name="Rectangle 32">
            <a:extLst>
              <a:ext uri="{FF2B5EF4-FFF2-40B4-BE49-F238E27FC236}">
                <a16:creationId xmlns:a16="http://schemas.microsoft.com/office/drawing/2014/main" id="{8A1AF95E-ACBD-46E9-8F43-1F6D65A0D221}"/>
              </a:ext>
            </a:extLst>
          </p:cNvPr>
          <p:cNvSpPr/>
          <p:nvPr/>
        </p:nvSpPr>
        <p:spPr>
          <a:xfrm rot="5600923">
            <a:off x="2831325" y="4994112"/>
            <a:ext cx="2438330" cy="250979"/>
          </a:xfrm>
          <a:prstGeom prst="rect">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6" action="ppaction://hlinksldjump"/>
            <a:extLst>
              <a:ext uri="{FF2B5EF4-FFF2-40B4-BE49-F238E27FC236}">
                <a16:creationId xmlns:a16="http://schemas.microsoft.com/office/drawing/2014/main" id="{AA693000-41B6-4481-BACC-F3E8F4F6DBBA}"/>
              </a:ext>
            </a:extLst>
          </p:cNvPr>
          <p:cNvSpPr/>
          <p:nvPr/>
        </p:nvSpPr>
        <p:spPr>
          <a:xfrm rot="586976" flipH="1">
            <a:off x="2801407" y="4069021"/>
            <a:ext cx="2310938" cy="899514"/>
          </a:xfrm>
          <a:prstGeom prst="homePlate">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57696" y="-520797"/>
            <a:ext cx="1941429" cy="1856600"/>
          </a:xfrm>
          <a:prstGeom prst="rect">
            <a:avLst/>
          </a:prstGeom>
        </p:spPr>
      </p:pic>
      <p:sp>
        <p:nvSpPr>
          <p:cNvPr id="27" name="Rectangle: Folded Corner 26">
            <a:extLst>
              <a:ext uri="{FF2B5EF4-FFF2-40B4-BE49-F238E27FC236}">
                <a16:creationId xmlns:a16="http://schemas.microsoft.com/office/drawing/2014/main" id="{A468FF43-48BE-45C8-AE0E-72371E21D00D}"/>
              </a:ext>
            </a:extLst>
          </p:cNvPr>
          <p:cNvSpPr/>
          <p:nvPr/>
        </p:nvSpPr>
        <p:spPr>
          <a:xfrm>
            <a:off x="3956876" y="86609"/>
            <a:ext cx="7607944" cy="143739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50000"/>
              </a:lnSpc>
              <a:spcAft>
                <a:spcPts val="800"/>
              </a:spcAft>
            </a:pP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a)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Các</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nhân</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vật</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trong</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câu</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chuyện</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trên</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thể</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hiện</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việc</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yêu</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lao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động</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như</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thế</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nào</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a:t>
            </a:r>
            <a:endParaRPr lang="vi-VN" sz="2800"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3865743" y="1686497"/>
            <a:ext cx="8258337" cy="414793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Aft>
                <a:spcPts val="800"/>
              </a:spcAft>
            </a:pP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p>
          <a:p>
            <a:pPr algn="just">
              <a:lnSpc>
                <a:spcPct val="150000"/>
              </a:lnSpc>
              <a:spcAft>
                <a:spcPts val="800"/>
              </a:spcAft>
            </a:pP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Chú</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gà</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trống</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thể</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hiện</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việc</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yêu</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lao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động</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qua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việc</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chú</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quét</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sân</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bắt</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tay</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vào</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việc</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đập</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lúa</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vác</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túi</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lúa</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trên</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vai</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và</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đến</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cối</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xay</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lúa</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nhóm</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lửa</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nhào</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bột</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và</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sau</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đó</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đưa</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bột</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vào</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lò</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Còn</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hai</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chú</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chuột</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thì</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lười</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biếng</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không</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chịu</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làm</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lụng</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trông</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chờ</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vào</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chú</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gà</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trống</a:t>
            </a:r>
            <a:r>
              <a:rPr lang="en-US" sz="3200" dirty="0">
                <a:solidFill>
                  <a:srgbClr val="0070C0"/>
                </a:solidFill>
                <a:latin typeface="Utm Avo" panose="02040603050506020204" pitchFamily="18" charset="0"/>
                <a:ea typeface="Arial" panose="020B0604020202020204" pitchFamily="34" charset="0"/>
                <a:cs typeface="Times New Roman" panose="02020603050405020304" pitchFamily="18" charset="0"/>
              </a:rPr>
              <a:t>.</a:t>
            </a:r>
            <a:endParaRPr lang="vi-VN" sz="3200" dirty="0">
              <a:solidFill>
                <a:srgbClr val="0070C0"/>
              </a:solidFill>
              <a:latin typeface="Times New Roman" panose="02020603050405020304" pitchFamily="18" charset="0"/>
              <a:ea typeface="Arial" panose="020B0604020202020204" pitchFamily="34" charset="0"/>
              <a:cs typeface="Times New Roman" panose="02020603050405020304" pitchFamily="18" charset="0"/>
            </a:endParaRP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5139" y="5834427"/>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5754" y="5582014"/>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944922" y="253552"/>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flipH="1">
            <a:off x="11243919" y="253552"/>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207632" y="5029382"/>
            <a:ext cx="714375" cy="1190625"/>
          </a:xfrm>
          <a:prstGeom prst="rect">
            <a:avLst/>
          </a:prstGeom>
        </p:spPr>
      </p:pic>
    </p:spTree>
    <p:extLst>
      <p:ext uri="{BB962C8B-B14F-4D97-AF65-F5344CB8AC3E}">
        <p14:creationId xmlns:p14="http://schemas.microsoft.com/office/powerpoint/2010/main" val="853347870"/>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10" presetClass="entr" presetSubtype="0" fill="hold" nodeType="with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fade">
                                      <p:cBhvr>
                                        <p:cTn id="19" dur="500"/>
                                        <p:tgtEl>
                                          <p:spTgt spid="53"/>
                                        </p:tgtEl>
                                      </p:cBhvr>
                                    </p:animEffect>
                                  </p:childTnLst>
                                </p:cTn>
                              </p:par>
                              <p:par>
                                <p:cTn id="20" presetID="10" presetClass="entr" presetSubtype="0" fill="hold" nodeType="with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fade">
                                      <p:cBhvr>
                                        <p:cTn id="22"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39444" y="5582014"/>
            <a:ext cx="1164057" cy="1275986"/>
          </a:xfrm>
          <a:prstGeom prst="rect">
            <a:avLst/>
          </a:prstGeom>
        </p:spPr>
      </p:pic>
      <p:sp>
        <p:nvSpPr>
          <p:cNvPr id="33" name="Rectangle 32">
            <a:extLst>
              <a:ext uri="{FF2B5EF4-FFF2-40B4-BE49-F238E27FC236}">
                <a16:creationId xmlns:a16="http://schemas.microsoft.com/office/drawing/2014/main" id="{8A1AF95E-ACBD-46E9-8F43-1F6D65A0D221}"/>
              </a:ext>
            </a:extLst>
          </p:cNvPr>
          <p:cNvSpPr/>
          <p:nvPr/>
        </p:nvSpPr>
        <p:spPr>
          <a:xfrm rot="5600923">
            <a:off x="2831325" y="4994112"/>
            <a:ext cx="2438330" cy="250979"/>
          </a:xfrm>
          <a:prstGeom prst="rect">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6" action="ppaction://hlinksldjump"/>
            <a:extLst>
              <a:ext uri="{FF2B5EF4-FFF2-40B4-BE49-F238E27FC236}">
                <a16:creationId xmlns:a16="http://schemas.microsoft.com/office/drawing/2014/main" id="{AA693000-41B6-4481-BACC-F3E8F4F6DBBA}"/>
              </a:ext>
            </a:extLst>
          </p:cNvPr>
          <p:cNvSpPr/>
          <p:nvPr/>
        </p:nvSpPr>
        <p:spPr>
          <a:xfrm rot="586976" flipH="1">
            <a:off x="2801407" y="4069021"/>
            <a:ext cx="2310938" cy="899514"/>
          </a:xfrm>
          <a:prstGeom prst="homePlate">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9742570" y="-530045"/>
            <a:ext cx="1941429" cy="1856600"/>
          </a:xfrm>
          <a:prstGeom prst="rect">
            <a:avLst/>
          </a:prstGeom>
        </p:spPr>
      </p:pic>
      <p:sp>
        <p:nvSpPr>
          <p:cNvPr id="27" name="Rectangle: Folded Corner 26">
            <a:extLst>
              <a:ext uri="{FF2B5EF4-FFF2-40B4-BE49-F238E27FC236}">
                <a16:creationId xmlns:a16="http://schemas.microsoft.com/office/drawing/2014/main" id="{A468FF43-48BE-45C8-AE0E-72371E21D00D}"/>
              </a:ext>
            </a:extLst>
          </p:cNvPr>
          <p:cNvSpPr/>
          <p:nvPr/>
        </p:nvSpPr>
        <p:spPr>
          <a:xfrm>
            <a:off x="3711084" y="1022194"/>
            <a:ext cx="7532835" cy="120847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50000"/>
              </a:lnSpc>
              <a:spcAft>
                <a:spcPts val="800"/>
              </a:spcAft>
            </a:pP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b)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Việc</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làm</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đó</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đã</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mang</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lại</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kết</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quả</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gì</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a:t>
            </a:r>
            <a:endParaRPr lang="vi-VN" sz="2800"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3711085" y="2390420"/>
            <a:ext cx="7699038" cy="207716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Aft>
                <a:spcPts val="800"/>
              </a:spcAft>
            </a:pPr>
            <a:endPar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spcAft>
                <a:spcPts val="800"/>
              </a:spcAft>
            </a:pPr>
            <a:r>
              <a:rPr lang="en-US"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Kết</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quả</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chú</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gà</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trống</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làm</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ra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những</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chiếc</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bánh</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thơm</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ngon</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còn</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hai</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chú</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chuột</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không</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chịu</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lao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động</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nên</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không</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có</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gì</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để</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 </a:t>
            </a:r>
            <a:r>
              <a:rPr lang="en-US" sz="2600" dirty="0" err="1">
                <a:solidFill>
                  <a:srgbClr val="0070C0"/>
                </a:solidFill>
                <a:latin typeface="Utm Avo" panose="02040603050506020204" pitchFamily="18" charset="0"/>
                <a:ea typeface="Arial" panose="020B0604020202020204" pitchFamily="34" charset="0"/>
                <a:cs typeface="Times New Roman" panose="02020603050405020304" pitchFamily="18" charset="0"/>
              </a:rPr>
              <a:t>ăn</a:t>
            </a:r>
            <a:r>
              <a:rPr lang="en-US" sz="2600" dirty="0">
                <a:solidFill>
                  <a:srgbClr val="0070C0"/>
                </a:solidFill>
                <a:latin typeface="Utm Avo" panose="02040603050506020204" pitchFamily="18" charset="0"/>
                <a:ea typeface="Arial" panose="020B0604020202020204" pitchFamily="34" charset="0"/>
                <a:cs typeface="Times New Roman" panose="02020603050405020304" pitchFamily="18" charset="0"/>
              </a:rPr>
              <a:t>.</a:t>
            </a:r>
            <a:endParaRPr lang="vi-VN" sz="2600" dirty="0">
              <a:solidFill>
                <a:srgbClr val="0070C0"/>
              </a:solidFill>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spcAft>
                <a:spcPts val="800"/>
              </a:spcAft>
            </a:pPr>
            <a:endParaRPr lang="vi-VN" sz="3200" dirty="0">
              <a:solidFill>
                <a:schemeClr val="tx1"/>
              </a:solidFill>
              <a:latin typeface="Times New Roman" panose="02020603050405020304" pitchFamily="18" charset="0"/>
              <a:ea typeface="Arial" panose="020B0604020202020204" pitchFamily="34" charset="0"/>
              <a:cs typeface="Times New Roman" panose="02020603050405020304" pitchFamily="18" charset="0"/>
            </a:endParaRP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30821" y="5838825"/>
            <a:ext cx="952500" cy="1019175"/>
          </a:xfrm>
          <a:prstGeom prst="rect">
            <a:avLst/>
          </a:prstGeom>
        </p:spPr>
      </p:pic>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0023" y="5582014"/>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944922" y="253552"/>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flipH="1">
            <a:off x="11243919" y="253552"/>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Tree>
    <p:extLst>
      <p:ext uri="{BB962C8B-B14F-4D97-AF65-F5344CB8AC3E}">
        <p14:creationId xmlns:p14="http://schemas.microsoft.com/office/powerpoint/2010/main" val="3043114019"/>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10" presetClass="entr" presetSubtype="0" fill="hold" nodeType="with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fade">
                                      <p:cBhvr>
                                        <p:cTn id="19" dur="500"/>
                                        <p:tgtEl>
                                          <p:spTgt spid="53"/>
                                        </p:tgtEl>
                                      </p:cBhvr>
                                    </p:animEffect>
                                  </p:childTnLst>
                                </p:cTn>
                              </p:par>
                              <p:par>
                                <p:cTn id="20" presetID="10" presetClass="entr" presetSubtype="0" fill="hold" nodeType="with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fade">
                                      <p:cBhvr>
                                        <p:cTn id="22"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41" y="3925971"/>
            <a:ext cx="1164057" cy="1275986"/>
          </a:xfrm>
          <a:prstGeom prst="rect">
            <a:avLst/>
          </a:prstGeom>
        </p:spPr>
      </p:pic>
      <p:sp>
        <p:nvSpPr>
          <p:cNvPr id="33" name="Rectangle 32">
            <a:extLst>
              <a:ext uri="{FF2B5EF4-FFF2-40B4-BE49-F238E27FC236}">
                <a16:creationId xmlns:a16="http://schemas.microsoft.com/office/drawing/2014/main" id="{8A1AF95E-ACBD-46E9-8F43-1F6D65A0D221}"/>
              </a:ext>
            </a:extLst>
          </p:cNvPr>
          <p:cNvSpPr/>
          <p:nvPr/>
        </p:nvSpPr>
        <p:spPr>
          <a:xfrm rot="5600923">
            <a:off x="2831325" y="4994112"/>
            <a:ext cx="2438330" cy="250979"/>
          </a:xfrm>
          <a:prstGeom prst="rect">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6" action="ppaction://hlinksldjump"/>
            <a:extLst>
              <a:ext uri="{FF2B5EF4-FFF2-40B4-BE49-F238E27FC236}">
                <a16:creationId xmlns:a16="http://schemas.microsoft.com/office/drawing/2014/main" id="{AA693000-41B6-4481-BACC-F3E8F4F6DBBA}"/>
              </a:ext>
            </a:extLst>
          </p:cNvPr>
          <p:cNvSpPr/>
          <p:nvPr/>
        </p:nvSpPr>
        <p:spPr>
          <a:xfrm rot="586976" flipH="1">
            <a:off x="2801407" y="4069021"/>
            <a:ext cx="2310938" cy="899514"/>
          </a:xfrm>
          <a:prstGeom prst="homePlate">
            <a:avLst/>
          </a:prstGeom>
          <a:blipFill>
            <a:blip r:embed="rId5"/>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9823438" y="-468192"/>
            <a:ext cx="1941429" cy="1856600"/>
          </a:xfrm>
          <a:prstGeom prst="rect">
            <a:avLst/>
          </a:prstGeom>
        </p:spPr>
      </p:pic>
      <p:sp>
        <p:nvSpPr>
          <p:cNvPr id="27" name="Rectangle: Folded Corner 26">
            <a:extLst>
              <a:ext uri="{FF2B5EF4-FFF2-40B4-BE49-F238E27FC236}">
                <a16:creationId xmlns:a16="http://schemas.microsoft.com/office/drawing/2014/main" id="{A468FF43-48BE-45C8-AE0E-72371E21D00D}"/>
              </a:ext>
            </a:extLst>
          </p:cNvPr>
          <p:cNvSpPr/>
          <p:nvPr/>
        </p:nvSpPr>
        <p:spPr>
          <a:xfrm>
            <a:off x="3335172" y="1064178"/>
            <a:ext cx="7908747" cy="153382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50000"/>
              </a:lnSpc>
              <a:spcAft>
                <a:spcPts val="800"/>
              </a:spcAft>
            </a:pP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c)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Em</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rút</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ra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được</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bài</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học</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gì</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qua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câu</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chuyện</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 </a:t>
            </a:r>
            <a:r>
              <a:rPr lang="en-US" sz="2800" dirty="0" err="1">
                <a:solidFill>
                  <a:srgbClr val="FF0000"/>
                </a:solidFill>
                <a:latin typeface="Utm Avo" panose="02040603050506020204" pitchFamily="18" charset="0"/>
                <a:ea typeface="Arial" panose="020B0604020202020204" pitchFamily="34" charset="0"/>
                <a:cs typeface="Times New Roman" panose="02020603050405020304" pitchFamily="18" charset="0"/>
              </a:rPr>
              <a:t>trên</a:t>
            </a:r>
            <a:r>
              <a:rPr lang="en-US" sz="2800" dirty="0">
                <a:solidFill>
                  <a:srgbClr val="FF0000"/>
                </a:solidFill>
                <a:latin typeface="Utm Avo" panose="02040603050506020204" pitchFamily="18" charset="0"/>
                <a:ea typeface="Arial" panose="020B0604020202020204" pitchFamily="34" charset="0"/>
                <a:cs typeface="Times New Roman" panose="02020603050405020304" pitchFamily="18" charset="0"/>
              </a:rPr>
              <a:t>?</a:t>
            </a:r>
            <a:endParaRPr lang="vi-VN" sz="2800"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3335172" y="2890396"/>
            <a:ext cx="8048445" cy="130393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50000"/>
              </a:lnSpc>
              <a:spcAft>
                <a:spcPts val="800"/>
              </a:spcAft>
            </a:pPr>
            <a:r>
              <a:rPr lang="en-US" sz="3200" dirty="0">
                <a:solidFill>
                  <a:schemeClr val="tx1"/>
                </a:solidFill>
                <a:latin typeface="Times New Roman" panose="02020603050405020304" pitchFamily="18" charset="0"/>
                <a:ea typeface="Arial" panose="020B0604020202020204" pitchFamily="34" charset="0"/>
              </a:rPr>
              <a:t>     </a:t>
            </a:r>
            <a:r>
              <a:rPr lang="en-US" sz="2800" dirty="0" err="1">
                <a:solidFill>
                  <a:srgbClr val="0070C0"/>
                </a:solidFill>
                <a:latin typeface="Utm Avo" panose="02040603050506020204" pitchFamily="18" charset="0"/>
                <a:ea typeface="Arial" panose="020B0604020202020204" pitchFamily="34" charset="0"/>
              </a:rPr>
              <a:t>Phải</a:t>
            </a:r>
            <a:r>
              <a:rPr lang="en-US" sz="2800" dirty="0">
                <a:solidFill>
                  <a:srgbClr val="0070C0"/>
                </a:solidFill>
                <a:latin typeface="Utm Avo" panose="02040603050506020204" pitchFamily="18" charset="0"/>
                <a:ea typeface="Arial" panose="020B0604020202020204" pitchFamily="34" charset="0"/>
              </a:rPr>
              <a:t> </a:t>
            </a:r>
            <a:r>
              <a:rPr lang="en-US" sz="2800" dirty="0" err="1">
                <a:solidFill>
                  <a:srgbClr val="0070C0"/>
                </a:solidFill>
                <a:latin typeface="Utm Avo" panose="02040603050506020204" pitchFamily="18" charset="0"/>
                <a:ea typeface="Arial" panose="020B0604020202020204" pitchFamily="34" charset="0"/>
              </a:rPr>
              <a:t>tự</a:t>
            </a:r>
            <a:r>
              <a:rPr lang="en-US" sz="2800" dirty="0">
                <a:solidFill>
                  <a:srgbClr val="0070C0"/>
                </a:solidFill>
                <a:latin typeface="Utm Avo" panose="02040603050506020204" pitchFamily="18" charset="0"/>
                <a:ea typeface="Arial" panose="020B0604020202020204" pitchFamily="34" charset="0"/>
              </a:rPr>
              <a:t> </a:t>
            </a:r>
            <a:r>
              <a:rPr lang="en-US" sz="2800" dirty="0" err="1">
                <a:solidFill>
                  <a:srgbClr val="0070C0"/>
                </a:solidFill>
                <a:latin typeface="Utm Avo" panose="02040603050506020204" pitchFamily="18" charset="0"/>
                <a:ea typeface="Arial" panose="020B0604020202020204" pitchFamily="34" charset="0"/>
              </a:rPr>
              <a:t>giác</a:t>
            </a:r>
            <a:r>
              <a:rPr lang="en-US" sz="2800" dirty="0">
                <a:solidFill>
                  <a:srgbClr val="0070C0"/>
                </a:solidFill>
                <a:latin typeface="Utm Avo" panose="02040603050506020204" pitchFamily="18" charset="0"/>
                <a:ea typeface="Arial" panose="020B0604020202020204" pitchFamily="34" charset="0"/>
              </a:rPr>
              <a:t> lao </a:t>
            </a:r>
            <a:r>
              <a:rPr lang="en-US" sz="2800" dirty="0" err="1">
                <a:solidFill>
                  <a:srgbClr val="0070C0"/>
                </a:solidFill>
                <a:latin typeface="Utm Avo" panose="02040603050506020204" pitchFamily="18" charset="0"/>
                <a:ea typeface="Arial" panose="020B0604020202020204" pitchFamily="34" charset="0"/>
              </a:rPr>
              <a:t>động</a:t>
            </a:r>
            <a:r>
              <a:rPr lang="en-US" sz="2800" dirty="0">
                <a:solidFill>
                  <a:srgbClr val="0070C0"/>
                </a:solidFill>
                <a:latin typeface="Utm Avo" panose="02040603050506020204" pitchFamily="18" charset="0"/>
                <a:ea typeface="Arial" panose="020B0604020202020204" pitchFamily="34" charset="0"/>
              </a:rPr>
              <a:t>, </a:t>
            </a:r>
            <a:r>
              <a:rPr lang="en-US" sz="2800" dirty="0" err="1">
                <a:solidFill>
                  <a:srgbClr val="0070C0"/>
                </a:solidFill>
                <a:latin typeface="Utm Avo" panose="02040603050506020204" pitchFamily="18" charset="0"/>
                <a:ea typeface="Arial" panose="020B0604020202020204" pitchFamily="34" charset="0"/>
              </a:rPr>
              <a:t>làm</a:t>
            </a:r>
            <a:r>
              <a:rPr lang="en-US" sz="2800" dirty="0">
                <a:solidFill>
                  <a:srgbClr val="0070C0"/>
                </a:solidFill>
                <a:latin typeface="Utm Avo" panose="02040603050506020204" pitchFamily="18" charset="0"/>
                <a:ea typeface="Arial" panose="020B0604020202020204" pitchFamily="34" charset="0"/>
              </a:rPr>
              <a:t> </a:t>
            </a:r>
            <a:r>
              <a:rPr lang="en-US" sz="2800" dirty="0" err="1">
                <a:solidFill>
                  <a:srgbClr val="0070C0"/>
                </a:solidFill>
                <a:latin typeface="Utm Avo" panose="02040603050506020204" pitchFamily="18" charset="0"/>
                <a:ea typeface="Arial" panose="020B0604020202020204" pitchFamily="34" charset="0"/>
              </a:rPr>
              <a:t>việc</a:t>
            </a:r>
            <a:r>
              <a:rPr lang="en-US" sz="2800" dirty="0">
                <a:solidFill>
                  <a:srgbClr val="0070C0"/>
                </a:solidFill>
                <a:latin typeface="Utm Avo" panose="02040603050506020204" pitchFamily="18" charset="0"/>
                <a:ea typeface="Arial" panose="020B0604020202020204" pitchFamily="34" charset="0"/>
              </a:rPr>
              <a:t>, </a:t>
            </a:r>
            <a:r>
              <a:rPr lang="en-US" sz="2800" dirty="0" err="1">
                <a:solidFill>
                  <a:srgbClr val="0070C0"/>
                </a:solidFill>
                <a:latin typeface="Utm Avo" panose="02040603050506020204" pitchFamily="18" charset="0"/>
                <a:ea typeface="Arial" panose="020B0604020202020204" pitchFamily="34" charset="0"/>
              </a:rPr>
              <a:t>yêu</a:t>
            </a:r>
            <a:r>
              <a:rPr lang="en-US" sz="2800" dirty="0">
                <a:solidFill>
                  <a:srgbClr val="0070C0"/>
                </a:solidFill>
                <a:latin typeface="Utm Avo" panose="02040603050506020204" pitchFamily="18" charset="0"/>
                <a:ea typeface="Arial" panose="020B0604020202020204" pitchFamily="34" charset="0"/>
              </a:rPr>
              <a:t> lao </a:t>
            </a:r>
            <a:r>
              <a:rPr lang="en-US" sz="2800" dirty="0" err="1">
                <a:solidFill>
                  <a:srgbClr val="0070C0"/>
                </a:solidFill>
                <a:latin typeface="Utm Avo" panose="02040603050506020204" pitchFamily="18" charset="0"/>
                <a:ea typeface="Arial" panose="020B0604020202020204" pitchFamily="34" charset="0"/>
              </a:rPr>
              <a:t>động</a:t>
            </a:r>
            <a:r>
              <a:rPr lang="en-US" sz="2800" dirty="0">
                <a:solidFill>
                  <a:srgbClr val="0070C0"/>
                </a:solidFill>
                <a:latin typeface="Utm Avo" panose="02040603050506020204" pitchFamily="18" charset="0"/>
                <a:ea typeface="Arial" panose="020B0604020202020204" pitchFamily="34" charset="0"/>
              </a:rPr>
              <a:t> </a:t>
            </a:r>
            <a:r>
              <a:rPr lang="en-US" sz="2800" dirty="0" err="1">
                <a:solidFill>
                  <a:srgbClr val="0070C0"/>
                </a:solidFill>
                <a:latin typeface="Utm Avo" panose="02040603050506020204" pitchFamily="18" charset="0"/>
                <a:ea typeface="Arial" panose="020B0604020202020204" pitchFamily="34" charset="0"/>
              </a:rPr>
              <a:t>vì</a:t>
            </a:r>
            <a:r>
              <a:rPr lang="en-US" sz="2800" dirty="0">
                <a:solidFill>
                  <a:srgbClr val="0070C0"/>
                </a:solidFill>
                <a:latin typeface="Utm Avo" panose="02040603050506020204" pitchFamily="18" charset="0"/>
                <a:ea typeface="Arial" panose="020B0604020202020204" pitchFamily="34" charset="0"/>
              </a:rPr>
              <a:t>: “</a:t>
            </a:r>
            <a:r>
              <a:rPr lang="en-US" sz="2800" dirty="0" err="1">
                <a:solidFill>
                  <a:srgbClr val="0070C0"/>
                </a:solidFill>
                <a:latin typeface="Utm Avo" panose="02040603050506020204" pitchFamily="18" charset="0"/>
                <a:ea typeface="Arial" panose="020B0604020202020204" pitchFamily="34" charset="0"/>
              </a:rPr>
              <a:t>có</a:t>
            </a:r>
            <a:r>
              <a:rPr lang="en-US" sz="2800" dirty="0">
                <a:solidFill>
                  <a:srgbClr val="0070C0"/>
                </a:solidFill>
                <a:latin typeface="Utm Avo" panose="02040603050506020204" pitchFamily="18" charset="0"/>
                <a:ea typeface="Arial" panose="020B0604020202020204" pitchFamily="34" charset="0"/>
              </a:rPr>
              <a:t> </a:t>
            </a:r>
            <a:r>
              <a:rPr lang="en-US" sz="2800" dirty="0" err="1">
                <a:solidFill>
                  <a:srgbClr val="0070C0"/>
                </a:solidFill>
                <a:latin typeface="Utm Avo" panose="02040603050506020204" pitchFamily="18" charset="0"/>
                <a:ea typeface="Arial" panose="020B0604020202020204" pitchFamily="34" charset="0"/>
              </a:rPr>
              <a:t>làm</a:t>
            </a:r>
            <a:r>
              <a:rPr lang="en-US" sz="2800" dirty="0">
                <a:solidFill>
                  <a:srgbClr val="0070C0"/>
                </a:solidFill>
                <a:latin typeface="Utm Avo" panose="02040603050506020204" pitchFamily="18" charset="0"/>
                <a:ea typeface="Arial" panose="020B0604020202020204" pitchFamily="34" charset="0"/>
              </a:rPr>
              <a:t> </a:t>
            </a:r>
            <a:r>
              <a:rPr lang="en-US" sz="2800" dirty="0" err="1">
                <a:solidFill>
                  <a:srgbClr val="0070C0"/>
                </a:solidFill>
                <a:latin typeface="Utm Avo" panose="02040603050506020204" pitchFamily="18" charset="0"/>
                <a:ea typeface="Arial" panose="020B0604020202020204" pitchFamily="34" charset="0"/>
              </a:rPr>
              <a:t>thì</a:t>
            </a:r>
            <a:r>
              <a:rPr lang="en-US" sz="2800" dirty="0">
                <a:solidFill>
                  <a:srgbClr val="0070C0"/>
                </a:solidFill>
                <a:latin typeface="Utm Avo" panose="02040603050506020204" pitchFamily="18" charset="0"/>
                <a:ea typeface="Arial" panose="020B0604020202020204" pitchFamily="34" charset="0"/>
              </a:rPr>
              <a:t> </a:t>
            </a:r>
            <a:r>
              <a:rPr lang="en-US" sz="2800" dirty="0" err="1">
                <a:solidFill>
                  <a:srgbClr val="0070C0"/>
                </a:solidFill>
                <a:latin typeface="Utm Avo" panose="02040603050506020204" pitchFamily="18" charset="0"/>
                <a:ea typeface="Arial" panose="020B0604020202020204" pitchFamily="34" charset="0"/>
              </a:rPr>
              <a:t>mới</a:t>
            </a:r>
            <a:r>
              <a:rPr lang="en-US" sz="2800" dirty="0">
                <a:solidFill>
                  <a:srgbClr val="0070C0"/>
                </a:solidFill>
                <a:latin typeface="Utm Avo" panose="02040603050506020204" pitchFamily="18" charset="0"/>
                <a:ea typeface="Arial" panose="020B0604020202020204" pitchFamily="34" charset="0"/>
              </a:rPr>
              <a:t> </a:t>
            </a:r>
            <a:r>
              <a:rPr lang="en-US" sz="2800" dirty="0" err="1">
                <a:solidFill>
                  <a:srgbClr val="0070C0"/>
                </a:solidFill>
                <a:latin typeface="Utm Avo" panose="02040603050506020204" pitchFamily="18" charset="0"/>
                <a:ea typeface="Arial" panose="020B0604020202020204" pitchFamily="34" charset="0"/>
              </a:rPr>
              <a:t>có</a:t>
            </a:r>
            <a:r>
              <a:rPr lang="en-US" sz="2800" dirty="0">
                <a:solidFill>
                  <a:srgbClr val="0070C0"/>
                </a:solidFill>
                <a:latin typeface="Utm Avo" panose="02040603050506020204" pitchFamily="18" charset="0"/>
                <a:ea typeface="Arial" panose="020B0604020202020204" pitchFamily="34" charset="0"/>
              </a:rPr>
              <a:t> </a:t>
            </a:r>
            <a:r>
              <a:rPr lang="en-US" sz="2800" dirty="0" err="1">
                <a:solidFill>
                  <a:srgbClr val="0070C0"/>
                </a:solidFill>
                <a:latin typeface="Utm Avo" panose="02040603050506020204" pitchFamily="18" charset="0"/>
                <a:ea typeface="Arial" panose="020B0604020202020204" pitchFamily="34" charset="0"/>
              </a:rPr>
              <a:t>ăn</a:t>
            </a:r>
            <a:r>
              <a:rPr lang="en-US" sz="2800" dirty="0">
                <a:solidFill>
                  <a:srgbClr val="0070C0"/>
                </a:solidFill>
                <a:latin typeface="Utm Avo" panose="02040603050506020204" pitchFamily="18" charset="0"/>
                <a:ea typeface="Arial" panose="020B0604020202020204" pitchFamily="34" charset="0"/>
              </a:rPr>
              <a:t>”.</a:t>
            </a:r>
            <a:endParaRPr kumimoji="0" lang="vi-VN" sz="2800" b="0" i="0" u="none" strike="noStrike" kern="1200" cap="none" spc="0" normalizeH="0" baseline="0" noProof="0" dirty="0">
              <a:ln>
                <a:noFill/>
              </a:ln>
              <a:solidFill>
                <a:srgbClr val="0070C0"/>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5139" y="5834427"/>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95754" y="5582014"/>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944922" y="253552"/>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flipH="1">
            <a:off x="11243919" y="253552"/>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Tree>
    <p:extLst>
      <p:ext uri="{BB962C8B-B14F-4D97-AF65-F5344CB8AC3E}">
        <p14:creationId xmlns:p14="http://schemas.microsoft.com/office/powerpoint/2010/main" val="1182834746"/>
      </p:ext>
    </p:extLst>
  </p:cSld>
  <p:clrMapOvr>
    <a:masterClrMapping/>
  </p:clrMapOvr>
  <mc:AlternateContent xmlns:mc="http://schemas.openxmlformats.org/markup-compatibility/2006" xmlns:p14="http://schemas.microsoft.com/office/powerpoint/2010/main">
    <mc:Choice Requires="p14">
      <p:transition p14:dur="0">
        <p:sndAc>
          <p:stSnd>
            <p:snd r:embed="rId2" name="chimes.wav"/>
          </p:stSnd>
        </p:sndAc>
      </p:transition>
    </mc:Choice>
    <mc:Fallback xmlns="">
      <p:transition>
        <p:sndAc>
          <p:stSnd>
            <p:snd r:embed="rId16"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10" presetClass="entr" presetSubtype="0" fill="hold" nodeType="with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fade">
                                      <p:cBhvr>
                                        <p:cTn id="19" dur="500"/>
                                        <p:tgtEl>
                                          <p:spTgt spid="53"/>
                                        </p:tgtEl>
                                      </p:cBhvr>
                                    </p:animEffect>
                                  </p:childTnLst>
                                </p:cTn>
                              </p:par>
                              <p:par>
                                <p:cTn id="20" presetID="10" presetClass="entr" presetSubtype="0" fill="hold" nodeType="with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fade">
                                      <p:cBhvr>
                                        <p:cTn id="22"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0" y="0"/>
            <a:ext cx="12192000" cy="1254815"/>
          </a:xfrm>
          <a:prstGeom prst="rect">
            <a:avLst/>
          </a:prstGeom>
          <a:ln w="57150"/>
        </p:spPr>
        <p:style>
          <a:lnRef idx="3">
            <a:schemeClr val="lt1"/>
          </a:lnRef>
          <a:fillRef idx="1">
            <a:schemeClr val="accent2"/>
          </a:fillRef>
          <a:effectRef idx="1">
            <a:schemeClr val="accent2"/>
          </a:effectRef>
          <a:fontRef idx="minor">
            <a:schemeClr val="lt1"/>
          </a:fontRef>
        </p:style>
        <p:txBody>
          <a:bodyPr rtlCol="0" anchor="ctr"/>
          <a:lstStyle/>
          <a:p>
            <a:pPr algn="ctr">
              <a:lnSpc>
                <a:spcPct val="150000"/>
              </a:lnSpc>
              <a:spcAft>
                <a:spcPts val="800"/>
              </a:spcAft>
            </a:pPr>
            <a:r>
              <a:rPr lang="en-US" sz="4000" dirty="0" err="1">
                <a:latin typeface="Utm Avo" panose="02040603050506020204" pitchFamily="18" charset="0"/>
                <a:ea typeface="Arial" panose="020B0604020202020204" pitchFamily="34" charset="0"/>
                <a:cs typeface="Times New Roman" panose="02020603050405020304" pitchFamily="18" charset="0"/>
              </a:rPr>
              <a:t>Đọc</a:t>
            </a:r>
            <a:r>
              <a:rPr lang="en-US" sz="4000" dirty="0">
                <a:latin typeface="Utm Avo" panose="02040603050506020204" pitchFamily="18" charset="0"/>
                <a:ea typeface="Arial" panose="020B0604020202020204" pitchFamily="34" charset="0"/>
                <a:cs typeface="Times New Roman" panose="02020603050405020304" pitchFamily="18" charset="0"/>
              </a:rPr>
              <a:t> </a:t>
            </a:r>
            <a:r>
              <a:rPr lang="en-US" sz="4000" dirty="0" err="1">
                <a:latin typeface="Utm Avo" panose="02040603050506020204" pitchFamily="18" charset="0"/>
                <a:ea typeface="Arial" panose="020B0604020202020204" pitchFamily="34" charset="0"/>
                <a:cs typeface="Times New Roman" panose="02020603050405020304" pitchFamily="18" charset="0"/>
              </a:rPr>
              <a:t>các</a:t>
            </a:r>
            <a:r>
              <a:rPr lang="en-US" sz="4000" dirty="0">
                <a:latin typeface="Utm Avo" panose="02040603050506020204" pitchFamily="18" charset="0"/>
                <a:ea typeface="Arial" panose="020B0604020202020204" pitchFamily="34" charset="0"/>
                <a:cs typeface="Times New Roman" panose="02020603050405020304" pitchFamily="18" charset="0"/>
              </a:rPr>
              <a:t> ý </a:t>
            </a:r>
            <a:r>
              <a:rPr lang="en-US" sz="4000" dirty="0" err="1">
                <a:latin typeface="Utm Avo" panose="02040603050506020204" pitchFamily="18" charset="0"/>
                <a:ea typeface="Arial" panose="020B0604020202020204" pitchFamily="34" charset="0"/>
                <a:cs typeface="Times New Roman" panose="02020603050405020304" pitchFamily="18" charset="0"/>
              </a:rPr>
              <a:t>kiến</a:t>
            </a:r>
            <a:r>
              <a:rPr lang="en-US" sz="4000" dirty="0">
                <a:latin typeface="Utm Avo" panose="02040603050506020204" pitchFamily="18" charset="0"/>
                <a:ea typeface="Arial" panose="020B0604020202020204" pitchFamily="34" charset="0"/>
                <a:cs typeface="Times New Roman" panose="02020603050405020304" pitchFamily="18" charset="0"/>
              </a:rPr>
              <a:t> </a:t>
            </a:r>
            <a:r>
              <a:rPr lang="en-US" sz="4000" dirty="0" err="1">
                <a:latin typeface="Utm Avo" panose="02040603050506020204" pitchFamily="18" charset="0"/>
                <a:ea typeface="Arial" panose="020B0604020202020204" pitchFamily="34" charset="0"/>
                <a:cs typeface="Times New Roman" panose="02020603050405020304" pitchFamily="18" charset="0"/>
              </a:rPr>
              <a:t>và</a:t>
            </a:r>
            <a:r>
              <a:rPr lang="en-US" sz="4000" dirty="0">
                <a:latin typeface="Utm Avo" panose="02040603050506020204" pitchFamily="18" charset="0"/>
                <a:ea typeface="Arial" panose="020B0604020202020204" pitchFamily="34" charset="0"/>
                <a:cs typeface="Times New Roman" panose="02020603050405020304" pitchFamily="18" charset="0"/>
              </a:rPr>
              <a:t> </a:t>
            </a:r>
            <a:r>
              <a:rPr lang="en-US" sz="4000" dirty="0" err="1">
                <a:latin typeface="Utm Avo" panose="02040603050506020204" pitchFamily="18" charset="0"/>
                <a:ea typeface="Arial" panose="020B0604020202020204" pitchFamily="34" charset="0"/>
                <a:cs typeface="Times New Roman" panose="02020603050405020304" pitchFamily="18" charset="0"/>
              </a:rPr>
              <a:t>trả</a:t>
            </a:r>
            <a:r>
              <a:rPr lang="en-US" sz="4000" dirty="0">
                <a:latin typeface="Utm Avo" panose="02040603050506020204" pitchFamily="18" charset="0"/>
                <a:ea typeface="Arial" panose="020B0604020202020204" pitchFamily="34" charset="0"/>
                <a:cs typeface="Times New Roman" panose="02020603050405020304" pitchFamily="18" charset="0"/>
              </a:rPr>
              <a:t> </a:t>
            </a:r>
            <a:r>
              <a:rPr lang="en-US" sz="4000" dirty="0" err="1">
                <a:latin typeface="Utm Avo" panose="02040603050506020204" pitchFamily="18" charset="0"/>
                <a:ea typeface="Arial" panose="020B0604020202020204" pitchFamily="34" charset="0"/>
                <a:cs typeface="Times New Roman" panose="02020603050405020304" pitchFamily="18" charset="0"/>
              </a:rPr>
              <a:t>lời</a:t>
            </a:r>
            <a:r>
              <a:rPr lang="en-US" sz="4000" dirty="0">
                <a:latin typeface="Utm Avo" panose="02040603050506020204" pitchFamily="18" charset="0"/>
                <a:ea typeface="Arial" panose="020B0604020202020204" pitchFamily="34" charset="0"/>
                <a:cs typeface="Times New Roman" panose="02020603050405020304" pitchFamily="18" charset="0"/>
              </a:rPr>
              <a:t> </a:t>
            </a:r>
            <a:r>
              <a:rPr lang="en-US" sz="4000" dirty="0" err="1">
                <a:latin typeface="Utm Avo" panose="02040603050506020204" pitchFamily="18" charset="0"/>
                <a:ea typeface="Arial" panose="020B0604020202020204" pitchFamily="34" charset="0"/>
                <a:cs typeface="Times New Roman" panose="02020603050405020304" pitchFamily="18" charset="0"/>
              </a:rPr>
              <a:t>câu</a:t>
            </a:r>
            <a:r>
              <a:rPr lang="en-US" sz="4000" dirty="0">
                <a:latin typeface="Utm Avo" panose="02040603050506020204" pitchFamily="18" charset="0"/>
                <a:ea typeface="Arial" panose="020B0604020202020204" pitchFamily="34" charset="0"/>
                <a:cs typeface="Times New Roman" panose="02020603050405020304" pitchFamily="18" charset="0"/>
              </a:rPr>
              <a:t> </a:t>
            </a:r>
            <a:r>
              <a:rPr lang="en-US" sz="4000" dirty="0" err="1">
                <a:latin typeface="Utm Avo" panose="02040603050506020204" pitchFamily="18" charset="0"/>
                <a:ea typeface="Arial" panose="020B0604020202020204" pitchFamily="34" charset="0"/>
                <a:cs typeface="Times New Roman" panose="02020603050405020304" pitchFamily="18" charset="0"/>
              </a:rPr>
              <a:t>hỏi</a:t>
            </a:r>
            <a:endParaRPr lang="vi-VN" sz="4000" dirty="0">
              <a:latin typeface="Times New Roman" panose="02020603050405020304" pitchFamily="18" charset="0"/>
              <a:ea typeface="Arial" panose="020B0604020202020204" pitchFamily="34" charset="0"/>
              <a:cs typeface="Times New Roman" panose="02020603050405020304" pitchFamily="18" charset="0"/>
            </a:endParaRPr>
          </a:p>
        </p:txBody>
      </p:sp>
      <p:pic>
        <p:nvPicPr>
          <p:cNvPr id="9" name="Picture 8">
            <a:hlinkClick r:id="" action="ppaction://noaction"/>
            <a:extLst>
              <a:ext uri="{FF2B5EF4-FFF2-40B4-BE49-F238E27FC236}">
                <a16:creationId xmlns:a16="http://schemas.microsoft.com/office/drawing/2014/main" id="{2752541A-CCD0-44E9-A966-4E4DB58C943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flipH="1">
            <a:off x="-403995" y="3322960"/>
            <a:ext cx="4202514" cy="3592190"/>
          </a:xfrm>
          <a:prstGeom prst="rect">
            <a:avLst/>
          </a:prstGeom>
        </p:spPr>
      </p:pic>
      <p:pic>
        <p:nvPicPr>
          <p:cNvPr id="2" name="Hình ảnh 1">
            <a:extLst>
              <a:ext uri="{FF2B5EF4-FFF2-40B4-BE49-F238E27FC236}">
                <a16:creationId xmlns:a16="http://schemas.microsoft.com/office/drawing/2014/main" id="{3701B564-1198-1020-8F49-BB723CFC8AB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 y="1311965"/>
            <a:ext cx="12192000" cy="5546035"/>
          </a:xfrm>
          <a:prstGeom prst="rect">
            <a:avLst/>
          </a:prstGeom>
          <a:noFill/>
        </p:spPr>
      </p:pic>
    </p:spTree>
    <p:extLst>
      <p:ext uri="{BB962C8B-B14F-4D97-AF65-F5344CB8AC3E}">
        <p14:creationId xmlns:p14="http://schemas.microsoft.com/office/powerpoint/2010/main" val="105683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8">
            <a:hlinkClick r:id="" action="ppaction://noaction"/>
            <a:extLst>
              <a:ext uri="{FF2B5EF4-FFF2-40B4-BE49-F238E27FC236}">
                <a16:creationId xmlns:a16="http://schemas.microsoft.com/office/drawing/2014/main" id="{2752541A-CCD0-44E9-A966-4E4DB58C9439}"/>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flipH="1">
            <a:off x="-403995" y="3322960"/>
            <a:ext cx="4202514" cy="3592190"/>
          </a:xfrm>
          <a:prstGeom prst="rect">
            <a:avLst/>
          </a:prstGeom>
        </p:spPr>
      </p:pic>
      <p:sp>
        <p:nvSpPr>
          <p:cNvPr id="5" name="Rectangle: Folded Corner 26">
            <a:extLst>
              <a:ext uri="{FF2B5EF4-FFF2-40B4-BE49-F238E27FC236}">
                <a16:creationId xmlns:a16="http://schemas.microsoft.com/office/drawing/2014/main" id="{F07B153A-FBE5-5C53-465B-CD1C2EBD2352}"/>
              </a:ext>
            </a:extLst>
          </p:cNvPr>
          <p:cNvSpPr/>
          <p:nvPr/>
        </p:nvSpPr>
        <p:spPr>
          <a:xfrm>
            <a:off x="898185" y="-55290"/>
            <a:ext cx="7908747" cy="1155464"/>
          </a:xfrm>
          <a:prstGeom prst="foldedCorner">
            <a:avLst/>
          </a:prstGeom>
          <a:solidFill>
            <a:sysClr val="window" lastClr="FFFFFF">
              <a:alpha val="90000"/>
            </a:sysClr>
          </a:solidFill>
          <a:ln w="12700" cap="flat" cmpd="sng" algn="ctr">
            <a:noFill/>
            <a:prstDash val="solid"/>
            <a:miter lim="800000"/>
          </a:ln>
          <a:effectLst/>
        </p:spPr>
        <p:txBody>
          <a:bodyPr rtlCol="0" anchor="ctr"/>
          <a:lstStyle/>
          <a:p>
            <a:pPr marL="0" marR="0" lvl="0" indent="0" algn="just" defTabSz="914400" eaLnBrk="1" fontAlgn="auto" latinLnBrk="0" hangingPunct="1">
              <a:lnSpc>
                <a:spcPct val="150000"/>
              </a:lnSpc>
              <a:spcBef>
                <a:spcPts val="0"/>
              </a:spcBef>
              <a:spcAft>
                <a:spcPts val="800"/>
              </a:spcAft>
              <a:buClrTx/>
              <a:buSzTx/>
              <a:buFontTx/>
              <a:buNone/>
              <a:tabLst/>
              <a:defRPr/>
            </a:pPr>
            <a:r>
              <a:rPr kumimoji="0" lang="en-US" sz="2800" b="0" i="0" u="none" strike="noStrike" kern="0" cap="none" spc="0" normalizeH="0" baseline="0" noProof="0">
                <a:ln>
                  <a:noFill/>
                </a:ln>
                <a:solidFill>
                  <a:srgbClr val="BC0000"/>
                </a:solidFill>
                <a:effectLst/>
                <a:uLnTx/>
                <a:uFillTx/>
                <a:latin typeface="Times New Roman" panose="02020603050405020304" pitchFamily="18" charset="0"/>
                <a:ea typeface="Arial" panose="020B0604020202020204" pitchFamily="34" charset="0"/>
                <a:cs typeface="Times New Roman" panose="02020603050405020304" pitchFamily="18" charset="0"/>
              </a:rPr>
              <a:t>TRÒ</a:t>
            </a:r>
            <a:r>
              <a:rPr kumimoji="0" lang="en-US" sz="2800" b="0" i="0" u="none" strike="noStrike" kern="0" cap="none" spc="0" normalizeH="0" noProof="0">
                <a:ln>
                  <a:noFill/>
                </a:ln>
                <a:solidFill>
                  <a:srgbClr val="BC0000"/>
                </a:solidFill>
                <a:effectLst/>
                <a:uLnTx/>
                <a:uFillTx/>
                <a:latin typeface="Times New Roman" panose="02020603050405020304" pitchFamily="18" charset="0"/>
                <a:ea typeface="Arial" panose="020B0604020202020204" pitchFamily="34" charset="0"/>
                <a:cs typeface="Times New Roman" panose="02020603050405020304" pitchFamily="18" charset="0"/>
              </a:rPr>
              <a:t> CHƠI: NHÀ HÙNG BIỆN THIÊN TÀI</a:t>
            </a:r>
            <a:endParaRPr kumimoji="0" lang="vi-VN" sz="2800" b="0" i="0" u="none" strike="noStrike" kern="0" cap="none" spc="0" normalizeH="0" baseline="0" noProof="0">
              <a:ln>
                <a:noFill/>
              </a:ln>
              <a:solidFill>
                <a:srgbClr val="BC0000"/>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p:txBody>
      </p:sp>
      <p:sp>
        <p:nvSpPr>
          <p:cNvPr id="6" name="Rectangle: Folded Corner 27">
            <a:extLst>
              <a:ext uri="{FF2B5EF4-FFF2-40B4-BE49-F238E27FC236}">
                <a16:creationId xmlns:a16="http://schemas.microsoft.com/office/drawing/2014/main" id="{C02495FB-8CEF-821C-0FD8-424F1B33D1DE}"/>
              </a:ext>
            </a:extLst>
          </p:cNvPr>
          <p:cNvSpPr/>
          <p:nvPr/>
        </p:nvSpPr>
        <p:spPr>
          <a:xfrm>
            <a:off x="3206864" y="1348273"/>
            <a:ext cx="8985136" cy="4161374"/>
          </a:xfrm>
          <a:prstGeom prst="foldedCorner">
            <a:avLst/>
          </a:prstGeom>
          <a:solidFill>
            <a:sysClr val="window" lastClr="FFFFFF">
              <a:alpha val="90000"/>
            </a:sysClr>
          </a:solidFill>
          <a:ln w="12700" cap="flat" cmpd="sng" algn="ctr">
            <a:noFill/>
            <a:prstDash val="solid"/>
            <a:miter lim="800000"/>
          </a:ln>
          <a:effectLst/>
        </p:spPr>
        <p:txBody>
          <a:bodyPr rtlCol="0" anchor="ctr"/>
          <a:lstStyle/>
          <a:p>
            <a:pPr lvl="0" algn="just">
              <a:lnSpc>
                <a:spcPct val="150000"/>
              </a:lnSpc>
              <a:spcAft>
                <a:spcPts val="800"/>
              </a:spcAft>
            </a:pPr>
            <a:r>
              <a:rPr kumimoji="0" lang="en-US" sz="3200" b="0" i="0" u="none" strike="noStrike" kern="0" cap="none" spc="0" normalizeH="0" baseline="0" noProof="0">
                <a:ln>
                  <a:noFill/>
                </a:ln>
                <a:solidFill>
                  <a:prstClr val="black"/>
                </a:solidFill>
                <a:effectLst/>
                <a:uLnTx/>
                <a:uFillTx/>
                <a:latin typeface="Times New Roman" panose="02020603050405020304" pitchFamily="18" charset="0"/>
                <a:ea typeface="Arial" panose="020B0604020202020204" pitchFamily="34" charset="0"/>
                <a:cs typeface="+mn-cs"/>
              </a:rPr>
              <a:t>	</a:t>
            </a:r>
            <a:r>
              <a:rPr lang="en-US" sz="1300">
                <a:solidFill>
                  <a:prstClr val="black"/>
                </a:solidFill>
                <a:latin typeface="Times New Roman" panose="02020603050405020304" pitchFamily="18" charset="0"/>
                <a:ea typeface="Arial" panose="020B0604020202020204" pitchFamily="34" charset="0"/>
                <a:cs typeface="Times New Roman" panose="02020603050405020304" pitchFamily="18" charset="0"/>
              </a:rPr>
              <a:t> </a:t>
            </a:r>
            <a:r>
              <a:rPr lang="en-US" sz="2800">
                <a:solidFill>
                  <a:prstClr val="black"/>
                </a:solidFill>
                <a:latin typeface="Times New Roman" panose="02020603050405020304" pitchFamily="18" charset="0"/>
                <a:ea typeface="Arial" panose="020B0604020202020204" pitchFamily="34" charset="0"/>
                <a:cs typeface="Times New Roman" panose="02020603050405020304" pitchFamily="18" charset="0"/>
              </a:rPr>
              <a:t>Người quản trò đóng vai làm phóng viên và đặt câu hỏi: Bạn thích nhất ý kiến nào? Vì sao? Phỏng vấn 3-4 bạn. Các bạn được phỏng vấn phải tranh biện và giải thích vì sao mình chọn ý kiến đó để thuyết phục các bạn khác. </a:t>
            </a:r>
          </a:p>
          <a:p>
            <a:pPr lvl="0" algn="just">
              <a:lnSpc>
                <a:spcPct val="150000"/>
              </a:lnSpc>
              <a:spcAft>
                <a:spcPts val="800"/>
              </a:spcAft>
            </a:pPr>
            <a:r>
              <a:rPr kumimoji="0" lang="en-US" sz="2800" b="0" i="0" u="none" strike="noStrike" kern="0" cap="none" spc="0" normalizeH="0" baseline="0" noProof="0">
                <a:ln>
                  <a:noFill/>
                </a:ln>
                <a:solidFill>
                  <a:prstClr val="black"/>
                </a:solidFill>
                <a:effectLst/>
                <a:uLnTx/>
                <a:uFillTx/>
                <a:latin typeface="Times New Roman" panose="02020603050405020304" pitchFamily="18" charset="0"/>
                <a:ea typeface="Arial" panose="020B0604020202020204" pitchFamily="34" charset="0"/>
                <a:cs typeface="Times New Roman" panose="02020603050405020304" pitchFamily="18" charset="0"/>
              </a:rPr>
              <a:t>	</a:t>
            </a:r>
            <a:r>
              <a:rPr lang="en-US" sz="2800" kern="0">
                <a:solidFill>
                  <a:prstClr val="black"/>
                </a:solidFill>
                <a:latin typeface="Times New Roman" panose="02020603050405020304" pitchFamily="18" charset="0"/>
                <a:ea typeface="Arial" panose="020B0604020202020204" pitchFamily="34" charset="0"/>
                <a:cs typeface="Times New Roman" panose="02020603050405020304" pitchFamily="18" charset="0"/>
              </a:rPr>
              <a:t>Cả lớp lắng nghe, sau đó bầu chọn bạn hùng biện thiên tài. Phần thưởng là một cây bút và quyển sổ tay.</a:t>
            </a:r>
            <a:endParaRPr kumimoji="0" lang="vi-VN" sz="2800" b="0" i="0" u="none" strike="noStrike" kern="0" cap="none" spc="0" normalizeH="0" baseline="0" noProof="0">
              <a:ln>
                <a:noFill/>
              </a:ln>
              <a:solidFill>
                <a:prstClr val="black"/>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2F11C2C7-1EE4-9942-7DB7-4092D9AEF542}"/>
              </a:ext>
            </a:extLst>
          </p:cNvPr>
          <p:cNvSpPr txBox="1"/>
          <p:nvPr/>
        </p:nvSpPr>
        <p:spPr>
          <a:xfrm>
            <a:off x="1245704" y="5757746"/>
            <a:ext cx="10946296" cy="661207"/>
          </a:xfrm>
          <a:prstGeom prst="rect">
            <a:avLst/>
          </a:prstGeom>
          <a:solidFill>
            <a:schemeClr val="accent1"/>
          </a:solidFill>
        </p:spPr>
        <p:txBody>
          <a:bodyPr wrap="square">
            <a:spAutoFit/>
          </a:bodyPr>
          <a:lstStyle/>
          <a:p>
            <a:pPr marL="0" marR="0" algn="just">
              <a:lnSpc>
                <a:spcPct val="150000"/>
              </a:lnSpc>
              <a:spcBef>
                <a:spcPts val="0"/>
              </a:spcBef>
              <a:spcAft>
                <a:spcPts val="800"/>
              </a:spcAft>
            </a:pPr>
            <a:r>
              <a:rPr lang="en-US" sz="280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Ngoài những lợi ích trên thì việc yêu lao động còn có những lợi ích gì?</a:t>
            </a:r>
            <a:endParaRPr lang="vi-VN" sz="280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623117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l="-8000" r="-8000"/>
          </a:stretch>
        </a:blipFill>
        <a:effectLst/>
      </p:bgPr>
    </p:bg>
    <p:spTree>
      <p:nvGrpSpPr>
        <p:cNvPr id="1" name=""/>
        <p:cNvGrpSpPr/>
        <p:nvPr/>
      </p:nvGrpSpPr>
      <p:grpSpPr>
        <a:xfrm>
          <a:off x="0" y="0"/>
          <a:ext cx="0" cy="0"/>
          <a:chOff x="0" y="0"/>
          <a:chExt cx="0" cy="0"/>
        </a:xfrm>
      </p:grpSpPr>
      <p:pic>
        <p:nvPicPr>
          <p:cNvPr id="3" name="Picture 2">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29801" y="5791201"/>
            <a:ext cx="714375" cy="1038225"/>
          </a:xfrm>
          <a:prstGeom prst="rect">
            <a:avLst/>
          </a:prstGeom>
        </p:spPr>
      </p:pic>
      <p:sp>
        <p:nvSpPr>
          <p:cNvPr id="4" name="Rounded Rectangle 3"/>
          <p:cNvSpPr/>
          <p:nvPr/>
        </p:nvSpPr>
        <p:spPr>
          <a:xfrm>
            <a:off x="-225083" y="1370881"/>
            <a:ext cx="11900452" cy="5414233"/>
          </a:xfrm>
          <a:prstGeom prst="roundRect">
            <a:avLst/>
          </a:prstGeom>
          <a:solidFill>
            <a:schemeClr val="bg1">
              <a:lumMod val="95000"/>
              <a:alpha val="62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Aft>
                <a:spcPts val="800"/>
              </a:spcAft>
            </a:pPr>
            <a:r>
              <a:rPr lang="en-US" altLang="en-US" sz="3200">
                <a:solidFill>
                  <a:srgbClr val="1F497D">
                    <a:lumMod val="75000"/>
                  </a:srgbClr>
                </a:solidFill>
                <a:latin typeface="Times New Roman" panose="02020603050405020304" pitchFamily="18" charset="0"/>
                <a:cs typeface="Times New Roman" panose="02020603050405020304" pitchFamily="18" charset="0"/>
              </a:rPr>
              <a:t>  </a:t>
            </a:r>
            <a:r>
              <a:rPr lang="vi-VN" sz="3200">
                <a:solidFill>
                  <a:srgbClr val="333333"/>
                </a:solidFill>
                <a:latin typeface="Times New Roman" panose="02020603050405020304" pitchFamily="18" charset="0"/>
                <a:ea typeface="Arial" panose="020B0604020202020204" pitchFamily="34" charset="0"/>
                <a:cs typeface="Times New Roman" panose="02020603050405020304" pitchFamily="18" charset="0"/>
              </a:rPr>
              <a:t>a</a:t>
            </a:r>
            <a:r>
              <a:rPr lang="en-US" sz="3200">
                <a:latin typeface="Times New Roman" panose="02020603050405020304" pitchFamily="18" charset="0"/>
                <a:ea typeface="Arial" panose="020B0604020202020204" pitchFamily="34" charset="0"/>
                <a:cs typeface="Times New Roman" panose="02020603050405020304" pitchFamily="18" charset="0"/>
              </a:rPr>
              <a:t>. </a:t>
            </a:r>
            <a:r>
              <a:rPr lang="en-US" sz="3200">
                <a:solidFill>
                  <a:schemeClr val="tx1"/>
                </a:solidFill>
                <a:latin typeface="Times New Roman" panose="02020603050405020304" pitchFamily="18" charset="0"/>
                <a:ea typeface="Arial" panose="020B0604020202020204" pitchFamily="34" charset="0"/>
                <a:cs typeface="Times New Roman" panose="02020603050405020304" pitchFamily="18" charset="0"/>
              </a:rPr>
              <a:t>Chỉ có những người nghèo mới cần phải lao động.</a:t>
            </a:r>
            <a:endParaRPr lang="vi-VN" sz="3200">
              <a:solidFill>
                <a:schemeClr val="tx1"/>
              </a:solidFill>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spcAft>
                <a:spcPts val="800"/>
              </a:spcAft>
            </a:pPr>
            <a:r>
              <a:rPr lang="en-US" sz="3200">
                <a:solidFill>
                  <a:schemeClr val="tx1"/>
                </a:solidFill>
                <a:latin typeface="Times New Roman" panose="02020603050405020304" pitchFamily="18" charset="0"/>
                <a:ea typeface="Arial" panose="020B0604020202020204" pitchFamily="34" charset="0"/>
                <a:cs typeface="Times New Roman" panose="02020603050405020304" pitchFamily="18" charset="0"/>
              </a:rPr>
              <a:t>b. Lười lao động dễ dẫn tới mắc phải các tệ nạn xã hội.</a:t>
            </a:r>
            <a:endParaRPr lang="vi-VN" sz="3200">
              <a:solidFill>
                <a:schemeClr val="tx1"/>
              </a:solidFill>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spcAft>
                <a:spcPts val="800"/>
              </a:spcAft>
            </a:pPr>
            <a:r>
              <a:rPr lang="en-US" sz="3200">
                <a:solidFill>
                  <a:schemeClr val="tx1"/>
                </a:solidFill>
                <a:latin typeface="Times New Roman" panose="02020603050405020304" pitchFamily="18" charset="0"/>
                <a:ea typeface="Arial" panose="020B0604020202020204" pitchFamily="34" charset="0"/>
                <a:cs typeface="Times New Roman" panose="02020603050405020304" pitchFamily="18" charset="0"/>
              </a:rPr>
              <a:t>c. Lao động không chỉ giúp ấm no mà còn tạo ra niềm vui trong cuộc sống.</a:t>
            </a:r>
            <a:endParaRPr lang="vi-VN" sz="3200">
              <a:solidFill>
                <a:schemeClr val="tx1"/>
              </a:solidFill>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spcAft>
                <a:spcPts val="800"/>
              </a:spcAft>
            </a:pPr>
            <a:r>
              <a:rPr lang="en-US" sz="3200">
                <a:solidFill>
                  <a:schemeClr val="tx1"/>
                </a:solidFill>
                <a:latin typeface="Times New Roman" panose="02020603050405020304" pitchFamily="18" charset="0"/>
                <a:ea typeface="Arial" panose="020B0604020202020204" pitchFamily="34" charset="0"/>
                <a:cs typeface="Times New Roman" panose="02020603050405020304" pitchFamily="18" charset="0"/>
              </a:rPr>
              <a:t>d. Lao động trí óc có giá trị hơn lao động chân tay.</a:t>
            </a:r>
            <a:endParaRPr lang="vi-VN" sz="3200">
              <a:solidFill>
                <a:schemeClr val="tx1"/>
              </a:solidFill>
              <a:latin typeface="Times New Roman" panose="02020603050405020304" pitchFamily="18" charset="0"/>
              <a:ea typeface="Arial" panose="020B0604020202020204" pitchFamily="34" charset="0"/>
              <a:cs typeface="Times New Roman" panose="02020603050405020304" pitchFamily="18" charset="0"/>
            </a:endParaRPr>
          </a:p>
          <a:p>
            <a:pPr algn="just">
              <a:lnSpc>
                <a:spcPct val="150000"/>
              </a:lnSpc>
              <a:spcAft>
                <a:spcPts val="800"/>
              </a:spcAft>
            </a:pPr>
            <a:r>
              <a:rPr lang="en-US" sz="3200">
                <a:solidFill>
                  <a:schemeClr val="tx1"/>
                </a:solidFill>
                <a:latin typeface="Times New Roman" panose="02020603050405020304" pitchFamily="18" charset="0"/>
                <a:ea typeface="Arial" panose="020B0604020202020204" pitchFamily="34" charset="0"/>
                <a:cs typeface="Times New Roman" panose="02020603050405020304" pitchFamily="18" charset="0"/>
              </a:rPr>
              <a:t>e. Lao động là việc chỉ dành riêng cho người lớn.</a:t>
            </a:r>
            <a:endParaRPr lang="vi-VN" sz="3200">
              <a:solidFill>
                <a:schemeClr val="tx1"/>
              </a:solidFill>
              <a:latin typeface="Times New Roman" panose="02020603050405020304" pitchFamily="18" charset="0"/>
              <a:ea typeface="Arial" panose="020B0604020202020204" pitchFamily="34" charset="0"/>
              <a:cs typeface="Times New Roman" panose="02020603050405020304" pitchFamily="18" charset="0"/>
            </a:endParaRPr>
          </a:p>
          <a:p>
            <a:endParaRPr lang="en-US" altLang="en-US" sz="3200">
              <a:solidFill>
                <a:srgbClr val="1F497D">
                  <a:lumMod val="75000"/>
                </a:srgbClr>
              </a:solidFill>
              <a:latin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85F42931-ADA9-BD8E-A51E-61EEFB177ABC}"/>
              </a:ext>
            </a:extLst>
          </p:cNvPr>
          <p:cNvSpPr txBox="1"/>
          <p:nvPr/>
        </p:nvSpPr>
        <p:spPr>
          <a:xfrm>
            <a:off x="825305" y="773349"/>
            <a:ext cx="6096000" cy="742511"/>
          </a:xfrm>
          <a:prstGeom prst="rect">
            <a:avLst/>
          </a:prstGeom>
          <a:noFill/>
        </p:spPr>
        <p:txBody>
          <a:bodyPr wrap="square">
            <a:spAutoFit/>
          </a:bodyPr>
          <a:lstStyle/>
          <a:p>
            <a:pPr marL="0" marR="0" algn="just">
              <a:lnSpc>
                <a:spcPct val="150000"/>
              </a:lnSpc>
              <a:spcBef>
                <a:spcPts val="0"/>
              </a:spcBef>
              <a:spcAft>
                <a:spcPts val="800"/>
              </a:spcAft>
            </a:pPr>
            <a:r>
              <a:rPr lang="en-US" sz="3200" b="1">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Hoạt động 1: Bày tỏ ý kiến</a:t>
            </a:r>
            <a:endParaRPr lang="vi-VN" sz="320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6" name="Hình chữ nhật 5">
            <a:extLst>
              <a:ext uri="{FF2B5EF4-FFF2-40B4-BE49-F238E27FC236}">
                <a16:creationId xmlns:a16="http://schemas.microsoft.com/office/drawing/2014/main" id="{976F8054-7003-FFD6-B942-35DE42B3BB01}"/>
              </a:ext>
            </a:extLst>
          </p:cNvPr>
          <p:cNvSpPr/>
          <p:nvPr/>
        </p:nvSpPr>
        <p:spPr>
          <a:xfrm>
            <a:off x="9195161" y="1515860"/>
            <a:ext cx="714375" cy="5698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rPr>
              <a:t>S</a:t>
            </a:r>
            <a:endParaRPr lang="vi-VN" sz="3200" b="1">
              <a:solidFill>
                <a:srgbClr val="FF0000"/>
              </a:solidFill>
            </a:endParaRPr>
          </a:p>
        </p:txBody>
      </p:sp>
      <p:sp>
        <p:nvSpPr>
          <p:cNvPr id="7" name="Hình chữ nhật 6">
            <a:extLst>
              <a:ext uri="{FF2B5EF4-FFF2-40B4-BE49-F238E27FC236}">
                <a16:creationId xmlns:a16="http://schemas.microsoft.com/office/drawing/2014/main" id="{C82C5D35-1C7D-4DA6-B2AD-C0A6C7EF8F89}"/>
              </a:ext>
            </a:extLst>
          </p:cNvPr>
          <p:cNvSpPr/>
          <p:nvPr/>
        </p:nvSpPr>
        <p:spPr>
          <a:xfrm>
            <a:off x="9208748" y="2345769"/>
            <a:ext cx="714375" cy="5698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rPr>
              <a:t>Đ</a:t>
            </a:r>
            <a:endParaRPr lang="vi-VN" sz="3200" b="1">
              <a:solidFill>
                <a:srgbClr val="FF0000"/>
              </a:solidFill>
            </a:endParaRPr>
          </a:p>
        </p:txBody>
      </p:sp>
      <p:sp>
        <p:nvSpPr>
          <p:cNvPr id="8" name="Hình chữ nhật 7">
            <a:extLst>
              <a:ext uri="{FF2B5EF4-FFF2-40B4-BE49-F238E27FC236}">
                <a16:creationId xmlns:a16="http://schemas.microsoft.com/office/drawing/2014/main" id="{C7A8D921-BF36-99FB-2B5F-5AA61A82513A}"/>
              </a:ext>
            </a:extLst>
          </p:cNvPr>
          <p:cNvSpPr/>
          <p:nvPr/>
        </p:nvSpPr>
        <p:spPr>
          <a:xfrm>
            <a:off x="2053241" y="3793075"/>
            <a:ext cx="714375" cy="5698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rPr>
              <a:t>Đ</a:t>
            </a:r>
            <a:endParaRPr lang="vi-VN" sz="3200" b="1">
              <a:solidFill>
                <a:srgbClr val="FF0000"/>
              </a:solidFill>
            </a:endParaRPr>
          </a:p>
        </p:txBody>
      </p:sp>
      <p:sp>
        <p:nvSpPr>
          <p:cNvPr id="9" name="Hình chữ nhật 8">
            <a:extLst>
              <a:ext uri="{FF2B5EF4-FFF2-40B4-BE49-F238E27FC236}">
                <a16:creationId xmlns:a16="http://schemas.microsoft.com/office/drawing/2014/main" id="{20D6CB54-92BC-0F16-CE98-E8BCD82BB67E}"/>
              </a:ext>
            </a:extLst>
          </p:cNvPr>
          <p:cNvSpPr/>
          <p:nvPr/>
        </p:nvSpPr>
        <p:spPr>
          <a:xfrm>
            <a:off x="8837974" y="4704614"/>
            <a:ext cx="714375" cy="5698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rPr>
              <a:t>S</a:t>
            </a:r>
            <a:endParaRPr lang="vi-VN" sz="3200" b="1">
              <a:solidFill>
                <a:srgbClr val="FF0000"/>
              </a:solidFill>
            </a:endParaRPr>
          </a:p>
        </p:txBody>
      </p:sp>
      <p:sp>
        <p:nvSpPr>
          <p:cNvPr id="10" name="Hình chữ nhật 9">
            <a:extLst>
              <a:ext uri="{FF2B5EF4-FFF2-40B4-BE49-F238E27FC236}">
                <a16:creationId xmlns:a16="http://schemas.microsoft.com/office/drawing/2014/main" id="{D4CAB382-D75A-5FC4-1501-CCFF3E5B9F6E}"/>
              </a:ext>
            </a:extLst>
          </p:cNvPr>
          <p:cNvSpPr/>
          <p:nvPr/>
        </p:nvSpPr>
        <p:spPr>
          <a:xfrm>
            <a:off x="8494373" y="5518728"/>
            <a:ext cx="714375" cy="5698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rPr>
              <a:t>S</a:t>
            </a:r>
            <a:endParaRPr lang="vi-VN" sz="3200" b="1">
              <a:solidFill>
                <a:srgbClr val="FF0000"/>
              </a:solidFill>
            </a:endParaRPr>
          </a:p>
        </p:txBody>
      </p:sp>
      <p:sp>
        <p:nvSpPr>
          <p:cNvPr id="2" name="Hộp Văn bản 1">
            <a:extLst>
              <a:ext uri="{FF2B5EF4-FFF2-40B4-BE49-F238E27FC236}">
                <a16:creationId xmlns:a16="http://schemas.microsoft.com/office/drawing/2014/main" id="{0EEFE171-D79A-92E6-BD11-B167450E07B6}"/>
              </a:ext>
            </a:extLst>
          </p:cNvPr>
          <p:cNvSpPr txBox="1"/>
          <p:nvPr/>
        </p:nvSpPr>
        <p:spPr>
          <a:xfrm>
            <a:off x="825305" y="72886"/>
            <a:ext cx="6096000" cy="742511"/>
          </a:xfrm>
          <a:prstGeom prst="rect">
            <a:avLst/>
          </a:prstGeom>
          <a:noFill/>
        </p:spPr>
        <p:txBody>
          <a:bodyPr wrap="square">
            <a:spAutoFit/>
          </a:bodyPr>
          <a:lstStyle/>
          <a:p>
            <a:pPr marL="0" marR="0" algn="just">
              <a:lnSpc>
                <a:spcPct val="150000"/>
              </a:lnSpc>
              <a:spcBef>
                <a:spcPts val="0"/>
              </a:spcBef>
              <a:spcAft>
                <a:spcPts val="800"/>
              </a:spcAft>
            </a:pPr>
            <a:r>
              <a:rPr lang="en-US" sz="3200" b="1">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LUYỆN TẬP, THỰC HÀNH:</a:t>
            </a:r>
            <a:endParaRPr lang="vi-VN" sz="320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481418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barn(inVertical)">
                                      <p:cBhvr>
                                        <p:cTn id="3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l="-6000" r="-6000"/>
          </a:stretch>
        </a:blipFill>
        <a:effectLst/>
      </p:bgPr>
    </p:bg>
    <p:spTree>
      <p:nvGrpSpPr>
        <p:cNvPr id="1" name=""/>
        <p:cNvGrpSpPr/>
        <p:nvPr/>
      </p:nvGrpSpPr>
      <p:grpSpPr>
        <a:xfrm>
          <a:off x="0" y="0"/>
          <a:ext cx="0" cy="0"/>
          <a:chOff x="0" y="0"/>
          <a:chExt cx="0" cy="0"/>
        </a:xfrm>
      </p:grpSpPr>
      <p:sp>
        <p:nvSpPr>
          <p:cNvPr id="4" name="Rounded Rectangle 3"/>
          <p:cNvSpPr/>
          <p:nvPr/>
        </p:nvSpPr>
        <p:spPr>
          <a:xfrm>
            <a:off x="0" y="410819"/>
            <a:ext cx="12192000" cy="6418608"/>
          </a:xfrm>
          <a:prstGeom prst="roundRect">
            <a:avLst/>
          </a:prstGeom>
          <a:solidFill>
            <a:schemeClr val="bg1">
              <a:lumMod val="95000"/>
              <a:alpha val="62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800"/>
              </a:spcAft>
            </a:pPr>
            <a:r>
              <a:rPr lang="en-US" sz="2800" b="1">
                <a:solidFill>
                  <a:schemeClr val="tx1"/>
                </a:solidFill>
                <a:latin typeface="Times New Roman" panose="02020603050405020304" pitchFamily="18" charset="0"/>
                <a:ea typeface="Arial" panose="020B0604020202020204" pitchFamily="34" charset="0"/>
                <a:cs typeface="Times New Roman" panose="02020603050405020304" pitchFamily="18" charset="0"/>
              </a:rPr>
              <a:t>Tình huống 1</a:t>
            </a:r>
            <a:r>
              <a:rPr lang="en-US" sz="2800" i="1">
                <a:solidFill>
                  <a:schemeClr val="tx1"/>
                </a:solidFill>
                <a:latin typeface="Times New Roman" panose="02020603050405020304" pitchFamily="18" charset="0"/>
                <a:ea typeface="Arial" panose="020B0604020202020204" pitchFamily="34" charset="0"/>
                <a:cs typeface="Times New Roman" panose="02020603050405020304" pitchFamily="18" charset="0"/>
              </a:rPr>
              <a:t>:</a:t>
            </a:r>
            <a:r>
              <a:rPr lang="en-US" sz="2800">
                <a:solidFill>
                  <a:schemeClr val="tx1"/>
                </a:solidFill>
                <a:latin typeface="Times New Roman" panose="02020603050405020304" pitchFamily="18" charset="0"/>
                <a:ea typeface="Arial" panose="020B0604020202020204" pitchFamily="34" charset="0"/>
                <a:cs typeface="Times New Roman" panose="02020603050405020304" pitchFamily="18" charset="0"/>
              </a:rPr>
              <a:t> Sáng nay, cả lớp đi lao động trồng cây xung quanh trường. Hạnh đến rủ Hương cùng đi. Trời lạnh, Hương ngại không muốn ra khỏi nhà nên nhờ Hạnh xin phép cô nghỉ với lí do là bị ốm.</a:t>
            </a:r>
            <a:endParaRPr lang="vi-VN" sz="2800">
              <a:solidFill>
                <a:schemeClr val="tx1"/>
              </a:solidFill>
              <a:latin typeface="Times New Roman" panose="02020603050405020304" pitchFamily="18" charset="0"/>
              <a:ea typeface="Arial" panose="020B0604020202020204" pitchFamily="34" charset="0"/>
              <a:cs typeface="Times New Roman" panose="02020603050405020304" pitchFamily="18" charset="0"/>
            </a:endParaRPr>
          </a:p>
          <a:p>
            <a:pPr>
              <a:spcAft>
                <a:spcPts val="800"/>
              </a:spcAft>
            </a:pPr>
            <a:r>
              <a:rPr lang="en-US" sz="2800" b="1">
                <a:solidFill>
                  <a:schemeClr val="tx1"/>
                </a:solidFill>
                <a:latin typeface="Times New Roman" panose="02020603050405020304" pitchFamily="18" charset="0"/>
                <a:ea typeface="Arial" panose="020B0604020202020204" pitchFamily="34" charset="0"/>
                <a:cs typeface="Times New Roman" panose="02020603050405020304" pitchFamily="18" charset="0"/>
              </a:rPr>
              <a:t>Câu hỏi 1:</a:t>
            </a:r>
            <a:r>
              <a:rPr lang="en-US" sz="2800">
                <a:solidFill>
                  <a:schemeClr val="tx1"/>
                </a:solidFill>
                <a:latin typeface="Times New Roman" panose="02020603050405020304" pitchFamily="18" charset="0"/>
                <a:ea typeface="Arial" panose="020B0604020202020204" pitchFamily="34" charset="0"/>
                <a:cs typeface="Times New Roman" panose="02020603050405020304" pitchFamily="18" charset="0"/>
              </a:rPr>
              <a:t>  Nếu là Hạnh, em sẽ làm gì?</a:t>
            </a:r>
            <a:endParaRPr lang="vi-VN" sz="2800">
              <a:solidFill>
                <a:schemeClr val="tx1"/>
              </a:solidFill>
              <a:latin typeface="Times New Roman" panose="02020603050405020304" pitchFamily="18" charset="0"/>
              <a:ea typeface="Arial" panose="020B0604020202020204" pitchFamily="34" charset="0"/>
              <a:cs typeface="Times New Roman" panose="02020603050405020304" pitchFamily="18" charset="0"/>
            </a:endParaRPr>
          </a:p>
          <a:p>
            <a:pPr>
              <a:spcAft>
                <a:spcPts val="800"/>
              </a:spcAft>
            </a:pPr>
            <a:r>
              <a:rPr lang="en-US" sz="2800" b="1">
                <a:solidFill>
                  <a:schemeClr val="tx1"/>
                </a:solidFill>
                <a:latin typeface="Times New Roman" panose="02020603050405020304" pitchFamily="18" charset="0"/>
                <a:ea typeface="Arial" panose="020B0604020202020204" pitchFamily="34" charset="0"/>
                <a:cs typeface="Times New Roman" panose="02020603050405020304" pitchFamily="18" charset="0"/>
              </a:rPr>
              <a:t>Tình huống 2:</a:t>
            </a:r>
            <a:r>
              <a:rPr lang="en-US" sz="2800">
                <a:solidFill>
                  <a:schemeClr val="tx1"/>
                </a:solidFill>
                <a:latin typeface="Times New Roman" panose="02020603050405020304" pitchFamily="18" charset="0"/>
                <a:ea typeface="Arial" panose="020B0604020202020204" pitchFamily="34" charset="0"/>
                <a:cs typeface="Times New Roman" panose="02020603050405020304" pitchFamily="18" charset="0"/>
              </a:rPr>
              <a:t> Chiểu nay, Chung được bố mẹ giao cho việc nhổ cỏ ngoài vườn. Đúng lúc Chung đang ra vườn nhổ cỏ thì Tình sang rủ đi đá bóng. Thấy Chung ngần ngại, Tình bảo: “Để đấy, mai nhổ cũng được mà”.</a:t>
            </a:r>
            <a:endParaRPr lang="vi-VN" sz="2800">
              <a:solidFill>
                <a:schemeClr val="tx1"/>
              </a:solidFill>
              <a:latin typeface="Times New Roman" panose="02020603050405020304" pitchFamily="18" charset="0"/>
              <a:ea typeface="Arial" panose="020B0604020202020204" pitchFamily="34" charset="0"/>
              <a:cs typeface="Times New Roman" panose="02020603050405020304" pitchFamily="18" charset="0"/>
            </a:endParaRPr>
          </a:p>
          <a:p>
            <a:pPr>
              <a:spcAft>
                <a:spcPts val="800"/>
              </a:spcAft>
            </a:pPr>
            <a:r>
              <a:rPr lang="en-US" sz="2800" b="1">
                <a:solidFill>
                  <a:schemeClr val="tx1"/>
                </a:solidFill>
                <a:latin typeface="Times New Roman" panose="02020603050405020304" pitchFamily="18" charset="0"/>
                <a:ea typeface="Arial" panose="020B0604020202020204" pitchFamily="34" charset="0"/>
                <a:cs typeface="Times New Roman" panose="02020603050405020304" pitchFamily="18" charset="0"/>
              </a:rPr>
              <a:t>Câu hỏi 2</a:t>
            </a:r>
            <a:r>
              <a:rPr lang="en-US" sz="2800">
                <a:solidFill>
                  <a:schemeClr val="tx1"/>
                </a:solidFill>
                <a:latin typeface="Times New Roman" panose="02020603050405020304" pitchFamily="18" charset="0"/>
                <a:ea typeface="Arial" panose="020B0604020202020204" pitchFamily="34" charset="0"/>
                <a:cs typeface="Times New Roman" panose="02020603050405020304" pitchFamily="18" charset="0"/>
              </a:rPr>
              <a:t>: Nếu là Chung, em sẽ ứng xử như thế nào?</a:t>
            </a:r>
            <a:endParaRPr lang="vi-VN" sz="2800">
              <a:solidFill>
                <a:schemeClr val="tx1"/>
              </a:solidFill>
              <a:latin typeface="Times New Roman" panose="02020603050405020304" pitchFamily="18" charset="0"/>
              <a:ea typeface="Arial" panose="020B0604020202020204" pitchFamily="34" charset="0"/>
              <a:cs typeface="Times New Roman" panose="02020603050405020304" pitchFamily="18" charset="0"/>
            </a:endParaRPr>
          </a:p>
          <a:p>
            <a:pPr>
              <a:spcAft>
                <a:spcPts val="800"/>
              </a:spcAft>
            </a:pPr>
            <a:r>
              <a:rPr lang="en-US" sz="2800" b="1">
                <a:solidFill>
                  <a:schemeClr val="tx1"/>
                </a:solidFill>
                <a:latin typeface="Times New Roman" panose="02020603050405020304" pitchFamily="18" charset="0"/>
                <a:ea typeface="Arial" panose="020B0604020202020204" pitchFamily="34" charset="0"/>
                <a:cs typeface="Times New Roman" panose="02020603050405020304" pitchFamily="18" charset="0"/>
              </a:rPr>
              <a:t>Tình huống 3:</a:t>
            </a:r>
            <a:r>
              <a:rPr lang="en-US" sz="2800">
                <a:solidFill>
                  <a:schemeClr val="tx1"/>
                </a:solidFill>
                <a:latin typeface="Times New Roman" panose="02020603050405020304" pitchFamily="18" charset="0"/>
                <a:ea typeface="Arial" panose="020B0604020202020204" pitchFamily="34" charset="0"/>
                <a:cs typeface="Times New Roman" panose="02020603050405020304" pitchFamily="18" charset="0"/>
              </a:rPr>
              <a:t> Hằng ngày, ngoài giờ học Tâm thường xuyên làm các công việc gia đình như rửa bát, dọn dẹp nhà cửa, tưới rau, cho gà ăn,... Ai cũng khen Tâm biết yêu quý lao động. Nhưng Lan lại nói với Tâm: “Là học sinh không nên mất thời gian làmviệc nhà mà chỉ cần tập trung học để có thành tích cao.”</a:t>
            </a:r>
            <a:endParaRPr lang="vi-VN" sz="2800">
              <a:solidFill>
                <a:schemeClr val="tx1"/>
              </a:solidFill>
              <a:latin typeface="Times New Roman" panose="02020603050405020304" pitchFamily="18" charset="0"/>
              <a:ea typeface="Arial" panose="020B0604020202020204" pitchFamily="34" charset="0"/>
              <a:cs typeface="Times New Roman" panose="02020603050405020304" pitchFamily="18" charset="0"/>
            </a:endParaRPr>
          </a:p>
          <a:p>
            <a:pPr>
              <a:spcAft>
                <a:spcPts val="800"/>
              </a:spcAft>
            </a:pPr>
            <a:r>
              <a:rPr lang="en-US" sz="2800" b="1">
                <a:solidFill>
                  <a:schemeClr val="tx1"/>
                </a:solidFill>
                <a:latin typeface="Times New Roman" panose="02020603050405020304" pitchFamily="18" charset="0"/>
                <a:ea typeface="Arial" panose="020B0604020202020204" pitchFamily="34" charset="0"/>
                <a:cs typeface="Times New Roman" panose="02020603050405020304" pitchFamily="18" charset="0"/>
              </a:rPr>
              <a:t>Câu hỏi 3:</a:t>
            </a:r>
            <a:r>
              <a:rPr lang="en-US" sz="2800">
                <a:solidFill>
                  <a:schemeClr val="tx1"/>
                </a:solidFill>
                <a:latin typeface="Times New Roman" panose="02020603050405020304" pitchFamily="18" charset="0"/>
                <a:ea typeface="Arial" panose="020B0604020202020204" pitchFamily="34" charset="0"/>
                <a:cs typeface="Times New Roman" panose="02020603050405020304" pitchFamily="18" charset="0"/>
              </a:rPr>
              <a:t>  Nếu là Tâm, em sẽ nói với Lan như thế </a:t>
            </a:r>
            <a:r>
              <a:rPr lang="en-US" sz="3200">
                <a:solidFill>
                  <a:schemeClr val="tx1"/>
                </a:solidFill>
                <a:latin typeface="Times New Roman" panose="02020603050405020304" pitchFamily="18" charset="0"/>
                <a:ea typeface="Arial" panose="020B0604020202020204" pitchFamily="34" charset="0"/>
                <a:cs typeface="Times New Roman" panose="02020603050405020304" pitchFamily="18" charset="0"/>
              </a:rPr>
              <a:t>nào</a:t>
            </a:r>
            <a:r>
              <a:rPr lang="en-US" sz="3200">
                <a:latin typeface="Times New Roman" panose="02020603050405020304" pitchFamily="18" charset="0"/>
                <a:ea typeface="Arial" panose="020B0604020202020204" pitchFamily="34" charset="0"/>
                <a:cs typeface="Times New Roman" panose="02020603050405020304" pitchFamily="18" charset="0"/>
              </a:rPr>
              <a:t>?</a:t>
            </a:r>
            <a:endParaRPr lang="vi-VN" sz="3200">
              <a:latin typeface="Times New Roman" panose="02020603050405020304" pitchFamily="18" charset="0"/>
              <a:ea typeface="Arial" panose="020B0604020202020204" pitchFamily="34" charset="0"/>
              <a:cs typeface="Times New Roman" panose="02020603050405020304" pitchFamily="18" charset="0"/>
            </a:endParaRPr>
          </a:p>
        </p:txBody>
      </p:sp>
      <p:pic>
        <p:nvPicPr>
          <p:cNvPr id="6" name="Picture 5">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77625" y="5791202"/>
            <a:ext cx="714375" cy="1038225"/>
          </a:xfrm>
          <a:prstGeom prst="rect">
            <a:avLst/>
          </a:prstGeom>
        </p:spPr>
      </p:pic>
      <p:sp>
        <p:nvSpPr>
          <p:cNvPr id="3" name="Hộp Văn bản 2">
            <a:extLst>
              <a:ext uri="{FF2B5EF4-FFF2-40B4-BE49-F238E27FC236}">
                <a16:creationId xmlns:a16="http://schemas.microsoft.com/office/drawing/2014/main" id="{8AB9EA02-F41F-C881-3704-22299D734B8F}"/>
              </a:ext>
            </a:extLst>
          </p:cNvPr>
          <p:cNvSpPr txBox="1"/>
          <p:nvPr/>
        </p:nvSpPr>
        <p:spPr>
          <a:xfrm>
            <a:off x="848140" y="-172473"/>
            <a:ext cx="6096000" cy="742511"/>
          </a:xfrm>
          <a:prstGeom prst="rect">
            <a:avLst/>
          </a:prstGeom>
          <a:noFill/>
        </p:spPr>
        <p:txBody>
          <a:bodyPr wrap="square">
            <a:spAutoFit/>
          </a:bodyPr>
          <a:lstStyle/>
          <a:p>
            <a:pPr marL="0" marR="0" algn="just">
              <a:lnSpc>
                <a:spcPct val="150000"/>
              </a:lnSpc>
              <a:spcBef>
                <a:spcPts val="0"/>
              </a:spcBef>
              <a:spcAft>
                <a:spcPts val="800"/>
              </a:spcAft>
            </a:pPr>
            <a:r>
              <a:rPr lang="en-US" sz="3200" b="1">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Hoạt động 2: Xử lí tình huống</a:t>
            </a:r>
            <a:endParaRPr lang="vi-VN" sz="320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4048250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a:stretch>
        </a:blipFill>
        <a:effectLst/>
      </p:bgPr>
    </p:bg>
    <p:spTree>
      <p:nvGrpSpPr>
        <p:cNvPr id="1" name=""/>
        <p:cNvGrpSpPr/>
        <p:nvPr/>
      </p:nvGrpSpPr>
      <p:grpSpPr>
        <a:xfrm>
          <a:off x="0" y="0"/>
          <a:ext cx="0" cy="0"/>
          <a:chOff x="0" y="0"/>
          <a:chExt cx="0" cy="0"/>
        </a:xfrm>
      </p:grpSpPr>
      <p:pic>
        <p:nvPicPr>
          <p:cNvPr id="3" name="Picture 2">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29801" y="5791201"/>
            <a:ext cx="714375" cy="1038225"/>
          </a:xfrm>
          <a:prstGeom prst="rect">
            <a:avLst/>
          </a:prstGeom>
        </p:spPr>
      </p:pic>
      <p:sp>
        <p:nvSpPr>
          <p:cNvPr id="4" name="Rounded Rectangle 3"/>
          <p:cNvSpPr/>
          <p:nvPr/>
        </p:nvSpPr>
        <p:spPr>
          <a:xfrm>
            <a:off x="2325755" y="1868557"/>
            <a:ext cx="8779565" cy="3260034"/>
          </a:xfrm>
          <a:prstGeom prst="roundRect">
            <a:avLst/>
          </a:prstGeom>
          <a:solidFill>
            <a:schemeClr val="bg1">
              <a:lumMod val="95000"/>
              <a:alpha val="62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Thời</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gian</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các</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em</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thảo</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luận</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trong</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vòng</a:t>
            </a:r>
            <a:r>
              <a:rPr lang="en-US" sz="3200" dirty="0">
                <a:solidFill>
                  <a:schemeClr val="tx1"/>
                </a:solidFill>
                <a:latin typeface="Utm Avo" panose="02040603050506020204" pitchFamily="18" charset="0"/>
                <a:ea typeface="Arial" panose="020B0604020202020204" pitchFamily="34" charset="0"/>
              </a:rPr>
              <a:t> 3 </a:t>
            </a:r>
            <a:r>
              <a:rPr lang="en-US" sz="3200" dirty="0" err="1">
                <a:solidFill>
                  <a:schemeClr val="tx1"/>
                </a:solidFill>
                <a:latin typeface="Utm Avo" panose="02040603050506020204" pitchFamily="18" charset="0"/>
                <a:ea typeface="Arial" panose="020B0604020202020204" pitchFamily="34" charset="0"/>
              </a:rPr>
              <a:t>phút</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các</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nhóm</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có</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thể</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giải</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quyết</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tình</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huống</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bằng</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nhiều</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hình</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thức</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như</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sắm</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vai</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vẽ</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sơ</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đồ</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tư</a:t>
            </a:r>
            <a:r>
              <a:rPr lang="en-US" sz="3200" dirty="0">
                <a:solidFill>
                  <a:schemeClr val="tx1"/>
                </a:solidFill>
                <a:latin typeface="Utm Avo" panose="02040603050506020204" pitchFamily="18" charset="0"/>
                <a:ea typeface="Arial" panose="020B0604020202020204" pitchFamily="34" charset="0"/>
              </a:rPr>
              <a:t> </a:t>
            </a:r>
            <a:r>
              <a:rPr lang="en-US" sz="3200" dirty="0" err="1">
                <a:solidFill>
                  <a:schemeClr val="tx1"/>
                </a:solidFill>
                <a:latin typeface="Utm Avo" panose="02040603050506020204" pitchFamily="18" charset="0"/>
                <a:ea typeface="Arial" panose="020B0604020202020204" pitchFamily="34" charset="0"/>
              </a:rPr>
              <a:t>duy</a:t>
            </a:r>
            <a:r>
              <a:rPr lang="en-US" sz="3200" dirty="0">
                <a:solidFill>
                  <a:schemeClr val="tx1"/>
                </a:solidFill>
                <a:latin typeface="Utm Avo" panose="02040603050506020204" pitchFamily="18" charset="0"/>
                <a:ea typeface="Arial" panose="020B0604020202020204" pitchFamily="34" charset="0"/>
              </a:rPr>
              <a:t>,…</a:t>
            </a:r>
            <a:endParaRPr lang="en-US" altLang="en-US" sz="3200" b="1" dirty="0">
              <a:solidFill>
                <a:schemeClr val="tx1"/>
              </a:solidFill>
              <a:latin typeface="Utm Avo" panose="02040603050506020204" pitchFamily="18" charset="0"/>
              <a:cs typeface="Times New Roman" panose="02020603050405020304" pitchFamily="18" charset="0"/>
            </a:endParaRPr>
          </a:p>
        </p:txBody>
      </p:sp>
      <p:sp>
        <p:nvSpPr>
          <p:cNvPr id="2" name="Rectangle: Rounded Corners 3">
            <a:extLst>
              <a:ext uri="{FF2B5EF4-FFF2-40B4-BE49-F238E27FC236}">
                <a16:creationId xmlns:a16="http://schemas.microsoft.com/office/drawing/2014/main" id="{B0694277-CB3A-3E5F-506E-413135C79BB4}"/>
              </a:ext>
            </a:extLst>
          </p:cNvPr>
          <p:cNvSpPr/>
          <p:nvPr/>
        </p:nvSpPr>
        <p:spPr>
          <a:xfrm>
            <a:off x="446546" y="511908"/>
            <a:ext cx="3758420" cy="954159"/>
          </a:xfrm>
          <a:prstGeom prst="roundRect">
            <a:avLst>
              <a:gd name="adj" fmla="val 50000"/>
            </a:avLst>
          </a:prstGeom>
          <a:solidFill>
            <a:srgbClr val="CEF3FE"/>
          </a:solidFill>
          <a:ln w="12700" cap="flat" cmpd="sng" algn="ctr">
            <a:solidFill>
              <a:srgbClr val="D2F4FD"/>
            </a:solidFill>
            <a:prstDash val="solid"/>
            <a:miter lim="800000"/>
          </a:ln>
          <a:effectLst/>
        </p:spPr>
        <p:txBody>
          <a:bodyPr rtlCol="0" anchor="ctr"/>
          <a:lstStyle/>
          <a:p>
            <a:pPr algn="ctr">
              <a:defRPr/>
            </a:pPr>
            <a:r>
              <a:rPr lang="en-SG" sz="3200" b="1" kern="0">
                <a:solidFill>
                  <a:srgbClr val="002060"/>
                </a:solidFill>
                <a:latin typeface="Utm Avo" panose="02040603050506020204" pitchFamily="18" charset="0"/>
                <a:cs typeface="Times New Roman" panose="02020603050405020304" pitchFamily="18" charset="0"/>
              </a:rPr>
              <a:t>Làm việc nhóm</a:t>
            </a:r>
            <a:endParaRPr lang="en-SG" sz="3200" kern="0" dirty="0">
              <a:solidFill>
                <a:srgbClr val="002060"/>
              </a:solidFill>
              <a:latin typeface="Utm Avo" panose="02040603050506020204" pitchFamily="18" charset="0"/>
            </a:endParaRPr>
          </a:p>
        </p:txBody>
      </p:sp>
    </p:spTree>
    <p:extLst>
      <p:ext uri="{BB962C8B-B14F-4D97-AF65-F5344CB8AC3E}">
        <p14:creationId xmlns:p14="http://schemas.microsoft.com/office/powerpoint/2010/main" val="330813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arn(inVertical)">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m Yêu Cây Xanh - Bài hát thiếu nhi vui nhộn cho trẻ mầm non">
            <a:hlinkClick r:id="" action="ppaction://media"/>
            <a:extLst>
              <a:ext uri="{FF2B5EF4-FFF2-40B4-BE49-F238E27FC236}">
                <a16:creationId xmlns:a16="http://schemas.microsoft.com/office/drawing/2014/main" id="{8A64EE24-A051-B96A-1FCB-166CCF58A3B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9" name="Hình chữ nhật: Góc Tròn 8">
            <a:extLst>
              <a:ext uri="{FF2B5EF4-FFF2-40B4-BE49-F238E27FC236}">
                <a16:creationId xmlns:a16="http://schemas.microsoft.com/office/drawing/2014/main" id="{8F0F85F9-70FF-532B-45B6-D298A146CA2B}"/>
              </a:ext>
            </a:extLst>
          </p:cNvPr>
          <p:cNvSpPr/>
          <p:nvPr/>
        </p:nvSpPr>
        <p:spPr>
          <a:xfrm>
            <a:off x="291548" y="0"/>
            <a:ext cx="3061252" cy="6891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FF0000"/>
                </a:solidFill>
                <a:latin typeface="Times New Roman" panose="02020603050405020304" pitchFamily="18" charset="0"/>
                <a:cs typeface="Times New Roman" panose="02020603050405020304" pitchFamily="18" charset="0"/>
              </a:rPr>
              <a:t>KHỞI ĐỘNG</a:t>
            </a:r>
            <a:endParaRPr lang="vi-VN" sz="32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4952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935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l="-6000" r="-6000"/>
          </a:stretch>
        </a:blipFill>
        <a:effectLst/>
      </p:bgPr>
    </p:bg>
    <p:spTree>
      <p:nvGrpSpPr>
        <p:cNvPr id="1" name=""/>
        <p:cNvGrpSpPr/>
        <p:nvPr/>
      </p:nvGrpSpPr>
      <p:grpSpPr>
        <a:xfrm>
          <a:off x="0" y="0"/>
          <a:ext cx="0" cy="0"/>
          <a:chOff x="0" y="0"/>
          <a:chExt cx="0" cy="0"/>
        </a:xfrm>
      </p:grpSpPr>
      <p:pic>
        <p:nvPicPr>
          <p:cNvPr id="3" name="Picture 2">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29801" y="5791201"/>
            <a:ext cx="714375" cy="1038225"/>
          </a:xfrm>
          <a:prstGeom prst="rect">
            <a:avLst/>
          </a:prstGeom>
        </p:spPr>
      </p:pic>
      <p:sp>
        <p:nvSpPr>
          <p:cNvPr id="4" name="Rounded Rectangle 3"/>
          <p:cNvSpPr/>
          <p:nvPr/>
        </p:nvSpPr>
        <p:spPr>
          <a:xfrm>
            <a:off x="927652" y="1524000"/>
            <a:ext cx="9359348" cy="3379304"/>
          </a:xfrm>
          <a:prstGeom prst="roundRect">
            <a:avLst/>
          </a:prstGeom>
          <a:solidFill>
            <a:schemeClr val="bg1">
              <a:lumMod val="95000"/>
              <a:alpha val="62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Aft>
                <a:spcPts val="800"/>
              </a:spcAft>
            </a:pP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Các</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nhóm</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lấy</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ra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sản</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phẩm</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đã</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chuẩn</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bị</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ở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nhà</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Sưu</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tầm</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một</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số</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câu</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ca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dao</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tục</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ngữ</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danh</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ngôn</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bài</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hát</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câu</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chuyện</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về</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tình</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yêu</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lao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động</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lao </a:t>
            </a:r>
            <a:r>
              <a:rPr lang="en-US" sz="3200" dirty="0" err="1">
                <a:solidFill>
                  <a:srgbClr val="002060"/>
                </a:solidFill>
                <a:latin typeface="Utm Avo" panose="02040603050506020204" pitchFamily="18" charset="0"/>
                <a:ea typeface="Arial" panose="020B0604020202020204" pitchFamily="34" charset="0"/>
                <a:cs typeface="Times New Roman" panose="02020603050405020304" pitchFamily="18" charset="0"/>
              </a:rPr>
              <a:t>động</a:t>
            </a:r>
            <a:r>
              <a:rPr lang="en-US" sz="3200" dirty="0">
                <a:solidFill>
                  <a:srgbClr val="002060"/>
                </a:solidFill>
                <a:latin typeface="Utm Avo" panose="02040603050506020204" pitchFamily="18" charset="0"/>
                <a:ea typeface="Arial" panose="020B0604020202020204" pitchFamily="34" charset="0"/>
                <a:cs typeface="Times New Roman" panose="02020603050405020304" pitchFamily="18" charset="0"/>
              </a:rPr>
              <a:t>. </a:t>
            </a:r>
            <a:endParaRPr lang="vi-VN" sz="3200" dirty="0">
              <a:solidFill>
                <a:srgbClr val="00206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2D42FE27-ABA5-0D86-7CE7-7F6EF1113738}"/>
              </a:ext>
            </a:extLst>
          </p:cNvPr>
          <p:cNvSpPr txBox="1"/>
          <p:nvPr/>
        </p:nvSpPr>
        <p:spPr>
          <a:xfrm>
            <a:off x="318053" y="112510"/>
            <a:ext cx="6096000" cy="742511"/>
          </a:xfrm>
          <a:prstGeom prst="rect">
            <a:avLst/>
          </a:prstGeom>
          <a:noFill/>
        </p:spPr>
        <p:txBody>
          <a:bodyPr wrap="square">
            <a:spAutoFit/>
          </a:bodyPr>
          <a:lstStyle/>
          <a:p>
            <a:pPr marL="0" marR="0" algn="just">
              <a:lnSpc>
                <a:spcPct val="150000"/>
              </a:lnSpc>
              <a:spcBef>
                <a:spcPts val="0"/>
              </a:spcBef>
              <a:spcAft>
                <a:spcPts val="800"/>
              </a:spcAft>
            </a:pPr>
            <a:r>
              <a:rPr lang="en-US" sz="3200" b="1" dirty="0">
                <a:solidFill>
                  <a:srgbClr val="FF0000"/>
                </a:solidFill>
                <a:effectLst/>
                <a:latin typeface="Utm Avo" panose="02040603050506020204" pitchFamily="18" charset="0"/>
                <a:ea typeface="Arial" panose="020B0604020202020204" pitchFamily="34" charset="0"/>
                <a:cs typeface="Times New Roman" panose="02020603050405020304" pitchFamily="18" charset="0"/>
              </a:rPr>
              <a:t>VẬN DỤNG:</a:t>
            </a:r>
            <a:endParaRPr lang="vi-VN" sz="320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484570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3" presetClass="emph" presetSubtype="2" fill="hold" grpId="1" nodeType="clickEffect">
                                  <p:stCondLst>
                                    <p:cond delay="0"/>
                                  </p:stCondLst>
                                  <p:iterate type="lt">
                                    <p:tmPct val="0"/>
                                  </p:iterate>
                                  <p:childTnLst>
                                    <p:animClr clrSpc="rgb" dir="cw">
                                      <p:cBhvr override="childStyle">
                                        <p:cTn id="16" dur="500" fill="hold"/>
                                        <p:tgtEl>
                                          <p:spTgt spid="4"/>
                                        </p:tgtEl>
                                        <p:attrNameLst>
                                          <p:attrName>style.color</p:attrName>
                                        </p:attrNameLst>
                                      </p:cBhvr>
                                      <p:to>
                                        <a:srgbClr val="1F497D"/>
                                      </p:to>
                                    </p:animClr>
                                  </p:childTnLst>
                                </p:cTn>
                              </p:par>
                            </p:childTnLst>
                          </p:cTn>
                        </p:par>
                      </p:childTnLst>
                    </p:cTn>
                  </p:par>
                </p:childTnLst>
              </p:cTn>
              <p:nextCondLst>
                <p:cond evt="onClick" delay="0">
                  <p:tgtEl>
                    <p:spTgt spid="4"/>
                  </p:tgtEl>
                </p:cond>
              </p:nextCondLst>
            </p:seq>
          </p:childTnLst>
        </p:cTn>
      </p:par>
    </p:tnLst>
    <p:bldLst>
      <p:bldP spid="4" grpId="0" animBg="1"/>
      <p:bldP spid="4"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l="-6000" r="-6000"/>
          </a:stretch>
        </a:blipFill>
        <a:effectLst/>
      </p:bgPr>
    </p:bg>
    <p:spTree>
      <p:nvGrpSpPr>
        <p:cNvPr id="1" name=""/>
        <p:cNvGrpSpPr/>
        <p:nvPr/>
      </p:nvGrpSpPr>
      <p:grpSpPr>
        <a:xfrm>
          <a:off x="0" y="0"/>
          <a:ext cx="0" cy="0"/>
          <a:chOff x="0" y="0"/>
          <a:chExt cx="0" cy="0"/>
        </a:xfrm>
      </p:grpSpPr>
      <p:pic>
        <p:nvPicPr>
          <p:cNvPr id="3" name="Picture 2">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29801" y="5791201"/>
            <a:ext cx="714375" cy="1038225"/>
          </a:xfrm>
          <a:prstGeom prst="rect">
            <a:avLst/>
          </a:prstGeom>
        </p:spPr>
      </p:pic>
      <p:sp>
        <p:nvSpPr>
          <p:cNvPr id="2" name="Hình chữ nhật 1">
            <a:extLst>
              <a:ext uri="{FF2B5EF4-FFF2-40B4-BE49-F238E27FC236}">
                <a16:creationId xmlns:a16="http://schemas.microsoft.com/office/drawing/2014/main" id="{37592F79-E6EA-64C6-4EAC-FCC7AB3CE4DC}"/>
              </a:ext>
            </a:extLst>
          </p:cNvPr>
          <p:cNvSpPr/>
          <p:nvPr/>
        </p:nvSpPr>
        <p:spPr>
          <a:xfrm>
            <a:off x="861391" y="1012874"/>
            <a:ext cx="11145079" cy="12942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Utm Avo" panose="02040603050506020204" pitchFamily="18" charset="0"/>
                <a:cs typeface="Times New Roman" panose="02020603050405020304" pitchFamily="18" charset="0"/>
              </a:rPr>
              <a:t>Kể</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một</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số</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việc</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làm</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của</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em</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thể</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hiện</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tình</a:t>
            </a:r>
            <a:r>
              <a:rPr lang="en-US" sz="3200" dirty="0">
                <a:latin typeface="Utm Avo" panose="02040603050506020204" pitchFamily="18" charset="0"/>
                <a:cs typeface="Times New Roman" panose="02020603050405020304" pitchFamily="18" charset="0"/>
              </a:rPr>
              <a:t> </a:t>
            </a:r>
            <a:r>
              <a:rPr lang="en-US" sz="3200" dirty="0" err="1">
                <a:latin typeface="Utm Avo" panose="02040603050506020204" pitchFamily="18" charset="0"/>
                <a:cs typeface="Times New Roman" panose="02020603050405020304" pitchFamily="18" charset="0"/>
              </a:rPr>
              <a:t>yêu</a:t>
            </a:r>
            <a:r>
              <a:rPr lang="en-US" sz="3200" dirty="0">
                <a:latin typeface="Utm Avo" panose="02040603050506020204" pitchFamily="18" charset="0"/>
                <a:cs typeface="Times New Roman" panose="02020603050405020304" pitchFamily="18" charset="0"/>
              </a:rPr>
              <a:t> lao </a:t>
            </a:r>
            <a:r>
              <a:rPr lang="en-US" sz="3200" dirty="0" err="1">
                <a:latin typeface="Utm Avo" panose="02040603050506020204" pitchFamily="18" charset="0"/>
                <a:cs typeface="Times New Roman" panose="02020603050405020304" pitchFamily="18" charset="0"/>
              </a:rPr>
              <a:t>động</a:t>
            </a:r>
            <a:r>
              <a:rPr lang="en-US" sz="3200" dirty="0">
                <a:latin typeface="Utm Avo" panose="020406030505060202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28193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资源 734302"/>
          <p:cNvPicPr>
            <a:picLocks noChangeAspect="1"/>
          </p:cNvPicPr>
          <p:nvPr/>
        </p:nvPicPr>
        <p:blipFill>
          <a:blip r:embed="rId3"/>
          <a:stretch>
            <a:fillRect/>
          </a:stretch>
        </p:blipFill>
        <p:spPr>
          <a:xfrm>
            <a:off x="10721343" y="3478531"/>
            <a:ext cx="1044575" cy="635000"/>
          </a:xfrm>
          <a:prstGeom prst="rect">
            <a:avLst/>
          </a:prstGeom>
        </p:spPr>
      </p:pic>
      <p:pic>
        <p:nvPicPr>
          <p:cNvPr id="5" name="图片 4" descr="资源 134302"/>
          <p:cNvPicPr>
            <a:picLocks noChangeAspect="1"/>
          </p:cNvPicPr>
          <p:nvPr/>
        </p:nvPicPr>
        <p:blipFill>
          <a:blip r:embed="rId4"/>
          <a:stretch>
            <a:fillRect/>
          </a:stretch>
        </p:blipFill>
        <p:spPr>
          <a:xfrm>
            <a:off x="1031875" y="276228"/>
            <a:ext cx="3403600" cy="1571625"/>
          </a:xfrm>
          <a:prstGeom prst="rect">
            <a:avLst/>
          </a:prstGeom>
        </p:spPr>
      </p:pic>
      <p:pic>
        <p:nvPicPr>
          <p:cNvPr id="6" name="图片 5" descr="资源 234302"/>
          <p:cNvPicPr>
            <a:picLocks noChangeAspect="1"/>
          </p:cNvPicPr>
          <p:nvPr/>
        </p:nvPicPr>
        <p:blipFill>
          <a:blip r:embed="rId5"/>
          <a:stretch>
            <a:fillRect/>
          </a:stretch>
        </p:blipFill>
        <p:spPr>
          <a:xfrm>
            <a:off x="551182" y="2658111"/>
            <a:ext cx="2647951" cy="1933575"/>
          </a:xfrm>
          <a:prstGeom prst="rect">
            <a:avLst/>
          </a:prstGeom>
        </p:spPr>
      </p:pic>
      <p:pic>
        <p:nvPicPr>
          <p:cNvPr id="7" name="图片 6" descr="资源 334302"/>
          <p:cNvPicPr>
            <a:picLocks noChangeAspect="1"/>
          </p:cNvPicPr>
          <p:nvPr/>
        </p:nvPicPr>
        <p:blipFill>
          <a:blip r:embed="rId6"/>
          <a:stretch>
            <a:fillRect/>
          </a:stretch>
        </p:blipFill>
        <p:spPr>
          <a:xfrm>
            <a:off x="9441182" y="569597"/>
            <a:ext cx="2079625" cy="1870075"/>
          </a:xfrm>
          <a:prstGeom prst="rect">
            <a:avLst/>
          </a:prstGeom>
        </p:spPr>
      </p:pic>
      <p:pic>
        <p:nvPicPr>
          <p:cNvPr id="9" name="图片 8" descr="资源 534302"/>
          <p:cNvPicPr>
            <a:picLocks noChangeAspect="1"/>
          </p:cNvPicPr>
          <p:nvPr/>
        </p:nvPicPr>
        <p:blipFill>
          <a:blip r:embed="rId7"/>
          <a:stretch>
            <a:fillRect/>
          </a:stretch>
        </p:blipFill>
        <p:spPr>
          <a:xfrm>
            <a:off x="1612900" y="3940177"/>
            <a:ext cx="9367520" cy="2684145"/>
          </a:xfrm>
          <a:prstGeom prst="rect">
            <a:avLst/>
          </a:prstGeom>
        </p:spPr>
      </p:pic>
      <p:pic>
        <p:nvPicPr>
          <p:cNvPr id="10" name="图片 9" descr="资源 634302"/>
          <p:cNvPicPr>
            <a:picLocks noChangeAspect="1"/>
          </p:cNvPicPr>
          <p:nvPr/>
        </p:nvPicPr>
        <p:blipFill>
          <a:blip r:embed="rId8"/>
          <a:stretch>
            <a:fillRect/>
          </a:stretch>
        </p:blipFill>
        <p:spPr>
          <a:xfrm>
            <a:off x="-26035" y="6208396"/>
            <a:ext cx="12243435" cy="710565"/>
          </a:xfrm>
          <a:prstGeom prst="rect">
            <a:avLst/>
          </a:prstGeom>
        </p:spPr>
      </p:pic>
      <p:sp>
        <p:nvSpPr>
          <p:cNvPr id="30" name="TextBox 29"/>
          <p:cNvSpPr txBox="1"/>
          <p:nvPr/>
        </p:nvSpPr>
        <p:spPr>
          <a:xfrm>
            <a:off x="2733675" y="1374318"/>
            <a:ext cx="6842467" cy="1754326"/>
          </a:xfrm>
          <a:prstGeom prst="rect">
            <a:avLst/>
          </a:prstGeom>
          <a:noFill/>
        </p:spPr>
        <p:txBody>
          <a:bodyPr wrap="square" rtlCol="0">
            <a:spAutoFit/>
          </a:bodyPr>
          <a:lstStyle/>
          <a:p>
            <a:pPr algn="ctr"/>
            <a:r>
              <a:rPr lang="en-US" altLang="zh-CN" sz="5400" b="1" dirty="0">
                <a:solidFill>
                  <a:srgbClr val="92A028"/>
                </a:solidFill>
                <a:latin typeface="Utm Avo" panose="02040603050506020204" pitchFamily="18" charset="0"/>
                <a:cs typeface="Times New Roman" panose="02020603050405020304" pitchFamily="18" charset="0"/>
                <a:sym typeface="+mn-lt"/>
              </a:rPr>
              <a:t>TẠM BIỆT </a:t>
            </a:r>
          </a:p>
          <a:p>
            <a:pPr algn="ctr"/>
            <a:r>
              <a:rPr lang="en-US" altLang="zh-CN" sz="5400" b="1" dirty="0">
                <a:solidFill>
                  <a:srgbClr val="92A028"/>
                </a:solidFill>
                <a:latin typeface="Utm Avo" panose="02040603050506020204" pitchFamily="18" charset="0"/>
                <a:cs typeface="Times New Roman" panose="02020603050405020304" pitchFamily="18" charset="0"/>
                <a:sym typeface="+mn-lt"/>
              </a:rPr>
              <a:t>VÀ HẸN GẶP LẠI!</a:t>
            </a:r>
          </a:p>
        </p:txBody>
      </p:sp>
    </p:spTree>
    <p:extLst>
      <p:ext uri="{BB962C8B-B14F-4D97-AF65-F5344CB8AC3E}">
        <p14:creationId xmlns:p14="http://schemas.microsoft.com/office/powerpoint/2010/main" val="33631378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iterate type="lt">
                                    <p:tmPct val="30000"/>
                                  </p:iterate>
                                  <p:childTnLst>
                                    <p:set>
                                      <p:cBhvr>
                                        <p:cTn id="6" dur="1" fill="hold">
                                          <p:stCondLst>
                                            <p:cond delay="0"/>
                                          </p:stCondLst>
                                        </p:cTn>
                                        <p:tgtEl>
                                          <p:spTgt spid="30"/>
                                        </p:tgtEl>
                                        <p:attrNameLst>
                                          <p:attrName>style.visibility</p:attrName>
                                        </p:attrNameLst>
                                      </p:cBhvr>
                                      <p:to>
                                        <p:strVal val="visible"/>
                                      </p:to>
                                    </p:set>
                                    <p:animEffect transition="in" filter="randombar(horizontal)">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hlinkClick r:id="" action="ppaction://noaction"/>
            <a:extLst>
              <a:ext uri="{FF2B5EF4-FFF2-40B4-BE49-F238E27FC236}">
                <a16:creationId xmlns:a16="http://schemas.microsoft.com/office/drawing/2014/main" id="{2752541A-CCD0-44E9-A966-4E4DB58C943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flipH="1">
            <a:off x="-403995" y="3322960"/>
            <a:ext cx="4202514" cy="3592190"/>
          </a:xfrm>
          <a:prstGeom prst="rect">
            <a:avLst/>
          </a:prstGeom>
        </p:spPr>
      </p:pic>
      <p:sp>
        <p:nvSpPr>
          <p:cNvPr id="2" name="Tiêu đề phụ 2">
            <a:extLst>
              <a:ext uri="{FF2B5EF4-FFF2-40B4-BE49-F238E27FC236}">
                <a16:creationId xmlns:a16="http://schemas.microsoft.com/office/drawing/2014/main" id="{C518C101-92E6-C64D-1258-E47713CC07E0}"/>
              </a:ext>
            </a:extLst>
          </p:cNvPr>
          <p:cNvSpPr txBox="1">
            <a:spLocks/>
          </p:cNvSpPr>
          <p:nvPr/>
        </p:nvSpPr>
        <p:spPr>
          <a:xfrm>
            <a:off x="119269" y="178904"/>
            <a:ext cx="7111447" cy="1225826"/>
          </a:xfrm>
          <a:prstGeom prst="rect">
            <a:avLst/>
          </a:prstGeom>
        </p:spPr>
        <p:txBody>
          <a:bodyPr vert="horz" lIns="91440" tIns="45720" rIns="91440" bIns="45720" rtlCol="0">
            <a:normAutofit lnSpcReduction="10000"/>
          </a:bodyPr>
          <a:lstStyle>
            <a:lvl1pPr marL="0" indent="0" algn="ctr" defTabSz="914400" rtl="0" eaLnBrk="1" latinLnBrk="0" hangingPunct="1">
              <a:lnSpc>
                <a:spcPct val="100000"/>
              </a:lnSpc>
              <a:spcBef>
                <a:spcPts val="1000"/>
              </a:spcBef>
              <a:buSzPct val="70000"/>
              <a:buFont typeface="Arial" panose="020B0604020202020204" pitchFamily="34" charset="0"/>
              <a:buNone/>
              <a:defRPr sz="2400" i="1" kern="1200">
                <a:solidFill>
                  <a:schemeClr val="tx2"/>
                </a:solidFill>
                <a:latin typeface="+mj-lt"/>
                <a:ea typeface="+mn-ea"/>
                <a:cs typeface="+mn-cs"/>
              </a:defRPr>
            </a:lvl1pPr>
            <a:lvl2pPr marL="457200" indent="0" algn="ctr" defTabSz="914400" rtl="0" eaLnBrk="1" latinLnBrk="0" hangingPunct="1">
              <a:lnSpc>
                <a:spcPct val="100000"/>
              </a:lnSpc>
              <a:spcBef>
                <a:spcPts val="500"/>
              </a:spcBef>
              <a:buSzPct val="70000"/>
              <a:buFont typeface="Arial" panose="020B0604020202020204" pitchFamily="34" charset="0"/>
              <a:buNone/>
              <a:defRPr sz="2000" kern="1200">
                <a:solidFill>
                  <a:schemeClr val="tx2"/>
                </a:solidFill>
                <a:latin typeface="+mj-lt"/>
                <a:ea typeface="+mn-ea"/>
                <a:cs typeface="+mn-cs"/>
              </a:defRPr>
            </a:lvl2pPr>
            <a:lvl3pPr marL="914400" indent="0" algn="ctr" defTabSz="914400" rtl="0" eaLnBrk="1" latinLnBrk="0" hangingPunct="1">
              <a:lnSpc>
                <a:spcPct val="100000"/>
              </a:lnSpc>
              <a:spcBef>
                <a:spcPts val="500"/>
              </a:spcBef>
              <a:buSzPct val="70000"/>
              <a:buFont typeface="Arial" panose="020B0604020202020204" pitchFamily="34" charset="0"/>
              <a:buNone/>
              <a:defRPr sz="1800" kern="1200">
                <a:solidFill>
                  <a:schemeClr val="tx2"/>
                </a:solidFill>
                <a:latin typeface="+mj-lt"/>
                <a:ea typeface="+mn-ea"/>
                <a:cs typeface="+mn-cs"/>
              </a:defRPr>
            </a:lvl3pPr>
            <a:lvl4pPr marL="1371600" indent="0" algn="ctr" defTabSz="914400" rtl="0" eaLnBrk="1" latinLnBrk="0" hangingPunct="1">
              <a:lnSpc>
                <a:spcPct val="100000"/>
              </a:lnSpc>
              <a:spcBef>
                <a:spcPts val="500"/>
              </a:spcBef>
              <a:buSzPct val="70000"/>
              <a:buFont typeface="Arial" panose="020B0604020202020204" pitchFamily="34" charset="0"/>
              <a:buNone/>
              <a:defRPr sz="1600" kern="1200">
                <a:solidFill>
                  <a:schemeClr val="tx2"/>
                </a:solidFill>
                <a:latin typeface="+mj-lt"/>
                <a:ea typeface="+mn-ea"/>
                <a:cs typeface="+mn-cs"/>
              </a:defRPr>
            </a:lvl4pPr>
            <a:lvl5pPr marL="1828800" indent="0" algn="ctr" defTabSz="914400" rtl="0" eaLnBrk="1" latinLnBrk="0" hangingPunct="1">
              <a:lnSpc>
                <a:spcPct val="100000"/>
              </a:lnSpc>
              <a:spcBef>
                <a:spcPts val="500"/>
              </a:spcBef>
              <a:buSzPct val="70000"/>
              <a:buFont typeface="Arial" panose="020B0604020202020204" pitchFamily="34" charset="0"/>
              <a:buNone/>
              <a:defRPr sz="1600" kern="1200">
                <a:solidFill>
                  <a:schemeClr val="tx2"/>
                </a:solidFill>
                <a:latin typeface="+mj-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Pct val="70000"/>
              <a:buFont typeface="Arial" panose="020B0604020202020204" pitchFamily="34" charset="0"/>
              <a:buNone/>
              <a:tabLst/>
              <a:defRPr/>
            </a:pPr>
            <a:r>
              <a:rPr kumimoji="0" lang="en-US" sz="2800" b="0" i="0" u="none" strike="noStrike" kern="1200" cap="none" spc="0" normalizeH="0" baseline="0" noProof="0" dirty="0">
                <a:ln>
                  <a:noFill/>
                </a:ln>
                <a:solidFill>
                  <a:srgbClr val="FF0000"/>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Utm Avo" panose="02040603050506020204" pitchFamily="18" charset="0"/>
                <a:cs typeface="Times New Roman" panose="02020603050405020304" pitchFamily="18" charset="0"/>
              </a:rPr>
              <a:t>Bạn</a:t>
            </a:r>
            <a:r>
              <a:rPr kumimoji="0" lang="en-US" sz="2800" b="0" i="0" u="none" strike="noStrike" kern="1200" cap="none" spc="0" normalizeH="0" baseline="0" noProof="0" dirty="0">
                <a:ln>
                  <a:noFill/>
                </a:ln>
                <a:solidFill>
                  <a:srgbClr val="FF0000"/>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Utm Avo" panose="02040603050506020204" pitchFamily="18" charset="0"/>
                <a:cs typeface="Times New Roman" panose="02020603050405020304" pitchFamily="18" charset="0"/>
              </a:rPr>
              <a:t>nhỏ</a:t>
            </a:r>
            <a:r>
              <a:rPr kumimoji="0" lang="en-US" sz="2800" b="0" i="0" u="none" strike="noStrike" kern="1200" cap="none" spc="0" normalizeH="0" baseline="0" noProof="0" dirty="0">
                <a:ln>
                  <a:noFill/>
                </a:ln>
                <a:solidFill>
                  <a:srgbClr val="FF0000"/>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Utm Avo" panose="02040603050506020204" pitchFamily="18" charset="0"/>
                <a:cs typeface="Times New Roman" panose="02020603050405020304" pitchFamily="18" charset="0"/>
              </a:rPr>
              <a:t>trong</a:t>
            </a:r>
            <a:r>
              <a:rPr kumimoji="0" lang="en-US" sz="2800" b="0" i="0" u="none" strike="noStrike" kern="1200" cap="none" spc="0" normalizeH="0" baseline="0" noProof="0" dirty="0">
                <a:ln>
                  <a:noFill/>
                </a:ln>
                <a:solidFill>
                  <a:srgbClr val="FF0000"/>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Utm Avo" panose="02040603050506020204" pitchFamily="18" charset="0"/>
                <a:cs typeface="Times New Roman" panose="02020603050405020304" pitchFamily="18" charset="0"/>
              </a:rPr>
              <a:t>bài</a:t>
            </a:r>
            <a:r>
              <a:rPr kumimoji="0" lang="en-US" sz="2800" b="0" i="0" u="none" strike="noStrike" kern="1200" cap="none" spc="0" normalizeH="0" baseline="0" noProof="0" dirty="0">
                <a:ln>
                  <a:noFill/>
                </a:ln>
                <a:solidFill>
                  <a:srgbClr val="FF0000"/>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Utm Avo" panose="02040603050506020204" pitchFamily="18" charset="0"/>
                <a:cs typeface="Times New Roman" panose="02020603050405020304" pitchFamily="18" charset="0"/>
              </a:rPr>
              <a:t>hát</a:t>
            </a:r>
            <a:r>
              <a:rPr kumimoji="0" lang="en-US" sz="2800" b="0" i="0" u="none" strike="noStrike" kern="1200" cap="none" spc="0" normalizeH="0" baseline="0" noProof="0" dirty="0">
                <a:ln>
                  <a:noFill/>
                </a:ln>
                <a:solidFill>
                  <a:srgbClr val="FF0000"/>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Utm Avo" panose="02040603050506020204" pitchFamily="18" charset="0"/>
                <a:cs typeface="Times New Roman" panose="02020603050405020304" pitchFamily="18" charset="0"/>
              </a:rPr>
              <a:t>đã</a:t>
            </a:r>
            <a:r>
              <a:rPr kumimoji="0" lang="en-US" sz="2800" b="0" i="0" u="none" strike="noStrike" kern="1200" cap="none" spc="0" normalizeH="0" baseline="0" noProof="0" dirty="0">
                <a:ln>
                  <a:noFill/>
                </a:ln>
                <a:solidFill>
                  <a:srgbClr val="FF0000"/>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Utm Avo" panose="02040603050506020204" pitchFamily="18" charset="0"/>
                <a:cs typeface="Times New Roman" panose="02020603050405020304" pitchFamily="18" charset="0"/>
              </a:rPr>
              <a:t>làm</a:t>
            </a:r>
            <a:r>
              <a:rPr kumimoji="0" lang="en-US" sz="2800" b="0" i="0" u="none" strike="noStrike" kern="1200" cap="none" spc="0" normalizeH="0" baseline="0" noProof="0" dirty="0">
                <a:ln>
                  <a:noFill/>
                </a:ln>
                <a:solidFill>
                  <a:srgbClr val="FF0000"/>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Utm Avo" panose="02040603050506020204" pitchFamily="18" charset="0"/>
                <a:cs typeface="Times New Roman" panose="02020603050405020304" pitchFamily="18" charset="0"/>
              </a:rPr>
              <a:t>gì</a:t>
            </a:r>
            <a:r>
              <a:rPr kumimoji="0" lang="en-US" sz="2800" b="0" i="0" u="none" strike="noStrike" kern="1200" cap="none" spc="0" normalizeH="0" baseline="0" noProof="0" dirty="0">
                <a:ln>
                  <a:noFill/>
                </a:ln>
                <a:solidFill>
                  <a:srgbClr val="FF0000"/>
                </a:solidFill>
                <a:effectLst/>
                <a:uLnTx/>
                <a:uFillTx/>
                <a:latin typeface="Utm Avo" panose="02040603050506020204" pitchFamily="18" charset="0"/>
                <a:cs typeface="Times New Roman" panose="02020603050405020304" pitchFamily="18" charset="0"/>
              </a:rPr>
              <a:t>? </a:t>
            </a:r>
          </a:p>
          <a:p>
            <a:pPr marL="0" marR="0" lvl="0" indent="0" algn="just" defTabSz="914400" rtl="0" eaLnBrk="1" fontAlgn="auto" latinLnBrk="0" hangingPunct="1">
              <a:lnSpc>
                <a:spcPct val="150000"/>
              </a:lnSpc>
              <a:spcBef>
                <a:spcPts val="0"/>
              </a:spcBef>
              <a:spcAft>
                <a:spcPts val="0"/>
              </a:spcAft>
              <a:buClrTx/>
              <a:buSzPct val="70000"/>
              <a:buFont typeface="Arial" panose="020B0604020202020204" pitchFamily="34" charset="0"/>
              <a:buNone/>
              <a:tabLst/>
              <a:defRPr/>
            </a:pPr>
            <a:r>
              <a:rPr kumimoji="0" lang="en-US" sz="2800" b="0" i="0" u="none" strike="noStrike" kern="1200" cap="none" spc="0" normalizeH="0" baseline="0" noProof="0" dirty="0">
                <a:ln>
                  <a:noFill/>
                </a:ln>
                <a:solidFill>
                  <a:srgbClr val="FF0000"/>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Utm Avo" panose="02040603050506020204" pitchFamily="18" charset="0"/>
                <a:cs typeface="Times New Roman" panose="02020603050405020304" pitchFamily="18" charset="0"/>
              </a:rPr>
              <a:t>Điều</a:t>
            </a:r>
            <a:r>
              <a:rPr kumimoji="0" lang="en-US" sz="2800" b="0" i="0" u="none" strike="noStrike" kern="1200" cap="none" spc="0" normalizeH="0" baseline="0" noProof="0" dirty="0">
                <a:ln>
                  <a:noFill/>
                </a:ln>
                <a:solidFill>
                  <a:srgbClr val="FF0000"/>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Utm Avo" panose="02040603050506020204" pitchFamily="18" charset="0"/>
                <a:cs typeface="Times New Roman" panose="02020603050405020304" pitchFamily="18" charset="0"/>
              </a:rPr>
              <a:t>đó</a:t>
            </a:r>
            <a:r>
              <a:rPr kumimoji="0" lang="en-US" sz="2800" b="0" i="0" u="none" strike="noStrike" kern="1200" cap="none" spc="0" normalizeH="0" baseline="0" noProof="0" dirty="0">
                <a:ln>
                  <a:noFill/>
                </a:ln>
                <a:solidFill>
                  <a:srgbClr val="FF0000"/>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Utm Avo" panose="02040603050506020204" pitchFamily="18" charset="0"/>
                <a:cs typeface="Times New Roman" panose="02020603050405020304" pitchFamily="18" charset="0"/>
              </a:rPr>
              <a:t>nói</a:t>
            </a:r>
            <a:r>
              <a:rPr kumimoji="0" lang="en-US" sz="2800" b="0" i="0" u="none" strike="noStrike" kern="1200" cap="none" spc="0" normalizeH="0" baseline="0" noProof="0" dirty="0">
                <a:ln>
                  <a:noFill/>
                </a:ln>
                <a:solidFill>
                  <a:srgbClr val="FF0000"/>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Utm Avo" panose="02040603050506020204" pitchFamily="18" charset="0"/>
                <a:cs typeface="Times New Roman" panose="02020603050405020304" pitchFamily="18" charset="0"/>
              </a:rPr>
              <a:t>lên</a:t>
            </a:r>
            <a:r>
              <a:rPr kumimoji="0" lang="en-US" sz="2800" b="0" i="0" u="none" strike="noStrike" kern="1200" cap="none" spc="0" normalizeH="0" baseline="0" noProof="0" dirty="0">
                <a:ln>
                  <a:noFill/>
                </a:ln>
                <a:solidFill>
                  <a:srgbClr val="FF0000"/>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Utm Avo" panose="02040603050506020204" pitchFamily="18" charset="0"/>
                <a:cs typeface="Times New Roman" panose="02020603050405020304" pitchFamily="18" charset="0"/>
              </a:rPr>
              <a:t>bạn</a:t>
            </a:r>
            <a:r>
              <a:rPr kumimoji="0" lang="en-US" sz="2800" b="0" i="0" u="none" strike="noStrike" kern="1200" cap="none" spc="0" normalizeH="0" baseline="0" noProof="0" dirty="0">
                <a:ln>
                  <a:noFill/>
                </a:ln>
                <a:solidFill>
                  <a:srgbClr val="FF0000"/>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Utm Avo" panose="02040603050506020204" pitchFamily="18" charset="0"/>
                <a:cs typeface="Times New Roman" panose="02020603050405020304" pitchFamily="18" charset="0"/>
              </a:rPr>
              <a:t>nhỏ</a:t>
            </a:r>
            <a:r>
              <a:rPr kumimoji="0" lang="en-US" sz="2800" b="0" i="0" u="none" strike="noStrike" kern="1200" cap="none" spc="0" normalizeH="0" baseline="0" noProof="0" dirty="0">
                <a:ln>
                  <a:noFill/>
                </a:ln>
                <a:solidFill>
                  <a:srgbClr val="FF0000"/>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Utm Avo" panose="02040603050506020204" pitchFamily="18" charset="0"/>
                <a:cs typeface="Times New Roman" panose="02020603050405020304" pitchFamily="18" charset="0"/>
              </a:rPr>
              <a:t>như</a:t>
            </a:r>
            <a:r>
              <a:rPr kumimoji="0" lang="en-US" sz="2800" b="0" i="0" u="none" strike="noStrike" kern="1200" cap="none" spc="0" normalizeH="0" baseline="0" noProof="0" dirty="0">
                <a:ln>
                  <a:noFill/>
                </a:ln>
                <a:solidFill>
                  <a:srgbClr val="FF0000"/>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Utm Avo" panose="02040603050506020204" pitchFamily="18" charset="0"/>
                <a:cs typeface="Times New Roman" panose="02020603050405020304" pitchFamily="18" charset="0"/>
              </a:rPr>
              <a:t>thế</a:t>
            </a:r>
            <a:r>
              <a:rPr kumimoji="0" lang="en-US" sz="2800" b="0" i="0" u="none" strike="noStrike" kern="1200" cap="none" spc="0" normalizeH="0" baseline="0" noProof="0" dirty="0">
                <a:ln>
                  <a:noFill/>
                </a:ln>
                <a:solidFill>
                  <a:srgbClr val="FF0000"/>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FF0000"/>
                </a:solidFill>
                <a:effectLst/>
                <a:uLnTx/>
                <a:uFillTx/>
                <a:latin typeface="Utm Avo" panose="02040603050506020204" pitchFamily="18" charset="0"/>
                <a:cs typeface="Times New Roman" panose="02020603050405020304" pitchFamily="18" charset="0"/>
              </a:rPr>
              <a:t>nào</a:t>
            </a:r>
            <a:r>
              <a:rPr kumimoji="0" lang="en-US" sz="2800" b="0" i="0" u="none" strike="noStrike" kern="1200" cap="none" spc="0" normalizeH="0" baseline="0" noProof="0" dirty="0">
                <a:ln>
                  <a:noFill/>
                </a:ln>
                <a:solidFill>
                  <a:srgbClr val="FF0000"/>
                </a:solidFill>
                <a:effectLst/>
                <a:uLnTx/>
                <a:uFillTx/>
                <a:latin typeface="Utm Avo" panose="02040603050506020204" pitchFamily="18" charset="0"/>
                <a:cs typeface="Times New Roman" panose="02020603050405020304" pitchFamily="18" charset="0"/>
              </a:rPr>
              <a:t>?</a:t>
            </a:r>
            <a:endParaRPr kumimoji="0" lang="vi-VN" sz="28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4" name="Tiêu đề phụ 2">
            <a:extLst>
              <a:ext uri="{FF2B5EF4-FFF2-40B4-BE49-F238E27FC236}">
                <a16:creationId xmlns:a16="http://schemas.microsoft.com/office/drawing/2014/main" id="{C343DB5E-B3DC-A3F0-1074-6C4450B7978D}"/>
              </a:ext>
            </a:extLst>
          </p:cNvPr>
          <p:cNvSpPr txBox="1">
            <a:spLocks/>
          </p:cNvSpPr>
          <p:nvPr/>
        </p:nvSpPr>
        <p:spPr>
          <a:xfrm>
            <a:off x="4076700" y="1616765"/>
            <a:ext cx="8115300" cy="1225826"/>
          </a:xfrm>
          <a:prstGeom prst="rect">
            <a:avLst/>
          </a:prstGeom>
        </p:spPr>
        <p:txBody>
          <a:bodyPr vert="horz" lIns="91440" tIns="45720" rIns="91440" bIns="45720" rtlCol="0">
            <a:normAutofit lnSpcReduction="10000"/>
          </a:bodyPr>
          <a:lstStyle>
            <a:lvl1pPr marL="0" indent="0" algn="ctr" defTabSz="914400" rtl="0" eaLnBrk="1" latinLnBrk="0" hangingPunct="1">
              <a:lnSpc>
                <a:spcPct val="100000"/>
              </a:lnSpc>
              <a:spcBef>
                <a:spcPts val="1000"/>
              </a:spcBef>
              <a:buSzPct val="70000"/>
              <a:buFont typeface="Arial" panose="020B0604020202020204" pitchFamily="34" charset="0"/>
              <a:buNone/>
              <a:defRPr sz="2400" i="1" kern="1200">
                <a:solidFill>
                  <a:schemeClr val="tx2"/>
                </a:solidFill>
                <a:latin typeface="+mj-lt"/>
                <a:ea typeface="+mn-ea"/>
                <a:cs typeface="+mn-cs"/>
              </a:defRPr>
            </a:lvl1pPr>
            <a:lvl2pPr marL="457200" indent="0" algn="ctr" defTabSz="914400" rtl="0" eaLnBrk="1" latinLnBrk="0" hangingPunct="1">
              <a:lnSpc>
                <a:spcPct val="100000"/>
              </a:lnSpc>
              <a:spcBef>
                <a:spcPts val="500"/>
              </a:spcBef>
              <a:buSzPct val="70000"/>
              <a:buFont typeface="Arial" panose="020B0604020202020204" pitchFamily="34" charset="0"/>
              <a:buNone/>
              <a:defRPr sz="2000" kern="1200">
                <a:solidFill>
                  <a:schemeClr val="tx2"/>
                </a:solidFill>
                <a:latin typeface="+mj-lt"/>
                <a:ea typeface="+mn-ea"/>
                <a:cs typeface="+mn-cs"/>
              </a:defRPr>
            </a:lvl2pPr>
            <a:lvl3pPr marL="914400" indent="0" algn="ctr" defTabSz="914400" rtl="0" eaLnBrk="1" latinLnBrk="0" hangingPunct="1">
              <a:lnSpc>
                <a:spcPct val="100000"/>
              </a:lnSpc>
              <a:spcBef>
                <a:spcPts val="500"/>
              </a:spcBef>
              <a:buSzPct val="70000"/>
              <a:buFont typeface="Arial" panose="020B0604020202020204" pitchFamily="34" charset="0"/>
              <a:buNone/>
              <a:defRPr sz="1800" kern="1200">
                <a:solidFill>
                  <a:schemeClr val="tx2"/>
                </a:solidFill>
                <a:latin typeface="+mj-lt"/>
                <a:ea typeface="+mn-ea"/>
                <a:cs typeface="+mn-cs"/>
              </a:defRPr>
            </a:lvl3pPr>
            <a:lvl4pPr marL="1371600" indent="0" algn="ctr" defTabSz="914400" rtl="0" eaLnBrk="1" latinLnBrk="0" hangingPunct="1">
              <a:lnSpc>
                <a:spcPct val="100000"/>
              </a:lnSpc>
              <a:spcBef>
                <a:spcPts val="500"/>
              </a:spcBef>
              <a:buSzPct val="70000"/>
              <a:buFont typeface="Arial" panose="020B0604020202020204" pitchFamily="34" charset="0"/>
              <a:buNone/>
              <a:defRPr sz="1600" kern="1200">
                <a:solidFill>
                  <a:schemeClr val="tx2"/>
                </a:solidFill>
                <a:latin typeface="+mj-lt"/>
                <a:ea typeface="+mn-ea"/>
                <a:cs typeface="+mn-cs"/>
              </a:defRPr>
            </a:lvl4pPr>
            <a:lvl5pPr marL="1828800" indent="0" algn="ctr" defTabSz="914400" rtl="0" eaLnBrk="1" latinLnBrk="0" hangingPunct="1">
              <a:lnSpc>
                <a:spcPct val="100000"/>
              </a:lnSpc>
              <a:spcBef>
                <a:spcPts val="500"/>
              </a:spcBef>
              <a:buSzPct val="70000"/>
              <a:buFont typeface="Arial" panose="020B0604020202020204" pitchFamily="34" charset="0"/>
              <a:buNone/>
              <a:defRPr sz="1600" kern="1200">
                <a:solidFill>
                  <a:schemeClr val="tx2"/>
                </a:solidFill>
                <a:latin typeface="+mj-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just" defTabSz="914400" rtl="0" eaLnBrk="1" fontAlgn="auto" latinLnBrk="0" hangingPunct="1">
              <a:lnSpc>
                <a:spcPct val="150000"/>
              </a:lnSpc>
              <a:spcBef>
                <a:spcPts val="0"/>
              </a:spcBef>
              <a:spcAft>
                <a:spcPts val="0"/>
              </a:spcAft>
              <a:buClrTx/>
              <a:buSzPct val="70000"/>
              <a:buFont typeface="Arial" panose="020B0604020202020204" pitchFamily="34" charset="0"/>
              <a:buNone/>
              <a:tabLst/>
              <a:defRPr/>
            </a:pPr>
            <a:r>
              <a:rPr kumimoji="0" lang="en-US" sz="2800" b="0" i="0" u="none" strike="noStrike" kern="1200" cap="none" spc="0" normalizeH="0" baseline="0" noProof="0" dirty="0">
                <a:ln>
                  <a:noFill/>
                </a:ln>
                <a:solidFill>
                  <a:srgbClr val="0000FF"/>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Utm Avo" panose="02040603050506020204" pitchFamily="18" charset="0"/>
                <a:cs typeface="Times New Roman" panose="02020603050405020304" pitchFamily="18" charset="0"/>
              </a:rPr>
              <a:t>Bạn</a:t>
            </a:r>
            <a:r>
              <a:rPr kumimoji="0" lang="en-US" sz="2800" b="0" i="0" u="none" strike="noStrike" kern="1200" cap="none" spc="0" normalizeH="0" baseline="0" noProof="0" dirty="0">
                <a:ln>
                  <a:noFill/>
                </a:ln>
                <a:solidFill>
                  <a:srgbClr val="0000FF"/>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Utm Avo" panose="02040603050506020204" pitchFamily="18" charset="0"/>
                <a:cs typeface="Times New Roman" panose="02020603050405020304" pitchFamily="18" charset="0"/>
              </a:rPr>
              <a:t>nhỏ</a:t>
            </a:r>
            <a:r>
              <a:rPr kumimoji="0" lang="en-US" sz="2800" b="0" i="0" u="none" strike="noStrike" kern="1200" cap="none" spc="0" normalizeH="0" baseline="0" noProof="0" dirty="0">
                <a:ln>
                  <a:noFill/>
                </a:ln>
                <a:solidFill>
                  <a:srgbClr val="0000FF"/>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Utm Avo" panose="02040603050506020204" pitchFamily="18" charset="0"/>
                <a:cs typeface="Times New Roman" panose="02020603050405020304" pitchFamily="18" charset="0"/>
              </a:rPr>
              <a:t>trong</a:t>
            </a:r>
            <a:r>
              <a:rPr kumimoji="0" lang="en-US" sz="2800" b="0" i="0" u="none" strike="noStrike" kern="1200" cap="none" spc="0" normalizeH="0" baseline="0" noProof="0" dirty="0">
                <a:ln>
                  <a:noFill/>
                </a:ln>
                <a:solidFill>
                  <a:srgbClr val="0000FF"/>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Utm Avo" panose="02040603050506020204" pitchFamily="18" charset="0"/>
                <a:cs typeface="Times New Roman" panose="02020603050405020304" pitchFamily="18" charset="0"/>
              </a:rPr>
              <a:t>bài</a:t>
            </a:r>
            <a:r>
              <a:rPr kumimoji="0" lang="en-US" sz="2800" b="0" i="0" u="none" strike="noStrike" kern="1200" cap="none" spc="0" normalizeH="0" baseline="0" noProof="0" dirty="0">
                <a:ln>
                  <a:noFill/>
                </a:ln>
                <a:solidFill>
                  <a:srgbClr val="0000FF"/>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Utm Avo" panose="02040603050506020204" pitchFamily="18" charset="0"/>
                <a:cs typeface="Times New Roman" panose="02020603050405020304" pitchFamily="18" charset="0"/>
              </a:rPr>
              <a:t>hát</a:t>
            </a:r>
            <a:r>
              <a:rPr kumimoji="0" lang="en-US" sz="2800" b="0" i="0" u="none" strike="noStrike" kern="1200" cap="none" spc="0" normalizeH="0" baseline="0" noProof="0" dirty="0">
                <a:ln>
                  <a:noFill/>
                </a:ln>
                <a:solidFill>
                  <a:srgbClr val="0000FF"/>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Utm Avo" panose="02040603050506020204" pitchFamily="18" charset="0"/>
                <a:cs typeface="Times New Roman" panose="02020603050405020304" pitchFamily="18" charset="0"/>
              </a:rPr>
              <a:t>trồng</a:t>
            </a:r>
            <a:r>
              <a:rPr kumimoji="0" lang="en-US" sz="2800" b="0" i="0" u="none" strike="noStrike" kern="1200" cap="none" spc="0" normalizeH="0" baseline="0" noProof="0" dirty="0">
                <a:ln>
                  <a:noFill/>
                </a:ln>
                <a:solidFill>
                  <a:srgbClr val="0000FF"/>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Utm Avo" panose="02040603050506020204" pitchFamily="18" charset="0"/>
                <a:cs typeface="Times New Roman" panose="02020603050405020304" pitchFamily="18" charset="0"/>
              </a:rPr>
              <a:t>nhiều</a:t>
            </a:r>
            <a:r>
              <a:rPr kumimoji="0" lang="en-US" sz="2800" b="0" i="0" u="none" strike="noStrike" kern="1200" cap="none" spc="0" normalizeH="0" baseline="0" noProof="0" dirty="0">
                <a:ln>
                  <a:noFill/>
                </a:ln>
                <a:solidFill>
                  <a:srgbClr val="0000FF"/>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Utm Avo" panose="02040603050506020204" pitchFamily="18" charset="0"/>
                <a:cs typeface="Times New Roman" panose="02020603050405020304" pitchFamily="18" charset="0"/>
              </a:rPr>
              <a:t>cây</a:t>
            </a:r>
            <a:r>
              <a:rPr kumimoji="0" lang="en-US" sz="2800" b="0" i="0" u="none" strike="noStrike" kern="1200" cap="none" spc="0" normalizeH="0" baseline="0" noProof="0" dirty="0">
                <a:ln>
                  <a:noFill/>
                </a:ln>
                <a:solidFill>
                  <a:srgbClr val="0000FF"/>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Utm Avo" panose="02040603050506020204" pitchFamily="18" charset="0"/>
                <a:cs typeface="Times New Roman" panose="02020603050405020304" pitchFamily="18" charset="0"/>
              </a:rPr>
              <a:t>xanh</a:t>
            </a:r>
            <a:r>
              <a:rPr kumimoji="0" lang="en-US" sz="2800" b="0" i="0" u="none" strike="noStrike" kern="1200" cap="none" spc="0" normalizeH="0" baseline="0" noProof="0" dirty="0">
                <a:ln>
                  <a:noFill/>
                </a:ln>
                <a:solidFill>
                  <a:srgbClr val="0000FF"/>
                </a:solidFill>
                <a:effectLst/>
                <a:uLnTx/>
                <a:uFillTx/>
                <a:latin typeface="Utm Avo" panose="02040603050506020204" pitchFamily="18" charset="0"/>
                <a:cs typeface="Times New Roman" panose="02020603050405020304" pitchFamily="18" charset="0"/>
              </a:rPr>
              <a:t>.</a:t>
            </a:r>
          </a:p>
          <a:p>
            <a:pPr marL="0" marR="0" lvl="0" indent="0" algn="just" defTabSz="914400" rtl="0" eaLnBrk="1" fontAlgn="auto" latinLnBrk="0" hangingPunct="1">
              <a:lnSpc>
                <a:spcPct val="150000"/>
              </a:lnSpc>
              <a:spcBef>
                <a:spcPts val="0"/>
              </a:spcBef>
              <a:spcAft>
                <a:spcPts val="0"/>
              </a:spcAft>
              <a:buClrTx/>
              <a:buSzPct val="70000"/>
              <a:buFont typeface="Arial" panose="020B0604020202020204" pitchFamily="34" charset="0"/>
              <a:buNone/>
              <a:tabLst/>
              <a:defRPr/>
            </a:pPr>
            <a:r>
              <a:rPr kumimoji="0" lang="en-US" sz="2800" b="0" i="0" u="none" strike="noStrike" kern="1200" cap="none" spc="0" normalizeH="0" baseline="0" noProof="0" dirty="0">
                <a:ln>
                  <a:noFill/>
                </a:ln>
                <a:solidFill>
                  <a:srgbClr val="0000FF"/>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Utm Avo" panose="02040603050506020204" pitchFamily="18" charset="0"/>
                <a:cs typeface="Times New Roman" panose="02020603050405020304" pitchFamily="18" charset="0"/>
              </a:rPr>
              <a:t>Điều</a:t>
            </a:r>
            <a:r>
              <a:rPr kumimoji="0" lang="en-US" sz="2800" b="0" i="0" u="none" strike="noStrike" kern="1200" cap="none" spc="0" normalizeH="0" baseline="0" noProof="0" dirty="0">
                <a:ln>
                  <a:noFill/>
                </a:ln>
                <a:solidFill>
                  <a:srgbClr val="0000FF"/>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Utm Avo" panose="02040603050506020204" pitchFamily="18" charset="0"/>
                <a:cs typeface="Times New Roman" panose="02020603050405020304" pitchFamily="18" charset="0"/>
              </a:rPr>
              <a:t>đó</a:t>
            </a:r>
            <a:r>
              <a:rPr kumimoji="0" lang="en-US" sz="2800" b="0" i="0" u="none" strike="noStrike" kern="1200" cap="none" spc="0" normalizeH="0" baseline="0" noProof="0" dirty="0">
                <a:ln>
                  <a:noFill/>
                </a:ln>
                <a:solidFill>
                  <a:srgbClr val="0000FF"/>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Utm Avo" panose="02040603050506020204" pitchFamily="18" charset="0"/>
                <a:cs typeface="Times New Roman" panose="02020603050405020304" pitchFamily="18" charset="0"/>
              </a:rPr>
              <a:t>nói</a:t>
            </a:r>
            <a:r>
              <a:rPr kumimoji="0" lang="en-US" sz="2800" b="0" i="0" u="none" strike="noStrike" kern="1200" cap="none" spc="0" normalizeH="0" baseline="0" noProof="0" dirty="0">
                <a:ln>
                  <a:noFill/>
                </a:ln>
                <a:solidFill>
                  <a:srgbClr val="0000FF"/>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Utm Avo" panose="02040603050506020204" pitchFamily="18" charset="0"/>
                <a:cs typeface="Times New Roman" panose="02020603050405020304" pitchFamily="18" charset="0"/>
              </a:rPr>
              <a:t>lên</a:t>
            </a:r>
            <a:r>
              <a:rPr kumimoji="0" lang="en-US" sz="2800" b="0" i="0" u="none" strike="noStrike" kern="1200" cap="none" spc="0" normalizeH="0" baseline="0" noProof="0" dirty="0">
                <a:ln>
                  <a:noFill/>
                </a:ln>
                <a:solidFill>
                  <a:srgbClr val="0000FF"/>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Utm Avo" panose="02040603050506020204" pitchFamily="18" charset="0"/>
                <a:cs typeface="Times New Roman" panose="02020603050405020304" pitchFamily="18" charset="0"/>
              </a:rPr>
              <a:t>bạn</a:t>
            </a:r>
            <a:r>
              <a:rPr kumimoji="0" lang="en-US" sz="2800" b="0" i="0" u="none" strike="noStrike" kern="1200" cap="none" spc="0" normalizeH="0" baseline="0" noProof="0" dirty="0">
                <a:ln>
                  <a:noFill/>
                </a:ln>
                <a:solidFill>
                  <a:srgbClr val="0000FF"/>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Utm Avo" panose="02040603050506020204" pitchFamily="18" charset="0"/>
                <a:cs typeface="Times New Roman" panose="02020603050405020304" pitchFamily="18" charset="0"/>
              </a:rPr>
              <a:t>nhỏ</a:t>
            </a:r>
            <a:r>
              <a:rPr kumimoji="0" lang="en-US" sz="2800" b="0" i="0" u="none" strike="noStrike" kern="1200" cap="none" spc="0" normalizeH="0" baseline="0" noProof="0" dirty="0">
                <a:ln>
                  <a:noFill/>
                </a:ln>
                <a:solidFill>
                  <a:srgbClr val="0000FF"/>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Utm Avo" panose="02040603050506020204" pitchFamily="18" charset="0"/>
                <a:cs typeface="Times New Roman" panose="02020603050405020304" pitchFamily="18" charset="0"/>
              </a:rPr>
              <a:t>rất</a:t>
            </a:r>
            <a:r>
              <a:rPr kumimoji="0" lang="en-US" sz="2800" b="0" i="0" u="none" strike="noStrike" kern="1200" cap="none" spc="0" normalizeH="0" baseline="0" noProof="0" dirty="0">
                <a:ln>
                  <a:noFill/>
                </a:ln>
                <a:solidFill>
                  <a:srgbClr val="0000FF"/>
                </a:solidFill>
                <a:effectLst/>
                <a:uLnTx/>
                <a:uFillTx/>
                <a:latin typeface="Utm Avo" panose="020406030505060202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FF"/>
                </a:solidFill>
                <a:effectLst/>
                <a:uLnTx/>
                <a:uFillTx/>
                <a:latin typeface="Utm Avo" panose="02040603050506020204" pitchFamily="18" charset="0"/>
                <a:cs typeface="Times New Roman" panose="02020603050405020304" pitchFamily="18" charset="0"/>
              </a:rPr>
              <a:t>yêu</a:t>
            </a:r>
            <a:r>
              <a:rPr kumimoji="0" lang="en-US" sz="2800" b="0" i="0" u="none" strike="noStrike" kern="1200" cap="none" spc="0" normalizeH="0" baseline="0" noProof="0" dirty="0">
                <a:ln>
                  <a:noFill/>
                </a:ln>
                <a:solidFill>
                  <a:srgbClr val="0000FF"/>
                </a:solidFill>
                <a:effectLst/>
                <a:uLnTx/>
                <a:uFillTx/>
                <a:latin typeface="Utm Avo" panose="02040603050506020204" pitchFamily="18" charset="0"/>
                <a:cs typeface="Times New Roman" panose="02020603050405020304" pitchFamily="18" charset="0"/>
              </a:rPr>
              <a:t> lao </a:t>
            </a:r>
            <a:r>
              <a:rPr kumimoji="0" lang="en-US" sz="2800" b="0" i="0" u="none" strike="noStrike" kern="1200" cap="none" spc="0" normalizeH="0" baseline="0" noProof="0" dirty="0" err="1">
                <a:ln>
                  <a:noFill/>
                </a:ln>
                <a:solidFill>
                  <a:srgbClr val="0000FF"/>
                </a:solidFill>
                <a:effectLst/>
                <a:uLnTx/>
                <a:uFillTx/>
                <a:latin typeface="Utm Avo" panose="02040603050506020204" pitchFamily="18" charset="0"/>
                <a:cs typeface="Times New Roman" panose="02020603050405020304" pitchFamily="18" charset="0"/>
              </a:rPr>
              <a:t>động</a:t>
            </a:r>
            <a:r>
              <a:rPr kumimoji="0" lang="en-US" sz="2800" b="0" i="0" u="none" strike="noStrike" kern="1200" cap="none" spc="0" normalizeH="0" baseline="0" noProof="0" dirty="0">
                <a:ln>
                  <a:noFill/>
                </a:ln>
                <a:solidFill>
                  <a:srgbClr val="0000FF"/>
                </a:solidFill>
                <a:effectLst/>
                <a:uLnTx/>
                <a:uFillTx/>
                <a:latin typeface="Utm Avo" panose="02040603050506020204" pitchFamily="18" charset="0"/>
                <a:cs typeface="Times New Roman" panose="02020603050405020304" pitchFamily="18" charset="0"/>
              </a:rPr>
              <a:t>.</a:t>
            </a:r>
            <a:endParaRPr kumimoji="0" lang="vi-VN" sz="2800" b="0" i="0" u="none" strike="noStrike" kern="120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7280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8296"/>
            <a:ext cx="5229771" cy="647000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Đám mây 6">
            <a:extLst>
              <a:ext uri="{FF2B5EF4-FFF2-40B4-BE49-F238E27FC236}">
                <a16:creationId xmlns:a16="http://schemas.microsoft.com/office/drawing/2014/main" id="{3B88F510-650F-41B6-B231-D298289AEBF2}"/>
              </a:ext>
            </a:extLst>
          </p:cNvPr>
          <p:cNvSpPr/>
          <p:nvPr/>
        </p:nvSpPr>
        <p:spPr>
          <a:xfrm>
            <a:off x="5410658" y="1979479"/>
            <a:ext cx="2002519" cy="1676812"/>
          </a:xfrm>
          <a:prstGeom prst="cloud">
            <a:avLst/>
          </a:prstGeom>
          <a:solidFill>
            <a:srgbClr val="CEF3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FFFFFF"/>
              </a:solidFill>
              <a:effectLst/>
              <a:uLnTx/>
              <a:uFillTx/>
              <a:ea typeface="+mn-ea"/>
              <a:cs typeface="+mn-cs"/>
            </a:endParaRPr>
          </a:p>
        </p:txBody>
      </p:sp>
      <p:sp>
        <p:nvSpPr>
          <p:cNvPr id="13" name="Đám mây 12">
            <a:extLst>
              <a:ext uri="{FF2B5EF4-FFF2-40B4-BE49-F238E27FC236}">
                <a16:creationId xmlns:a16="http://schemas.microsoft.com/office/drawing/2014/main" id="{B8EBCA5A-5E94-4050-8DA9-7B0E9522BE0E}"/>
              </a:ext>
            </a:extLst>
          </p:cNvPr>
          <p:cNvSpPr/>
          <p:nvPr/>
        </p:nvSpPr>
        <p:spPr>
          <a:xfrm>
            <a:off x="7594064" y="1695520"/>
            <a:ext cx="2299252" cy="1417020"/>
          </a:xfrm>
          <a:prstGeom prst="cloud">
            <a:avLst/>
          </a:prstGeom>
          <a:solidFill>
            <a:srgbClr val="D2F4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FFFFFF"/>
              </a:solidFill>
              <a:effectLst/>
              <a:uLnTx/>
              <a:uFillTx/>
              <a:ea typeface="+mn-ea"/>
              <a:cs typeface="+mn-cs"/>
            </a:endParaRPr>
          </a:p>
        </p:txBody>
      </p:sp>
      <p:sp>
        <p:nvSpPr>
          <p:cNvPr id="2" name="Rectangle 1">
            <a:extLst>
              <a:ext uri="{FF2B5EF4-FFF2-40B4-BE49-F238E27FC236}">
                <a16:creationId xmlns:a16="http://schemas.microsoft.com/office/drawing/2014/main" id="{C913B1BF-2F9E-4028-B5AC-F56202396230}"/>
              </a:ext>
            </a:extLst>
          </p:cNvPr>
          <p:cNvSpPr/>
          <p:nvPr/>
        </p:nvSpPr>
        <p:spPr>
          <a:xfrm>
            <a:off x="5229771" y="141383"/>
            <a:ext cx="6561919" cy="5353004"/>
          </a:xfrm>
          <a:prstGeom prst="rect">
            <a:avLst/>
          </a:prstGeom>
        </p:spPr>
        <p:txBody>
          <a:bodyPr wrap="square">
            <a:spAutoFit/>
          </a:bodyPr>
          <a:lstStyle/>
          <a:p>
            <a:pPr algn="ctr">
              <a:lnSpc>
                <a:spcPct val="150000"/>
              </a:lnSpc>
            </a:pPr>
            <a:r>
              <a:rPr lang="vi-VN" sz="2400" b="1" dirty="0">
                <a:solidFill>
                  <a:srgbClr val="0000FF"/>
                </a:solidFill>
                <a:latin typeface="UTM Avo" panose="02040603050506020204" pitchFamily="18" charset="0"/>
                <a:ea typeface="Arial" panose="020B0604020202020204" pitchFamily="34" charset="0"/>
              </a:rPr>
              <a:t>GI</a:t>
            </a:r>
            <a:r>
              <a:rPr lang="vi-VN" sz="2400" b="1" dirty="0">
                <a:solidFill>
                  <a:srgbClr val="0000FF"/>
                </a:solidFill>
                <a:latin typeface="UTM Avo" panose="02040603050506020204" pitchFamily="18" charset="0"/>
                <a:ea typeface="Arial" panose="020B0604020202020204" pitchFamily="34" charset="0"/>
                <a:cs typeface="Calibri" panose="020F0502020204030204" pitchFamily="34" charset="0"/>
              </a:rPr>
              <a:t>Ọ</a:t>
            </a:r>
            <a:r>
              <a:rPr lang="vi-VN" sz="2400" b="1" dirty="0">
                <a:solidFill>
                  <a:srgbClr val="0000FF"/>
                </a:solidFill>
                <a:latin typeface="UTM Avo" panose="02040603050506020204" pitchFamily="18" charset="0"/>
                <a:ea typeface="Arial" panose="020B0604020202020204" pitchFamily="34" charset="0"/>
              </a:rPr>
              <a:t>T M</a:t>
            </a:r>
            <a:r>
              <a:rPr lang="vi-VN" sz="2400" b="1" dirty="0">
                <a:solidFill>
                  <a:srgbClr val="0000FF"/>
                </a:solidFill>
                <a:latin typeface="UTM Avo" panose="02040603050506020204" pitchFamily="18" charset="0"/>
                <a:ea typeface="Arial" panose="020B0604020202020204" pitchFamily="34" charset="0"/>
                <a:cs typeface="Calibri" panose="020F0502020204030204" pitchFamily="34" charset="0"/>
              </a:rPr>
              <a:t>Ồ</a:t>
            </a:r>
            <a:r>
              <a:rPr lang="vi-VN" sz="2400" b="1" dirty="0">
                <a:solidFill>
                  <a:srgbClr val="0000FF"/>
                </a:solidFill>
                <a:latin typeface="UTM Avo" panose="02040603050506020204" pitchFamily="18" charset="0"/>
                <a:ea typeface="Arial" panose="020B0604020202020204" pitchFamily="34" charset="0"/>
              </a:rPr>
              <a:t> HÔI</a:t>
            </a:r>
            <a:endParaRPr lang="vi-VN" sz="2400" dirty="0">
              <a:solidFill>
                <a:srgbClr val="0000FF"/>
              </a:solidFill>
              <a:latin typeface="Times New Roman" panose="02020603050405020304" pitchFamily="18" charset="0"/>
              <a:ea typeface="Arial" panose="020B0604020202020204" pitchFamily="34" charset="0"/>
            </a:endParaRPr>
          </a:p>
          <a:p>
            <a:pPr algn="ctr">
              <a:lnSpc>
                <a:spcPct val="150000"/>
              </a:lnSpc>
            </a:pPr>
            <a:r>
              <a:rPr lang="vi-VN" sz="2400" dirty="0">
                <a:solidFill>
                  <a:srgbClr val="0000FF"/>
                </a:solidFill>
                <a:latin typeface="UTM Avo" panose="02040603050506020204" pitchFamily="18" charset="0"/>
                <a:ea typeface="Arial" panose="020B0604020202020204" pitchFamily="34" charset="0"/>
              </a:rPr>
              <a:t>M</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ồ</a:t>
            </a:r>
            <a:r>
              <a:rPr lang="vi-VN" sz="2400" dirty="0">
                <a:solidFill>
                  <a:srgbClr val="0000FF"/>
                </a:solidFill>
                <a:latin typeface="UTM Avo" panose="02040603050506020204" pitchFamily="18" charset="0"/>
                <a:ea typeface="Arial" panose="020B0604020202020204" pitchFamily="34" charset="0"/>
              </a:rPr>
              <a:t> hôi mà đ</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ổ</a:t>
            </a:r>
            <a:r>
              <a:rPr lang="vi-VN" sz="2400" dirty="0">
                <a:solidFill>
                  <a:srgbClr val="0000FF"/>
                </a:solidFill>
                <a:latin typeface="UTM Avo" panose="02040603050506020204" pitchFamily="18" charset="0"/>
                <a:ea typeface="Arial" panose="020B0604020202020204" pitchFamily="34" charset="0"/>
              </a:rPr>
              <a:t> xu</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ố</a:t>
            </a:r>
            <a:r>
              <a:rPr lang="vi-VN" sz="2400" dirty="0">
                <a:solidFill>
                  <a:srgbClr val="0000FF"/>
                </a:solidFill>
                <a:latin typeface="UTM Avo" panose="02040603050506020204" pitchFamily="18" charset="0"/>
                <a:ea typeface="Arial" panose="020B0604020202020204" pitchFamily="34" charset="0"/>
              </a:rPr>
              <a:t>ng đ</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ồ</a:t>
            </a:r>
            <a:r>
              <a:rPr lang="vi-VN" sz="2400" dirty="0">
                <a:solidFill>
                  <a:srgbClr val="0000FF"/>
                </a:solidFill>
                <a:latin typeface="UTM Avo" panose="02040603050506020204" pitchFamily="18" charset="0"/>
                <a:ea typeface="Arial" panose="020B0604020202020204" pitchFamily="34" charset="0"/>
              </a:rPr>
              <a:t>ng,</a:t>
            </a:r>
            <a:endParaRPr lang="vi-VN" sz="2400" dirty="0">
              <a:solidFill>
                <a:srgbClr val="0000FF"/>
              </a:solidFill>
              <a:latin typeface="Times New Roman" panose="02020603050405020304" pitchFamily="18" charset="0"/>
              <a:ea typeface="Arial" panose="020B0604020202020204" pitchFamily="34" charset="0"/>
            </a:endParaRPr>
          </a:p>
          <a:p>
            <a:pPr algn="ctr">
              <a:lnSpc>
                <a:spcPct val="150000"/>
              </a:lnSpc>
            </a:pPr>
            <a:r>
              <a:rPr lang="vi-VN" sz="2400" dirty="0">
                <a:solidFill>
                  <a:srgbClr val="0000FF"/>
                </a:solidFill>
                <a:latin typeface="UTM Avo" panose="02040603050506020204" pitchFamily="18" charset="0"/>
                <a:ea typeface="Arial" panose="020B0604020202020204" pitchFamily="34" charset="0"/>
              </a:rPr>
              <a:t>Lúa m</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ọ</a:t>
            </a:r>
            <a:r>
              <a:rPr lang="vi-VN" sz="2400" dirty="0">
                <a:solidFill>
                  <a:srgbClr val="0000FF"/>
                </a:solidFill>
                <a:latin typeface="UTM Avo" panose="02040603050506020204" pitchFamily="18" charset="0"/>
                <a:ea typeface="Arial" panose="020B0604020202020204" pitchFamily="34" charset="0"/>
              </a:rPr>
              <a:t>c trùng trùng sáng c</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ả</a:t>
            </a:r>
            <a:r>
              <a:rPr lang="vi-VN" sz="2400" dirty="0">
                <a:solidFill>
                  <a:srgbClr val="0000FF"/>
                </a:solidFill>
                <a:latin typeface="UTM Avo" panose="02040603050506020204" pitchFamily="18" charset="0"/>
                <a:ea typeface="Arial" panose="020B0604020202020204" pitchFamily="34" charset="0"/>
              </a:rPr>
              <a:t> đ</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ồ</a:t>
            </a:r>
            <a:r>
              <a:rPr lang="vi-VN" sz="2400" dirty="0">
                <a:solidFill>
                  <a:srgbClr val="0000FF"/>
                </a:solidFill>
                <a:latin typeface="UTM Avo" panose="02040603050506020204" pitchFamily="18" charset="0"/>
                <a:ea typeface="Arial" panose="020B0604020202020204" pitchFamily="34" charset="0"/>
              </a:rPr>
              <a:t>i nương.</a:t>
            </a:r>
            <a:endParaRPr lang="vi-VN" sz="2400" dirty="0">
              <a:solidFill>
                <a:srgbClr val="0000FF"/>
              </a:solidFill>
              <a:latin typeface="Times New Roman" panose="02020603050405020304" pitchFamily="18" charset="0"/>
              <a:ea typeface="Arial" panose="020B0604020202020204" pitchFamily="34" charset="0"/>
            </a:endParaRPr>
          </a:p>
          <a:p>
            <a:pPr algn="ctr">
              <a:lnSpc>
                <a:spcPct val="150000"/>
              </a:lnSpc>
            </a:pPr>
            <a:r>
              <a:rPr lang="vi-VN" sz="2400" dirty="0">
                <a:solidFill>
                  <a:srgbClr val="0000FF"/>
                </a:solidFill>
                <a:latin typeface="UTM Avo" panose="02040603050506020204" pitchFamily="18" charset="0"/>
                <a:ea typeface="Arial" panose="020B0604020202020204" pitchFamily="34" charset="0"/>
              </a:rPr>
              <a:t>M</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ồ</a:t>
            </a:r>
            <a:r>
              <a:rPr lang="vi-VN" sz="2400" dirty="0">
                <a:solidFill>
                  <a:srgbClr val="0000FF"/>
                </a:solidFill>
                <a:latin typeface="UTM Avo" panose="02040603050506020204" pitchFamily="18" charset="0"/>
                <a:ea typeface="Arial" panose="020B0604020202020204" pitchFamily="34" charset="0"/>
              </a:rPr>
              <a:t> hôi mà đ</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ổ</a:t>
            </a:r>
            <a:r>
              <a:rPr lang="vi-VN" sz="2400" dirty="0">
                <a:solidFill>
                  <a:srgbClr val="0000FF"/>
                </a:solidFill>
                <a:latin typeface="UTM Avo" panose="02040603050506020204" pitchFamily="18" charset="0"/>
                <a:ea typeface="Arial" panose="020B0604020202020204" pitchFamily="34" charset="0"/>
              </a:rPr>
              <a:t> xu</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ố</a:t>
            </a:r>
            <a:r>
              <a:rPr lang="vi-VN" sz="2400" dirty="0">
                <a:solidFill>
                  <a:srgbClr val="0000FF"/>
                </a:solidFill>
                <a:latin typeface="UTM Avo" panose="02040603050506020204" pitchFamily="18" charset="0"/>
                <a:ea typeface="Arial" panose="020B0604020202020204" pitchFamily="34" charset="0"/>
              </a:rPr>
              <a:t>ng vư</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ờ</a:t>
            </a:r>
            <a:r>
              <a:rPr lang="vi-VN" sz="2400" dirty="0">
                <a:solidFill>
                  <a:srgbClr val="0000FF"/>
                </a:solidFill>
                <a:latin typeface="UTM Avo" panose="02040603050506020204" pitchFamily="18" charset="0"/>
                <a:ea typeface="Arial" panose="020B0604020202020204" pitchFamily="34" charset="0"/>
              </a:rPr>
              <a:t>n,</a:t>
            </a:r>
            <a:endParaRPr lang="vi-VN" sz="2400" dirty="0">
              <a:solidFill>
                <a:srgbClr val="0000FF"/>
              </a:solidFill>
              <a:latin typeface="Times New Roman" panose="02020603050405020304" pitchFamily="18" charset="0"/>
              <a:ea typeface="Arial" panose="020B0604020202020204" pitchFamily="34" charset="0"/>
            </a:endParaRPr>
          </a:p>
          <a:p>
            <a:pPr algn="ctr">
              <a:lnSpc>
                <a:spcPct val="150000"/>
              </a:lnSpc>
            </a:pPr>
            <a:r>
              <a:rPr lang="vi-VN" sz="2400" dirty="0">
                <a:solidFill>
                  <a:srgbClr val="0000FF"/>
                </a:solidFill>
                <a:latin typeface="UTM Avo" panose="02040603050506020204" pitchFamily="18" charset="0"/>
                <a:ea typeface="Arial" panose="020B0604020202020204" pitchFamily="34" charset="0"/>
              </a:rPr>
              <a:t>Dâu xanh lá t</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ố</a:t>
            </a:r>
            <a:r>
              <a:rPr lang="vi-VN" sz="2400" dirty="0">
                <a:solidFill>
                  <a:srgbClr val="0000FF"/>
                </a:solidFill>
                <a:latin typeface="UTM Avo" panose="02040603050506020204" pitchFamily="18" charset="0"/>
                <a:ea typeface="Arial" panose="020B0604020202020204" pitchFamily="34" charset="0"/>
              </a:rPr>
              <a:t>t v</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ấ</a:t>
            </a:r>
            <a:r>
              <a:rPr lang="vi-VN" sz="2400" dirty="0">
                <a:solidFill>
                  <a:srgbClr val="0000FF"/>
                </a:solidFill>
                <a:latin typeface="UTM Avo" panose="02040603050506020204" pitchFamily="18" charset="0"/>
                <a:ea typeface="Arial" panose="020B0604020202020204" pitchFamily="34" charset="0"/>
              </a:rPr>
              <a:t>n vương tơ t</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ằ</a:t>
            </a:r>
            <a:r>
              <a:rPr lang="vi-VN" sz="2400" dirty="0">
                <a:solidFill>
                  <a:srgbClr val="0000FF"/>
                </a:solidFill>
                <a:latin typeface="UTM Avo" panose="02040603050506020204" pitchFamily="18" charset="0"/>
                <a:ea typeface="Arial" panose="020B0604020202020204" pitchFamily="34" charset="0"/>
              </a:rPr>
              <a:t>m.</a:t>
            </a:r>
            <a:endParaRPr lang="vi-VN" sz="2400" dirty="0">
              <a:solidFill>
                <a:srgbClr val="0000FF"/>
              </a:solidFill>
              <a:latin typeface="Times New Roman" panose="02020603050405020304" pitchFamily="18" charset="0"/>
              <a:ea typeface="Arial" panose="020B0604020202020204" pitchFamily="34" charset="0"/>
            </a:endParaRPr>
          </a:p>
          <a:p>
            <a:pPr algn="ctr">
              <a:lnSpc>
                <a:spcPct val="150000"/>
              </a:lnSpc>
            </a:pPr>
            <a:r>
              <a:rPr lang="vi-VN" sz="2400" dirty="0">
                <a:solidFill>
                  <a:srgbClr val="0000FF"/>
                </a:solidFill>
                <a:latin typeface="UTM Avo" panose="02040603050506020204" pitchFamily="18" charset="0"/>
                <a:ea typeface="Arial" panose="020B0604020202020204" pitchFamily="34" charset="0"/>
              </a:rPr>
              <a:t>M</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ồ</a:t>
            </a:r>
            <a:r>
              <a:rPr lang="vi-VN" sz="2400" dirty="0">
                <a:solidFill>
                  <a:srgbClr val="0000FF"/>
                </a:solidFill>
                <a:latin typeface="UTM Avo" panose="02040603050506020204" pitchFamily="18" charset="0"/>
                <a:ea typeface="Arial" panose="020B0604020202020204" pitchFamily="34" charset="0"/>
              </a:rPr>
              <a:t> hôi mà đ</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ổ</a:t>
            </a:r>
            <a:r>
              <a:rPr lang="vi-VN" sz="2400" dirty="0">
                <a:solidFill>
                  <a:srgbClr val="0000FF"/>
                </a:solidFill>
                <a:latin typeface="UTM Avo" panose="02040603050506020204" pitchFamily="18" charset="0"/>
                <a:ea typeface="Arial" panose="020B0604020202020204" pitchFamily="34" charset="0"/>
              </a:rPr>
              <a:t> xu</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ố</a:t>
            </a:r>
            <a:r>
              <a:rPr lang="vi-VN" sz="2400" dirty="0">
                <a:solidFill>
                  <a:srgbClr val="0000FF"/>
                </a:solidFill>
                <a:latin typeface="UTM Avo" panose="02040603050506020204" pitchFamily="18" charset="0"/>
                <a:ea typeface="Arial" panose="020B0604020202020204" pitchFamily="34" charset="0"/>
              </a:rPr>
              <a:t>ng đ</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ầ</a:t>
            </a:r>
            <a:r>
              <a:rPr lang="vi-VN" sz="2400" dirty="0">
                <a:solidFill>
                  <a:srgbClr val="0000FF"/>
                </a:solidFill>
                <a:latin typeface="UTM Avo" panose="02040603050506020204" pitchFamily="18" charset="0"/>
                <a:ea typeface="Arial" panose="020B0604020202020204" pitchFamily="34" charset="0"/>
              </a:rPr>
              <a:t>m,</a:t>
            </a:r>
            <a:endParaRPr lang="vi-VN" sz="2400" dirty="0">
              <a:solidFill>
                <a:srgbClr val="0000FF"/>
              </a:solidFill>
              <a:latin typeface="Times New Roman" panose="02020603050405020304" pitchFamily="18" charset="0"/>
              <a:ea typeface="Arial" panose="020B0604020202020204" pitchFamily="34" charset="0"/>
            </a:endParaRPr>
          </a:p>
          <a:p>
            <a:pPr algn="ctr">
              <a:lnSpc>
                <a:spcPct val="150000"/>
              </a:lnSpc>
            </a:pPr>
            <a:r>
              <a:rPr lang="vi-VN" sz="2400" dirty="0">
                <a:solidFill>
                  <a:srgbClr val="0000FF"/>
                </a:solidFill>
                <a:latin typeface="UTM Avo" panose="02040603050506020204" pitchFamily="18" charset="0"/>
                <a:ea typeface="Arial" panose="020B0604020202020204" pitchFamily="34" charset="0"/>
              </a:rPr>
              <a:t>Cá l</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ộ</a:t>
            </a:r>
            <a:r>
              <a:rPr lang="vi-VN" sz="2400" dirty="0">
                <a:solidFill>
                  <a:srgbClr val="0000FF"/>
                </a:solidFill>
                <a:latin typeface="UTM Avo" panose="02040603050506020204" pitchFamily="18" charset="0"/>
                <a:ea typeface="Arial" panose="020B0604020202020204" pitchFamily="34" charset="0"/>
              </a:rPr>
              <a:t>i phía dư</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ớ</a:t>
            </a:r>
            <a:r>
              <a:rPr lang="vi-VN" sz="2400" dirty="0">
                <a:solidFill>
                  <a:srgbClr val="0000FF"/>
                </a:solidFill>
                <a:latin typeface="UTM Avo" panose="02040603050506020204" pitchFamily="18" charset="0"/>
                <a:ea typeface="Arial" panose="020B0604020202020204" pitchFamily="34" charset="0"/>
              </a:rPr>
              <a:t>i, rau n</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ằ</a:t>
            </a:r>
            <a:r>
              <a:rPr lang="vi-VN" sz="2400" dirty="0">
                <a:solidFill>
                  <a:srgbClr val="0000FF"/>
                </a:solidFill>
                <a:latin typeface="UTM Avo" panose="02040603050506020204" pitchFamily="18" charset="0"/>
                <a:ea typeface="Arial" panose="020B0604020202020204" pitchFamily="34" charset="0"/>
              </a:rPr>
              <a:t>m phía trên.</a:t>
            </a:r>
            <a:endParaRPr lang="vi-VN" sz="2400" dirty="0">
              <a:solidFill>
                <a:srgbClr val="0000FF"/>
              </a:solidFill>
              <a:latin typeface="Times New Roman" panose="02020603050405020304" pitchFamily="18" charset="0"/>
              <a:ea typeface="Arial" panose="020B0604020202020204" pitchFamily="34" charset="0"/>
            </a:endParaRPr>
          </a:p>
          <a:p>
            <a:pPr algn="ctr">
              <a:lnSpc>
                <a:spcPct val="150000"/>
              </a:lnSpc>
            </a:pPr>
            <a:r>
              <a:rPr lang="vi-VN" sz="2400" dirty="0">
                <a:solidFill>
                  <a:srgbClr val="0000FF"/>
                </a:solidFill>
                <a:latin typeface="UTM Avo" panose="02040603050506020204" pitchFamily="18" charset="0"/>
                <a:ea typeface="Arial" panose="020B0604020202020204" pitchFamily="34" charset="0"/>
              </a:rPr>
              <a:t>M</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ồ</a:t>
            </a:r>
            <a:r>
              <a:rPr lang="vi-VN" sz="2400" dirty="0">
                <a:solidFill>
                  <a:srgbClr val="0000FF"/>
                </a:solidFill>
                <a:latin typeface="UTM Avo" panose="02040603050506020204" pitchFamily="18" charset="0"/>
                <a:ea typeface="Arial" panose="020B0604020202020204" pitchFamily="34" charset="0"/>
              </a:rPr>
              <a:t> hôi xu</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ố</a:t>
            </a:r>
            <a:r>
              <a:rPr lang="vi-VN" sz="2400" dirty="0">
                <a:solidFill>
                  <a:srgbClr val="0000FF"/>
                </a:solidFill>
                <a:latin typeface="UTM Avo" panose="02040603050506020204" pitchFamily="18" charset="0"/>
                <a:ea typeface="Arial" panose="020B0604020202020204" pitchFamily="34" charset="0"/>
              </a:rPr>
              <a:t>ng, cây m</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ọ</a:t>
            </a:r>
            <a:r>
              <a:rPr lang="vi-VN" sz="2400" dirty="0">
                <a:solidFill>
                  <a:srgbClr val="0000FF"/>
                </a:solidFill>
                <a:latin typeface="UTM Avo" panose="02040603050506020204" pitchFamily="18" charset="0"/>
                <a:ea typeface="Arial" panose="020B0604020202020204" pitchFamily="34" charset="0"/>
              </a:rPr>
              <a:t>c lên,</a:t>
            </a:r>
            <a:endParaRPr lang="vi-VN" sz="2400" dirty="0">
              <a:solidFill>
                <a:srgbClr val="0000FF"/>
              </a:solidFill>
              <a:latin typeface="Times New Roman" panose="02020603050405020304" pitchFamily="18" charset="0"/>
              <a:ea typeface="Arial" panose="020B0604020202020204" pitchFamily="34" charset="0"/>
            </a:endParaRPr>
          </a:p>
          <a:p>
            <a:pPr algn="ctr">
              <a:lnSpc>
                <a:spcPct val="150000"/>
              </a:lnSpc>
            </a:pPr>
            <a:r>
              <a:rPr lang="vi-VN" sz="2400" dirty="0">
                <a:solidFill>
                  <a:srgbClr val="0000FF"/>
                </a:solidFill>
                <a:latin typeface="UTM Avo" panose="02040603050506020204" pitchFamily="18" charset="0"/>
                <a:ea typeface="Arial" panose="020B0604020202020204" pitchFamily="34" charset="0"/>
              </a:rPr>
              <a:t>Ăn no đánh th</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ắ</a:t>
            </a:r>
            <a:r>
              <a:rPr lang="vi-VN" sz="2400" dirty="0">
                <a:solidFill>
                  <a:srgbClr val="0000FF"/>
                </a:solidFill>
                <a:latin typeface="UTM Avo" panose="02040603050506020204" pitchFamily="18" charset="0"/>
                <a:ea typeface="Arial" panose="020B0604020202020204" pitchFamily="34" charset="0"/>
              </a:rPr>
              <a:t>ng, dân yên nư</a:t>
            </a:r>
            <a:r>
              <a:rPr lang="vi-VN" sz="2400" dirty="0">
                <a:solidFill>
                  <a:srgbClr val="0000FF"/>
                </a:solidFill>
                <a:latin typeface="UTM Avo" panose="02040603050506020204" pitchFamily="18" charset="0"/>
                <a:ea typeface="Arial" panose="020B0604020202020204" pitchFamily="34" charset="0"/>
                <a:cs typeface="Calibri" panose="020F0502020204030204" pitchFamily="34" charset="0"/>
              </a:rPr>
              <a:t>ớ</a:t>
            </a:r>
            <a:r>
              <a:rPr lang="vi-VN" sz="2400" dirty="0">
                <a:solidFill>
                  <a:srgbClr val="0000FF"/>
                </a:solidFill>
                <a:latin typeface="UTM Avo" panose="02040603050506020204" pitchFamily="18" charset="0"/>
                <a:ea typeface="Arial" panose="020B0604020202020204" pitchFamily="34" charset="0"/>
              </a:rPr>
              <a:t>c giàu.</a:t>
            </a:r>
            <a:endParaRPr lang="vi-VN" sz="2400" dirty="0">
              <a:solidFill>
                <a:srgbClr val="0000FF"/>
              </a:solidFill>
              <a:latin typeface="Times New Roman" panose="02020603050405020304" pitchFamily="18" charset="0"/>
              <a:ea typeface="Arial" panose="020B0604020202020204" pitchFamily="34" charset="0"/>
            </a:endParaRPr>
          </a:p>
          <a:p>
            <a:pPr algn="r">
              <a:lnSpc>
                <a:spcPct val="107000"/>
              </a:lnSpc>
              <a:spcAft>
                <a:spcPts val="800"/>
              </a:spcAft>
            </a:pPr>
            <a:r>
              <a:rPr lang="vi-VN" dirty="0">
                <a:latin typeface="Cambria" panose="02040503050406030204" pitchFamily="18" charset="0"/>
                <a:ea typeface="Arial" panose="020B0604020202020204" pitchFamily="34" charset="0"/>
                <a:cs typeface="Cambria" panose="02040503050406030204" pitchFamily="18" charset="0"/>
              </a:rPr>
              <a:t>                                    </a:t>
            </a:r>
            <a:r>
              <a:rPr lang="vi-VN" sz="2000" dirty="0">
                <a:solidFill>
                  <a:srgbClr val="7030A0"/>
                </a:solidFill>
                <a:latin typeface="UTM Avo" panose="02040603050506020204" pitchFamily="18" charset="0"/>
                <a:ea typeface="Arial" panose="020B0604020202020204" pitchFamily="34" charset="0"/>
              </a:rPr>
              <a:t>Thanh T</a:t>
            </a:r>
            <a:r>
              <a:rPr lang="vi-VN" sz="2000" dirty="0">
                <a:solidFill>
                  <a:srgbClr val="7030A0"/>
                </a:solidFill>
                <a:latin typeface="UTM Avo" panose="02040603050506020204" pitchFamily="18" charset="0"/>
                <a:ea typeface="Arial" panose="020B0604020202020204" pitchFamily="34" charset="0"/>
                <a:cs typeface="Calibri" panose="020F0502020204030204" pitchFamily="34" charset="0"/>
              </a:rPr>
              <a:t>ị</a:t>
            </a:r>
            <a:r>
              <a:rPr lang="vi-VN" sz="2000" dirty="0">
                <a:solidFill>
                  <a:srgbClr val="7030A0"/>
                </a:solidFill>
                <a:latin typeface="UTM Avo" panose="02040603050506020204" pitchFamily="18" charset="0"/>
                <a:ea typeface="Arial" panose="020B0604020202020204" pitchFamily="34" charset="0"/>
              </a:rPr>
              <a:t>nh</a:t>
            </a:r>
            <a:endParaRPr lang="vi-VN" dirty="0">
              <a:solidFill>
                <a:srgbClr val="7030A0"/>
              </a:solidFill>
              <a:latin typeface="Times New Roman" panose="02020603050405020304" pitchFamily="18" charset="0"/>
              <a:ea typeface="Arial" panose="020B0604020202020204" pitchFamily="34" charset="0"/>
            </a:endParaRPr>
          </a:p>
        </p:txBody>
      </p:sp>
      <p:sp>
        <p:nvSpPr>
          <p:cNvPr id="6" name="Rectangle 3">
            <a:extLst>
              <a:ext uri="{FF2B5EF4-FFF2-40B4-BE49-F238E27FC236}">
                <a16:creationId xmlns:a16="http://schemas.microsoft.com/office/drawing/2014/main" id="{7D2B5C6C-CD84-4E36-9921-2C2EB0576491}"/>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vi-VN"/>
          </a:p>
        </p:txBody>
      </p:sp>
      <p:sp>
        <p:nvSpPr>
          <p:cNvPr id="8" name="Rectangle 7">
            <a:extLst>
              <a:ext uri="{FF2B5EF4-FFF2-40B4-BE49-F238E27FC236}">
                <a16:creationId xmlns:a16="http://schemas.microsoft.com/office/drawing/2014/main" id="{B623723D-980A-47FC-995D-BE497043330B}"/>
              </a:ext>
            </a:extLst>
          </p:cNvPr>
          <p:cNvSpPr/>
          <p:nvPr/>
        </p:nvSpPr>
        <p:spPr>
          <a:xfrm>
            <a:off x="4380931" y="5450431"/>
            <a:ext cx="7574531" cy="1304909"/>
          </a:xfrm>
          <a:prstGeom prst="rect">
            <a:avLst/>
          </a:prstGeom>
        </p:spPr>
        <p:txBody>
          <a:bodyPr wrap="square">
            <a:spAutoFit/>
          </a:bodyPr>
          <a:lstStyle/>
          <a:p>
            <a:pPr algn="just">
              <a:lnSpc>
                <a:spcPct val="150000"/>
              </a:lnSpc>
            </a:pPr>
            <a:r>
              <a:rPr lang="en-US" sz="2800" dirty="0">
                <a:solidFill>
                  <a:srgbClr val="FF0000"/>
                </a:solidFill>
                <a:latin typeface="UTM Avo" panose="02040603050506020204" pitchFamily="18" charset="0"/>
                <a:ea typeface="Arial" panose="020B0604020202020204" pitchFamily="34" charset="0"/>
              </a:rPr>
              <a:t>- </a:t>
            </a:r>
            <a:r>
              <a:rPr lang="vi-VN" sz="2800" dirty="0">
                <a:solidFill>
                  <a:srgbClr val="FF0000"/>
                </a:solidFill>
                <a:latin typeface="UTM Avo" panose="02040603050506020204" pitchFamily="18" charset="0"/>
                <a:ea typeface="Arial" panose="020B0604020202020204" pitchFamily="34" charset="0"/>
              </a:rPr>
              <a:t>Hình ảnh giọt mồi hôi trong bài thơ trên thể hiện điều gì?</a:t>
            </a:r>
            <a:endParaRPr lang="vi-VN" sz="2800" dirty="0">
              <a:latin typeface="Times New Roman" panose="02020603050405020304" pitchFamily="18" charset="0"/>
              <a:ea typeface="Arial" panose="020B0604020202020204" pitchFamily="34" charset="0"/>
            </a:endParaRPr>
          </a:p>
        </p:txBody>
      </p:sp>
    </p:spTree>
    <p:extLst>
      <p:ext uri="{BB962C8B-B14F-4D97-AF65-F5344CB8AC3E}">
        <p14:creationId xmlns:p14="http://schemas.microsoft.com/office/powerpoint/2010/main" val="4231461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500"/>
                                        <p:tgtEl>
                                          <p:spTgt spid="13"/>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circle(in)">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Đám mây 6">
            <a:extLst>
              <a:ext uri="{FF2B5EF4-FFF2-40B4-BE49-F238E27FC236}">
                <a16:creationId xmlns:a16="http://schemas.microsoft.com/office/drawing/2014/main" id="{3B88F510-650F-41B6-B231-D298289AEBF2}"/>
              </a:ext>
            </a:extLst>
          </p:cNvPr>
          <p:cNvSpPr/>
          <p:nvPr/>
        </p:nvSpPr>
        <p:spPr>
          <a:xfrm>
            <a:off x="5410658" y="1979479"/>
            <a:ext cx="2002519" cy="1676812"/>
          </a:xfrm>
          <a:prstGeom prst="cloud">
            <a:avLst/>
          </a:prstGeom>
          <a:solidFill>
            <a:srgbClr val="CEF3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 name="Đám mây 12">
            <a:extLst>
              <a:ext uri="{FF2B5EF4-FFF2-40B4-BE49-F238E27FC236}">
                <a16:creationId xmlns:a16="http://schemas.microsoft.com/office/drawing/2014/main" id="{B8EBCA5A-5E94-4050-8DA9-7B0E9522BE0E}"/>
              </a:ext>
            </a:extLst>
          </p:cNvPr>
          <p:cNvSpPr/>
          <p:nvPr/>
        </p:nvSpPr>
        <p:spPr>
          <a:xfrm>
            <a:off x="7594064" y="1695520"/>
            <a:ext cx="2299252" cy="1417020"/>
          </a:xfrm>
          <a:prstGeom prst="cloud">
            <a:avLst/>
          </a:prstGeom>
          <a:solidFill>
            <a:srgbClr val="D2F4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Title 1">
            <a:extLst>
              <a:ext uri="{FF2B5EF4-FFF2-40B4-BE49-F238E27FC236}">
                <a16:creationId xmlns:a16="http://schemas.microsoft.com/office/drawing/2014/main" id="{CA72E855-AAA7-4AF9-BF46-32CA13E0495D}"/>
              </a:ext>
            </a:extLst>
          </p:cNvPr>
          <p:cNvSpPr txBox="1">
            <a:spLocks/>
          </p:cNvSpPr>
          <p:nvPr/>
        </p:nvSpPr>
        <p:spPr>
          <a:xfrm>
            <a:off x="4426226" y="2382498"/>
            <a:ext cx="7220847" cy="73004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pPr algn="ctr">
              <a:spcBef>
                <a:spcPts val="0"/>
              </a:spcBef>
            </a:pPr>
            <a:r>
              <a:rPr lang="pt-BR" b="1" dirty="0">
                <a:solidFill>
                  <a:srgbClr val="FF0000"/>
                </a:solidFill>
                <a:latin typeface="Calibri" panose="020F0502020204030204" pitchFamily="34" charset="0"/>
              </a:rPr>
              <a:t>BÀI 5: EM YÊU LAO ĐỘNG</a:t>
            </a:r>
            <a:endParaRPr lang="pt-BR" dirty="0"/>
          </a:p>
        </p:txBody>
      </p:sp>
      <p:sp>
        <p:nvSpPr>
          <p:cNvPr id="2" name="Title 1">
            <a:extLst>
              <a:ext uri="{FF2B5EF4-FFF2-40B4-BE49-F238E27FC236}">
                <a16:creationId xmlns:a16="http://schemas.microsoft.com/office/drawing/2014/main" id="{76CBF0D0-A724-5D85-A226-21520F71E3E6}"/>
              </a:ext>
            </a:extLst>
          </p:cNvPr>
          <p:cNvSpPr txBox="1">
            <a:spLocks/>
          </p:cNvSpPr>
          <p:nvPr/>
        </p:nvSpPr>
        <p:spPr>
          <a:xfrm>
            <a:off x="4426226" y="3291270"/>
            <a:ext cx="7220847" cy="73004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cap="all" spc="300" baseline="0">
                <a:solidFill>
                  <a:schemeClr val="tx2"/>
                </a:solidFill>
                <a:latin typeface="+mj-lt"/>
                <a:ea typeface="+mj-ea"/>
                <a:cs typeface="+mj-cs"/>
              </a:defRPr>
            </a:lvl1pPr>
          </a:lstStyle>
          <a:p>
            <a:pPr algn="ctr">
              <a:spcBef>
                <a:spcPts val="0"/>
              </a:spcBef>
            </a:pPr>
            <a:r>
              <a:rPr lang="pt-BR" b="1">
                <a:solidFill>
                  <a:srgbClr val="FF0000"/>
                </a:solidFill>
                <a:latin typeface="Calibri" panose="020F0502020204030204" pitchFamily="34" charset="0"/>
              </a:rPr>
              <a:t>HÌNH THÀNH KIẾN THỨC MỚI</a:t>
            </a:r>
            <a:endParaRPr lang="pt-BR"/>
          </a:p>
        </p:txBody>
      </p:sp>
    </p:spTree>
    <p:extLst>
      <p:ext uri="{BB962C8B-B14F-4D97-AF65-F5344CB8AC3E}">
        <p14:creationId xmlns:p14="http://schemas.microsoft.com/office/powerpoint/2010/main" val="997942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F3384B-9BB1-5318-C6B4-E7E7B90817B1}"/>
              </a:ext>
            </a:extLst>
          </p:cNvPr>
          <p:cNvSpPr>
            <a:spLocks noGrp="1"/>
          </p:cNvSpPr>
          <p:nvPr>
            <p:ph type="ctrTitle"/>
          </p:nvPr>
        </p:nvSpPr>
        <p:spPr>
          <a:xfrm>
            <a:off x="1354094" y="287369"/>
            <a:ext cx="9433175" cy="1004158"/>
          </a:xfrm>
          <a:prstGeom prst="roundRect">
            <a:avLst/>
          </a:prstGeom>
          <a:solidFill>
            <a:srgbClr val="CEF3FE"/>
          </a:solidFill>
          <a:ln>
            <a:solidFill>
              <a:srgbClr val="D2F4F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a:lnSpc>
                <a:spcPct val="100000"/>
              </a:lnSpc>
              <a:spcBef>
                <a:spcPts val="0"/>
              </a:spcBef>
              <a:spcAft>
                <a:spcPts val="800"/>
              </a:spcAft>
            </a:pPr>
            <a:r>
              <a:rPr lang="en-US" sz="3000" b="1" dirty="0">
                <a:solidFill>
                  <a:srgbClr val="FF0000"/>
                </a:solidFill>
                <a:effectLst/>
                <a:latin typeface="UTM Avo" panose="02040603050506020204" pitchFamily="18" charset="0"/>
                <a:ea typeface="Arial" panose="020B0604020202020204" pitchFamily="34" charset="0"/>
                <a:cs typeface="Times New Roman" panose="02020603050405020304" pitchFamily="18" charset="0"/>
              </a:rPr>
              <a:t>Quan </a:t>
            </a:r>
            <a:r>
              <a:rPr lang="en-US" sz="3000" b="1" dirty="0" err="1">
                <a:solidFill>
                  <a:srgbClr val="FF0000"/>
                </a:solidFill>
                <a:effectLst/>
                <a:latin typeface="UTM Avo" panose="02040603050506020204" pitchFamily="18" charset="0"/>
                <a:ea typeface="Arial" panose="020B0604020202020204" pitchFamily="34" charset="0"/>
                <a:cs typeface="Times New Roman" panose="02020603050405020304" pitchFamily="18" charset="0"/>
              </a:rPr>
              <a:t>sát</a:t>
            </a:r>
            <a:r>
              <a:rPr lang="en-US" sz="3000" b="1" dirty="0">
                <a:solidFill>
                  <a:srgbClr val="FF0000"/>
                </a:solidFill>
                <a:effectLst/>
                <a:latin typeface="UTM Avo" panose="02040603050506020204" pitchFamily="18" charset="0"/>
                <a:ea typeface="Arial" panose="020B0604020202020204" pitchFamily="34" charset="0"/>
                <a:cs typeface="Times New Roman" panose="02020603050405020304" pitchFamily="18" charset="0"/>
              </a:rPr>
              <a:t> </a:t>
            </a:r>
            <a:r>
              <a:rPr lang="en-US" sz="3000" b="1" dirty="0" err="1">
                <a:solidFill>
                  <a:srgbClr val="FF0000"/>
                </a:solidFill>
                <a:effectLst/>
                <a:latin typeface="UTM Avo" panose="02040603050506020204" pitchFamily="18" charset="0"/>
                <a:ea typeface="Arial" panose="020B0604020202020204" pitchFamily="34" charset="0"/>
                <a:cs typeface="Times New Roman" panose="02020603050405020304" pitchFamily="18" charset="0"/>
              </a:rPr>
              <a:t>tranh</a:t>
            </a:r>
            <a:r>
              <a:rPr lang="en-US" sz="3000" b="1" dirty="0">
                <a:solidFill>
                  <a:srgbClr val="FF0000"/>
                </a:solidFill>
                <a:effectLst/>
                <a:latin typeface="UTM Avo" panose="02040603050506020204" pitchFamily="18" charset="0"/>
                <a:ea typeface="Arial" panose="020B0604020202020204" pitchFamily="34" charset="0"/>
                <a:cs typeface="Times New Roman" panose="02020603050405020304" pitchFamily="18" charset="0"/>
              </a:rPr>
              <a:t> VÀ BÀY TỎ Ý KIẾN!</a:t>
            </a:r>
            <a:endParaRPr lang="vi-VN" sz="3000" b="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p:txBody>
      </p:sp>
      <p:pic>
        <p:nvPicPr>
          <p:cNvPr id="5" name="Hình ảnh 4">
            <a:extLst>
              <a:ext uri="{FF2B5EF4-FFF2-40B4-BE49-F238E27FC236}">
                <a16:creationId xmlns:a16="http://schemas.microsoft.com/office/drawing/2014/main" id="{8AC37575-3FA1-DD57-60E7-9B658119C4E5}"/>
              </a:ext>
            </a:extLst>
          </p:cNvPr>
          <p:cNvPicPr>
            <a:picLocks noChangeAspect="1"/>
          </p:cNvPicPr>
          <p:nvPr/>
        </p:nvPicPr>
        <p:blipFill>
          <a:blip r:embed="rId2"/>
          <a:stretch>
            <a:fillRect/>
          </a:stretch>
        </p:blipFill>
        <p:spPr>
          <a:xfrm>
            <a:off x="1354095" y="1537252"/>
            <a:ext cx="9578948" cy="4355428"/>
          </a:xfrm>
          <a:prstGeom prst="rect">
            <a:avLst/>
          </a:prstGeom>
        </p:spPr>
      </p:pic>
    </p:spTree>
    <p:extLst>
      <p:ext uri="{BB962C8B-B14F-4D97-AF65-F5344CB8AC3E}">
        <p14:creationId xmlns:p14="http://schemas.microsoft.com/office/powerpoint/2010/main" val="3143505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Hình ảnh 8">
            <a:extLst>
              <a:ext uri="{FF2B5EF4-FFF2-40B4-BE49-F238E27FC236}">
                <a16:creationId xmlns:a16="http://schemas.microsoft.com/office/drawing/2014/main" id="{8918FB0C-0E06-00D3-1778-DA5EE7198BCA}"/>
              </a:ext>
            </a:extLst>
          </p:cNvPr>
          <p:cNvPicPr>
            <a:picLocks noChangeAspect="1"/>
          </p:cNvPicPr>
          <p:nvPr/>
        </p:nvPicPr>
        <p:blipFill>
          <a:blip r:embed="rId2"/>
          <a:stretch>
            <a:fillRect/>
          </a:stretch>
        </p:blipFill>
        <p:spPr>
          <a:xfrm>
            <a:off x="1373813" y="847619"/>
            <a:ext cx="9871091" cy="4698072"/>
          </a:xfrm>
          <a:prstGeom prst="rect">
            <a:avLst/>
          </a:prstGeom>
        </p:spPr>
      </p:pic>
      <p:sp>
        <p:nvSpPr>
          <p:cNvPr id="17" name="Hộp Văn bản 16">
            <a:extLst>
              <a:ext uri="{FF2B5EF4-FFF2-40B4-BE49-F238E27FC236}">
                <a16:creationId xmlns:a16="http://schemas.microsoft.com/office/drawing/2014/main" id="{14BA4DBC-35B8-8D44-63DA-F570781D2188}"/>
              </a:ext>
            </a:extLst>
          </p:cNvPr>
          <p:cNvSpPr txBox="1"/>
          <p:nvPr/>
        </p:nvSpPr>
        <p:spPr>
          <a:xfrm>
            <a:off x="1444487" y="5596673"/>
            <a:ext cx="9303026" cy="954107"/>
          </a:xfrm>
          <a:prstGeom prst="rect">
            <a:avLst/>
          </a:prstGeom>
          <a:noFill/>
        </p:spPr>
        <p:txBody>
          <a:bodyPr wrap="square">
            <a:spAutoFit/>
          </a:bodyPr>
          <a:lstStyle/>
          <a:p>
            <a:pPr algn="ctr"/>
            <a:r>
              <a:rPr lang="en-US" sz="2800" dirty="0">
                <a:solidFill>
                  <a:srgbClr val="7030A0"/>
                </a:solidFill>
                <a:effectLst/>
                <a:latin typeface="Utm Avo" panose="02040603050506020204" pitchFamily="18" charset="0"/>
                <a:ea typeface="Arial" panose="020B0604020202020204" pitchFamily="34" charset="0"/>
              </a:rPr>
              <a:t>Hai </a:t>
            </a:r>
            <a:r>
              <a:rPr lang="en-US" sz="2800" dirty="0" err="1">
                <a:solidFill>
                  <a:srgbClr val="7030A0"/>
                </a:solidFill>
                <a:effectLst/>
                <a:latin typeface="Utm Avo" panose="02040603050506020204" pitchFamily="18" charset="0"/>
                <a:ea typeface="Arial" panose="020B0604020202020204" pitchFamily="34" charset="0"/>
              </a:rPr>
              <a:t>bạn</a:t>
            </a:r>
            <a:r>
              <a:rPr lang="en-US" sz="2800" dirty="0">
                <a:solidFill>
                  <a:srgbClr val="7030A0"/>
                </a:solidFill>
                <a:effectLst/>
                <a:latin typeface="Utm Avo" panose="02040603050506020204" pitchFamily="18" charset="0"/>
                <a:ea typeface="Arial" panose="020B0604020202020204" pitchFamily="34" charset="0"/>
              </a:rPr>
              <a:t> </a:t>
            </a:r>
            <a:r>
              <a:rPr lang="en-US" sz="2800" dirty="0" err="1">
                <a:solidFill>
                  <a:srgbClr val="7030A0"/>
                </a:solidFill>
                <a:effectLst/>
                <a:latin typeface="Utm Avo" panose="02040603050506020204" pitchFamily="18" charset="0"/>
                <a:ea typeface="Arial" panose="020B0604020202020204" pitchFamily="34" charset="0"/>
              </a:rPr>
              <a:t>không</a:t>
            </a:r>
            <a:r>
              <a:rPr lang="en-US" sz="2800" dirty="0">
                <a:solidFill>
                  <a:srgbClr val="7030A0"/>
                </a:solidFill>
                <a:effectLst/>
                <a:latin typeface="Utm Avo" panose="02040603050506020204" pitchFamily="18" charset="0"/>
                <a:ea typeface="Arial" panose="020B0604020202020204" pitchFamily="34" charset="0"/>
              </a:rPr>
              <a:t> </a:t>
            </a:r>
            <a:r>
              <a:rPr lang="en-US" sz="2800" dirty="0" err="1">
                <a:solidFill>
                  <a:srgbClr val="7030A0"/>
                </a:solidFill>
                <a:effectLst/>
                <a:latin typeface="Utm Avo" panose="02040603050506020204" pitchFamily="18" charset="0"/>
                <a:ea typeface="Arial" panose="020B0604020202020204" pitchFamily="34" charset="0"/>
              </a:rPr>
              <a:t>yêu</a:t>
            </a:r>
            <a:r>
              <a:rPr lang="en-US" sz="2800" dirty="0">
                <a:solidFill>
                  <a:srgbClr val="7030A0"/>
                </a:solidFill>
                <a:effectLst/>
                <a:latin typeface="Utm Avo" panose="02040603050506020204" pitchFamily="18" charset="0"/>
                <a:ea typeface="Arial" panose="020B0604020202020204" pitchFamily="34" charset="0"/>
              </a:rPr>
              <a:t> lao </a:t>
            </a:r>
            <a:r>
              <a:rPr lang="en-US" sz="2800" dirty="0" err="1">
                <a:solidFill>
                  <a:srgbClr val="7030A0"/>
                </a:solidFill>
                <a:effectLst/>
                <a:latin typeface="Utm Avo" panose="02040603050506020204" pitchFamily="18" charset="0"/>
                <a:ea typeface="Arial" panose="020B0604020202020204" pitchFamily="34" charset="0"/>
              </a:rPr>
              <a:t>động</a:t>
            </a:r>
            <a:r>
              <a:rPr lang="en-US" sz="2800" dirty="0">
                <a:solidFill>
                  <a:srgbClr val="7030A0"/>
                </a:solidFill>
                <a:effectLst/>
                <a:latin typeface="Utm Avo" panose="02040603050506020204" pitchFamily="18" charset="0"/>
                <a:ea typeface="Arial" panose="020B0604020202020204" pitchFamily="34" charset="0"/>
              </a:rPr>
              <a:t> </a:t>
            </a:r>
            <a:r>
              <a:rPr lang="en-US" sz="2800" dirty="0" err="1">
                <a:solidFill>
                  <a:srgbClr val="7030A0"/>
                </a:solidFill>
                <a:effectLst/>
                <a:latin typeface="Utm Avo" panose="02040603050506020204" pitchFamily="18" charset="0"/>
                <a:ea typeface="Arial" panose="020B0604020202020204" pitchFamily="34" charset="0"/>
              </a:rPr>
              <a:t>nên</a:t>
            </a:r>
            <a:r>
              <a:rPr lang="en-US" sz="2800" dirty="0">
                <a:solidFill>
                  <a:srgbClr val="7030A0"/>
                </a:solidFill>
                <a:effectLst/>
                <a:latin typeface="Utm Avo" panose="02040603050506020204" pitchFamily="18" charset="0"/>
                <a:ea typeface="Arial" panose="020B0604020202020204" pitchFamily="34" charset="0"/>
              </a:rPr>
              <a:t> </a:t>
            </a:r>
            <a:r>
              <a:rPr lang="en-US" sz="2800" dirty="0" err="1">
                <a:solidFill>
                  <a:srgbClr val="7030A0"/>
                </a:solidFill>
                <a:effectLst/>
                <a:latin typeface="Utm Avo" panose="02040603050506020204" pitchFamily="18" charset="0"/>
                <a:ea typeface="Arial" panose="020B0604020202020204" pitchFamily="34" charset="0"/>
              </a:rPr>
              <a:t>trốn</a:t>
            </a:r>
            <a:r>
              <a:rPr lang="en-US" sz="2800" dirty="0">
                <a:solidFill>
                  <a:srgbClr val="7030A0"/>
                </a:solidFill>
                <a:effectLst/>
                <a:latin typeface="Utm Avo" panose="02040603050506020204" pitchFamily="18" charset="0"/>
                <a:ea typeface="Arial" panose="020B0604020202020204" pitchFamily="34" charset="0"/>
              </a:rPr>
              <a:t> </a:t>
            </a:r>
            <a:r>
              <a:rPr lang="en-US" sz="2800" dirty="0" err="1">
                <a:solidFill>
                  <a:srgbClr val="7030A0"/>
                </a:solidFill>
                <a:effectLst/>
                <a:latin typeface="Utm Avo" panose="02040603050506020204" pitchFamily="18" charset="0"/>
                <a:ea typeface="Arial" panose="020B0604020202020204" pitchFamily="34" charset="0"/>
              </a:rPr>
              <a:t>tránh</a:t>
            </a:r>
            <a:r>
              <a:rPr lang="en-US" sz="2800" dirty="0">
                <a:solidFill>
                  <a:srgbClr val="7030A0"/>
                </a:solidFill>
                <a:effectLst/>
                <a:latin typeface="Utm Avo" panose="02040603050506020204" pitchFamily="18" charset="0"/>
                <a:ea typeface="Arial" panose="020B0604020202020204" pitchFamily="34" charset="0"/>
              </a:rPr>
              <a:t> </a:t>
            </a:r>
            <a:r>
              <a:rPr lang="en-US" sz="2800" dirty="0" err="1">
                <a:solidFill>
                  <a:srgbClr val="7030A0"/>
                </a:solidFill>
                <a:effectLst/>
                <a:latin typeface="Utm Avo" panose="02040603050506020204" pitchFamily="18" charset="0"/>
                <a:ea typeface="Arial" panose="020B0604020202020204" pitchFamily="34" charset="0"/>
              </a:rPr>
              <a:t>việc</a:t>
            </a:r>
            <a:r>
              <a:rPr lang="en-US" sz="2800" dirty="0">
                <a:solidFill>
                  <a:srgbClr val="7030A0"/>
                </a:solidFill>
                <a:effectLst/>
                <a:latin typeface="Utm Avo" panose="02040603050506020204" pitchFamily="18" charset="0"/>
                <a:ea typeface="Arial" panose="020B0604020202020204" pitchFamily="34" charset="0"/>
              </a:rPr>
              <a:t> </a:t>
            </a:r>
            <a:r>
              <a:rPr lang="en-US" sz="2800" dirty="0" err="1">
                <a:solidFill>
                  <a:srgbClr val="7030A0"/>
                </a:solidFill>
                <a:effectLst/>
                <a:latin typeface="Utm Avo" panose="02040603050506020204" pitchFamily="18" charset="0"/>
                <a:ea typeface="Arial" panose="020B0604020202020204" pitchFamily="34" charset="0"/>
              </a:rPr>
              <a:t>dọn</a:t>
            </a:r>
            <a:r>
              <a:rPr lang="en-US" sz="2800" dirty="0">
                <a:solidFill>
                  <a:srgbClr val="7030A0"/>
                </a:solidFill>
                <a:effectLst/>
                <a:latin typeface="Utm Avo" panose="02040603050506020204" pitchFamily="18" charset="0"/>
                <a:ea typeface="Arial" panose="020B0604020202020204" pitchFamily="34" charset="0"/>
              </a:rPr>
              <a:t> </a:t>
            </a:r>
            <a:r>
              <a:rPr lang="en-US" sz="2800" dirty="0" err="1">
                <a:solidFill>
                  <a:srgbClr val="7030A0"/>
                </a:solidFill>
                <a:effectLst/>
                <a:latin typeface="Utm Avo" panose="02040603050506020204" pitchFamily="18" charset="0"/>
                <a:ea typeface="Arial" panose="020B0604020202020204" pitchFamily="34" charset="0"/>
              </a:rPr>
              <a:t>vệ</a:t>
            </a:r>
            <a:r>
              <a:rPr lang="en-US" sz="2800" dirty="0">
                <a:solidFill>
                  <a:srgbClr val="7030A0"/>
                </a:solidFill>
                <a:effectLst/>
                <a:latin typeface="Utm Avo" panose="02040603050506020204" pitchFamily="18" charset="0"/>
                <a:ea typeface="Arial" panose="020B0604020202020204" pitchFamily="34" charset="0"/>
              </a:rPr>
              <a:t> </a:t>
            </a:r>
            <a:r>
              <a:rPr lang="en-US" sz="2800" dirty="0" err="1">
                <a:solidFill>
                  <a:srgbClr val="7030A0"/>
                </a:solidFill>
                <a:effectLst/>
                <a:latin typeface="Utm Avo" panose="02040603050506020204" pitchFamily="18" charset="0"/>
                <a:ea typeface="Arial" panose="020B0604020202020204" pitchFamily="34" charset="0"/>
              </a:rPr>
              <a:t>sinh</a:t>
            </a:r>
            <a:r>
              <a:rPr lang="en-US" sz="2800" dirty="0">
                <a:solidFill>
                  <a:srgbClr val="7030A0"/>
                </a:solidFill>
                <a:effectLst/>
                <a:latin typeface="Utm Avo" panose="02040603050506020204" pitchFamily="18" charset="0"/>
                <a:ea typeface="Arial" panose="020B0604020202020204" pitchFamily="34" charset="0"/>
              </a:rPr>
              <a:t> </a:t>
            </a:r>
            <a:r>
              <a:rPr lang="en-US" sz="2800" dirty="0" err="1">
                <a:solidFill>
                  <a:srgbClr val="7030A0"/>
                </a:solidFill>
                <a:effectLst/>
                <a:latin typeface="Utm Avo" panose="02040603050506020204" pitchFamily="18" charset="0"/>
                <a:ea typeface="Arial" panose="020B0604020202020204" pitchFamily="34" charset="0"/>
              </a:rPr>
              <a:t>sân</a:t>
            </a:r>
            <a:r>
              <a:rPr lang="en-US" sz="2800" dirty="0">
                <a:solidFill>
                  <a:srgbClr val="7030A0"/>
                </a:solidFill>
                <a:effectLst/>
                <a:latin typeface="Utm Avo" panose="02040603050506020204" pitchFamily="18" charset="0"/>
                <a:ea typeface="Arial" panose="020B0604020202020204" pitchFamily="34" charset="0"/>
              </a:rPr>
              <a:t> </a:t>
            </a:r>
            <a:r>
              <a:rPr lang="en-US" sz="2800" dirty="0" err="1">
                <a:solidFill>
                  <a:srgbClr val="7030A0"/>
                </a:solidFill>
                <a:effectLst/>
                <a:latin typeface="Utm Avo" panose="02040603050506020204" pitchFamily="18" charset="0"/>
                <a:ea typeface="Arial" panose="020B0604020202020204" pitchFamily="34" charset="0"/>
              </a:rPr>
              <a:t>trường</a:t>
            </a:r>
            <a:r>
              <a:rPr lang="en-US" sz="2800" dirty="0">
                <a:solidFill>
                  <a:srgbClr val="7030A0"/>
                </a:solidFill>
                <a:effectLst/>
                <a:latin typeface="Utm Avo" panose="02040603050506020204" pitchFamily="18" charset="0"/>
                <a:ea typeface="Arial" panose="020B0604020202020204" pitchFamily="34" charset="0"/>
              </a:rPr>
              <a:t>.</a:t>
            </a:r>
            <a:endParaRPr lang="vi-VN" sz="2800" dirty="0">
              <a:solidFill>
                <a:srgbClr val="7030A0"/>
              </a:solidFill>
            </a:endParaRPr>
          </a:p>
        </p:txBody>
      </p:sp>
      <p:sp>
        <p:nvSpPr>
          <p:cNvPr id="2" name="Dấu Cộng 1">
            <a:extLst>
              <a:ext uri="{FF2B5EF4-FFF2-40B4-BE49-F238E27FC236}">
                <a16:creationId xmlns:a16="http://schemas.microsoft.com/office/drawing/2014/main" id="{3997AF7A-89CA-7603-4E19-19B99D379991}"/>
              </a:ext>
            </a:extLst>
          </p:cNvPr>
          <p:cNvSpPr/>
          <p:nvPr/>
        </p:nvSpPr>
        <p:spPr>
          <a:xfrm rot="2437596">
            <a:off x="585308" y="667316"/>
            <a:ext cx="1577009" cy="1272208"/>
          </a:xfrm>
          <a:prstGeom prst="mathPlu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FF0000"/>
              </a:solidFill>
            </a:endParaRPr>
          </a:p>
        </p:txBody>
      </p:sp>
    </p:spTree>
    <p:extLst>
      <p:ext uri="{BB962C8B-B14F-4D97-AF65-F5344CB8AC3E}">
        <p14:creationId xmlns:p14="http://schemas.microsoft.com/office/powerpoint/2010/main" val="1099973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AB6F4F78-A8DF-10BF-B87E-DDFE88679DA7}"/>
              </a:ext>
            </a:extLst>
          </p:cNvPr>
          <p:cNvPicPr>
            <a:picLocks noChangeAspect="1"/>
          </p:cNvPicPr>
          <p:nvPr/>
        </p:nvPicPr>
        <p:blipFill>
          <a:blip r:embed="rId2"/>
          <a:stretch>
            <a:fillRect/>
          </a:stretch>
        </p:blipFill>
        <p:spPr>
          <a:xfrm>
            <a:off x="1345095" y="337002"/>
            <a:ext cx="9501809" cy="4852277"/>
          </a:xfrm>
          <a:prstGeom prst="rect">
            <a:avLst/>
          </a:prstGeom>
        </p:spPr>
      </p:pic>
      <p:pic>
        <p:nvPicPr>
          <p:cNvPr id="3" name="Picture 4" descr="A green tick mark on a black background&#10;&#10;Description automatically generated with medium confidence">
            <a:extLst>
              <a:ext uri="{FF2B5EF4-FFF2-40B4-BE49-F238E27FC236}">
                <a16:creationId xmlns:a16="http://schemas.microsoft.com/office/drawing/2014/main" id="{CEBA3314-2BA9-2766-66E1-58EACD1E96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55185" y="153560"/>
            <a:ext cx="1735362" cy="1469296"/>
          </a:xfrm>
          <a:prstGeom prst="rect">
            <a:avLst/>
          </a:prstGeom>
        </p:spPr>
      </p:pic>
      <p:sp>
        <p:nvSpPr>
          <p:cNvPr id="2" name="Rectangle 1">
            <a:extLst>
              <a:ext uri="{FF2B5EF4-FFF2-40B4-BE49-F238E27FC236}">
                <a16:creationId xmlns:a16="http://schemas.microsoft.com/office/drawing/2014/main" id="{3757DBDF-924B-4059-AF9C-092124C712EB}"/>
              </a:ext>
            </a:extLst>
          </p:cNvPr>
          <p:cNvSpPr/>
          <p:nvPr/>
        </p:nvSpPr>
        <p:spPr>
          <a:xfrm>
            <a:off x="384314" y="5372721"/>
            <a:ext cx="10906538" cy="917239"/>
          </a:xfrm>
          <a:prstGeom prst="rect">
            <a:avLst/>
          </a:prstGeom>
        </p:spPr>
        <p:txBody>
          <a:bodyPr wrap="square">
            <a:spAutoFit/>
          </a:bodyPr>
          <a:lstStyle/>
          <a:p>
            <a:pPr algn="ctr">
              <a:lnSpc>
                <a:spcPct val="107000"/>
              </a:lnSpc>
              <a:spcAft>
                <a:spcPts val="800"/>
              </a:spcAft>
            </a:pPr>
            <a:r>
              <a:rPr lang="vi-VN" sz="2600" dirty="0">
                <a:solidFill>
                  <a:srgbClr val="7030A0"/>
                </a:solidFill>
                <a:latin typeface="UTM Avo" panose="02040603050506020204" pitchFamily="18" charset="0"/>
                <a:ea typeface="Arial" panose="020B0604020202020204" pitchFamily="34" charset="0"/>
              </a:rPr>
              <a:t>Bạn nam trong tranh thể hiện sự yêu thích đối với công việc sửa xe của bố, không sợ bẩn tay khi cầm các đồ dùng của bố.</a:t>
            </a:r>
            <a:endParaRPr lang="vi-VN" sz="2600" dirty="0">
              <a:solidFill>
                <a:srgbClr val="7030A0"/>
              </a:solidFill>
              <a:latin typeface="Times New Roman" panose="02020603050405020304" pitchFamily="18" charset="0"/>
              <a:ea typeface="Arial" panose="020B0604020202020204" pitchFamily="34" charset="0"/>
            </a:endParaRPr>
          </a:p>
        </p:txBody>
      </p:sp>
    </p:spTree>
    <p:extLst>
      <p:ext uri="{BB962C8B-B14F-4D97-AF65-F5344CB8AC3E}">
        <p14:creationId xmlns:p14="http://schemas.microsoft.com/office/powerpoint/2010/main" val="3027901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circle(in)">
                                      <p:cBhvr>
                                        <p:cTn id="15"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hỗ dành sẵn cho Nội dung 4">
            <a:extLst>
              <a:ext uri="{FF2B5EF4-FFF2-40B4-BE49-F238E27FC236}">
                <a16:creationId xmlns:a16="http://schemas.microsoft.com/office/drawing/2014/main" id="{DC372492-4A3A-A628-375D-989D17D3453F}"/>
              </a:ext>
            </a:extLst>
          </p:cNvPr>
          <p:cNvPicPr>
            <a:picLocks noGrp="1" noChangeAspect="1"/>
          </p:cNvPicPr>
          <p:nvPr>
            <p:ph sz="half" idx="1"/>
          </p:nvPr>
        </p:nvPicPr>
        <p:blipFill>
          <a:blip r:embed="rId2"/>
          <a:stretch>
            <a:fillRect/>
          </a:stretch>
        </p:blipFill>
        <p:spPr>
          <a:xfrm>
            <a:off x="1012462" y="583096"/>
            <a:ext cx="9893925" cy="4792598"/>
          </a:xfrm>
          <a:prstGeom prst="rect">
            <a:avLst/>
          </a:prstGeom>
        </p:spPr>
      </p:pic>
      <p:pic>
        <p:nvPicPr>
          <p:cNvPr id="2" name="Picture 4" descr="A green tick mark on a black background&#10;&#10;Description automatically generated with medium confidence">
            <a:extLst>
              <a:ext uri="{FF2B5EF4-FFF2-40B4-BE49-F238E27FC236}">
                <a16:creationId xmlns:a16="http://schemas.microsoft.com/office/drawing/2014/main" id="{8527A437-3965-F112-76AA-CBBF3B5A00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87783" y="583096"/>
            <a:ext cx="1437208" cy="1216855"/>
          </a:xfrm>
          <a:prstGeom prst="rect">
            <a:avLst/>
          </a:prstGeom>
        </p:spPr>
      </p:pic>
      <p:sp>
        <p:nvSpPr>
          <p:cNvPr id="3" name="Rectangle 2">
            <a:extLst>
              <a:ext uri="{FF2B5EF4-FFF2-40B4-BE49-F238E27FC236}">
                <a16:creationId xmlns:a16="http://schemas.microsoft.com/office/drawing/2014/main" id="{B746783A-EC80-4DB2-98A4-C00BB37DBB34}"/>
              </a:ext>
            </a:extLst>
          </p:cNvPr>
          <p:cNvSpPr/>
          <p:nvPr/>
        </p:nvSpPr>
        <p:spPr>
          <a:xfrm>
            <a:off x="1470991" y="5375694"/>
            <a:ext cx="9435396" cy="954107"/>
          </a:xfrm>
          <a:prstGeom prst="rect">
            <a:avLst/>
          </a:prstGeom>
        </p:spPr>
        <p:txBody>
          <a:bodyPr wrap="square">
            <a:spAutoFit/>
          </a:bodyPr>
          <a:lstStyle/>
          <a:p>
            <a:pPr algn="ctr"/>
            <a:r>
              <a:rPr lang="vi-VN" sz="2800" dirty="0">
                <a:solidFill>
                  <a:srgbClr val="7030A0"/>
                </a:solidFill>
                <a:latin typeface="UTM Avo" panose="02040603050506020204" pitchFamily="18" charset="0"/>
                <a:ea typeface="Arial" panose="020B0604020202020204" pitchFamily="34" charset="0"/>
                <a:cs typeface="Times New Roman" panose="02020603050405020304" pitchFamily="18" charset="0"/>
              </a:rPr>
              <a:t>Bạn nam trong tranh cố gắng hoàn thành xong công việc cho gà ăn rồi mới vào ăn cơm.</a:t>
            </a:r>
            <a:endParaRPr lang="vi-VN" sz="2800" dirty="0">
              <a:solidFill>
                <a:srgbClr val="7030A0"/>
              </a:solidFill>
            </a:endParaRPr>
          </a:p>
        </p:txBody>
      </p:sp>
    </p:spTree>
    <p:extLst>
      <p:ext uri="{BB962C8B-B14F-4D97-AF65-F5344CB8AC3E}">
        <p14:creationId xmlns:p14="http://schemas.microsoft.com/office/powerpoint/2010/main" val="155608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circle(in)">
                                      <p:cBhvr>
                                        <p:cTn id="1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ClassicFrameVTI">
  <a:themeElements>
    <a:clrScheme name="AnalogousFromLightSeedLeftStep">
      <a:dk1>
        <a:srgbClr val="000000"/>
      </a:dk1>
      <a:lt1>
        <a:srgbClr val="FFFFFF"/>
      </a:lt1>
      <a:dk2>
        <a:srgbClr val="302441"/>
      </a:dk2>
      <a:lt2>
        <a:srgbClr val="E5E8E2"/>
      </a:lt2>
      <a:accent1>
        <a:srgbClr val="A991CB"/>
      </a:accent1>
      <a:accent2>
        <a:srgbClr val="7979C0"/>
      </a:accent2>
      <a:accent3>
        <a:srgbClr val="8CA6C9"/>
      </a:accent3>
      <a:accent4>
        <a:srgbClr val="73ABB7"/>
      </a:accent4>
      <a:accent5>
        <a:srgbClr val="7CAEA2"/>
      </a:accent5>
      <a:accent6>
        <a:srgbClr val="6FB185"/>
      </a:accent6>
      <a:hlink>
        <a:srgbClr val="738A54"/>
      </a:hlink>
      <a:folHlink>
        <a:srgbClr val="7F7F7F"/>
      </a:folHlink>
    </a:clrScheme>
    <a:fontScheme name="Goudy and Gill Sans">
      <a:majorFont>
        <a:latin typeface="Goudy Old Style"/>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FrameVTI" id="{4FA2A165-EC65-4FB0-B019-8C8876A1D8E3}" vid="{9D78F1F1-8226-42FD-A1A3-975EDF6D60F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1543</TotalTime>
  <Words>1056</Words>
  <Application>Microsoft Office PowerPoint</Application>
  <PresentationFormat>Widescreen</PresentationFormat>
  <Paragraphs>73</Paragraphs>
  <Slides>22</Slides>
  <Notes>1</Notes>
  <HiddenSlides>0</HiddenSlides>
  <MMClips>1</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22</vt:i4>
      </vt:variant>
    </vt:vector>
  </HeadingPairs>
  <TitlesOfParts>
    <vt:vector size="36" baseType="lpstr">
      <vt:lpstr>Arial</vt:lpstr>
      <vt:lpstr>Calibri</vt:lpstr>
      <vt:lpstr>Calibri Light</vt:lpstr>
      <vt:lpstr>Cambria</vt:lpstr>
      <vt:lpstr>Goudy Old Style</vt:lpstr>
      <vt:lpstr>Gill Sans MT</vt:lpstr>
      <vt:lpstr>Tahoma</vt:lpstr>
      <vt:lpstr>Times New Roman</vt:lpstr>
      <vt:lpstr>Utm Avo</vt:lpstr>
      <vt:lpstr>Utm Avo</vt:lpstr>
      <vt:lpstr>ClassicFrameVTI</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Quan sát tranh VÀ BÀY TỎ Ý KIẾN!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1 : trên- dưới, trái – phải, trước-  sau, ở giữa</dc:title>
  <dc:creator>1</dc:creator>
  <cp:lastModifiedBy>Administrator</cp:lastModifiedBy>
  <cp:revision>139</cp:revision>
  <dcterms:created xsi:type="dcterms:W3CDTF">2020-08-10T03:18:16Z</dcterms:created>
  <dcterms:modified xsi:type="dcterms:W3CDTF">2023-09-05T13:49:01Z</dcterms:modified>
</cp:coreProperties>
</file>