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notesMasterIdLst>
    <p:notesMasterId r:id="rId36"/>
  </p:notesMasterIdLst>
  <p:sldIdLst>
    <p:sldId id="296" r:id="rId4"/>
    <p:sldId id="297" r:id="rId5"/>
    <p:sldId id="344" r:id="rId6"/>
    <p:sldId id="345" r:id="rId7"/>
    <p:sldId id="290" r:id="rId8"/>
    <p:sldId id="298" r:id="rId9"/>
    <p:sldId id="347" r:id="rId10"/>
    <p:sldId id="348" r:id="rId11"/>
    <p:sldId id="349" r:id="rId12"/>
    <p:sldId id="350" r:id="rId13"/>
    <p:sldId id="292" r:id="rId14"/>
    <p:sldId id="263" r:id="rId15"/>
    <p:sldId id="351" r:id="rId16"/>
    <p:sldId id="511" r:id="rId17"/>
    <p:sldId id="509" r:id="rId18"/>
    <p:sldId id="533" r:id="rId19"/>
    <p:sldId id="517" r:id="rId20"/>
    <p:sldId id="323" r:id="rId21"/>
    <p:sldId id="335" r:id="rId22"/>
    <p:sldId id="336" r:id="rId23"/>
    <p:sldId id="341" r:id="rId24"/>
    <p:sldId id="342" r:id="rId25"/>
    <p:sldId id="343" r:id="rId26"/>
    <p:sldId id="328" r:id="rId27"/>
    <p:sldId id="329" r:id="rId28"/>
    <p:sldId id="304" r:id="rId29"/>
    <p:sldId id="260" r:id="rId30"/>
    <p:sldId id="534" r:id="rId31"/>
    <p:sldId id="269" r:id="rId32"/>
    <p:sldId id="535" r:id="rId33"/>
    <p:sldId id="346" r:id="rId34"/>
    <p:sldId id="282"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0897" autoAdjust="0"/>
  </p:normalViewPr>
  <p:slideViewPr>
    <p:cSldViewPr snapToGrid="0">
      <p:cViewPr varScale="1">
        <p:scale>
          <a:sx n="61" d="100"/>
          <a:sy n="61" d="100"/>
        </p:scale>
        <p:origin x="884" y="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7B0F9B-A537-4FC5-807B-5BB521C766F3}" type="datetimeFigureOut">
              <a:rPr lang="en-US" smtClean="0"/>
              <a:t>2/8/2024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CDF94D-9BBD-4C30-8DA9-E773B378E9E2}" type="slidenum">
              <a:rPr lang="en-US" smtClean="0"/>
              <a:t>‹#›</a:t>
            </a:fld>
            <a:endParaRPr lang="en-US"/>
          </a:p>
        </p:txBody>
      </p:sp>
    </p:spTree>
    <p:extLst>
      <p:ext uri="{BB962C8B-B14F-4D97-AF65-F5344CB8AC3E}">
        <p14:creationId xmlns:p14="http://schemas.microsoft.com/office/powerpoint/2010/main" val="3953880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sz="1800" dirty="0">
                <a:effectLst/>
                <a:latin typeface="Times New Roman" panose="02020603050405020304" pitchFamily="18" charset="0"/>
                <a:ea typeface="Calibri" panose="020F0502020204030204" pitchFamily="34" charset="0"/>
              </a:rPr>
              <a:t>Em vẽ môi trường màu xanh là ca khúc của nhạc sỹ Giáng Tiên về môi trường dành cho thiếu nhi. Lời ca với ý tứ tươi đẹp kể về một giấc mơ xanh, một môi trường đáng sống cho nhân loại. Bài hát nói lên khát vọng về một trái đất xanh tươi với những hàng cây xanh tốt và những ánh sáng bình minh hòa bình đẹp đẽ. Chúng ta hãy chung tay bảo vệ môi trường từ những hành động nhỏ nhất nhé</a:t>
            </a:r>
            <a:r>
              <a:rPr lang="vi-VN" sz="1800" dirty="0">
                <a:effectLst/>
                <a:latin typeface="Times New Roman" panose="02020603050405020304" pitchFamily="18" charset="0"/>
                <a:ea typeface="Times New Roman" panose="02020603050405020304" pitchFamily="18" charset="0"/>
              </a:rPr>
              <a:t>.</a:t>
            </a:r>
            <a:endParaRPr lang="en-US" dirty="0"/>
          </a:p>
        </p:txBody>
      </p:sp>
      <p:sp>
        <p:nvSpPr>
          <p:cNvPr id="4" name="Slide Number Placeholder 3"/>
          <p:cNvSpPr>
            <a:spLocks noGrp="1"/>
          </p:cNvSpPr>
          <p:nvPr>
            <p:ph type="sldNum" sz="quarter" idx="5"/>
          </p:nvPr>
        </p:nvSpPr>
        <p:spPr/>
        <p:txBody>
          <a:bodyPr/>
          <a:lstStyle/>
          <a:p>
            <a:fld id="{59CDF94D-9BBD-4C30-8DA9-E773B378E9E2}" type="slidenum">
              <a:rPr lang="en-US" smtClean="0"/>
              <a:t>3</a:t>
            </a:fld>
            <a:endParaRPr lang="en-US"/>
          </a:p>
        </p:txBody>
      </p:sp>
    </p:spTree>
    <p:extLst>
      <p:ext uri="{BB962C8B-B14F-4D97-AF65-F5344CB8AC3E}">
        <p14:creationId xmlns:p14="http://schemas.microsoft.com/office/powerpoint/2010/main" val="4099655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6DAAC6-1F2F-40FB-B916-23D03E60694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8637976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252B65-FB76-426B-9D97-F61AE3D5128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35075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252B65-FB76-426B-9D97-F61AE3D5128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18516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6DAAC6-1F2F-40FB-B916-23D03E60694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41342260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6DAAC6-1F2F-40FB-B916-23D03E60694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41777252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6DAAC6-1F2F-40FB-B916-23D03E60694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655928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6DAAC6-1F2F-40FB-B916-23D03E60694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424301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8A149D8-4A70-41D9-AFC0-7E23B901CCB5}"/>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88618212-E8FF-4FD4-8FB3-883F299A75AC}"/>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35AFE8F4-1019-42B5-A6B3-612BBE3D3AB2}"/>
              </a:ext>
            </a:extLst>
          </p:cNvPr>
          <p:cNvSpPr>
            <a:spLocks noGrp="1"/>
          </p:cNvSpPr>
          <p:nvPr>
            <p:ph type="dt" sz="half" idx="10"/>
          </p:nvPr>
        </p:nvSpPr>
        <p:spPr>
          <a:xfrm>
            <a:off x="838200" y="6356350"/>
            <a:ext cx="2743200" cy="365125"/>
          </a:xfrm>
          <a:prstGeom prst="rect">
            <a:avLst/>
          </a:prstGeom>
        </p:spPr>
        <p:txBody>
          <a:bodyPr/>
          <a:lstStyle/>
          <a:p>
            <a:fld id="{4F586887-ACC7-478C-B2C3-CF2D8BFAD57F}" type="datetimeFigureOut">
              <a:rPr lang="zh-CN" altLang="en-US" smtClean="0"/>
              <a:t>2024/2/8</a:t>
            </a:fld>
            <a:endParaRPr lang="zh-CN" altLang="en-US"/>
          </a:p>
        </p:txBody>
      </p:sp>
      <p:sp>
        <p:nvSpPr>
          <p:cNvPr id="5" name="页脚占位符 4">
            <a:extLst>
              <a:ext uri="{FF2B5EF4-FFF2-40B4-BE49-F238E27FC236}">
                <a16:creationId xmlns:a16="http://schemas.microsoft.com/office/drawing/2014/main" id="{7A235BCB-8D1F-4843-9FAA-2115EFEF06A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A617B696-F410-4BA7-83D8-D542A6E01576}"/>
              </a:ext>
            </a:extLst>
          </p:cNvPr>
          <p:cNvSpPr>
            <a:spLocks noGrp="1"/>
          </p:cNvSpPr>
          <p:nvPr>
            <p:ph type="sldNum" sz="quarter" idx="12"/>
          </p:nvPr>
        </p:nvSpPr>
        <p:spPr>
          <a:xfrm>
            <a:off x="8610600" y="6356350"/>
            <a:ext cx="2743200" cy="365125"/>
          </a:xfrm>
          <a:prstGeom prst="rect">
            <a:avLst/>
          </a:prstGeom>
        </p:spPr>
        <p:txBody>
          <a:bodyPr/>
          <a:lstStyle/>
          <a:p>
            <a:fld id="{5568C8F7-2663-468A-93CF-161801EAED50}" type="slidenum">
              <a:rPr lang="zh-CN" altLang="en-US" smtClean="0"/>
              <a:t>‹#›</a:t>
            </a:fld>
            <a:endParaRPr lang="zh-CN" altLang="en-US"/>
          </a:p>
        </p:txBody>
      </p:sp>
    </p:spTree>
    <p:extLst>
      <p:ext uri="{BB962C8B-B14F-4D97-AF65-F5344CB8AC3E}">
        <p14:creationId xmlns:p14="http://schemas.microsoft.com/office/powerpoint/2010/main" val="588106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000">
        <p15:prstTrans prst="airplane"/>
      </p:transition>
    </mc:Choice>
    <mc:Fallback xmlns="">
      <p:transition spd="slow" advTm="300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059BEB7-4804-41D2-8219-C0D3100ECFC4}"/>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BC38551A-FC9F-4833-ADCF-BC0E3DB5F84A}"/>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288F1E0-6EF5-422B-9288-511856459AA4}"/>
              </a:ext>
            </a:extLst>
          </p:cNvPr>
          <p:cNvSpPr>
            <a:spLocks noGrp="1"/>
          </p:cNvSpPr>
          <p:nvPr>
            <p:ph type="dt" sz="half" idx="10"/>
          </p:nvPr>
        </p:nvSpPr>
        <p:spPr>
          <a:xfrm>
            <a:off x="838200" y="6356350"/>
            <a:ext cx="2743200" cy="365125"/>
          </a:xfrm>
          <a:prstGeom prst="rect">
            <a:avLst/>
          </a:prstGeom>
        </p:spPr>
        <p:txBody>
          <a:bodyPr/>
          <a:lstStyle/>
          <a:p>
            <a:fld id="{4F586887-ACC7-478C-B2C3-CF2D8BFAD57F}" type="datetimeFigureOut">
              <a:rPr lang="zh-CN" altLang="en-US" smtClean="0"/>
              <a:t>2024/2/8</a:t>
            </a:fld>
            <a:endParaRPr lang="zh-CN" altLang="en-US"/>
          </a:p>
        </p:txBody>
      </p:sp>
      <p:sp>
        <p:nvSpPr>
          <p:cNvPr id="5" name="页脚占位符 4">
            <a:extLst>
              <a:ext uri="{FF2B5EF4-FFF2-40B4-BE49-F238E27FC236}">
                <a16:creationId xmlns:a16="http://schemas.microsoft.com/office/drawing/2014/main" id="{78375309-7537-47FC-A314-7A4B8E93789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7D98D3A5-D67E-463E-BA27-3FA798CCD11F}"/>
              </a:ext>
            </a:extLst>
          </p:cNvPr>
          <p:cNvSpPr>
            <a:spLocks noGrp="1"/>
          </p:cNvSpPr>
          <p:nvPr>
            <p:ph type="sldNum" sz="quarter" idx="12"/>
          </p:nvPr>
        </p:nvSpPr>
        <p:spPr>
          <a:xfrm>
            <a:off x="8610600" y="6356350"/>
            <a:ext cx="2743200" cy="365125"/>
          </a:xfrm>
          <a:prstGeom prst="rect">
            <a:avLst/>
          </a:prstGeom>
        </p:spPr>
        <p:txBody>
          <a:bodyPr/>
          <a:lstStyle/>
          <a:p>
            <a:fld id="{5568C8F7-2663-468A-93CF-161801EAED50}" type="slidenum">
              <a:rPr lang="zh-CN" altLang="en-US" smtClean="0"/>
              <a:t>‹#›</a:t>
            </a:fld>
            <a:endParaRPr lang="zh-CN" altLang="en-US"/>
          </a:p>
        </p:txBody>
      </p:sp>
    </p:spTree>
    <p:extLst>
      <p:ext uri="{BB962C8B-B14F-4D97-AF65-F5344CB8AC3E}">
        <p14:creationId xmlns:p14="http://schemas.microsoft.com/office/powerpoint/2010/main" val="11244121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000">
        <p15:prstTrans prst="airplane"/>
      </p:transition>
    </mc:Choice>
    <mc:Fallback xmlns="">
      <p:transition spd="slow" advTm="3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F9C2305C-2EC2-43B5-917E-5154DC23C770}"/>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FDD0AD69-DC08-4FE7-8CD7-648111E36435}"/>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EA8B74BC-93C2-4207-BF2A-C09409280AF6}"/>
              </a:ext>
            </a:extLst>
          </p:cNvPr>
          <p:cNvSpPr>
            <a:spLocks noGrp="1"/>
          </p:cNvSpPr>
          <p:nvPr>
            <p:ph type="dt" sz="half" idx="10"/>
          </p:nvPr>
        </p:nvSpPr>
        <p:spPr>
          <a:xfrm>
            <a:off x="838200" y="6356350"/>
            <a:ext cx="2743200" cy="365125"/>
          </a:xfrm>
          <a:prstGeom prst="rect">
            <a:avLst/>
          </a:prstGeom>
        </p:spPr>
        <p:txBody>
          <a:bodyPr/>
          <a:lstStyle/>
          <a:p>
            <a:fld id="{4F586887-ACC7-478C-B2C3-CF2D8BFAD57F}" type="datetimeFigureOut">
              <a:rPr lang="zh-CN" altLang="en-US" smtClean="0"/>
              <a:t>2024/2/8</a:t>
            </a:fld>
            <a:endParaRPr lang="zh-CN" altLang="en-US"/>
          </a:p>
        </p:txBody>
      </p:sp>
      <p:sp>
        <p:nvSpPr>
          <p:cNvPr id="5" name="页脚占位符 4">
            <a:extLst>
              <a:ext uri="{FF2B5EF4-FFF2-40B4-BE49-F238E27FC236}">
                <a16:creationId xmlns:a16="http://schemas.microsoft.com/office/drawing/2014/main" id="{95ACC8E8-97FB-43B0-827B-EA16A5A3A91C}"/>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7CA9E56-59A5-44BE-9935-48FDC4B081A1}"/>
              </a:ext>
            </a:extLst>
          </p:cNvPr>
          <p:cNvSpPr>
            <a:spLocks noGrp="1"/>
          </p:cNvSpPr>
          <p:nvPr>
            <p:ph type="sldNum" sz="quarter" idx="12"/>
          </p:nvPr>
        </p:nvSpPr>
        <p:spPr>
          <a:xfrm>
            <a:off x="8610600" y="6356350"/>
            <a:ext cx="2743200" cy="365125"/>
          </a:xfrm>
          <a:prstGeom prst="rect">
            <a:avLst/>
          </a:prstGeom>
        </p:spPr>
        <p:txBody>
          <a:bodyPr/>
          <a:lstStyle/>
          <a:p>
            <a:fld id="{5568C8F7-2663-468A-93CF-161801EAED50}" type="slidenum">
              <a:rPr lang="zh-CN" altLang="en-US" smtClean="0"/>
              <a:t>‹#›</a:t>
            </a:fld>
            <a:endParaRPr lang="zh-CN" altLang="en-US"/>
          </a:p>
        </p:txBody>
      </p:sp>
    </p:spTree>
    <p:extLst>
      <p:ext uri="{BB962C8B-B14F-4D97-AF65-F5344CB8AC3E}">
        <p14:creationId xmlns:p14="http://schemas.microsoft.com/office/powerpoint/2010/main" val="6658355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000">
        <p15:prstTrans prst="airplane"/>
      </p:transition>
    </mc:Choice>
    <mc:Fallback xmlns="">
      <p:transition spd="slow" advTm="300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2024/2/8</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0978821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2024/2/8</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7575159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2024/2/8</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6236376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两栏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40060770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2024/2/8</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7208443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2024/2/8</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1978857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2024/2/8</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3710652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2024/2/8</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0724821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837128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000">
        <p15:prstTrans prst="airplane"/>
      </p:transition>
    </mc:Choice>
    <mc:Fallback xmlns="">
      <p:transition spd="slow" advTm="3000">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2024/2/8</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5686849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2024/2/8</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8789534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2024/2/8</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9540233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2/8/2024</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723280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2/8/2024</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070857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2/8/2024</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101805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2/8/2024</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224465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2/8/2024</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986370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2/8/2024</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630123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2/8/2024</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pic>
        <p:nvPicPr>
          <p:cNvPr id="5" name="Picture 4" descr="Chart&#10;&#10;Description automatically generated with medium confidence">
            <a:extLst>
              <a:ext uri="{FF2B5EF4-FFF2-40B4-BE49-F238E27FC236}">
                <a16:creationId xmlns:a16="http://schemas.microsoft.com/office/drawing/2014/main" id="{B53C03A2-72B8-7FA1-3510-59536988DCD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1315"/>
          <a:stretch/>
        </p:blipFill>
        <p:spPr>
          <a:xfrm>
            <a:off x="20" y="1282"/>
            <a:ext cx="12191980" cy="6856718"/>
          </a:xfrm>
          <a:prstGeom prst="rect">
            <a:avLst/>
          </a:prstGeom>
        </p:spPr>
      </p:pic>
    </p:spTree>
    <p:extLst>
      <p:ext uri="{BB962C8B-B14F-4D97-AF65-F5344CB8AC3E}">
        <p14:creationId xmlns:p14="http://schemas.microsoft.com/office/powerpoint/2010/main" val="476452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08085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000">
        <p15:prstTrans prst="airplane"/>
      </p:transition>
    </mc:Choice>
    <mc:Fallback xmlns="">
      <p:transition spd="slow" advTm="3000">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2/8/2024</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5440175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2/8/2024</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8465271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2/8/2024</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6479476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2/8/2024</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5985034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userDrawn="1">
  <p:cSld name="1_两栏内容">
    <p:spTree>
      <p:nvGrpSpPr>
        <p:cNvPr id="1" name=""/>
        <p:cNvGrpSpPr/>
        <p:nvPr/>
      </p:nvGrpSpPr>
      <p:grpSpPr>
        <a:xfrm>
          <a:off x="0" y="0"/>
          <a:ext cx="0" cy="0"/>
          <a:chOff x="0" y="0"/>
          <a:chExt cx="0" cy="0"/>
        </a:xfrm>
      </p:grpSpPr>
      <p:sp>
        <p:nvSpPr>
          <p:cNvPr id="5" name="日期占位符 4">
            <a:extLst>
              <a:ext uri="{FF2B5EF4-FFF2-40B4-BE49-F238E27FC236}">
                <a16:creationId xmlns:a16="http://schemas.microsoft.com/office/drawing/2014/main" id="{52767841-4872-4A66-B5B9-AEB6A690E05D}"/>
              </a:ext>
            </a:extLst>
          </p:cNvPr>
          <p:cNvSpPr>
            <a:spLocks noGrp="1"/>
          </p:cNvSpPr>
          <p:nvPr>
            <p:ph type="dt" sz="half" idx="10"/>
          </p:nvPr>
        </p:nvSpPr>
        <p:spPr>
          <a:xfrm>
            <a:off x="457200" y="6356350"/>
            <a:ext cx="2133600" cy="365125"/>
          </a:xfrm>
          <a:prstGeom prst="rect">
            <a:avLst/>
          </a:prstGeom>
        </p:spPr>
        <p:txBody>
          <a:bodyPr/>
          <a:lstStyle/>
          <a:p>
            <a:fld id="{496B880E-3BE9-4A10-966A-C1D42C70BCF6}" type="datetimeFigureOut">
              <a:rPr lang="zh-CN" altLang="en-US" smtClean="0"/>
              <a:t>2024/2/8</a:t>
            </a:fld>
            <a:endParaRPr lang="zh-CN" altLang="en-US"/>
          </a:p>
        </p:txBody>
      </p:sp>
      <p:sp>
        <p:nvSpPr>
          <p:cNvPr id="6" name="页脚占位符 5">
            <a:extLst>
              <a:ext uri="{FF2B5EF4-FFF2-40B4-BE49-F238E27FC236}">
                <a16:creationId xmlns:a16="http://schemas.microsoft.com/office/drawing/2014/main" id="{CA810C30-4121-4186-909E-993A5F4E27DA}"/>
              </a:ext>
            </a:extLst>
          </p:cNvPr>
          <p:cNvSpPr>
            <a:spLocks noGrp="1"/>
          </p:cNvSpPr>
          <p:nvPr>
            <p:ph type="ftr" sz="quarter" idx="11"/>
          </p:nvPr>
        </p:nvSpPr>
        <p:spPr>
          <a:xfrm>
            <a:off x="3124200" y="6356350"/>
            <a:ext cx="28956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17B0A69E-FCE1-4195-B112-8B07999C678F}"/>
              </a:ext>
            </a:extLst>
          </p:cNvPr>
          <p:cNvSpPr>
            <a:spLocks noGrp="1"/>
          </p:cNvSpPr>
          <p:nvPr>
            <p:ph type="sldNum" sz="quarter" idx="12"/>
          </p:nvPr>
        </p:nvSpPr>
        <p:spPr>
          <a:xfrm>
            <a:off x="6553200" y="6356350"/>
            <a:ext cx="2133600" cy="365125"/>
          </a:xfrm>
          <a:prstGeom prst="rect">
            <a:avLst/>
          </a:prstGeom>
        </p:spPr>
        <p:txBody>
          <a:bodyPr/>
          <a:lstStyle/>
          <a:p>
            <a:fld id="{D05F30F0-2D64-4950-B991-DBE38FB597C1}" type="slidenum">
              <a:rPr lang="zh-CN" altLang="en-US" smtClean="0"/>
              <a:t>‹#›</a:t>
            </a:fld>
            <a:endParaRPr lang="zh-CN" altLang="en-US"/>
          </a:p>
        </p:txBody>
      </p:sp>
    </p:spTree>
    <p:extLst>
      <p:ext uri="{BB962C8B-B14F-4D97-AF65-F5344CB8AC3E}">
        <p14:creationId xmlns:p14="http://schemas.microsoft.com/office/powerpoint/2010/main" val="3912629177"/>
      </p:ext>
    </p:extLst>
  </p:cSld>
  <p:clrMapOvr>
    <a:masterClrMapping/>
  </p:clrMapOvr>
  <mc:AlternateContent xmlns:mc="http://schemas.openxmlformats.org/markup-compatibility/2006" xmlns:p14="http://schemas.microsoft.com/office/powerpoint/2010/main">
    <mc:Choice Requires="p14">
      <p:transition spd="slow" p14:dur="1250" advClick="0" advTm="0">
        <p:push dir="u"/>
      </p:transition>
    </mc:Choice>
    <mc:Fallback xmlns="">
      <p:transition spd="slow" advClick="0" advTm="0">
        <p:push dir="u"/>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两栏内容">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C65CC6C4-D67F-4641-8AAA-187D018E50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9128" y="-76153"/>
            <a:ext cx="1507435" cy="1507435"/>
          </a:xfrm>
          <a:prstGeom prst="rect">
            <a:avLst/>
          </a:prstGeom>
        </p:spPr>
      </p:pic>
    </p:spTree>
    <p:extLst>
      <p:ext uri="{BB962C8B-B14F-4D97-AF65-F5344CB8AC3E}">
        <p14:creationId xmlns:p14="http://schemas.microsoft.com/office/powerpoint/2010/main" val="15591236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000">
        <p15:prstTrans prst="airplane"/>
      </p:transition>
    </mc:Choice>
    <mc:Fallback xmlns="">
      <p:transition spd="slow" advTm="300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994DF9B-4DDC-4A9D-AE46-83E81E0C322D}"/>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8F21DAE1-3130-4567-9959-1110033E4179}"/>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DE645D6D-66F1-4517-B5B0-716AAC882D64}"/>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E046DA66-9A31-4633-AD4A-8904BEA8620F}"/>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71A0D373-F544-4F83-85E8-E2C833CCA189}"/>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3C8F470D-5125-4233-87D4-D01D0D2D015F}"/>
              </a:ext>
            </a:extLst>
          </p:cNvPr>
          <p:cNvSpPr>
            <a:spLocks noGrp="1"/>
          </p:cNvSpPr>
          <p:nvPr>
            <p:ph type="dt" sz="half" idx="10"/>
          </p:nvPr>
        </p:nvSpPr>
        <p:spPr>
          <a:xfrm>
            <a:off x="838200" y="6356350"/>
            <a:ext cx="2743200" cy="365125"/>
          </a:xfrm>
          <a:prstGeom prst="rect">
            <a:avLst/>
          </a:prstGeom>
        </p:spPr>
        <p:txBody>
          <a:bodyPr/>
          <a:lstStyle/>
          <a:p>
            <a:fld id="{4F586887-ACC7-478C-B2C3-CF2D8BFAD57F}" type="datetimeFigureOut">
              <a:rPr lang="zh-CN" altLang="en-US" smtClean="0"/>
              <a:t>2024/2/8</a:t>
            </a:fld>
            <a:endParaRPr lang="zh-CN" altLang="en-US"/>
          </a:p>
        </p:txBody>
      </p:sp>
      <p:sp>
        <p:nvSpPr>
          <p:cNvPr id="8" name="页脚占位符 7">
            <a:extLst>
              <a:ext uri="{FF2B5EF4-FFF2-40B4-BE49-F238E27FC236}">
                <a16:creationId xmlns:a16="http://schemas.microsoft.com/office/drawing/2014/main" id="{14E19AC3-6FBB-4C3D-9D53-67509A057B1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61469FF4-7B35-435E-85AB-96DE8935ED63}"/>
              </a:ext>
            </a:extLst>
          </p:cNvPr>
          <p:cNvSpPr>
            <a:spLocks noGrp="1"/>
          </p:cNvSpPr>
          <p:nvPr>
            <p:ph type="sldNum" sz="quarter" idx="12"/>
          </p:nvPr>
        </p:nvSpPr>
        <p:spPr>
          <a:xfrm>
            <a:off x="8610600" y="6356350"/>
            <a:ext cx="2743200" cy="365125"/>
          </a:xfrm>
          <a:prstGeom prst="rect">
            <a:avLst/>
          </a:prstGeom>
        </p:spPr>
        <p:txBody>
          <a:bodyPr/>
          <a:lstStyle/>
          <a:p>
            <a:fld id="{5568C8F7-2663-468A-93CF-161801EAED50}" type="slidenum">
              <a:rPr lang="zh-CN" altLang="en-US" smtClean="0"/>
              <a:t>‹#›</a:t>
            </a:fld>
            <a:endParaRPr lang="zh-CN" altLang="en-US"/>
          </a:p>
        </p:txBody>
      </p:sp>
    </p:spTree>
    <p:extLst>
      <p:ext uri="{BB962C8B-B14F-4D97-AF65-F5344CB8AC3E}">
        <p14:creationId xmlns:p14="http://schemas.microsoft.com/office/powerpoint/2010/main" val="28779033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000">
        <p15:prstTrans prst="airplane"/>
      </p:transition>
    </mc:Choice>
    <mc:Fallback xmlns="">
      <p:transition spd="slow" advTm="300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C212CF2-943F-425E-8C14-B4D4DB2053C3}"/>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3346B948-3475-45E3-B37E-78D4542F0BED}"/>
              </a:ext>
            </a:extLst>
          </p:cNvPr>
          <p:cNvSpPr>
            <a:spLocks noGrp="1"/>
          </p:cNvSpPr>
          <p:nvPr>
            <p:ph type="dt" sz="half" idx="10"/>
          </p:nvPr>
        </p:nvSpPr>
        <p:spPr>
          <a:xfrm>
            <a:off x="838200" y="6356350"/>
            <a:ext cx="2743200" cy="365125"/>
          </a:xfrm>
          <a:prstGeom prst="rect">
            <a:avLst/>
          </a:prstGeom>
        </p:spPr>
        <p:txBody>
          <a:bodyPr/>
          <a:lstStyle/>
          <a:p>
            <a:fld id="{4F586887-ACC7-478C-B2C3-CF2D8BFAD57F}" type="datetimeFigureOut">
              <a:rPr lang="zh-CN" altLang="en-US" smtClean="0"/>
              <a:t>2024/2/8</a:t>
            </a:fld>
            <a:endParaRPr lang="zh-CN" altLang="en-US"/>
          </a:p>
        </p:txBody>
      </p:sp>
      <p:sp>
        <p:nvSpPr>
          <p:cNvPr id="4" name="页脚占位符 3">
            <a:extLst>
              <a:ext uri="{FF2B5EF4-FFF2-40B4-BE49-F238E27FC236}">
                <a16:creationId xmlns:a16="http://schemas.microsoft.com/office/drawing/2014/main" id="{EE7523CA-97BA-4624-9AB4-103E7971957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B3C18601-B69F-4E7B-8C0C-CDC6C19977F4}"/>
              </a:ext>
            </a:extLst>
          </p:cNvPr>
          <p:cNvSpPr>
            <a:spLocks noGrp="1"/>
          </p:cNvSpPr>
          <p:nvPr>
            <p:ph type="sldNum" sz="quarter" idx="12"/>
          </p:nvPr>
        </p:nvSpPr>
        <p:spPr>
          <a:xfrm>
            <a:off x="8610600" y="6356350"/>
            <a:ext cx="2743200" cy="365125"/>
          </a:xfrm>
          <a:prstGeom prst="rect">
            <a:avLst/>
          </a:prstGeom>
        </p:spPr>
        <p:txBody>
          <a:bodyPr/>
          <a:lstStyle/>
          <a:p>
            <a:fld id="{5568C8F7-2663-468A-93CF-161801EAED50}" type="slidenum">
              <a:rPr lang="zh-CN" altLang="en-US" smtClean="0"/>
              <a:t>‹#›</a:t>
            </a:fld>
            <a:endParaRPr lang="zh-CN" altLang="en-US"/>
          </a:p>
        </p:txBody>
      </p:sp>
    </p:spTree>
    <p:extLst>
      <p:ext uri="{BB962C8B-B14F-4D97-AF65-F5344CB8AC3E}">
        <p14:creationId xmlns:p14="http://schemas.microsoft.com/office/powerpoint/2010/main" val="24355004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000">
        <p15:prstTrans prst="airplane"/>
      </p:transition>
    </mc:Choice>
    <mc:Fallback xmlns="">
      <p:transition spd="slow" advTm="300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E887EAC2-5D80-4E77-8BCB-57453E02F861}"/>
              </a:ext>
            </a:extLst>
          </p:cNvPr>
          <p:cNvSpPr>
            <a:spLocks noGrp="1"/>
          </p:cNvSpPr>
          <p:nvPr>
            <p:ph type="dt" sz="half" idx="10"/>
          </p:nvPr>
        </p:nvSpPr>
        <p:spPr>
          <a:xfrm>
            <a:off x="838200" y="6356350"/>
            <a:ext cx="2743200" cy="365125"/>
          </a:xfrm>
          <a:prstGeom prst="rect">
            <a:avLst/>
          </a:prstGeom>
        </p:spPr>
        <p:txBody>
          <a:bodyPr/>
          <a:lstStyle/>
          <a:p>
            <a:fld id="{4F586887-ACC7-478C-B2C3-CF2D8BFAD57F}" type="datetimeFigureOut">
              <a:rPr lang="zh-CN" altLang="en-US" smtClean="0"/>
              <a:t>2024/2/8</a:t>
            </a:fld>
            <a:endParaRPr lang="zh-CN" altLang="en-US"/>
          </a:p>
        </p:txBody>
      </p:sp>
      <p:sp>
        <p:nvSpPr>
          <p:cNvPr id="3" name="页脚占位符 2">
            <a:extLst>
              <a:ext uri="{FF2B5EF4-FFF2-40B4-BE49-F238E27FC236}">
                <a16:creationId xmlns:a16="http://schemas.microsoft.com/office/drawing/2014/main" id="{B1E4476F-7930-46FC-823F-70198CFEEDB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EAA43651-7693-42D0-A475-A61039B817CC}"/>
              </a:ext>
            </a:extLst>
          </p:cNvPr>
          <p:cNvSpPr>
            <a:spLocks noGrp="1"/>
          </p:cNvSpPr>
          <p:nvPr>
            <p:ph type="sldNum" sz="quarter" idx="12"/>
          </p:nvPr>
        </p:nvSpPr>
        <p:spPr>
          <a:xfrm>
            <a:off x="8610600" y="6356350"/>
            <a:ext cx="2743200" cy="365125"/>
          </a:xfrm>
          <a:prstGeom prst="rect">
            <a:avLst/>
          </a:prstGeom>
        </p:spPr>
        <p:txBody>
          <a:bodyPr/>
          <a:lstStyle/>
          <a:p>
            <a:fld id="{5568C8F7-2663-468A-93CF-161801EAED50}" type="slidenum">
              <a:rPr lang="zh-CN" altLang="en-US" smtClean="0"/>
              <a:t>‹#›</a:t>
            </a:fld>
            <a:endParaRPr lang="zh-CN" altLang="en-US"/>
          </a:p>
        </p:txBody>
      </p:sp>
      <p:pic>
        <p:nvPicPr>
          <p:cNvPr id="6" name="图片 5">
            <a:extLst>
              <a:ext uri="{FF2B5EF4-FFF2-40B4-BE49-F238E27FC236}">
                <a16:creationId xmlns:a16="http://schemas.microsoft.com/office/drawing/2014/main" id="{E10A1A1B-4109-4FBD-8466-AD8C311BB30A}"/>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Blur radius="5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图片 6">
            <a:extLst>
              <a:ext uri="{FF2B5EF4-FFF2-40B4-BE49-F238E27FC236}">
                <a16:creationId xmlns:a16="http://schemas.microsoft.com/office/drawing/2014/main" id="{5686AF2C-FA76-4431-A98D-039591FB499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53915" y="302746"/>
            <a:ext cx="1423425" cy="719544"/>
          </a:xfrm>
          <a:prstGeom prst="rect">
            <a:avLst/>
          </a:prstGeom>
        </p:spPr>
      </p:pic>
    </p:spTree>
    <p:extLst>
      <p:ext uri="{BB962C8B-B14F-4D97-AF65-F5344CB8AC3E}">
        <p14:creationId xmlns:p14="http://schemas.microsoft.com/office/powerpoint/2010/main" val="27717726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000">
        <p15:prstTrans prst="airplane"/>
      </p:transition>
    </mc:Choice>
    <mc:Fallback xmlns="">
      <p:transition spd="slow" advTm="300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0E6CB70-C6B4-4C9D-8DC2-760BA5D234D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AF443CBD-EEAF-44D7-B930-E3573278EF36}"/>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A8DD62AE-F125-406D-9BD0-93DBF06314F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B47BDD9C-730C-49F2-B16B-BCC609F053C0}"/>
              </a:ext>
            </a:extLst>
          </p:cNvPr>
          <p:cNvSpPr>
            <a:spLocks noGrp="1"/>
          </p:cNvSpPr>
          <p:nvPr>
            <p:ph type="dt" sz="half" idx="10"/>
          </p:nvPr>
        </p:nvSpPr>
        <p:spPr>
          <a:xfrm>
            <a:off x="838200" y="6356350"/>
            <a:ext cx="2743200" cy="365125"/>
          </a:xfrm>
          <a:prstGeom prst="rect">
            <a:avLst/>
          </a:prstGeom>
        </p:spPr>
        <p:txBody>
          <a:bodyPr/>
          <a:lstStyle/>
          <a:p>
            <a:fld id="{4F586887-ACC7-478C-B2C3-CF2D8BFAD57F}" type="datetimeFigureOut">
              <a:rPr lang="zh-CN" altLang="en-US" smtClean="0"/>
              <a:t>2024/2/8</a:t>
            </a:fld>
            <a:endParaRPr lang="zh-CN" altLang="en-US"/>
          </a:p>
        </p:txBody>
      </p:sp>
      <p:sp>
        <p:nvSpPr>
          <p:cNvPr id="6" name="页脚占位符 5">
            <a:extLst>
              <a:ext uri="{FF2B5EF4-FFF2-40B4-BE49-F238E27FC236}">
                <a16:creationId xmlns:a16="http://schemas.microsoft.com/office/drawing/2014/main" id="{C5D68263-D753-4897-990E-A96046AED44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B9A1FC13-685E-4773-990D-7617FA0F5225}"/>
              </a:ext>
            </a:extLst>
          </p:cNvPr>
          <p:cNvSpPr>
            <a:spLocks noGrp="1"/>
          </p:cNvSpPr>
          <p:nvPr>
            <p:ph type="sldNum" sz="quarter" idx="12"/>
          </p:nvPr>
        </p:nvSpPr>
        <p:spPr>
          <a:xfrm>
            <a:off x="8610600" y="6356350"/>
            <a:ext cx="2743200" cy="365125"/>
          </a:xfrm>
          <a:prstGeom prst="rect">
            <a:avLst/>
          </a:prstGeom>
        </p:spPr>
        <p:txBody>
          <a:bodyPr/>
          <a:lstStyle/>
          <a:p>
            <a:fld id="{5568C8F7-2663-468A-93CF-161801EAED50}" type="slidenum">
              <a:rPr lang="zh-CN" altLang="en-US" smtClean="0"/>
              <a:t>‹#›</a:t>
            </a:fld>
            <a:endParaRPr lang="zh-CN" altLang="en-US"/>
          </a:p>
        </p:txBody>
      </p:sp>
    </p:spTree>
    <p:extLst>
      <p:ext uri="{BB962C8B-B14F-4D97-AF65-F5344CB8AC3E}">
        <p14:creationId xmlns:p14="http://schemas.microsoft.com/office/powerpoint/2010/main" val="21117801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000">
        <p15:prstTrans prst="airplane"/>
      </p:transition>
    </mc:Choice>
    <mc:Fallback xmlns="">
      <p:transition spd="slow" advTm="3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B9A1BD9-D675-4A79-887A-A9AD1DBA4A6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0F6178CA-313A-40CF-B776-01F3119D74C7}"/>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BB6E2773-5C73-4F4E-AA73-F66D28D2FBC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53CDA69B-A346-4098-97C9-EC40B0292A2D}"/>
              </a:ext>
            </a:extLst>
          </p:cNvPr>
          <p:cNvSpPr>
            <a:spLocks noGrp="1"/>
          </p:cNvSpPr>
          <p:nvPr>
            <p:ph type="dt" sz="half" idx="10"/>
          </p:nvPr>
        </p:nvSpPr>
        <p:spPr>
          <a:xfrm>
            <a:off x="838200" y="6356350"/>
            <a:ext cx="2743200" cy="365125"/>
          </a:xfrm>
          <a:prstGeom prst="rect">
            <a:avLst/>
          </a:prstGeom>
        </p:spPr>
        <p:txBody>
          <a:bodyPr/>
          <a:lstStyle/>
          <a:p>
            <a:fld id="{4F586887-ACC7-478C-B2C3-CF2D8BFAD57F}" type="datetimeFigureOut">
              <a:rPr lang="zh-CN" altLang="en-US" smtClean="0"/>
              <a:t>2024/2/8</a:t>
            </a:fld>
            <a:endParaRPr lang="zh-CN" altLang="en-US"/>
          </a:p>
        </p:txBody>
      </p:sp>
      <p:sp>
        <p:nvSpPr>
          <p:cNvPr id="6" name="页脚占位符 5">
            <a:extLst>
              <a:ext uri="{FF2B5EF4-FFF2-40B4-BE49-F238E27FC236}">
                <a16:creationId xmlns:a16="http://schemas.microsoft.com/office/drawing/2014/main" id="{4207FAB4-75BB-4E3B-A692-8D29E77F9A5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482D7049-1EA6-448B-A6F1-F23FB7CFB00D}"/>
              </a:ext>
            </a:extLst>
          </p:cNvPr>
          <p:cNvSpPr>
            <a:spLocks noGrp="1"/>
          </p:cNvSpPr>
          <p:nvPr>
            <p:ph type="sldNum" sz="quarter" idx="12"/>
          </p:nvPr>
        </p:nvSpPr>
        <p:spPr>
          <a:xfrm>
            <a:off x="8610600" y="6356350"/>
            <a:ext cx="2743200" cy="365125"/>
          </a:xfrm>
          <a:prstGeom prst="rect">
            <a:avLst/>
          </a:prstGeom>
        </p:spPr>
        <p:txBody>
          <a:bodyPr/>
          <a:lstStyle/>
          <a:p>
            <a:fld id="{5568C8F7-2663-468A-93CF-161801EAED50}" type="slidenum">
              <a:rPr lang="zh-CN" altLang="en-US" smtClean="0"/>
              <a:t>‹#›</a:t>
            </a:fld>
            <a:endParaRPr lang="zh-CN" altLang="en-US"/>
          </a:p>
        </p:txBody>
      </p:sp>
    </p:spTree>
    <p:extLst>
      <p:ext uri="{BB962C8B-B14F-4D97-AF65-F5344CB8AC3E}">
        <p14:creationId xmlns:p14="http://schemas.microsoft.com/office/powerpoint/2010/main" val="5617533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000">
        <p15:prstTrans prst="airplane"/>
      </p:transition>
    </mc:Choice>
    <mc:Fallback xmlns="">
      <p:transition spd="slow" advTm="300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8.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9.sv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descr="A white circle with leaves and blue text&#10;&#10;Description automatically generated">
            <a:extLst>
              <a:ext uri="{FF2B5EF4-FFF2-40B4-BE49-F238E27FC236}">
                <a16:creationId xmlns:a16="http://schemas.microsoft.com/office/drawing/2014/main" id="{9D9BAC1E-FEC9-2C4E-6464-5A3890A518BD}"/>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381813" y="321886"/>
            <a:ext cx="1158122" cy="1158122"/>
          </a:xfrm>
          <a:prstGeom prst="rect">
            <a:avLst/>
          </a:prstGeom>
        </p:spPr>
      </p:pic>
    </p:spTree>
    <p:extLst>
      <p:ext uri="{BB962C8B-B14F-4D97-AF65-F5344CB8AC3E}">
        <p14:creationId xmlns:p14="http://schemas.microsoft.com/office/powerpoint/2010/main" val="41829692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5="http://schemas.microsoft.com/office/powerpoint/2012/main">
    <mc:Choice Requires="p15">
      <p:transition xmlns:p14="http://schemas.microsoft.com/office/powerpoint/2010/main" spd="slow" p14:dur="1250" advTm="3000">
        <p15:prstTrans prst="airplane"/>
      </p:transition>
    </mc:Choice>
    <mc:Fallback xmlns="">
      <p:transition spd="slow" advTm="300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extLst>
              <a:ext uri="{96DAC541-7B7A-43D3-8B79-37D633B846F1}">
                <asvg:svgBlip xmlns:asvg="http://schemas.microsoft.com/office/drawing/2016/SVG/main" r:embed="rId14"/>
              </a:ext>
            </a:extLst>
          </a:blip>
          <a:srcRect/>
          <a:tile tx="0" ty="0" sx="100000" sy="100000" flip="none" algn="tl"/>
        </a:blipFill>
        <a:effectLst/>
      </p:bgPr>
    </p:bg>
    <p:spTree>
      <p:nvGrpSpPr>
        <p:cNvPr id="1" name=""/>
        <p:cNvGrpSpPr/>
        <p:nvPr/>
      </p:nvGrpSpPr>
      <p:grpSpPr>
        <a:xfrm>
          <a:off x="0" y="0"/>
          <a:ext cx="0" cy="0"/>
          <a:chOff x="0" y="0"/>
          <a:chExt cx="0" cy="0"/>
        </a:xfrm>
      </p:grpSpPr>
      <p:sp>
        <p:nvSpPr>
          <p:cNvPr id="2" name="9Slide.vn - 2019">
            <a:extLst>
              <a:ext uri="{FF2B5EF4-FFF2-40B4-BE49-F238E27FC236}">
                <a16:creationId xmlns:a16="http://schemas.microsoft.com/office/drawing/2014/main" id="{084DC456-5A78-44B8-8805-E482EDB1399C}"/>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pic>
        <p:nvPicPr>
          <p:cNvPr id="4" name="Picture 3" descr="A white circle with leaves and blue text&#10;&#10;Description automatically generated">
            <a:extLst>
              <a:ext uri="{FF2B5EF4-FFF2-40B4-BE49-F238E27FC236}">
                <a16:creationId xmlns:a16="http://schemas.microsoft.com/office/drawing/2014/main" id="{4D7506F8-DC31-F2A9-E3EE-CB2EEC1DDBA4}"/>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414021" y="142778"/>
            <a:ext cx="1246890" cy="1246890"/>
          </a:xfrm>
          <a:prstGeom prst="rect">
            <a:avLst/>
          </a:prstGeom>
        </p:spPr>
      </p:pic>
    </p:spTree>
    <p:extLst>
      <p:ext uri="{BB962C8B-B14F-4D97-AF65-F5344CB8AC3E}">
        <p14:creationId xmlns:p14="http://schemas.microsoft.com/office/powerpoint/2010/main" val="315955884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9Slide.vn - 2019">
            <a:extLst>
              <a:ext uri="{FF2B5EF4-FFF2-40B4-BE49-F238E27FC236}">
                <a16:creationId xmlns:a16="http://schemas.microsoft.com/office/drawing/2014/main" id="{8840EEB3-8318-484C-87CC-A0E5A97111D7}"/>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Tree>
    <p:extLst>
      <p:ext uri="{BB962C8B-B14F-4D97-AF65-F5344CB8AC3E}">
        <p14:creationId xmlns:p14="http://schemas.microsoft.com/office/powerpoint/2010/main" val="119599637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4.png"/><Relationship Id="rId2" Type="http://schemas.openxmlformats.org/officeDocument/2006/relationships/image" Target="../media/image11.jpg"/><Relationship Id="rId1" Type="http://schemas.openxmlformats.org/officeDocument/2006/relationships/slideLayout" Target="../slideLayouts/slideLayout6.xml"/><Relationship Id="rId6" Type="http://schemas.microsoft.com/office/2007/relationships/hdphoto" Target="../media/hdphoto3.wdp"/><Relationship Id="rId5" Type="http://schemas.openxmlformats.org/officeDocument/2006/relationships/image" Target="../media/image13.png"/><Relationship Id="rId4" Type="http://schemas.microsoft.com/office/2007/relationships/hdphoto" Target="../media/hdphoto2.wdp"/></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33.png"/></Relationships>
</file>

<file path=ppt/slides/_rels/slide1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xml"/><Relationship Id="rId1" Type="http://schemas.openxmlformats.org/officeDocument/2006/relationships/slideLayout" Target="../slideLayouts/slideLayout18.xml"/><Relationship Id="rId5" Type="http://schemas.microsoft.com/office/2007/relationships/hdphoto" Target="../media/hdphoto4.wdp"/><Relationship Id="rId4" Type="http://schemas.openxmlformats.org/officeDocument/2006/relationships/image" Target="../media/image35.png"/></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xml"/><Relationship Id="rId1" Type="http://schemas.openxmlformats.org/officeDocument/2006/relationships/slideLayout" Target="../slideLayouts/slideLayout18.xml"/><Relationship Id="rId5" Type="http://schemas.openxmlformats.org/officeDocument/2006/relationships/image" Target="../media/image1.png"/><Relationship Id="rId4" Type="http://schemas.openxmlformats.org/officeDocument/2006/relationships/image" Target="../media/image36.jpg"/></Relationships>
</file>

<file path=ppt/slides/_rels/slide16.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38.svg"/><Relationship Id="rId7" Type="http://schemas.openxmlformats.org/officeDocument/2006/relationships/image" Target="../media/image42.png"/><Relationship Id="rId2" Type="http://schemas.openxmlformats.org/officeDocument/2006/relationships/image" Target="../media/image37.png"/><Relationship Id="rId1" Type="http://schemas.openxmlformats.org/officeDocument/2006/relationships/slideLayout" Target="../slideLayouts/slideLayout18.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 Id="rId9" Type="http://schemas.openxmlformats.org/officeDocument/2006/relationships/image" Target="../media/image43.png"/></Relationships>
</file>

<file path=ppt/slides/_rels/slide17.xml.rels><?xml version="1.0" encoding="UTF-8" standalone="yes"?>
<Relationships xmlns="http://schemas.openxmlformats.org/package/2006/relationships"><Relationship Id="rId3" Type="http://schemas.openxmlformats.org/officeDocument/2006/relationships/image" Target="../media/image45.jpeg"/><Relationship Id="rId7" Type="http://schemas.microsoft.com/office/2007/relationships/hdphoto" Target="../media/hdphoto6.wdp"/><Relationship Id="rId2" Type="http://schemas.openxmlformats.org/officeDocument/2006/relationships/image" Target="../media/image44.jpeg"/><Relationship Id="rId1" Type="http://schemas.openxmlformats.org/officeDocument/2006/relationships/slideLayout" Target="../slideLayouts/slideLayout34.xml"/><Relationship Id="rId6" Type="http://schemas.openxmlformats.org/officeDocument/2006/relationships/image" Target="../media/image47.png"/><Relationship Id="rId5" Type="http://schemas.microsoft.com/office/2007/relationships/hdphoto" Target="../media/hdphoto5.wdp"/><Relationship Id="rId4" Type="http://schemas.openxmlformats.org/officeDocument/2006/relationships/image" Target="../media/image46.png"/></Relationships>
</file>

<file path=ppt/slides/_rels/slide18.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svg"/><Relationship Id="rId7" Type="http://schemas.openxmlformats.org/officeDocument/2006/relationships/image" Target="../media/image52.svg"/><Relationship Id="rId2"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svg"/><Relationship Id="rId4" Type="http://schemas.openxmlformats.org/officeDocument/2006/relationships/image" Target="../media/image49.png"/></Relationships>
</file>

<file path=ppt/slides/_rels/slide19.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5.png"/><Relationship Id="rId7" Type="http://schemas.openxmlformats.org/officeDocument/2006/relationships/image" Target="../media/image59.jpg"/><Relationship Id="rId2" Type="http://schemas.openxmlformats.org/officeDocument/2006/relationships/image" Target="../media/image54.jpg"/><Relationship Id="rId1" Type="http://schemas.openxmlformats.org/officeDocument/2006/relationships/slideLayout" Target="../slideLayouts/slideLayout7.xml"/><Relationship Id="rId6" Type="http://schemas.openxmlformats.org/officeDocument/2006/relationships/image" Target="../media/image58.svg"/><Relationship Id="rId11" Type="http://schemas.microsoft.com/office/2007/relationships/hdphoto" Target="../media/hdphoto8.wdp"/><Relationship Id="rId5" Type="http://schemas.openxmlformats.org/officeDocument/2006/relationships/image" Target="../media/image57.png"/><Relationship Id="rId10" Type="http://schemas.openxmlformats.org/officeDocument/2006/relationships/image" Target="../media/image61.png"/><Relationship Id="rId4" Type="http://schemas.openxmlformats.org/officeDocument/2006/relationships/image" Target="../media/image56.svg"/><Relationship Id="rId9" Type="http://schemas.microsoft.com/office/2007/relationships/hdphoto" Target="../media/hdphoto7.wdp"/></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6.png"/><Relationship Id="rId4" Type="http://schemas.openxmlformats.org/officeDocument/2006/relationships/image" Target="../media/image15.jpg"/></Relationships>
</file>

<file path=ppt/slides/_rels/slide20.xml.rels><?xml version="1.0" encoding="UTF-8" standalone="yes"?>
<Relationships xmlns="http://schemas.openxmlformats.org/package/2006/relationships"><Relationship Id="rId8" Type="http://schemas.openxmlformats.org/officeDocument/2006/relationships/image" Target="../media/image67.svg"/><Relationship Id="rId13" Type="http://schemas.openxmlformats.org/officeDocument/2006/relationships/image" Target="../media/image72.png"/><Relationship Id="rId3" Type="http://schemas.openxmlformats.org/officeDocument/2006/relationships/image" Target="../media/image62.png"/><Relationship Id="rId7" Type="http://schemas.openxmlformats.org/officeDocument/2006/relationships/image" Target="../media/image66.png"/><Relationship Id="rId12" Type="http://schemas.openxmlformats.org/officeDocument/2006/relationships/image" Target="../media/image71.svg"/><Relationship Id="rId2" Type="http://schemas.openxmlformats.org/officeDocument/2006/relationships/image" Target="../media/image54.jpg"/><Relationship Id="rId1" Type="http://schemas.openxmlformats.org/officeDocument/2006/relationships/slideLayout" Target="../slideLayouts/slideLayout7.xml"/><Relationship Id="rId6" Type="http://schemas.openxmlformats.org/officeDocument/2006/relationships/image" Target="../media/image65.svg"/><Relationship Id="rId11" Type="http://schemas.openxmlformats.org/officeDocument/2006/relationships/image" Target="../media/image70.png"/><Relationship Id="rId5" Type="http://schemas.openxmlformats.org/officeDocument/2006/relationships/image" Target="../media/image64.png"/><Relationship Id="rId15" Type="http://schemas.openxmlformats.org/officeDocument/2006/relationships/image" Target="../media/image73.png"/><Relationship Id="rId10" Type="http://schemas.openxmlformats.org/officeDocument/2006/relationships/image" Target="../media/image69.svg"/><Relationship Id="rId4" Type="http://schemas.openxmlformats.org/officeDocument/2006/relationships/image" Target="../media/image63.svg"/><Relationship Id="rId9" Type="http://schemas.openxmlformats.org/officeDocument/2006/relationships/image" Target="../media/image68.png"/><Relationship Id="rId14" Type="http://schemas.microsoft.com/office/2007/relationships/hdphoto" Target="../media/hdphoto9.wdp"/></Relationships>
</file>

<file path=ppt/slides/_rels/slide21.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5.png"/><Relationship Id="rId7" Type="http://schemas.openxmlformats.org/officeDocument/2006/relationships/image" Target="../media/image59.jpg"/><Relationship Id="rId2" Type="http://schemas.openxmlformats.org/officeDocument/2006/relationships/image" Target="../media/image54.jpg"/><Relationship Id="rId1" Type="http://schemas.openxmlformats.org/officeDocument/2006/relationships/slideLayout" Target="../slideLayouts/slideLayout7.xml"/><Relationship Id="rId6" Type="http://schemas.openxmlformats.org/officeDocument/2006/relationships/image" Target="../media/image58.svg"/><Relationship Id="rId11" Type="http://schemas.microsoft.com/office/2007/relationships/hdphoto" Target="../media/hdphoto8.wdp"/><Relationship Id="rId5" Type="http://schemas.openxmlformats.org/officeDocument/2006/relationships/image" Target="../media/image57.png"/><Relationship Id="rId10" Type="http://schemas.openxmlformats.org/officeDocument/2006/relationships/image" Target="../media/image61.png"/><Relationship Id="rId4" Type="http://schemas.openxmlformats.org/officeDocument/2006/relationships/image" Target="../media/image56.svg"/><Relationship Id="rId9" Type="http://schemas.microsoft.com/office/2007/relationships/hdphoto" Target="../media/hdphoto7.wdp"/></Relationships>
</file>

<file path=ppt/slides/_rels/slide22.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5.png"/><Relationship Id="rId7" Type="http://schemas.openxmlformats.org/officeDocument/2006/relationships/image" Target="../media/image59.jpg"/><Relationship Id="rId2" Type="http://schemas.openxmlformats.org/officeDocument/2006/relationships/image" Target="../media/image54.jpg"/><Relationship Id="rId1" Type="http://schemas.openxmlformats.org/officeDocument/2006/relationships/slideLayout" Target="../slideLayouts/slideLayout7.xml"/><Relationship Id="rId6" Type="http://schemas.openxmlformats.org/officeDocument/2006/relationships/image" Target="../media/image58.svg"/><Relationship Id="rId11" Type="http://schemas.microsoft.com/office/2007/relationships/hdphoto" Target="../media/hdphoto8.wdp"/><Relationship Id="rId5" Type="http://schemas.openxmlformats.org/officeDocument/2006/relationships/image" Target="../media/image57.png"/><Relationship Id="rId10" Type="http://schemas.openxmlformats.org/officeDocument/2006/relationships/image" Target="../media/image61.png"/><Relationship Id="rId4" Type="http://schemas.openxmlformats.org/officeDocument/2006/relationships/image" Target="../media/image56.svg"/><Relationship Id="rId9" Type="http://schemas.microsoft.com/office/2007/relationships/hdphoto" Target="../media/hdphoto7.wdp"/></Relationships>
</file>

<file path=ppt/slides/_rels/slide23.xml.rels><?xml version="1.0" encoding="UTF-8" standalone="yes"?>
<Relationships xmlns="http://schemas.openxmlformats.org/package/2006/relationships"><Relationship Id="rId8" Type="http://schemas.openxmlformats.org/officeDocument/2006/relationships/image" Target="../media/image67.svg"/><Relationship Id="rId13" Type="http://schemas.openxmlformats.org/officeDocument/2006/relationships/image" Target="../media/image72.png"/><Relationship Id="rId3" Type="http://schemas.openxmlformats.org/officeDocument/2006/relationships/image" Target="../media/image62.png"/><Relationship Id="rId7" Type="http://schemas.openxmlformats.org/officeDocument/2006/relationships/image" Target="../media/image66.png"/><Relationship Id="rId12" Type="http://schemas.openxmlformats.org/officeDocument/2006/relationships/image" Target="../media/image71.svg"/><Relationship Id="rId2" Type="http://schemas.openxmlformats.org/officeDocument/2006/relationships/image" Target="../media/image54.jpg"/><Relationship Id="rId1" Type="http://schemas.openxmlformats.org/officeDocument/2006/relationships/slideLayout" Target="../slideLayouts/slideLayout7.xml"/><Relationship Id="rId6" Type="http://schemas.openxmlformats.org/officeDocument/2006/relationships/image" Target="../media/image65.svg"/><Relationship Id="rId11" Type="http://schemas.openxmlformats.org/officeDocument/2006/relationships/image" Target="../media/image70.png"/><Relationship Id="rId5" Type="http://schemas.openxmlformats.org/officeDocument/2006/relationships/image" Target="../media/image64.png"/><Relationship Id="rId15" Type="http://schemas.openxmlformats.org/officeDocument/2006/relationships/image" Target="../media/image73.png"/><Relationship Id="rId10" Type="http://schemas.openxmlformats.org/officeDocument/2006/relationships/image" Target="../media/image69.svg"/><Relationship Id="rId4" Type="http://schemas.openxmlformats.org/officeDocument/2006/relationships/image" Target="../media/image63.svg"/><Relationship Id="rId9" Type="http://schemas.openxmlformats.org/officeDocument/2006/relationships/image" Target="../media/image68.png"/><Relationship Id="rId14" Type="http://schemas.microsoft.com/office/2007/relationships/hdphoto" Target="../media/hdphoto9.wdp"/></Relationships>
</file>

<file path=ppt/slides/_rels/slide24.xml.rels><?xml version="1.0" encoding="UTF-8" standalone="yes"?>
<Relationships xmlns="http://schemas.openxmlformats.org/package/2006/relationships"><Relationship Id="rId3" Type="http://schemas.openxmlformats.org/officeDocument/2006/relationships/image" Target="../media/image75.svg"/><Relationship Id="rId2" Type="http://schemas.openxmlformats.org/officeDocument/2006/relationships/image" Target="../media/image74.png"/><Relationship Id="rId1" Type="http://schemas.openxmlformats.org/officeDocument/2006/relationships/slideLayout" Target="../slideLayouts/slideLayout2.xml"/><Relationship Id="rId5" Type="http://schemas.openxmlformats.org/officeDocument/2006/relationships/image" Target="../media/image77.svg"/><Relationship Id="rId4" Type="http://schemas.openxmlformats.org/officeDocument/2006/relationships/image" Target="../media/image76.png"/></Relationships>
</file>

<file path=ppt/slides/_rels/slide25.xml.rels><?xml version="1.0" encoding="UTF-8" standalone="yes"?>
<Relationships xmlns="http://schemas.openxmlformats.org/package/2006/relationships"><Relationship Id="rId8" Type="http://schemas.openxmlformats.org/officeDocument/2006/relationships/image" Target="../media/image83.svg"/><Relationship Id="rId3" Type="http://schemas.openxmlformats.org/officeDocument/2006/relationships/image" Target="../media/image79.png"/><Relationship Id="rId7" Type="http://schemas.openxmlformats.org/officeDocument/2006/relationships/image" Target="../media/image82.png"/><Relationship Id="rId2" Type="http://schemas.openxmlformats.org/officeDocument/2006/relationships/image" Target="../media/image78.jpg"/><Relationship Id="rId1" Type="http://schemas.openxmlformats.org/officeDocument/2006/relationships/slideLayout" Target="../slideLayouts/slideLayout2.xml"/><Relationship Id="rId6" Type="http://schemas.openxmlformats.org/officeDocument/2006/relationships/image" Target="../media/image81.svg"/><Relationship Id="rId5" Type="http://schemas.openxmlformats.org/officeDocument/2006/relationships/image" Target="../media/image80.png"/><Relationship Id="rId4" Type="http://schemas.microsoft.com/office/2007/relationships/hdphoto" Target="../media/hdphoto10.wdp"/></Relationships>
</file>

<file path=ppt/slides/_rels/slide26.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jpg"/><Relationship Id="rId1" Type="http://schemas.openxmlformats.org/officeDocument/2006/relationships/slideLayout" Target="../slideLayouts/slideLayout2.xml"/><Relationship Id="rId5" Type="http://schemas.openxmlformats.org/officeDocument/2006/relationships/image" Target="../media/image86.png"/><Relationship Id="rId4" Type="http://schemas.microsoft.com/office/2007/relationships/hdphoto" Target="../media/hdphoto8.wdp"/></Relationships>
</file>

<file path=ppt/slides/_rels/slide2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88.png"/></Relationships>
</file>

<file path=ppt/slides/_rels/slide3.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s/_rels/slide30.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38.svg"/><Relationship Id="rId7" Type="http://schemas.openxmlformats.org/officeDocument/2006/relationships/image" Target="../media/image42.png"/><Relationship Id="rId2" Type="http://schemas.openxmlformats.org/officeDocument/2006/relationships/image" Target="../media/image37.png"/><Relationship Id="rId1" Type="http://schemas.openxmlformats.org/officeDocument/2006/relationships/slideLayout" Target="../slideLayouts/slideLayout18.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 Id="rId9" Type="http://schemas.openxmlformats.org/officeDocument/2006/relationships/image" Target="../media/image43.png"/></Relationships>
</file>

<file path=ppt/slides/_rels/slide31.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2.xml"/><Relationship Id="rId5" Type="http://schemas.openxmlformats.org/officeDocument/2006/relationships/image" Target="../media/image91.png"/><Relationship Id="rId4" Type="http://schemas.microsoft.com/office/2007/relationships/hdphoto" Target="../media/hdphoto11.wdp"/></Relationships>
</file>

<file path=ppt/slides/_rels/slide3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89.png"/><Relationship Id="rId4" Type="http://schemas.openxmlformats.org/officeDocument/2006/relationships/image" Target="../media/image92.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22.png"/><Relationship Id="rId2" Type="http://schemas.openxmlformats.org/officeDocument/2006/relationships/image" Target="../media/image11.jpg"/><Relationship Id="rId1" Type="http://schemas.openxmlformats.org/officeDocument/2006/relationships/slideLayout" Target="../slideLayouts/slideLayout6.xml"/><Relationship Id="rId6" Type="http://schemas.microsoft.com/office/2007/relationships/hdphoto" Target="../media/hdphoto3.wdp"/><Relationship Id="rId5" Type="http://schemas.openxmlformats.org/officeDocument/2006/relationships/image" Target="../media/image13.png"/><Relationship Id="rId4" Type="http://schemas.microsoft.com/office/2007/relationships/hdphoto" Target="../media/hdphoto2.wdp"/></Relationships>
</file>

<file path=ppt/slides/_rels/slide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4.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5FEC9C7-F4D1-5A5E-038A-6D02406691AB}"/>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5030" b="76042" l="42615" r="94673">
                        <a14:foregroundMark x1="46005" y1="31845" x2="46005" y2="31845"/>
                        <a14:foregroundMark x1="57022" y1="19345" x2="57022" y2="19345"/>
                        <a14:foregroundMark x1="53753" y1="20536" x2="53753" y2="20536"/>
                        <a14:foregroundMark x1="53753" y1="18452" x2="53753" y2="18452"/>
                        <a14:foregroundMark x1="53995" y1="15030" x2="53995" y2="15030"/>
                        <a14:foregroundMark x1="43462" y1="31548" x2="43462" y2="31548"/>
                        <a14:foregroundMark x1="44431" y1="46577" x2="44431" y2="46577"/>
                        <a14:foregroundMark x1="49031" y1="61905" x2="49031" y2="61905"/>
                        <a14:foregroundMark x1="47215" y1="60714" x2="47215" y2="60714"/>
                        <a14:foregroundMark x1="67433" y1="59077" x2="67433" y2="59077"/>
                        <a14:foregroundMark x1="83535" y1="67262" x2="83535" y2="67262"/>
                        <a14:foregroundMark x1="81961" y1="63393" x2="81961" y2="63393"/>
                        <a14:foregroundMark x1="80387" y1="66667" x2="80387" y2="66667"/>
                        <a14:foregroundMark x1="94431" y1="55655" x2="94431" y2="55655"/>
                        <a14:foregroundMark x1="91768" y1="63244" x2="91768" y2="63244"/>
                        <a14:foregroundMark x1="91525" y1="70536" x2="91525" y2="70536"/>
                        <a14:foregroundMark x1="80024" y1="68750" x2="80024" y2="68750"/>
                        <a14:foregroundMark x1="84625" y1="73810" x2="84625" y2="73810"/>
                        <a14:foregroundMark x1="78571" y1="74107" x2="78571" y2="74107"/>
                        <a14:foregroundMark x1="77845" y1="74405" x2="77845" y2="74405"/>
                        <a14:foregroundMark x1="87893" y1="75595" x2="87893" y2="75595"/>
                        <a14:foregroundMark x1="87530" y1="75744" x2="87530" y2="75744"/>
                        <a14:foregroundMark x1="94673" y1="74702" x2="94673" y2="74702"/>
                        <a14:foregroundMark x1="53995" y1="31250" x2="53995" y2="31250"/>
                        <a14:foregroundMark x1="53874" y1="25000" x2="53874" y2="25000"/>
                        <a14:foregroundMark x1="53874" y1="23661" x2="53874" y2="23661"/>
                        <a14:foregroundMark x1="53874" y1="22321" x2="53874" y2="22321"/>
                        <a14:foregroundMark x1="53632" y1="23363" x2="53632" y2="23363"/>
                        <a14:foregroundMark x1="90557" y1="64137" x2="90557" y2="64137"/>
                        <a14:foregroundMark x1="46126" y1="63244" x2="48184" y2="64137"/>
                        <a14:foregroundMark x1="47094" y1="60268" x2="47094" y2="60268"/>
                        <a14:foregroundMark x1="47255" y1="59821" x2="47821" y2="61607"/>
                        <a14:foregroundMark x1="46973" y1="58929" x2="47255" y2="59821"/>
                        <a14:foregroundMark x1="65375" y1="59524" x2="65375" y2="59524"/>
                        <a14:foregroundMark x1="91041" y1="63690" x2="92131" y2="68601"/>
                        <a14:foregroundMark x1="89952" y1="69048" x2="89952" y2="69048"/>
                        <a14:foregroundMark x1="92615" y1="72470" x2="92615" y2="72470"/>
                        <a14:foregroundMark x1="88983" y1="72619" x2="88983" y2="72619"/>
                        <a14:foregroundMark x1="80266" y1="69494" x2="80266" y2="69494"/>
                        <a14:foregroundMark x1="82324" y1="70833" x2="82324" y2="70833"/>
                        <a14:foregroundMark x1="78208" y1="74256" x2="78208" y2="74256"/>
                        <a14:foregroundMark x1="54843" y1="66369" x2="54843" y2="66369"/>
                        <a14:foregroundMark x1="55569" y1="69048" x2="55569" y2="69048"/>
                        <a14:foregroundMark x1="56053" y1="69494" x2="56053" y2="69494"/>
                        <a14:foregroundMark x1="55932" y1="71875" x2="55932" y2="71875"/>
                        <a14:foregroundMark x1="55932" y1="71429" x2="55932" y2="71429"/>
                        <a14:foregroundMark x1="55932" y1="71429" x2="55932" y2="71429"/>
                        <a14:foregroundMark x1="55690" y1="71280" x2="55690" y2="71280"/>
                        <a14:foregroundMark x1="55690" y1="71577" x2="55690" y2="71577"/>
                        <a14:foregroundMark x1="55690" y1="71577" x2="55690" y2="70982"/>
                        <a14:foregroundMark x1="53874" y1="69643" x2="53874" y2="69643"/>
                        <a14:foregroundMark x1="53874" y1="70982" x2="53874" y2="70982"/>
                        <a14:foregroundMark x1="53874" y1="73363" x2="53874" y2="73363"/>
                        <a14:foregroundMark x1="54237" y1="74405" x2="54237" y2="74405"/>
                        <a14:foregroundMark x1="54237" y1="74405" x2="54237" y2="74405"/>
                        <a14:foregroundMark x1="54116" y1="73661" x2="54116" y2="73661"/>
                        <a14:foregroundMark x1="54116" y1="75298" x2="54116" y2="75298"/>
                        <a14:foregroundMark x1="53995" y1="75744" x2="53995" y2="75744"/>
                        <a14:foregroundMark x1="65254" y1="61756" x2="65254" y2="61756"/>
                        <a14:foregroundMark x1="55932" y1="70536" x2="55811" y2="74256"/>
                        <a14:foregroundMark x1="55690" y1="74702" x2="55932" y2="75298"/>
                        <a14:foregroundMark x1="55932" y1="76042" x2="55932" y2="76042"/>
                        <a14:foregroundMark x1="56295" y1="76042" x2="56295" y2="76042"/>
                        <a14:foregroundMark x1="56538" y1="76042" x2="56538" y2="76042"/>
                        <a14:foregroundMark x1="55569" y1="76042" x2="55569" y2="76042"/>
                        <a14:foregroundMark x1="53995" y1="75744" x2="53995" y2="75744"/>
                        <a14:foregroundMark x1="53753" y1="76042" x2="53753" y2="76042"/>
                        <a14:foregroundMark x1="53269" y1="76042" x2="53269" y2="76042"/>
                        <a14:foregroundMark x1="53753" y1="73810" x2="54116" y2="75446"/>
                        <a14:foregroundMark x1="55569" y1="67411" x2="55569" y2="67411"/>
                        <a14:foregroundMark x1="57385" y1="18452" x2="57385" y2="18452"/>
                        <a14:backgroundMark x1="88136" y1="60565" x2="88136" y2="60565"/>
                        <a14:backgroundMark x1="87409" y1="60268" x2="89467" y2="61458"/>
                        <a14:backgroundMark x1="87530" y1="59524" x2="87530" y2="59524"/>
                        <a14:backgroundMark x1="44431" y1="46577" x2="44431" y2="46577"/>
                        <a14:backgroundMark x1="45763" y1="59821" x2="45763" y2="59821"/>
                        <a14:backgroundMark x1="54431" y1="76153" x2="54358" y2="77679"/>
                        <a14:backgroundMark x1="54751" y1="69494" x2="54704" y2="70475"/>
                        <a14:backgroundMark x1="54772" y1="69048" x2="54751" y2="69494"/>
                        <a14:backgroundMark x1="54843" y1="67560" x2="54772" y2="69048"/>
                      </a14:backgroundRemoval>
                    </a14:imgEffect>
                  </a14:imgLayer>
                </a14:imgProps>
              </a:ext>
              <a:ext uri="{28A0092B-C50C-407E-A947-70E740481C1C}">
                <a14:useLocalDpi xmlns:a14="http://schemas.microsoft.com/office/drawing/2010/main" val="0"/>
              </a:ext>
            </a:extLst>
          </a:blip>
          <a:srcRect l="41277" t="10842" b="20865"/>
          <a:stretch/>
        </p:blipFill>
        <p:spPr>
          <a:xfrm>
            <a:off x="-188052" y="717549"/>
            <a:ext cx="6754858" cy="6391170"/>
          </a:xfrm>
          <a:prstGeom prst="rect">
            <a:avLst/>
          </a:prstGeom>
        </p:spPr>
      </p:pic>
      <p:pic>
        <p:nvPicPr>
          <p:cNvPr id="2052" name="Picture 4" descr="Cartoon carps koi. underwater view. Free Vector">
            <a:extLst>
              <a:ext uri="{FF2B5EF4-FFF2-40B4-BE49-F238E27FC236}">
                <a16:creationId xmlns:a16="http://schemas.microsoft.com/office/drawing/2014/main" id="{0EDF1659-BD3D-46D0-A13C-0793DD0BF6D9}"/>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299" b="98182" l="2556" r="99840">
                        <a14:foregroundMark x1="6390" y1="14026" x2="16613" y2="12208"/>
                        <a14:foregroundMark x1="22843" y1="8052" x2="22843" y2="8052"/>
                        <a14:foregroundMark x1="24920" y1="1818" x2="24920" y2="1818"/>
                        <a14:foregroundMark x1="2556" y1="14286" x2="2556" y2="14286"/>
                        <a14:foregroundMark x1="9105" y1="20260" x2="9105" y2="20260"/>
                        <a14:foregroundMark x1="14058" y1="16364" x2="14058" y2="16364"/>
                        <a14:foregroundMark x1="23482" y1="84156" x2="16613" y2="81818"/>
                        <a14:foregroundMark x1="3674" y1="69610" x2="3674" y2="69610"/>
                        <a14:foregroundMark x1="49681" y1="90390" x2="41214" y2="84156"/>
                        <a14:foregroundMark x1="41214" y1="84156" x2="40575" y2="83117"/>
                        <a14:foregroundMark x1="70927" y1="91429" x2="70927" y2="91429"/>
                        <a14:foregroundMark x1="93610" y1="43117" x2="93610" y2="43117"/>
                        <a14:foregroundMark x1="97284" y1="43377" x2="97284" y2="43377"/>
                        <a14:foregroundMark x1="88658" y1="86753" x2="88658" y2="86753"/>
                        <a14:foregroundMark x1="88658" y1="87792" x2="93450" y2="81818"/>
                        <a14:foregroundMark x1="94012" y1="70260" x2="94249" y2="83117"/>
                        <a14:foregroundMark x1="94249" y1="86494" x2="81649" y2="90261"/>
                        <a14:foregroundMark x1="93770" y1="93247" x2="99840" y2="98182"/>
                        <a14:foregroundMark x1="34505" y1="29870" x2="44409" y2="30649"/>
                        <a14:foregroundMark x1="65655" y1="54026" x2="64537" y2="54026"/>
                        <a14:foregroundMark x1="62620" y1="17403" x2="62620" y2="17403"/>
                        <a14:backgroundMark x1="41534" y1="49610" x2="46326" y2="52987"/>
                        <a14:backgroundMark x1="40895" y1="7013" x2="45367" y2="9870"/>
                        <a14:backgroundMark x1="57827" y1="7273" x2="74121" y2="4675"/>
                        <a14:backgroundMark x1="79712" y1="5974" x2="96326" y2="17143"/>
                        <a14:backgroundMark x1="89936" y1="33247" x2="95847" y2="32987"/>
                        <a14:backgroundMark x1="84185" y1="41039" x2="96805" y2="54545"/>
                        <a14:backgroundMark x1="86741" y1="52468" x2="95847" y2="58442"/>
                        <a14:backgroundMark x1="95847" y1="58442" x2="92492" y2="69091"/>
                        <a14:backgroundMark x1="84824" y1="69870" x2="76358" y2="94286"/>
                        <a14:backgroundMark x1="76358" y1="94286" x2="76358" y2="96623"/>
                        <a14:backgroundMark x1="62780" y1="65974" x2="66933" y2="79221"/>
                        <a14:backgroundMark x1="66933" y1="79221" x2="66933" y2="80000"/>
                        <a14:backgroundMark x1="55112" y1="63636" x2="61022" y2="71169"/>
                        <a14:backgroundMark x1="48243" y1="44156" x2="53514" y2="47792"/>
                        <a14:backgroundMark x1="56230" y1="48312" x2="60543" y2="46753"/>
                        <a14:backgroundMark x1="67093" y1="35325" x2="74760" y2="22597"/>
                        <a14:backgroundMark x1="55272" y1="19481" x2="51278" y2="15844"/>
                        <a14:backgroundMark x1="53994" y1="20519" x2="51278" y2="22338"/>
                        <a14:backgroundMark x1="54792" y1="23636" x2="53514" y2="23636"/>
                        <a14:backgroundMark x1="60703" y1="27013" x2="55591" y2="25455"/>
                        <a14:backgroundMark x1="58946" y1="39221" x2="60703" y2="38182"/>
                        <a14:backgroundMark x1="57348" y1="37143" x2="57348" y2="37143"/>
                        <a14:backgroundMark x1="52556" y1="37143" x2="61502" y2="37922"/>
                      </a14:backgroundRemoval>
                    </a14:imgEffect>
                  </a14:imgLayer>
                </a14:imgProps>
              </a:ext>
              <a:ext uri="{28A0092B-C50C-407E-A947-70E740481C1C}">
                <a14:useLocalDpi xmlns:a14="http://schemas.microsoft.com/office/drawing/2010/main" val="0"/>
              </a:ext>
            </a:extLst>
          </a:blip>
          <a:srcRect/>
          <a:stretch>
            <a:fillRect/>
          </a:stretch>
        </p:blipFill>
        <p:spPr bwMode="auto">
          <a:xfrm>
            <a:off x="9904548" y="5451181"/>
            <a:ext cx="2287452" cy="140681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5820AF2A-31C7-8B2E-C6DC-1570A2CD7873}"/>
              </a:ext>
            </a:extLst>
          </p:cNvPr>
          <p:cNvPicPr>
            <a:picLocks noChangeAspect="1"/>
          </p:cNvPicPr>
          <p:nvPr/>
        </p:nvPicPr>
        <p:blipFill>
          <a:blip r:embed="rId7"/>
          <a:stretch>
            <a:fillRect/>
          </a:stretch>
        </p:blipFill>
        <p:spPr>
          <a:xfrm>
            <a:off x="4677304" y="1185209"/>
            <a:ext cx="5371042" cy="1877731"/>
          </a:xfrm>
          <a:prstGeom prst="rect">
            <a:avLst/>
          </a:prstGeom>
        </p:spPr>
      </p:pic>
    </p:spTree>
    <p:extLst>
      <p:ext uri="{BB962C8B-B14F-4D97-AF65-F5344CB8AC3E}">
        <p14:creationId xmlns:p14="http://schemas.microsoft.com/office/powerpoint/2010/main" val="37784021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A97831D-AE7B-CF63-9E32-E0118D9CED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072"/>
            <a:ext cx="12192000" cy="6858000"/>
          </a:xfrm>
          <a:prstGeom prst="rect">
            <a:avLst/>
          </a:prstGeom>
        </p:spPr>
      </p:pic>
      <p:sp>
        <p:nvSpPr>
          <p:cNvPr id="11" name="Rectangle: Rounded Corners 4">
            <a:extLst>
              <a:ext uri="{FF2B5EF4-FFF2-40B4-BE49-F238E27FC236}">
                <a16:creationId xmlns:a16="http://schemas.microsoft.com/office/drawing/2014/main" id="{562FB66C-E79E-79FD-597B-297A5B3EED3F}"/>
              </a:ext>
            </a:extLst>
          </p:cNvPr>
          <p:cNvSpPr/>
          <p:nvPr/>
        </p:nvSpPr>
        <p:spPr>
          <a:xfrm>
            <a:off x="264748" y="252587"/>
            <a:ext cx="11662504" cy="6410971"/>
          </a:xfrm>
          <a:custGeom>
            <a:avLst/>
            <a:gdLst>
              <a:gd name="connsiteX0" fmla="*/ 0 w 11662504"/>
              <a:gd name="connsiteY0" fmla="*/ 1065183 h 6390968"/>
              <a:gd name="connsiteX1" fmla="*/ 1065183 w 11662504"/>
              <a:gd name="connsiteY1" fmla="*/ 0 h 6390968"/>
              <a:gd name="connsiteX2" fmla="*/ 1851584 w 11662504"/>
              <a:gd name="connsiteY2" fmla="*/ 0 h 6390968"/>
              <a:gd name="connsiteX3" fmla="*/ 2256700 w 11662504"/>
              <a:gd name="connsiteY3" fmla="*/ 0 h 6390968"/>
              <a:gd name="connsiteX4" fmla="*/ 2566495 w 11662504"/>
              <a:gd name="connsiteY4" fmla="*/ 0 h 6390968"/>
              <a:gd name="connsiteX5" fmla="*/ 3257575 w 11662504"/>
              <a:gd name="connsiteY5" fmla="*/ 0 h 6390968"/>
              <a:gd name="connsiteX6" fmla="*/ 3662691 w 11662504"/>
              <a:gd name="connsiteY6" fmla="*/ 0 h 6390968"/>
              <a:gd name="connsiteX7" fmla="*/ 4449092 w 11662504"/>
              <a:gd name="connsiteY7" fmla="*/ 0 h 6390968"/>
              <a:gd name="connsiteX8" fmla="*/ 4854208 w 11662504"/>
              <a:gd name="connsiteY8" fmla="*/ 0 h 6390968"/>
              <a:gd name="connsiteX9" fmla="*/ 5259324 w 11662504"/>
              <a:gd name="connsiteY9" fmla="*/ 0 h 6390968"/>
              <a:gd name="connsiteX10" fmla="*/ 5569118 w 11662504"/>
              <a:gd name="connsiteY10" fmla="*/ 0 h 6390968"/>
              <a:gd name="connsiteX11" fmla="*/ 6069555 w 11662504"/>
              <a:gd name="connsiteY11" fmla="*/ 0 h 6390968"/>
              <a:gd name="connsiteX12" fmla="*/ 6569993 w 11662504"/>
              <a:gd name="connsiteY12" fmla="*/ 0 h 6390968"/>
              <a:gd name="connsiteX13" fmla="*/ 7070430 w 11662504"/>
              <a:gd name="connsiteY13" fmla="*/ 0 h 6390968"/>
              <a:gd name="connsiteX14" fmla="*/ 7761510 w 11662504"/>
              <a:gd name="connsiteY14" fmla="*/ 0 h 6390968"/>
              <a:gd name="connsiteX15" fmla="*/ 8166626 w 11662504"/>
              <a:gd name="connsiteY15" fmla="*/ 0 h 6390968"/>
              <a:gd name="connsiteX16" fmla="*/ 8762384 w 11662504"/>
              <a:gd name="connsiteY16" fmla="*/ 0 h 6390968"/>
              <a:gd name="connsiteX17" fmla="*/ 9167500 w 11662504"/>
              <a:gd name="connsiteY17" fmla="*/ 0 h 6390968"/>
              <a:gd name="connsiteX18" fmla="*/ 9953902 w 11662504"/>
              <a:gd name="connsiteY18" fmla="*/ 0 h 6390968"/>
              <a:gd name="connsiteX19" fmla="*/ 10597321 w 11662504"/>
              <a:gd name="connsiteY19" fmla="*/ 0 h 6390968"/>
              <a:gd name="connsiteX20" fmla="*/ 11662504 w 11662504"/>
              <a:gd name="connsiteY20" fmla="*/ 1065183 h 6390968"/>
              <a:gd name="connsiteX21" fmla="*/ 11662504 w 11662504"/>
              <a:gd name="connsiteY21" fmla="*/ 1597758 h 6390968"/>
              <a:gd name="connsiteX22" fmla="*/ 11662504 w 11662504"/>
              <a:gd name="connsiteY22" fmla="*/ 2130334 h 6390968"/>
              <a:gd name="connsiteX23" fmla="*/ 11662504 w 11662504"/>
              <a:gd name="connsiteY23" fmla="*/ 2577697 h 6390968"/>
              <a:gd name="connsiteX24" fmla="*/ 11662504 w 11662504"/>
              <a:gd name="connsiteY24" fmla="*/ 3025060 h 6390968"/>
              <a:gd name="connsiteX25" fmla="*/ 11662504 w 11662504"/>
              <a:gd name="connsiteY25" fmla="*/ 3472423 h 6390968"/>
              <a:gd name="connsiteX26" fmla="*/ 11662504 w 11662504"/>
              <a:gd name="connsiteY26" fmla="*/ 4004998 h 6390968"/>
              <a:gd name="connsiteX27" fmla="*/ 11662504 w 11662504"/>
              <a:gd name="connsiteY27" fmla="*/ 4537574 h 6390968"/>
              <a:gd name="connsiteX28" fmla="*/ 11662504 w 11662504"/>
              <a:gd name="connsiteY28" fmla="*/ 5325785 h 6390968"/>
              <a:gd name="connsiteX29" fmla="*/ 10597321 w 11662504"/>
              <a:gd name="connsiteY29" fmla="*/ 6390968 h 6390968"/>
              <a:gd name="connsiteX30" fmla="*/ 10287527 w 11662504"/>
              <a:gd name="connsiteY30" fmla="*/ 6390968 h 6390968"/>
              <a:gd name="connsiteX31" fmla="*/ 9691768 w 11662504"/>
              <a:gd name="connsiteY31" fmla="*/ 6390968 h 6390968"/>
              <a:gd name="connsiteX32" fmla="*/ 9191331 w 11662504"/>
              <a:gd name="connsiteY32" fmla="*/ 6390968 h 6390968"/>
              <a:gd name="connsiteX33" fmla="*/ 8881536 w 11662504"/>
              <a:gd name="connsiteY33" fmla="*/ 6390968 h 6390968"/>
              <a:gd name="connsiteX34" fmla="*/ 8095135 w 11662504"/>
              <a:gd name="connsiteY34" fmla="*/ 6390968 h 6390968"/>
              <a:gd name="connsiteX35" fmla="*/ 7785340 w 11662504"/>
              <a:gd name="connsiteY35" fmla="*/ 6390968 h 6390968"/>
              <a:gd name="connsiteX36" fmla="*/ 7094260 w 11662504"/>
              <a:gd name="connsiteY36" fmla="*/ 6390968 h 6390968"/>
              <a:gd name="connsiteX37" fmla="*/ 6593823 w 11662504"/>
              <a:gd name="connsiteY37" fmla="*/ 6390968 h 6390968"/>
              <a:gd name="connsiteX38" fmla="*/ 6188707 w 11662504"/>
              <a:gd name="connsiteY38" fmla="*/ 6390968 h 6390968"/>
              <a:gd name="connsiteX39" fmla="*/ 5688270 w 11662504"/>
              <a:gd name="connsiteY39" fmla="*/ 6390968 h 6390968"/>
              <a:gd name="connsiteX40" fmla="*/ 4997190 w 11662504"/>
              <a:gd name="connsiteY40" fmla="*/ 6390968 h 6390968"/>
              <a:gd name="connsiteX41" fmla="*/ 4306110 w 11662504"/>
              <a:gd name="connsiteY41" fmla="*/ 6390968 h 6390968"/>
              <a:gd name="connsiteX42" fmla="*/ 3805673 w 11662504"/>
              <a:gd name="connsiteY42" fmla="*/ 6390968 h 6390968"/>
              <a:gd name="connsiteX43" fmla="*/ 3305235 w 11662504"/>
              <a:gd name="connsiteY43" fmla="*/ 6390968 h 6390968"/>
              <a:gd name="connsiteX44" fmla="*/ 2614155 w 11662504"/>
              <a:gd name="connsiteY44" fmla="*/ 6390968 h 6390968"/>
              <a:gd name="connsiteX45" fmla="*/ 2209040 w 11662504"/>
              <a:gd name="connsiteY45" fmla="*/ 6390968 h 6390968"/>
              <a:gd name="connsiteX46" fmla="*/ 1899245 w 11662504"/>
              <a:gd name="connsiteY46" fmla="*/ 6390968 h 6390968"/>
              <a:gd name="connsiteX47" fmla="*/ 1065183 w 11662504"/>
              <a:gd name="connsiteY47" fmla="*/ 6390968 h 6390968"/>
              <a:gd name="connsiteX48" fmla="*/ 0 w 11662504"/>
              <a:gd name="connsiteY48" fmla="*/ 5325785 h 6390968"/>
              <a:gd name="connsiteX49" fmla="*/ 0 w 11662504"/>
              <a:gd name="connsiteY49" fmla="*/ 4878422 h 6390968"/>
              <a:gd name="connsiteX50" fmla="*/ 0 w 11662504"/>
              <a:gd name="connsiteY50" fmla="*/ 4303241 h 6390968"/>
              <a:gd name="connsiteX51" fmla="*/ 0 w 11662504"/>
              <a:gd name="connsiteY51" fmla="*/ 3855877 h 6390968"/>
              <a:gd name="connsiteX52" fmla="*/ 0 w 11662504"/>
              <a:gd name="connsiteY52" fmla="*/ 3365908 h 6390968"/>
              <a:gd name="connsiteX53" fmla="*/ 0 w 11662504"/>
              <a:gd name="connsiteY53" fmla="*/ 2748121 h 6390968"/>
              <a:gd name="connsiteX54" fmla="*/ 0 w 11662504"/>
              <a:gd name="connsiteY54" fmla="*/ 2300758 h 6390968"/>
              <a:gd name="connsiteX55" fmla="*/ 0 w 11662504"/>
              <a:gd name="connsiteY55" fmla="*/ 1896000 h 6390968"/>
              <a:gd name="connsiteX56" fmla="*/ 0 w 11662504"/>
              <a:gd name="connsiteY56" fmla="*/ 1065183 h 6390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1662504" h="6390968" fill="none" extrusionOk="0">
                <a:moveTo>
                  <a:pt x="0" y="1065183"/>
                </a:moveTo>
                <a:cubicBezTo>
                  <a:pt x="40090" y="531757"/>
                  <a:pt x="531853" y="88363"/>
                  <a:pt x="1065183" y="0"/>
                </a:cubicBezTo>
                <a:cubicBezTo>
                  <a:pt x="1240410" y="-91139"/>
                  <a:pt x="1560327" y="43644"/>
                  <a:pt x="1851584" y="0"/>
                </a:cubicBezTo>
                <a:cubicBezTo>
                  <a:pt x="2142841" y="-43644"/>
                  <a:pt x="2137959" y="41119"/>
                  <a:pt x="2256700" y="0"/>
                </a:cubicBezTo>
                <a:cubicBezTo>
                  <a:pt x="2375441" y="-41119"/>
                  <a:pt x="2493165" y="19705"/>
                  <a:pt x="2566495" y="0"/>
                </a:cubicBezTo>
                <a:cubicBezTo>
                  <a:pt x="2639825" y="-19705"/>
                  <a:pt x="3063978" y="80198"/>
                  <a:pt x="3257575" y="0"/>
                </a:cubicBezTo>
                <a:cubicBezTo>
                  <a:pt x="3451172" y="-80198"/>
                  <a:pt x="3524366" y="40277"/>
                  <a:pt x="3662691" y="0"/>
                </a:cubicBezTo>
                <a:cubicBezTo>
                  <a:pt x="3801016" y="-40277"/>
                  <a:pt x="4100758" y="22610"/>
                  <a:pt x="4449092" y="0"/>
                </a:cubicBezTo>
                <a:cubicBezTo>
                  <a:pt x="4797426" y="-22610"/>
                  <a:pt x="4755837" y="41976"/>
                  <a:pt x="4854208" y="0"/>
                </a:cubicBezTo>
                <a:cubicBezTo>
                  <a:pt x="4952579" y="-41976"/>
                  <a:pt x="5082220" y="2491"/>
                  <a:pt x="5259324" y="0"/>
                </a:cubicBezTo>
                <a:cubicBezTo>
                  <a:pt x="5436428" y="-2491"/>
                  <a:pt x="5446559" y="15205"/>
                  <a:pt x="5569118" y="0"/>
                </a:cubicBezTo>
                <a:cubicBezTo>
                  <a:pt x="5691677" y="-15205"/>
                  <a:pt x="5962141" y="43664"/>
                  <a:pt x="6069555" y="0"/>
                </a:cubicBezTo>
                <a:cubicBezTo>
                  <a:pt x="6176969" y="-43664"/>
                  <a:pt x="6337527" y="30548"/>
                  <a:pt x="6569993" y="0"/>
                </a:cubicBezTo>
                <a:cubicBezTo>
                  <a:pt x="6802459" y="-30548"/>
                  <a:pt x="6829738" y="42029"/>
                  <a:pt x="7070430" y="0"/>
                </a:cubicBezTo>
                <a:cubicBezTo>
                  <a:pt x="7311122" y="-42029"/>
                  <a:pt x="7571881" y="12280"/>
                  <a:pt x="7761510" y="0"/>
                </a:cubicBezTo>
                <a:cubicBezTo>
                  <a:pt x="7951139" y="-12280"/>
                  <a:pt x="8042785" y="36831"/>
                  <a:pt x="8166626" y="0"/>
                </a:cubicBezTo>
                <a:cubicBezTo>
                  <a:pt x="8290467" y="-36831"/>
                  <a:pt x="8593682" y="69803"/>
                  <a:pt x="8762384" y="0"/>
                </a:cubicBezTo>
                <a:cubicBezTo>
                  <a:pt x="8931086" y="-69803"/>
                  <a:pt x="9008580" y="3835"/>
                  <a:pt x="9167500" y="0"/>
                </a:cubicBezTo>
                <a:cubicBezTo>
                  <a:pt x="9326420" y="-3835"/>
                  <a:pt x="9712077" y="15184"/>
                  <a:pt x="9953902" y="0"/>
                </a:cubicBezTo>
                <a:cubicBezTo>
                  <a:pt x="10195727" y="-15184"/>
                  <a:pt x="10293007" y="48928"/>
                  <a:pt x="10597321" y="0"/>
                </a:cubicBezTo>
                <a:cubicBezTo>
                  <a:pt x="11234101" y="-13679"/>
                  <a:pt x="11678808" y="423960"/>
                  <a:pt x="11662504" y="1065183"/>
                </a:cubicBezTo>
                <a:cubicBezTo>
                  <a:pt x="11704891" y="1303455"/>
                  <a:pt x="11606148" y="1400025"/>
                  <a:pt x="11662504" y="1597758"/>
                </a:cubicBezTo>
                <a:cubicBezTo>
                  <a:pt x="11718860" y="1795492"/>
                  <a:pt x="11629779" y="1865254"/>
                  <a:pt x="11662504" y="2130334"/>
                </a:cubicBezTo>
                <a:cubicBezTo>
                  <a:pt x="11695229" y="2395414"/>
                  <a:pt x="11617972" y="2377717"/>
                  <a:pt x="11662504" y="2577697"/>
                </a:cubicBezTo>
                <a:cubicBezTo>
                  <a:pt x="11707036" y="2777677"/>
                  <a:pt x="11652965" y="2803178"/>
                  <a:pt x="11662504" y="3025060"/>
                </a:cubicBezTo>
                <a:cubicBezTo>
                  <a:pt x="11672043" y="3246942"/>
                  <a:pt x="11625566" y="3286673"/>
                  <a:pt x="11662504" y="3472423"/>
                </a:cubicBezTo>
                <a:cubicBezTo>
                  <a:pt x="11699442" y="3658173"/>
                  <a:pt x="11625106" y="3826597"/>
                  <a:pt x="11662504" y="4004998"/>
                </a:cubicBezTo>
                <a:cubicBezTo>
                  <a:pt x="11699902" y="4183399"/>
                  <a:pt x="11623961" y="4324058"/>
                  <a:pt x="11662504" y="4537574"/>
                </a:cubicBezTo>
                <a:cubicBezTo>
                  <a:pt x="11701047" y="4751090"/>
                  <a:pt x="11627350" y="4964795"/>
                  <a:pt x="11662504" y="5325785"/>
                </a:cubicBezTo>
                <a:cubicBezTo>
                  <a:pt x="11603951" y="5894925"/>
                  <a:pt x="11344838" y="6405675"/>
                  <a:pt x="10597321" y="6390968"/>
                </a:cubicBezTo>
                <a:cubicBezTo>
                  <a:pt x="10496068" y="6417735"/>
                  <a:pt x="10388667" y="6390481"/>
                  <a:pt x="10287527" y="6390968"/>
                </a:cubicBezTo>
                <a:cubicBezTo>
                  <a:pt x="10186387" y="6391455"/>
                  <a:pt x="9831301" y="6322521"/>
                  <a:pt x="9691768" y="6390968"/>
                </a:cubicBezTo>
                <a:cubicBezTo>
                  <a:pt x="9552235" y="6459415"/>
                  <a:pt x="9354318" y="6363671"/>
                  <a:pt x="9191331" y="6390968"/>
                </a:cubicBezTo>
                <a:cubicBezTo>
                  <a:pt x="9028344" y="6418265"/>
                  <a:pt x="8974713" y="6383074"/>
                  <a:pt x="8881536" y="6390968"/>
                </a:cubicBezTo>
                <a:cubicBezTo>
                  <a:pt x="8788359" y="6398862"/>
                  <a:pt x="8272410" y="6379802"/>
                  <a:pt x="8095135" y="6390968"/>
                </a:cubicBezTo>
                <a:cubicBezTo>
                  <a:pt x="7917860" y="6402134"/>
                  <a:pt x="7907608" y="6359360"/>
                  <a:pt x="7785340" y="6390968"/>
                </a:cubicBezTo>
                <a:cubicBezTo>
                  <a:pt x="7663072" y="6422576"/>
                  <a:pt x="7282064" y="6319040"/>
                  <a:pt x="7094260" y="6390968"/>
                </a:cubicBezTo>
                <a:cubicBezTo>
                  <a:pt x="6906456" y="6462896"/>
                  <a:pt x="6697852" y="6359896"/>
                  <a:pt x="6593823" y="6390968"/>
                </a:cubicBezTo>
                <a:cubicBezTo>
                  <a:pt x="6489794" y="6422040"/>
                  <a:pt x="6312175" y="6387108"/>
                  <a:pt x="6188707" y="6390968"/>
                </a:cubicBezTo>
                <a:cubicBezTo>
                  <a:pt x="6065239" y="6394828"/>
                  <a:pt x="5866268" y="6360959"/>
                  <a:pt x="5688270" y="6390968"/>
                </a:cubicBezTo>
                <a:cubicBezTo>
                  <a:pt x="5510272" y="6420977"/>
                  <a:pt x="5138991" y="6388330"/>
                  <a:pt x="4997190" y="6390968"/>
                </a:cubicBezTo>
                <a:cubicBezTo>
                  <a:pt x="4855389" y="6393606"/>
                  <a:pt x="4573419" y="6365194"/>
                  <a:pt x="4306110" y="6390968"/>
                </a:cubicBezTo>
                <a:cubicBezTo>
                  <a:pt x="4038801" y="6416742"/>
                  <a:pt x="3926741" y="6374816"/>
                  <a:pt x="3805673" y="6390968"/>
                </a:cubicBezTo>
                <a:cubicBezTo>
                  <a:pt x="3684605" y="6407120"/>
                  <a:pt x="3437019" y="6346031"/>
                  <a:pt x="3305235" y="6390968"/>
                </a:cubicBezTo>
                <a:cubicBezTo>
                  <a:pt x="3173451" y="6435905"/>
                  <a:pt x="2863751" y="6387652"/>
                  <a:pt x="2614155" y="6390968"/>
                </a:cubicBezTo>
                <a:cubicBezTo>
                  <a:pt x="2364559" y="6394284"/>
                  <a:pt x="2366510" y="6343771"/>
                  <a:pt x="2209040" y="6390968"/>
                </a:cubicBezTo>
                <a:cubicBezTo>
                  <a:pt x="2051571" y="6438165"/>
                  <a:pt x="1963685" y="6376637"/>
                  <a:pt x="1899245" y="6390968"/>
                </a:cubicBezTo>
                <a:cubicBezTo>
                  <a:pt x="1834806" y="6405299"/>
                  <a:pt x="1467475" y="6333339"/>
                  <a:pt x="1065183" y="6390968"/>
                </a:cubicBezTo>
                <a:cubicBezTo>
                  <a:pt x="546949" y="6549287"/>
                  <a:pt x="-31795" y="5877015"/>
                  <a:pt x="0" y="5325785"/>
                </a:cubicBezTo>
                <a:cubicBezTo>
                  <a:pt x="-34751" y="5137695"/>
                  <a:pt x="10553" y="5060625"/>
                  <a:pt x="0" y="4878422"/>
                </a:cubicBezTo>
                <a:cubicBezTo>
                  <a:pt x="-10553" y="4696219"/>
                  <a:pt x="31544" y="4504509"/>
                  <a:pt x="0" y="4303241"/>
                </a:cubicBezTo>
                <a:cubicBezTo>
                  <a:pt x="-31544" y="4101973"/>
                  <a:pt x="4999" y="4061581"/>
                  <a:pt x="0" y="3855877"/>
                </a:cubicBezTo>
                <a:cubicBezTo>
                  <a:pt x="-4999" y="3650173"/>
                  <a:pt x="17325" y="3586134"/>
                  <a:pt x="0" y="3365908"/>
                </a:cubicBezTo>
                <a:cubicBezTo>
                  <a:pt x="-17325" y="3145682"/>
                  <a:pt x="2094" y="2903082"/>
                  <a:pt x="0" y="2748121"/>
                </a:cubicBezTo>
                <a:cubicBezTo>
                  <a:pt x="-2094" y="2593160"/>
                  <a:pt x="43889" y="2406161"/>
                  <a:pt x="0" y="2300758"/>
                </a:cubicBezTo>
                <a:cubicBezTo>
                  <a:pt x="-43889" y="2195355"/>
                  <a:pt x="40271" y="1994524"/>
                  <a:pt x="0" y="1896000"/>
                </a:cubicBezTo>
                <a:cubicBezTo>
                  <a:pt x="-40271" y="1797476"/>
                  <a:pt x="46497" y="1259331"/>
                  <a:pt x="0" y="1065183"/>
                </a:cubicBezTo>
                <a:close/>
              </a:path>
              <a:path w="11662504" h="6390968" stroke="0" extrusionOk="0">
                <a:moveTo>
                  <a:pt x="0" y="1065183"/>
                </a:moveTo>
                <a:cubicBezTo>
                  <a:pt x="-4105" y="452648"/>
                  <a:pt x="445131" y="-68425"/>
                  <a:pt x="1065183" y="0"/>
                </a:cubicBezTo>
                <a:cubicBezTo>
                  <a:pt x="1167740" y="-13354"/>
                  <a:pt x="1286333" y="4630"/>
                  <a:pt x="1374977" y="0"/>
                </a:cubicBezTo>
                <a:cubicBezTo>
                  <a:pt x="1463621" y="-4630"/>
                  <a:pt x="1696263" y="59548"/>
                  <a:pt x="1970736" y="0"/>
                </a:cubicBezTo>
                <a:cubicBezTo>
                  <a:pt x="2245209" y="-59548"/>
                  <a:pt x="2154443" y="32235"/>
                  <a:pt x="2280531" y="0"/>
                </a:cubicBezTo>
                <a:cubicBezTo>
                  <a:pt x="2406620" y="-32235"/>
                  <a:pt x="2785277" y="73424"/>
                  <a:pt x="2971611" y="0"/>
                </a:cubicBezTo>
                <a:cubicBezTo>
                  <a:pt x="3157945" y="-73424"/>
                  <a:pt x="3241865" y="12543"/>
                  <a:pt x="3376726" y="0"/>
                </a:cubicBezTo>
                <a:cubicBezTo>
                  <a:pt x="3511587" y="-12543"/>
                  <a:pt x="3613352" y="24631"/>
                  <a:pt x="3686521" y="0"/>
                </a:cubicBezTo>
                <a:cubicBezTo>
                  <a:pt x="3759691" y="-24631"/>
                  <a:pt x="3871140" y="3312"/>
                  <a:pt x="3996315" y="0"/>
                </a:cubicBezTo>
                <a:cubicBezTo>
                  <a:pt x="4121490" y="-3312"/>
                  <a:pt x="4418270" y="33669"/>
                  <a:pt x="4592074" y="0"/>
                </a:cubicBezTo>
                <a:cubicBezTo>
                  <a:pt x="4765878" y="-33669"/>
                  <a:pt x="4800443" y="23430"/>
                  <a:pt x="4997190" y="0"/>
                </a:cubicBezTo>
                <a:cubicBezTo>
                  <a:pt x="5193937" y="-23430"/>
                  <a:pt x="5237541" y="36591"/>
                  <a:pt x="5306984" y="0"/>
                </a:cubicBezTo>
                <a:cubicBezTo>
                  <a:pt x="5376427" y="-36591"/>
                  <a:pt x="5878409" y="35071"/>
                  <a:pt x="6093386" y="0"/>
                </a:cubicBezTo>
                <a:cubicBezTo>
                  <a:pt x="6308363" y="-35071"/>
                  <a:pt x="6535819" y="71123"/>
                  <a:pt x="6784466" y="0"/>
                </a:cubicBezTo>
                <a:cubicBezTo>
                  <a:pt x="7033113" y="-71123"/>
                  <a:pt x="6987337" y="6475"/>
                  <a:pt x="7189582" y="0"/>
                </a:cubicBezTo>
                <a:cubicBezTo>
                  <a:pt x="7391827" y="-6475"/>
                  <a:pt x="7524633" y="27543"/>
                  <a:pt x="7785340" y="0"/>
                </a:cubicBezTo>
                <a:cubicBezTo>
                  <a:pt x="8046047" y="-27543"/>
                  <a:pt x="8012323" y="28360"/>
                  <a:pt x="8095135" y="0"/>
                </a:cubicBezTo>
                <a:cubicBezTo>
                  <a:pt x="8177948" y="-28360"/>
                  <a:pt x="8422342" y="46860"/>
                  <a:pt x="8595572" y="0"/>
                </a:cubicBezTo>
                <a:cubicBezTo>
                  <a:pt x="8768802" y="-46860"/>
                  <a:pt x="8817083" y="13111"/>
                  <a:pt x="8905367" y="0"/>
                </a:cubicBezTo>
                <a:cubicBezTo>
                  <a:pt x="8993652" y="-13111"/>
                  <a:pt x="9099983" y="32912"/>
                  <a:pt x="9215161" y="0"/>
                </a:cubicBezTo>
                <a:cubicBezTo>
                  <a:pt x="9330339" y="-32912"/>
                  <a:pt x="9581693" y="52312"/>
                  <a:pt x="9715598" y="0"/>
                </a:cubicBezTo>
                <a:cubicBezTo>
                  <a:pt x="9849503" y="-52312"/>
                  <a:pt x="10209168" y="82599"/>
                  <a:pt x="10597321" y="0"/>
                </a:cubicBezTo>
                <a:cubicBezTo>
                  <a:pt x="11097402" y="-98545"/>
                  <a:pt x="11827381" y="483220"/>
                  <a:pt x="11662504" y="1065183"/>
                </a:cubicBezTo>
                <a:cubicBezTo>
                  <a:pt x="11664487" y="1195565"/>
                  <a:pt x="11625996" y="1341402"/>
                  <a:pt x="11662504" y="1512546"/>
                </a:cubicBezTo>
                <a:cubicBezTo>
                  <a:pt x="11699012" y="1683690"/>
                  <a:pt x="11656650" y="1826554"/>
                  <a:pt x="11662504" y="2045121"/>
                </a:cubicBezTo>
                <a:cubicBezTo>
                  <a:pt x="11668358" y="2263689"/>
                  <a:pt x="11606213" y="2471291"/>
                  <a:pt x="11662504" y="2662909"/>
                </a:cubicBezTo>
                <a:cubicBezTo>
                  <a:pt x="11718795" y="2854527"/>
                  <a:pt x="11620021" y="2956746"/>
                  <a:pt x="11662504" y="3152878"/>
                </a:cubicBezTo>
                <a:cubicBezTo>
                  <a:pt x="11704987" y="3349010"/>
                  <a:pt x="11653881" y="3516839"/>
                  <a:pt x="11662504" y="3728059"/>
                </a:cubicBezTo>
                <a:cubicBezTo>
                  <a:pt x="11671127" y="3939279"/>
                  <a:pt x="11630794" y="4067337"/>
                  <a:pt x="11662504" y="4260635"/>
                </a:cubicBezTo>
                <a:cubicBezTo>
                  <a:pt x="11694214" y="4453933"/>
                  <a:pt x="11635328" y="4519704"/>
                  <a:pt x="11662504" y="4707998"/>
                </a:cubicBezTo>
                <a:cubicBezTo>
                  <a:pt x="11689680" y="4896292"/>
                  <a:pt x="11655328" y="5081174"/>
                  <a:pt x="11662504" y="5325785"/>
                </a:cubicBezTo>
                <a:cubicBezTo>
                  <a:pt x="11749291" y="5981115"/>
                  <a:pt x="11235275" y="6259310"/>
                  <a:pt x="10597321" y="6390968"/>
                </a:cubicBezTo>
                <a:cubicBezTo>
                  <a:pt x="10410410" y="6477414"/>
                  <a:pt x="10180563" y="6357676"/>
                  <a:pt x="9810920" y="6390968"/>
                </a:cubicBezTo>
                <a:cubicBezTo>
                  <a:pt x="9441277" y="6424260"/>
                  <a:pt x="9383527" y="6347682"/>
                  <a:pt x="9024518" y="6390968"/>
                </a:cubicBezTo>
                <a:cubicBezTo>
                  <a:pt x="8665509" y="6434254"/>
                  <a:pt x="8573939" y="6323820"/>
                  <a:pt x="8333438" y="6390968"/>
                </a:cubicBezTo>
                <a:cubicBezTo>
                  <a:pt x="8092937" y="6458116"/>
                  <a:pt x="8025898" y="6383949"/>
                  <a:pt x="7833001" y="6390968"/>
                </a:cubicBezTo>
                <a:cubicBezTo>
                  <a:pt x="7640104" y="6397987"/>
                  <a:pt x="7523626" y="6353388"/>
                  <a:pt x="7332564" y="6390968"/>
                </a:cubicBezTo>
                <a:cubicBezTo>
                  <a:pt x="7141502" y="6428548"/>
                  <a:pt x="7040508" y="6379837"/>
                  <a:pt x="6927448" y="6390968"/>
                </a:cubicBezTo>
                <a:cubicBezTo>
                  <a:pt x="6814388" y="6402099"/>
                  <a:pt x="6472835" y="6329308"/>
                  <a:pt x="6236368" y="6390968"/>
                </a:cubicBezTo>
                <a:cubicBezTo>
                  <a:pt x="5999901" y="6452628"/>
                  <a:pt x="5908914" y="6334532"/>
                  <a:pt x="5640609" y="6390968"/>
                </a:cubicBezTo>
                <a:cubicBezTo>
                  <a:pt x="5372304" y="6447404"/>
                  <a:pt x="5303621" y="6341130"/>
                  <a:pt x="5140172" y="6390968"/>
                </a:cubicBezTo>
                <a:cubicBezTo>
                  <a:pt x="4976723" y="6440806"/>
                  <a:pt x="4799788" y="6372517"/>
                  <a:pt x="4639735" y="6390968"/>
                </a:cubicBezTo>
                <a:cubicBezTo>
                  <a:pt x="4479682" y="6409419"/>
                  <a:pt x="4243073" y="6325981"/>
                  <a:pt x="3948655" y="6390968"/>
                </a:cubicBezTo>
                <a:cubicBezTo>
                  <a:pt x="3654237" y="6455955"/>
                  <a:pt x="3477667" y="6303272"/>
                  <a:pt x="3162253" y="6390968"/>
                </a:cubicBezTo>
                <a:cubicBezTo>
                  <a:pt x="2846839" y="6478664"/>
                  <a:pt x="2764160" y="6386708"/>
                  <a:pt x="2661816" y="6390968"/>
                </a:cubicBezTo>
                <a:cubicBezTo>
                  <a:pt x="2559472" y="6395228"/>
                  <a:pt x="2127247" y="6388787"/>
                  <a:pt x="1970736" y="6390968"/>
                </a:cubicBezTo>
                <a:cubicBezTo>
                  <a:pt x="1814225" y="6393149"/>
                  <a:pt x="1320590" y="6364952"/>
                  <a:pt x="1065183" y="6390968"/>
                </a:cubicBezTo>
                <a:cubicBezTo>
                  <a:pt x="459207" y="6222461"/>
                  <a:pt x="32013" y="5865361"/>
                  <a:pt x="0" y="5325785"/>
                </a:cubicBezTo>
                <a:cubicBezTo>
                  <a:pt x="-62163" y="5103167"/>
                  <a:pt x="59239" y="4979941"/>
                  <a:pt x="0" y="4793210"/>
                </a:cubicBezTo>
                <a:cubicBezTo>
                  <a:pt x="-59239" y="4606479"/>
                  <a:pt x="48200" y="4469817"/>
                  <a:pt x="0" y="4303241"/>
                </a:cubicBezTo>
                <a:cubicBezTo>
                  <a:pt x="-48200" y="4136665"/>
                  <a:pt x="22480" y="3875900"/>
                  <a:pt x="0" y="3728059"/>
                </a:cubicBezTo>
                <a:cubicBezTo>
                  <a:pt x="-22480" y="3580218"/>
                  <a:pt x="13367" y="3338042"/>
                  <a:pt x="0" y="3238090"/>
                </a:cubicBezTo>
                <a:cubicBezTo>
                  <a:pt x="-13367" y="3138138"/>
                  <a:pt x="36576" y="2892375"/>
                  <a:pt x="0" y="2705515"/>
                </a:cubicBezTo>
                <a:cubicBezTo>
                  <a:pt x="-36576" y="2518655"/>
                  <a:pt x="38597" y="2446864"/>
                  <a:pt x="0" y="2215546"/>
                </a:cubicBezTo>
                <a:cubicBezTo>
                  <a:pt x="-38597" y="1984228"/>
                  <a:pt x="68560" y="1843978"/>
                  <a:pt x="0" y="1597758"/>
                </a:cubicBezTo>
                <a:cubicBezTo>
                  <a:pt x="-68560" y="1351538"/>
                  <a:pt x="17536" y="1293630"/>
                  <a:pt x="0" y="1065183"/>
                </a:cubicBezTo>
                <a:close/>
              </a:path>
            </a:pathLst>
          </a:custGeom>
          <a:solidFill>
            <a:schemeClr val="bg1">
              <a:alpha val="85000"/>
            </a:schemeClr>
          </a:solidFill>
          <a:ln>
            <a:extLst>
              <a:ext uri="{C807C97D-BFC1-408E-A445-0C87EB9F89A2}">
                <ask:lineSketchStyleProps xmlns:ask="http://schemas.microsoft.com/office/drawing/2018/sketchyshapes" sd="1527365312">
                  <a:custGeom>
                    <a:avLst/>
                    <a:gdLst>
                      <a:gd name="connsiteX0" fmla="*/ 0 w 11662504"/>
                      <a:gd name="connsiteY0" fmla="*/ 1068517 h 6410971"/>
                      <a:gd name="connsiteX1" fmla="*/ 1068517 w 11662504"/>
                      <a:gd name="connsiteY1" fmla="*/ 0 h 6410971"/>
                      <a:gd name="connsiteX2" fmla="*/ 1854368 w 11662504"/>
                      <a:gd name="connsiteY2" fmla="*/ 0 h 6410971"/>
                      <a:gd name="connsiteX3" fmla="*/ 2259201 w 11662504"/>
                      <a:gd name="connsiteY3" fmla="*/ 0 h 6410971"/>
                      <a:gd name="connsiteX4" fmla="*/ 2568779 w 11662504"/>
                      <a:gd name="connsiteY4" fmla="*/ 0 h 6410971"/>
                      <a:gd name="connsiteX5" fmla="*/ 3259375 w 11662504"/>
                      <a:gd name="connsiteY5" fmla="*/ 0 h 6410971"/>
                      <a:gd name="connsiteX6" fmla="*/ 3664208 w 11662504"/>
                      <a:gd name="connsiteY6" fmla="*/ 0 h 6410971"/>
                      <a:gd name="connsiteX7" fmla="*/ 4450059 w 11662504"/>
                      <a:gd name="connsiteY7" fmla="*/ 0 h 6410971"/>
                      <a:gd name="connsiteX8" fmla="*/ 4854891 w 11662504"/>
                      <a:gd name="connsiteY8" fmla="*/ 0 h 6410971"/>
                      <a:gd name="connsiteX9" fmla="*/ 5259724 w 11662504"/>
                      <a:gd name="connsiteY9" fmla="*/ 0 h 6410971"/>
                      <a:gd name="connsiteX10" fmla="*/ 5569302 w 11662504"/>
                      <a:gd name="connsiteY10" fmla="*/ 0 h 6410971"/>
                      <a:gd name="connsiteX11" fmla="*/ 6069389 w 11662504"/>
                      <a:gd name="connsiteY11" fmla="*/ 0 h 6410971"/>
                      <a:gd name="connsiteX12" fmla="*/ 6569476 w 11662504"/>
                      <a:gd name="connsiteY12" fmla="*/ 0 h 6410971"/>
                      <a:gd name="connsiteX13" fmla="*/ 7069563 w 11662504"/>
                      <a:gd name="connsiteY13" fmla="*/ 0 h 6410971"/>
                      <a:gd name="connsiteX14" fmla="*/ 7760160 w 11662504"/>
                      <a:gd name="connsiteY14" fmla="*/ 0 h 6410971"/>
                      <a:gd name="connsiteX15" fmla="*/ 8164992 w 11662504"/>
                      <a:gd name="connsiteY15" fmla="*/ 0 h 6410971"/>
                      <a:gd name="connsiteX16" fmla="*/ 8760334 w 11662504"/>
                      <a:gd name="connsiteY16" fmla="*/ 0 h 6410971"/>
                      <a:gd name="connsiteX17" fmla="*/ 9165167 w 11662504"/>
                      <a:gd name="connsiteY17" fmla="*/ 0 h 6410971"/>
                      <a:gd name="connsiteX18" fmla="*/ 9951018 w 11662504"/>
                      <a:gd name="connsiteY18" fmla="*/ 0 h 6410971"/>
                      <a:gd name="connsiteX19" fmla="*/ 10593987 w 11662504"/>
                      <a:gd name="connsiteY19" fmla="*/ 0 h 6410971"/>
                      <a:gd name="connsiteX20" fmla="*/ 11662504 w 11662504"/>
                      <a:gd name="connsiteY20" fmla="*/ 1068517 h 6410971"/>
                      <a:gd name="connsiteX21" fmla="*/ 11662504 w 11662504"/>
                      <a:gd name="connsiteY21" fmla="*/ 1602759 h 6410971"/>
                      <a:gd name="connsiteX22" fmla="*/ 11662504 w 11662504"/>
                      <a:gd name="connsiteY22" fmla="*/ 2137001 h 6410971"/>
                      <a:gd name="connsiteX23" fmla="*/ 11662504 w 11662504"/>
                      <a:gd name="connsiteY23" fmla="*/ 2585765 h 6410971"/>
                      <a:gd name="connsiteX24" fmla="*/ 11662504 w 11662504"/>
                      <a:gd name="connsiteY24" fmla="*/ 3034528 h 6410971"/>
                      <a:gd name="connsiteX25" fmla="*/ 11662504 w 11662504"/>
                      <a:gd name="connsiteY25" fmla="*/ 3483291 h 6410971"/>
                      <a:gd name="connsiteX26" fmla="*/ 11662504 w 11662504"/>
                      <a:gd name="connsiteY26" fmla="*/ 4017534 h 6410971"/>
                      <a:gd name="connsiteX27" fmla="*/ 11662504 w 11662504"/>
                      <a:gd name="connsiteY27" fmla="*/ 4551776 h 6410971"/>
                      <a:gd name="connsiteX28" fmla="*/ 11662504 w 11662504"/>
                      <a:gd name="connsiteY28" fmla="*/ 5342454 h 6410971"/>
                      <a:gd name="connsiteX29" fmla="*/ 10593987 w 11662504"/>
                      <a:gd name="connsiteY29" fmla="*/ 6410971 h 6410971"/>
                      <a:gd name="connsiteX30" fmla="*/ 10284409 w 11662504"/>
                      <a:gd name="connsiteY30" fmla="*/ 6410971 h 6410971"/>
                      <a:gd name="connsiteX31" fmla="*/ 9689067 w 11662504"/>
                      <a:gd name="connsiteY31" fmla="*/ 6410971 h 6410971"/>
                      <a:gd name="connsiteX32" fmla="*/ 9188980 w 11662504"/>
                      <a:gd name="connsiteY32" fmla="*/ 6410971 h 6410971"/>
                      <a:gd name="connsiteX33" fmla="*/ 8879402 w 11662504"/>
                      <a:gd name="connsiteY33" fmla="*/ 6410971 h 6410971"/>
                      <a:gd name="connsiteX34" fmla="*/ 8093551 w 11662504"/>
                      <a:gd name="connsiteY34" fmla="*/ 6410971 h 6410971"/>
                      <a:gd name="connsiteX35" fmla="*/ 7783973 w 11662504"/>
                      <a:gd name="connsiteY35" fmla="*/ 6410971 h 6410971"/>
                      <a:gd name="connsiteX36" fmla="*/ 7093377 w 11662504"/>
                      <a:gd name="connsiteY36" fmla="*/ 6410971 h 6410971"/>
                      <a:gd name="connsiteX37" fmla="*/ 6593290 w 11662504"/>
                      <a:gd name="connsiteY37" fmla="*/ 6410971 h 6410971"/>
                      <a:gd name="connsiteX38" fmla="*/ 6188457 w 11662504"/>
                      <a:gd name="connsiteY38" fmla="*/ 6410971 h 6410971"/>
                      <a:gd name="connsiteX39" fmla="*/ 5688370 w 11662504"/>
                      <a:gd name="connsiteY39" fmla="*/ 6410971 h 6410971"/>
                      <a:gd name="connsiteX40" fmla="*/ 4997773 w 11662504"/>
                      <a:gd name="connsiteY40" fmla="*/ 6410971 h 6410971"/>
                      <a:gd name="connsiteX41" fmla="*/ 4307177 w 11662504"/>
                      <a:gd name="connsiteY41" fmla="*/ 6410971 h 6410971"/>
                      <a:gd name="connsiteX42" fmla="*/ 3807090 w 11662504"/>
                      <a:gd name="connsiteY42" fmla="*/ 6410971 h 6410971"/>
                      <a:gd name="connsiteX43" fmla="*/ 3307002 w 11662504"/>
                      <a:gd name="connsiteY43" fmla="*/ 6410971 h 6410971"/>
                      <a:gd name="connsiteX44" fmla="*/ 2616406 w 11662504"/>
                      <a:gd name="connsiteY44" fmla="*/ 6410971 h 6410971"/>
                      <a:gd name="connsiteX45" fmla="*/ 2211573 w 11662504"/>
                      <a:gd name="connsiteY45" fmla="*/ 6410971 h 6410971"/>
                      <a:gd name="connsiteX46" fmla="*/ 1901996 w 11662504"/>
                      <a:gd name="connsiteY46" fmla="*/ 6410971 h 6410971"/>
                      <a:gd name="connsiteX47" fmla="*/ 1068517 w 11662504"/>
                      <a:gd name="connsiteY47" fmla="*/ 6410971 h 6410971"/>
                      <a:gd name="connsiteX48" fmla="*/ 0 w 11662504"/>
                      <a:gd name="connsiteY48" fmla="*/ 5342454 h 6410971"/>
                      <a:gd name="connsiteX49" fmla="*/ 0 w 11662504"/>
                      <a:gd name="connsiteY49" fmla="*/ 4893691 h 6410971"/>
                      <a:gd name="connsiteX50" fmla="*/ 0 w 11662504"/>
                      <a:gd name="connsiteY50" fmla="*/ 4316709 h 6410971"/>
                      <a:gd name="connsiteX51" fmla="*/ 0 w 11662504"/>
                      <a:gd name="connsiteY51" fmla="*/ 3867946 h 6410971"/>
                      <a:gd name="connsiteX52" fmla="*/ 0 w 11662504"/>
                      <a:gd name="connsiteY52" fmla="*/ 3376443 h 6410971"/>
                      <a:gd name="connsiteX53" fmla="*/ 0 w 11662504"/>
                      <a:gd name="connsiteY53" fmla="*/ 2756722 h 6410971"/>
                      <a:gd name="connsiteX54" fmla="*/ 0 w 11662504"/>
                      <a:gd name="connsiteY54" fmla="*/ 2307959 h 6410971"/>
                      <a:gd name="connsiteX55" fmla="*/ 0 w 11662504"/>
                      <a:gd name="connsiteY55" fmla="*/ 1901935 h 6410971"/>
                      <a:gd name="connsiteX56" fmla="*/ 0 w 11662504"/>
                      <a:gd name="connsiteY56" fmla="*/ 1068517 h 6410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1662504" h="6410971" fill="none" extrusionOk="0">
                        <a:moveTo>
                          <a:pt x="0" y="1068517"/>
                        </a:moveTo>
                        <a:cubicBezTo>
                          <a:pt x="47230" y="543019"/>
                          <a:pt x="538012" y="95868"/>
                          <a:pt x="1068517" y="0"/>
                        </a:cubicBezTo>
                        <a:cubicBezTo>
                          <a:pt x="1276455" y="-1788"/>
                          <a:pt x="1613037" y="54383"/>
                          <a:pt x="1854368" y="0"/>
                        </a:cubicBezTo>
                        <a:cubicBezTo>
                          <a:pt x="2095699" y="-54383"/>
                          <a:pt x="2091474" y="40247"/>
                          <a:pt x="2259201" y="0"/>
                        </a:cubicBezTo>
                        <a:cubicBezTo>
                          <a:pt x="2426928" y="-40247"/>
                          <a:pt x="2433941" y="1810"/>
                          <a:pt x="2568779" y="0"/>
                        </a:cubicBezTo>
                        <a:cubicBezTo>
                          <a:pt x="2703617" y="-1810"/>
                          <a:pt x="3006051" y="69387"/>
                          <a:pt x="3259375" y="0"/>
                        </a:cubicBezTo>
                        <a:cubicBezTo>
                          <a:pt x="3512699" y="-69387"/>
                          <a:pt x="3539647" y="2014"/>
                          <a:pt x="3664208" y="0"/>
                        </a:cubicBezTo>
                        <a:cubicBezTo>
                          <a:pt x="3788769" y="-2014"/>
                          <a:pt x="4128465" y="81793"/>
                          <a:pt x="4450059" y="0"/>
                        </a:cubicBezTo>
                        <a:cubicBezTo>
                          <a:pt x="4771653" y="-81793"/>
                          <a:pt x="4728266" y="12974"/>
                          <a:pt x="4854891" y="0"/>
                        </a:cubicBezTo>
                        <a:cubicBezTo>
                          <a:pt x="4981516" y="-12974"/>
                          <a:pt x="5149564" y="33851"/>
                          <a:pt x="5259724" y="0"/>
                        </a:cubicBezTo>
                        <a:cubicBezTo>
                          <a:pt x="5369884" y="-33851"/>
                          <a:pt x="5491324" y="1635"/>
                          <a:pt x="5569302" y="0"/>
                        </a:cubicBezTo>
                        <a:cubicBezTo>
                          <a:pt x="5647280" y="-1635"/>
                          <a:pt x="5848896" y="4679"/>
                          <a:pt x="6069389" y="0"/>
                        </a:cubicBezTo>
                        <a:cubicBezTo>
                          <a:pt x="6289882" y="-4679"/>
                          <a:pt x="6465608" y="11721"/>
                          <a:pt x="6569476" y="0"/>
                        </a:cubicBezTo>
                        <a:cubicBezTo>
                          <a:pt x="6673344" y="-11721"/>
                          <a:pt x="6941222" y="7271"/>
                          <a:pt x="7069563" y="0"/>
                        </a:cubicBezTo>
                        <a:cubicBezTo>
                          <a:pt x="7197904" y="-7271"/>
                          <a:pt x="7440830" y="9937"/>
                          <a:pt x="7760160" y="0"/>
                        </a:cubicBezTo>
                        <a:cubicBezTo>
                          <a:pt x="8079490" y="-9937"/>
                          <a:pt x="8039548" y="26746"/>
                          <a:pt x="8164992" y="0"/>
                        </a:cubicBezTo>
                        <a:cubicBezTo>
                          <a:pt x="8290436" y="-26746"/>
                          <a:pt x="8511372" y="8935"/>
                          <a:pt x="8760334" y="0"/>
                        </a:cubicBezTo>
                        <a:cubicBezTo>
                          <a:pt x="9009296" y="-8935"/>
                          <a:pt x="9014240" y="13626"/>
                          <a:pt x="9165167" y="0"/>
                        </a:cubicBezTo>
                        <a:cubicBezTo>
                          <a:pt x="9316094" y="-13626"/>
                          <a:pt x="9620571" y="27477"/>
                          <a:pt x="9951018" y="0"/>
                        </a:cubicBezTo>
                        <a:cubicBezTo>
                          <a:pt x="10281465" y="-27477"/>
                          <a:pt x="10364609" y="398"/>
                          <a:pt x="10593987" y="0"/>
                        </a:cubicBezTo>
                        <a:cubicBezTo>
                          <a:pt x="11263534" y="-22402"/>
                          <a:pt x="11669717" y="454972"/>
                          <a:pt x="11662504" y="1068517"/>
                        </a:cubicBezTo>
                        <a:cubicBezTo>
                          <a:pt x="11711527" y="1229094"/>
                          <a:pt x="11647637" y="1409889"/>
                          <a:pt x="11662504" y="1602759"/>
                        </a:cubicBezTo>
                        <a:cubicBezTo>
                          <a:pt x="11677371" y="1795629"/>
                          <a:pt x="11612786" y="1963697"/>
                          <a:pt x="11662504" y="2137001"/>
                        </a:cubicBezTo>
                        <a:cubicBezTo>
                          <a:pt x="11712222" y="2310305"/>
                          <a:pt x="11609474" y="2484663"/>
                          <a:pt x="11662504" y="2585765"/>
                        </a:cubicBezTo>
                        <a:cubicBezTo>
                          <a:pt x="11715534" y="2686867"/>
                          <a:pt x="11661842" y="2853380"/>
                          <a:pt x="11662504" y="3034528"/>
                        </a:cubicBezTo>
                        <a:cubicBezTo>
                          <a:pt x="11663166" y="3215676"/>
                          <a:pt x="11625811" y="3356592"/>
                          <a:pt x="11662504" y="3483291"/>
                        </a:cubicBezTo>
                        <a:cubicBezTo>
                          <a:pt x="11699197" y="3609990"/>
                          <a:pt x="11640637" y="3794534"/>
                          <a:pt x="11662504" y="4017534"/>
                        </a:cubicBezTo>
                        <a:cubicBezTo>
                          <a:pt x="11684371" y="4240534"/>
                          <a:pt x="11613402" y="4302867"/>
                          <a:pt x="11662504" y="4551776"/>
                        </a:cubicBezTo>
                        <a:cubicBezTo>
                          <a:pt x="11711606" y="4800685"/>
                          <a:pt x="11643335" y="5129113"/>
                          <a:pt x="11662504" y="5342454"/>
                        </a:cubicBezTo>
                        <a:cubicBezTo>
                          <a:pt x="11626345" y="5920758"/>
                          <a:pt x="11351120" y="6426396"/>
                          <a:pt x="10593987" y="6410971"/>
                        </a:cubicBezTo>
                        <a:cubicBezTo>
                          <a:pt x="10454993" y="6415274"/>
                          <a:pt x="10426683" y="6400766"/>
                          <a:pt x="10284409" y="6410971"/>
                        </a:cubicBezTo>
                        <a:cubicBezTo>
                          <a:pt x="10142135" y="6421176"/>
                          <a:pt x="9808649" y="6362750"/>
                          <a:pt x="9689067" y="6410971"/>
                        </a:cubicBezTo>
                        <a:cubicBezTo>
                          <a:pt x="9569485" y="6459192"/>
                          <a:pt x="9363793" y="6381527"/>
                          <a:pt x="9188980" y="6410971"/>
                        </a:cubicBezTo>
                        <a:cubicBezTo>
                          <a:pt x="9014167" y="6440415"/>
                          <a:pt x="9008670" y="6390621"/>
                          <a:pt x="8879402" y="6410971"/>
                        </a:cubicBezTo>
                        <a:cubicBezTo>
                          <a:pt x="8750134" y="6431321"/>
                          <a:pt x="8276598" y="6406041"/>
                          <a:pt x="8093551" y="6410971"/>
                        </a:cubicBezTo>
                        <a:cubicBezTo>
                          <a:pt x="7910504" y="6415901"/>
                          <a:pt x="7875940" y="6387111"/>
                          <a:pt x="7783973" y="6410971"/>
                        </a:cubicBezTo>
                        <a:cubicBezTo>
                          <a:pt x="7692006" y="6434831"/>
                          <a:pt x="7289548" y="6374815"/>
                          <a:pt x="7093377" y="6410971"/>
                        </a:cubicBezTo>
                        <a:cubicBezTo>
                          <a:pt x="6897206" y="6447127"/>
                          <a:pt x="6760510" y="6366432"/>
                          <a:pt x="6593290" y="6410971"/>
                        </a:cubicBezTo>
                        <a:cubicBezTo>
                          <a:pt x="6426070" y="6455510"/>
                          <a:pt x="6280051" y="6377029"/>
                          <a:pt x="6188457" y="6410971"/>
                        </a:cubicBezTo>
                        <a:cubicBezTo>
                          <a:pt x="6096863" y="6444913"/>
                          <a:pt x="5891770" y="6353269"/>
                          <a:pt x="5688370" y="6410971"/>
                        </a:cubicBezTo>
                        <a:cubicBezTo>
                          <a:pt x="5484970" y="6468673"/>
                          <a:pt x="5157429" y="6331875"/>
                          <a:pt x="4997773" y="6410971"/>
                        </a:cubicBezTo>
                        <a:cubicBezTo>
                          <a:pt x="4838117" y="6490067"/>
                          <a:pt x="4465885" y="6341193"/>
                          <a:pt x="4307177" y="6410971"/>
                        </a:cubicBezTo>
                        <a:cubicBezTo>
                          <a:pt x="4148469" y="6480749"/>
                          <a:pt x="3972742" y="6406820"/>
                          <a:pt x="3807090" y="6410971"/>
                        </a:cubicBezTo>
                        <a:cubicBezTo>
                          <a:pt x="3641438" y="6415122"/>
                          <a:pt x="3460135" y="6390875"/>
                          <a:pt x="3307002" y="6410971"/>
                        </a:cubicBezTo>
                        <a:cubicBezTo>
                          <a:pt x="3153869" y="6431067"/>
                          <a:pt x="2822491" y="6362509"/>
                          <a:pt x="2616406" y="6410971"/>
                        </a:cubicBezTo>
                        <a:cubicBezTo>
                          <a:pt x="2410321" y="6459433"/>
                          <a:pt x="2295291" y="6363693"/>
                          <a:pt x="2211573" y="6410971"/>
                        </a:cubicBezTo>
                        <a:cubicBezTo>
                          <a:pt x="2127855" y="6458249"/>
                          <a:pt x="2052047" y="6388870"/>
                          <a:pt x="1901996" y="6410971"/>
                        </a:cubicBezTo>
                        <a:cubicBezTo>
                          <a:pt x="1751945" y="6433072"/>
                          <a:pt x="1293020" y="6370256"/>
                          <a:pt x="1068517" y="6410971"/>
                        </a:cubicBezTo>
                        <a:cubicBezTo>
                          <a:pt x="484331" y="6424397"/>
                          <a:pt x="-112509" y="5801463"/>
                          <a:pt x="0" y="5342454"/>
                        </a:cubicBezTo>
                        <a:cubicBezTo>
                          <a:pt x="-20302" y="5157612"/>
                          <a:pt x="40101" y="5040943"/>
                          <a:pt x="0" y="4893691"/>
                        </a:cubicBezTo>
                        <a:cubicBezTo>
                          <a:pt x="-40101" y="4746439"/>
                          <a:pt x="7583" y="4477240"/>
                          <a:pt x="0" y="4316709"/>
                        </a:cubicBezTo>
                        <a:cubicBezTo>
                          <a:pt x="-7583" y="4156178"/>
                          <a:pt x="40405" y="4012331"/>
                          <a:pt x="0" y="3867946"/>
                        </a:cubicBezTo>
                        <a:cubicBezTo>
                          <a:pt x="-40405" y="3723561"/>
                          <a:pt x="8534" y="3620375"/>
                          <a:pt x="0" y="3376443"/>
                        </a:cubicBezTo>
                        <a:cubicBezTo>
                          <a:pt x="-8534" y="3132511"/>
                          <a:pt x="61397" y="3004928"/>
                          <a:pt x="0" y="2756722"/>
                        </a:cubicBezTo>
                        <a:cubicBezTo>
                          <a:pt x="-61397" y="2508516"/>
                          <a:pt x="52278" y="2485192"/>
                          <a:pt x="0" y="2307959"/>
                        </a:cubicBezTo>
                        <a:cubicBezTo>
                          <a:pt x="-52278" y="2130726"/>
                          <a:pt x="10798" y="2056447"/>
                          <a:pt x="0" y="1901935"/>
                        </a:cubicBezTo>
                        <a:cubicBezTo>
                          <a:pt x="-10798" y="1747423"/>
                          <a:pt x="88099" y="1365517"/>
                          <a:pt x="0" y="1068517"/>
                        </a:cubicBezTo>
                        <a:close/>
                      </a:path>
                      <a:path w="11662504" h="6410971" stroke="0" extrusionOk="0">
                        <a:moveTo>
                          <a:pt x="0" y="1068517"/>
                        </a:moveTo>
                        <a:cubicBezTo>
                          <a:pt x="-27913" y="313511"/>
                          <a:pt x="411122" y="-144891"/>
                          <a:pt x="1068517" y="0"/>
                        </a:cubicBezTo>
                        <a:cubicBezTo>
                          <a:pt x="1204197" y="-24407"/>
                          <a:pt x="1232780" y="7572"/>
                          <a:pt x="1378095" y="0"/>
                        </a:cubicBezTo>
                        <a:cubicBezTo>
                          <a:pt x="1523410" y="-7572"/>
                          <a:pt x="1683849" y="4618"/>
                          <a:pt x="1973437" y="0"/>
                        </a:cubicBezTo>
                        <a:cubicBezTo>
                          <a:pt x="2263025" y="-4618"/>
                          <a:pt x="2130168" y="1986"/>
                          <a:pt x="2283014" y="0"/>
                        </a:cubicBezTo>
                        <a:cubicBezTo>
                          <a:pt x="2435860" y="-1986"/>
                          <a:pt x="2680781" y="25455"/>
                          <a:pt x="2973611" y="0"/>
                        </a:cubicBezTo>
                        <a:cubicBezTo>
                          <a:pt x="3266441" y="-25455"/>
                          <a:pt x="3246355" y="43291"/>
                          <a:pt x="3378443" y="0"/>
                        </a:cubicBezTo>
                        <a:cubicBezTo>
                          <a:pt x="3510531" y="-43291"/>
                          <a:pt x="3533265" y="9827"/>
                          <a:pt x="3688021" y="0"/>
                        </a:cubicBezTo>
                        <a:cubicBezTo>
                          <a:pt x="3842777" y="-9827"/>
                          <a:pt x="3919551" y="16993"/>
                          <a:pt x="3997599" y="0"/>
                        </a:cubicBezTo>
                        <a:cubicBezTo>
                          <a:pt x="4075647" y="-16993"/>
                          <a:pt x="4428119" y="64690"/>
                          <a:pt x="4592941" y="0"/>
                        </a:cubicBezTo>
                        <a:cubicBezTo>
                          <a:pt x="4757763" y="-64690"/>
                          <a:pt x="4825754" y="42658"/>
                          <a:pt x="4997773" y="0"/>
                        </a:cubicBezTo>
                        <a:cubicBezTo>
                          <a:pt x="5169792" y="-42658"/>
                          <a:pt x="5178257" y="25154"/>
                          <a:pt x="5307351" y="0"/>
                        </a:cubicBezTo>
                        <a:cubicBezTo>
                          <a:pt x="5436445" y="-25154"/>
                          <a:pt x="5927353" y="11969"/>
                          <a:pt x="6093202" y="0"/>
                        </a:cubicBezTo>
                        <a:cubicBezTo>
                          <a:pt x="6259051" y="-11969"/>
                          <a:pt x="6508711" y="39780"/>
                          <a:pt x="6783799" y="0"/>
                        </a:cubicBezTo>
                        <a:cubicBezTo>
                          <a:pt x="7058887" y="-39780"/>
                          <a:pt x="7086962" y="20640"/>
                          <a:pt x="7188631" y="0"/>
                        </a:cubicBezTo>
                        <a:cubicBezTo>
                          <a:pt x="7290300" y="-20640"/>
                          <a:pt x="7598646" y="3571"/>
                          <a:pt x="7783973" y="0"/>
                        </a:cubicBezTo>
                        <a:cubicBezTo>
                          <a:pt x="7969300" y="-3571"/>
                          <a:pt x="7966748" y="20869"/>
                          <a:pt x="8093551" y="0"/>
                        </a:cubicBezTo>
                        <a:cubicBezTo>
                          <a:pt x="8220354" y="-20869"/>
                          <a:pt x="8458807" y="34957"/>
                          <a:pt x="8593638" y="0"/>
                        </a:cubicBezTo>
                        <a:cubicBezTo>
                          <a:pt x="8728469" y="-34957"/>
                          <a:pt x="8832445" y="12844"/>
                          <a:pt x="8903216" y="0"/>
                        </a:cubicBezTo>
                        <a:cubicBezTo>
                          <a:pt x="8973987" y="-12844"/>
                          <a:pt x="9140169" y="18784"/>
                          <a:pt x="9212794" y="0"/>
                        </a:cubicBezTo>
                        <a:cubicBezTo>
                          <a:pt x="9285419" y="-18784"/>
                          <a:pt x="9544519" y="45119"/>
                          <a:pt x="9712881" y="0"/>
                        </a:cubicBezTo>
                        <a:cubicBezTo>
                          <a:pt x="9881243" y="-45119"/>
                          <a:pt x="10340085" y="80509"/>
                          <a:pt x="10593987" y="0"/>
                        </a:cubicBezTo>
                        <a:cubicBezTo>
                          <a:pt x="11114440" y="-77841"/>
                          <a:pt x="11824628" y="484607"/>
                          <a:pt x="11662504" y="1068517"/>
                        </a:cubicBezTo>
                        <a:cubicBezTo>
                          <a:pt x="11673056" y="1246140"/>
                          <a:pt x="11646202" y="1385057"/>
                          <a:pt x="11662504" y="1517280"/>
                        </a:cubicBezTo>
                        <a:cubicBezTo>
                          <a:pt x="11678806" y="1649503"/>
                          <a:pt x="11649533" y="1856305"/>
                          <a:pt x="11662504" y="2051523"/>
                        </a:cubicBezTo>
                        <a:cubicBezTo>
                          <a:pt x="11675475" y="2246741"/>
                          <a:pt x="11595691" y="2458008"/>
                          <a:pt x="11662504" y="2671243"/>
                        </a:cubicBezTo>
                        <a:cubicBezTo>
                          <a:pt x="11729317" y="2884478"/>
                          <a:pt x="11659980" y="3023705"/>
                          <a:pt x="11662504" y="3162746"/>
                        </a:cubicBezTo>
                        <a:cubicBezTo>
                          <a:pt x="11665028" y="3301787"/>
                          <a:pt x="11609296" y="3453500"/>
                          <a:pt x="11662504" y="3739728"/>
                        </a:cubicBezTo>
                        <a:cubicBezTo>
                          <a:pt x="11715712" y="4025956"/>
                          <a:pt x="11602446" y="4075241"/>
                          <a:pt x="11662504" y="4273970"/>
                        </a:cubicBezTo>
                        <a:cubicBezTo>
                          <a:pt x="11722562" y="4472699"/>
                          <a:pt x="11644891" y="4565354"/>
                          <a:pt x="11662504" y="4722733"/>
                        </a:cubicBezTo>
                        <a:cubicBezTo>
                          <a:pt x="11680117" y="4880112"/>
                          <a:pt x="11624652" y="5038470"/>
                          <a:pt x="11662504" y="5342454"/>
                        </a:cubicBezTo>
                        <a:cubicBezTo>
                          <a:pt x="11763132" y="6010318"/>
                          <a:pt x="11221592" y="6311628"/>
                          <a:pt x="10593987" y="6410971"/>
                        </a:cubicBezTo>
                        <a:cubicBezTo>
                          <a:pt x="10306033" y="6493160"/>
                          <a:pt x="10071452" y="6352986"/>
                          <a:pt x="9808136" y="6410971"/>
                        </a:cubicBezTo>
                        <a:cubicBezTo>
                          <a:pt x="9544820" y="6468956"/>
                          <a:pt x="9369076" y="6340958"/>
                          <a:pt x="9022284" y="6410971"/>
                        </a:cubicBezTo>
                        <a:cubicBezTo>
                          <a:pt x="8675492" y="6480984"/>
                          <a:pt x="8560104" y="6343656"/>
                          <a:pt x="8331688" y="6410971"/>
                        </a:cubicBezTo>
                        <a:cubicBezTo>
                          <a:pt x="8103272" y="6478286"/>
                          <a:pt x="7938799" y="6407868"/>
                          <a:pt x="7831601" y="6410971"/>
                        </a:cubicBezTo>
                        <a:cubicBezTo>
                          <a:pt x="7724403" y="6414074"/>
                          <a:pt x="7531711" y="6408820"/>
                          <a:pt x="7331514" y="6410971"/>
                        </a:cubicBezTo>
                        <a:cubicBezTo>
                          <a:pt x="7131317" y="6413122"/>
                          <a:pt x="7105508" y="6393660"/>
                          <a:pt x="6926681" y="6410971"/>
                        </a:cubicBezTo>
                        <a:cubicBezTo>
                          <a:pt x="6747854" y="6428282"/>
                          <a:pt x="6559614" y="6373796"/>
                          <a:pt x="6236084" y="6410971"/>
                        </a:cubicBezTo>
                        <a:cubicBezTo>
                          <a:pt x="5912554" y="6448146"/>
                          <a:pt x="5861138" y="6366744"/>
                          <a:pt x="5640743" y="6410971"/>
                        </a:cubicBezTo>
                        <a:cubicBezTo>
                          <a:pt x="5420348" y="6455198"/>
                          <a:pt x="5255636" y="6368800"/>
                          <a:pt x="5140655" y="6410971"/>
                        </a:cubicBezTo>
                        <a:cubicBezTo>
                          <a:pt x="5025674" y="6453142"/>
                          <a:pt x="4775052" y="6374644"/>
                          <a:pt x="4640568" y="6410971"/>
                        </a:cubicBezTo>
                        <a:cubicBezTo>
                          <a:pt x="4506084" y="6447298"/>
                          <a:pt x="4286776" y="6377018"/>
                          <a:pt x="3949972" y="6410971"/>
                        </a:cubicBezTo>
                        <a:cubicBezTo>
                          <a:pt x="3613168" y="6444924"/>
                          <a:pt x="3403353" y="6325747"/>
                          <a:pt x="3164120" y="6410971"/>
                        </a:cubicBezTo>
                        <a:cubicBezTo>
                          <a:pt x="2924887" y="6496195"/>
                          <a:pt x="2834691" y="6353542"/>
                          <a:pt x="2664033" y="6410971"/>
                        </a:cubicBezTo>
                        <a:cubicBezTo>
                          <a:pt x="2493375" y="6468400"/>
                          <a:pt x="2125931" y="6335248"/>
                          <a:pt x="1973437" y="6410971"/>
                        </a:cubicBezTo>
                        <a:cubicBezTo>
                          <a:pt x="1820943" y="6486694"/>
                          <a:pt x="1340538" y="6337144"/>
                          <a:pt x="1068517" y="6410971"/>
                        </a:cubicBezTo>
                        <a:cubicBezTo>
                          <a:pt x="463218" y="6266451"/>
                          <a:pt x="6944" y="5922014"/>
                          <a:pt x="0" y="5342454"/>
                        </a:cubicBezTo>
                        <a:cubicBezTo>
                          <a:pt x="-22214" y="5113058"/>
                          <a:pt x="22949" y="5016232"/>
                          <a:pt x="0" y="4808212"/>
                        </a:cubicBezTo>
                        <a:cubicBezTo>
                          <a:pt x="-22949" y="4600192"/>
                          <a:pt x="17865" y="4469922"/>
                          <a:pt x="0" y="4316709"/>
                        </a:cubicBezTo>
                        <a:cubicBezTo>
                          <a:pt x="-17865" y="4163496"/>
                          <a:pt x="10072" y="3870766"/>
                          <a:pt x="0" y="3739728"/>
                        </a:cubicBezTo>
                        <a:cubicBezTo>
                          <a:pt x="-10072" y="3608690"/>
                          <a:pt x="6812" y="3385726"/>
                          <a:pt x="0" y="3248225"/>
                        </a:cubicBezTo>
                        <a:cubicBezTo>
                          <a:pt x="-6812" y="3110724"/>
                          <a:pt x="44877" y="2948727"/>
                          <a:pt x="0" y="2713983"/>
                        </a:cubicBezTo>
                        <a:cubicBezTo>
                          <a:pt x="-44877" y="2479239"/>
                          <a:pt x="34041" y="2331312"/>
                          <a:pt x="0" y="2222480"/>
                        </a:cubicBezTo>
                        <a:cubicBezTo>
                          <a:pt x="-34041" y="2113648"/>
                          <a:pt x="7929" y="1861943"/>
                          <a:pt x="0" y="1602759"/>
                        </a:cubicBezTo>
                        <a:cubicBezTo>
                          <a:pt x="-7929" y="1343575"/>
                          <a:pt x="18211" y="1227874"/>
                          <a:pt x="0" y="1068517"/>
                        </a:cubicBezTo>
                        <a:close/>
                      </a:path>
                    </a:pathLst>
                  </a:cu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字魂107号-萌趣欢乐体" panose="020F0502020204030204"/>
              <a:cs typeface="+mn-cs"/>
            </a:endParaRPr>
          </a:p>
        </p:txBody>
      </p:sp>
      <p:sp>
        <p:nvSpPr>
          <p:cNvPr id="8" name="TextBox 7">
            <a:extLst>
              <a:ext uri="{FF2B5EF4-FFF2-40B4-BE49-F238E27FC236}">
                <a16:creationId xmlns:a16="http://schemas.microsoft.com/office/drawing/2014/main" id="{E82E430B-F3CA-863F-0F53-C093DB8B6284}"/>
              </a:ext>
            </a:extLst>
          </p:cNvPr>
          <p:cNvSpPr txBox="1"/>
          <p:nvPr/>
        </p:nvSpPr>
        <p:spPr>
          <a:xfrm>
            <a:off x="767255" y="408680"/>
            <a:ext cx="11340662" cy="612934"/>
          </a:xfrm>
          <a:prstGeom prst="roundRect">
            <a:avLst/>
          </a:prstGeom>
          <a:solidFill>
            <a:schemeClr val="accent6">
              <a:lumMod val="20000"/>
              <a:lumOff val="80000"/>
            </a:schemeClr>
          </a:solidFill>
        </p:spPr>
        <p:style>
          <a:lnRef idx="2">
            <a:schemeClr val="accent5"/>
          </a:lnRef>
          <a:fillRef idx="1">
            <a:schemeClr val="lt1"/>
          </a:fillRef>
          <a:effectRef idx="0">
            <a:schemeClr val="accent5"/>
          </a:effectRef>
          <a:fontRef idx="minor">
            <a:schemeClr val="dk1"/>
          </a:fontRef>
        </p:style>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Lập</a:t>
            </a:r>
            <a:r>
              <a:rPr kumimoji="0" lang="en-US" sz="3600" b="1" i="0" u="none" strike="noStrike" kern="1200" cap="none" spc="0" normalizeH="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noProof="0" dirty="0" err="1">
                <a:ln>
                  <a:noFill/>
                </a:ln>
                <a:solidFill>
                  <a:srgbClr val="002060"/>
                </a:solidFill>
                <a:effectLst/>
                <a:uLnTx/>
                <a:uFillTx/>
                <a:latin typeface="Calibri" panose="020F0502020204030204" pitchFamily="34" charset="0"/>
                <a:cs typeface="Calibri" panose="020F0502020204030204" pitchFamily="34" charset="0"/>
              </a:rPr>
              <a:t>bảng</a:t>
            </a:r>
            <a:r>
              <a:rPr kumimoji="0" lang="en-US" sz="3600" b="1" i="0" u="none" strike="noStrike" kern="1200" cap="none" spc="0" normalizeH="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noProof="0" dirty="0" err="1">
                <a:ln>
                  <a:noFill/>
                </a:ln>
                <a:solidFill>
                  <a:srgbClr val="002060"/>
                </a:solidFill>
                <a:effectLst/>
                <a:uLnTx/>
                <a:uFillTx/>
                <a:latin typeface="Calibri" panose="020F0502020204030204" pitchFamily="34" charset="0"/>
                <a:cs typeface="Calibri" panose="020F0502020204030204" pitchFamily="34" charset="0"/>
              </a:rPr>
              <a:t>kế</a:t>
            </a:r>
            <a:r>
              <a:rPr kumimoji="0" lang="en-US" sz="3600" b="1" i="0" u="none" strike="noStrike" kern="1200" cap="none" spc="0" normalizeH="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noProof="0" dirty="0" err="1">
                <a:ln>
                  <a:noFill/>
                </a:ln>
                <a:solidFill>
                  <a:srgbClr val="002060"/>
                </a:solidFill>
                <a:effectLst/>
                <a:uLnTx/>
                <a:uFillTx/>
                <a:latin typeface="Calibri" panose="020F0502020204030204" pitchFamily="34" charset="0"/>
                <a:cs typeface="Calibri" panose="020F0502020204030204" pitchFamily="34" charset="0"/>
              </a:rPr>
              <a:t>hoạch</a:t>
            </a:r>
            <a:r>
              <a:rPr kumimoji="0" lang="en-US" sz="3600" b="1" i="0" u="none" strike="noStrike" kern="1200" cap="none" spc="0" normalizeH="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noProof="0" dirty="0" err="1">
                <a:ln>
                  <a:noFill/>
                </a:ln>
                <a:solidFill>
                  <a:srgbClr val="002060"/>
                </a:solidFill>
                <a:effectLst/>
                <a:uLnTx/>
                <a:uFillTx/>
                <a:latin typeface="Calibri" panose="020F0502020204030204" pitchFamily="34" charset="0"/>
                <a:cs typeface="Calibri" panose="020F0502020204030204" pitchFamily="34" charset="0"/>
              </a:rPr>
              <a:t>phân</a:t>
            </a:r>
            <a:r>
              <a:rPr kumimoji="0" lang="en-US" sz="3600" b="1" i="0" u="none" strike="noStrike" kern="1200" cap="none" spc="0" normalizeH="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noProof="0" dirty="0" err="1">
                <a:ln>
                  <a:noFill/>
                </a:ln>
                <a:solidFill>
                  <a:srgbClr val="002060"/>
                </a:solidFill>
                <a:effectLst/>
                <a:uLnTx/>
                <a:uFillTx/>
                <a:latin typeface="Calibri" panose="020F0502020204030204" pitchFamily="34" charset="0"/>
                <a:cs typeface="Calibri" panose="020F0502020204030204" pitchFamily="34" charset="0"/>
              </a:rPr>
              <a:t>công</a:t>
            </a:r>
            <a:r>
              <a:rPr kumimoji="0" lang="en-US" sz="3600" b="1" i="0" u="none" strike="noStrike" kern="1200" cap="none" spc="0" normalizeH="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noProof="0" dirty="0" err="1">
                <a:ln>
                  <a:noFill/>
                </a:ln>
                <a:solidFill>
                  <a:srgbClr val="002060"/>
                </a:solidFill>
                <a:effectLst/>
                <a:uLnTx/>
                <a:uFillTx/>
                <a:latin typeface="Calibri" panose="020F0502020204030204" pitchFamily="34" charset="0"/>
                <a:cs typeface="Calibri" panose="020F0502020204030204" pitchFamily="34" charset="0"/>
              </a:rPr>
              <a:t>công</a:t>
            </a:r>
            <a:r>
              <a:rPr kumimoji="0" lang="en-US" sz="3600" b="1" i="0" u="none" strike="noStrike" kern="1200" cap="none" spc="0" normalizeH="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noProof="0" dirty="0" err="1">
                <a:ln>
                  <a:noFill/>
                </a:ln>
                <a:solidFill>
                  <a:srgbClr val="002060"/>
                </a:solidFill>
                <a:effectLst/>
                <a:uLnTx/>
                <a:uFillTx/>
                <a:latin typeface="Calibri" panose="020F0502020204030204" pitchFamily="34" charset="0"/>
                <a:cs typeface="Calibri" panose="020F0502020204030204" pitchFamily="34" charset="0"/>
              </a:rPr>
              <a:t>việc</a:t>
            </a:r>
            <a:r>
              <a:rPr kumimoji="0" lang="en-US" sz="3600" b="1" i="0" u="none" strike="noStrike" kern="1200" cap="none" spc="0" normalizeH="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noProof="0" dirty="0" err="1">
                <a:ln>
                  <a:noFill/>
                </a:ln>
                <a:solidFill>
                  <a:srgbClr val="002060"/>
                </a:solidFill>
                <a:effectLst/>
                <a:uLnTx/>
                <a:uFillTx/>
                <a:latin typeface="Calibri" panose="020F0502020204030204" pitchFamily="34" charset="0"/>
                <a:cs typeface="Calibri" panose="020F0502020204030204" pitchFamily="34" charset="0"/>
              </a:rPr>
              <a:t>cho</a:t>
            </a:r>
            <a:r>
              <a:rPr kumimoji="0" lang="en-US" sz="3600" b="1" i="0" u="none" strike="noStrike" kern="1200" cap="none" spc="0" normalizeH="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noProof="0" dirty="0" err="1">
                <a:ln>
                  <a:noFill/>
                </a:ln>
                <a:solidFill>
                  <a:srgbClr val="002060"/>
                </a:solidFill>
                <a:effectLst/>
                <a:uLnTx/>
                <a:uFillTx/>
                <a:latin typeface="Calibri" panose="020F0502020204030204" pitchFamily="34" charset="0"/>
                <a:cs typeface="Calibri" panose="020F0502020204030204" pitchFamily="34" charset="0"/>
              </a:rPr>
              <a:t>từng</a:t>
            </a:r>
            <a:r>
              <a:rPr kumimoji="0" lang="en-US" sz="3600" b="1" i="0" u="none" strike="noStrike" kern="1200" cap="none" spc="0" normalizeH="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noProof="0" dirty="0" err="1">
                <a:ln>
                  <a:noFill/>
                </a:ln>
                <a:solidFill>
                  <a:srgbClr val="002060"/>
                </a:solidFill>
                <a:effectLst/>
                <a:uLnTx/>
                <a:uFillTx/>
                <a:latin typeface="Calibri" panose="020F0502020204030204" pitchFamily="34" charset="0"/>
                <a:cs typeface="Calibri" panose="020F0502020204030204" pitchFamily="34" charset="0"/>
              </a:rPr>
              <a:t>tổ</a:t>
            </a:r>
            <a:endParaRPr kumimoji="0" lang="en-US" sz="36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A3622E42-DD40-0DEF-F4F6-300EAC429C44}"/>
              </a:ext>
            </a:extLst>
          </p:cNvPr>
          <p:cNvPicPr>
            <a:picLocks noChangeAspect="1"/>
          </p:cNvPicPr>
          <p:nvPr/>
        </p:nvPicPr>
        <p:blipFill>
          <a:blip r:embed="rId3"/>
          <a:stretch>
            <a:fillRect/>
          </a:stretch>
        </p:blipFill>
        <p:spPr>
          <a:xfrm>
            <a:off x="1020817" y="1592809"/>
            <a:ext cx="10172700" cy="3814763"/>
          </a:xfrm>
          <a:prstGeom prst="rect">
            <a:avLst/>
          </a:prstGeom>
        </p:spPr>
      </p:pic>
    </p:spTree>
    <p:extLst>
      <p:ext uri="{BB962C8B-B14F-4D97-AF65-F5344CB8AC3E}">
        <p14:creationId xmlns:p14="http://schemas.microsoft.com/office/powerpoint/2010/main" val="178593029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hape, rectangle&#10;&#10;Description automatically generated with medium confidence">
            <a:extLst>
              <a:ext uri="{FF2B5EF4-FFF2-40B4-BE49-F238E27FC236}">
                <a16:creationId xmlns:a16="http://schemas.microsoft.com/office/drawing/2014/main" id="{3ADA7D20-8D30-4696-8EFC-2E569035D5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5626807"/>
          </a:xfrm>
          <a:prstGeom prst="rect">
            <a:avLst/>
          </a:prstGeom>
        </p:spPr>
      </p:pic>
      <p:pic>
        <p:nvPicPr>
          <p:cNvPr id="5" name="Picture 4" descr="Shape, rectangle&#10;&#10;Description automatically generated with medium confidence">
            <a:extLst>
              <a:ext uri="{FF2B5EF4-FFF2-40B4-BE49-F238E27FC236}">
                <a16:creationId xmlns:a16="http://schemas.microsoft.com/office/drawing/2014/main" id="{4BBE7BB2-B6D1-4607-BB6B-1A4E02118962}"/>
              </a:ext>
            </a:extLst>
          </p:cNvPr>
          <p:cNvPicPr>
            <a:picLocks noChangeAspect="1"/>
          </p:cNvPicPr>
          <p:nvPr/>
        </p:nvPicPr>
        <p:blipFill rotWithShape="1">
          <a:blip r:embed="rId3">
            <a:extLst>
              <a:ext uri="{28A0092B-C50C-407E-A947-70E740481C1C}">
                <a14:useLocalDpi xmlns:a14="http://schemas.microsoft.com/office/drawing/2010/main" val="0"/>
              </a:ext>
            </a:extLst>
          </a:blip>
          <a:srcRect t="83285"/>
          <a:stretch/>
        </p:blipFill>
        <p:spPr>
          <a:xfrm>
            <a:off x="0" y="5626807"/>
            <a:ext cx="12192000" cy="1231193"/>
          </a:xfrm>
          <a:prstGeom prst="rect">
            <a:avLst/>
          </a:prstGeom>
        </p:spPr>
      </p:pic>
      <p:sp>
        <p:nvSpPr>
          <p:cNvPr id="7" name="Rectangle: Rounded Corners 6">
            <a:extLst>
              <a:ext uri="{FF2B5EF4-FFF2-40B4-BE49-F238E27FC236}">
                <a16:creationId xmlns:a16="http://schemas.microsoft.com/office/drawing/2014/main" id="{7EC76B61-C6C6-40CE-98E2-49DE3E554C08}"/>
              </a:ext>
            </a:extLst>
          </p:cNvPr>
          <p:cNvSpPr/>
          <p:nvPr/>
        </p:nvSpPr>
        <p:spPr>
          <a:xfrm>
            <a:off x="494886" y="629064"/>
            <a:ext cx="11202228" cy="5599872"/>
          </a:xfrm>
          <a:custGeom>
            <a:avLst/>
            <a:gdLst>
              <a:gd name="connsiteX0" fmla="*/ 0 w 11202228"/>
              <a:gd name="connsiteY0" fmla="*/ 933331 h 5599872"/>
              <a:gd name="connsiteX1" fmla="*/ 933331 w 11202228"/>
              <a:gd name="connsiteY1" fmla="*/ 0 h 5599872"/>
              <a:gd name="connsiteX2" fmla="*/ 1236737 w 11202228"/>
              <a:gd name="connsiteY2" fmla="*/ 0 h 5599872"/>
              <a:gd name="connsiteX3" fmla="*/ 1540143 w 11202228"/>
              <a:gd name="connsiteY3" fmla="*/ 0 h 5599872"/>
              <a:gd name="connsiteX4" fmla="*/ 1936904 w 11202228"/>
              <a:gd name="connsiteY4" fmla="*/ 0 h 5599872"/>
              <a:gd name="connsiteX5" fmla="*/ 2240310 w 11202228"/>
              <a:gd name="connsiteY5" fmla="*/ 0 h 5599872"/>
              <a:gd name="connsiteX6" fmla="*/ 2917139 w 11202228"/>
              <a:gd name="connsiteY6" fmla="*/ 0 h 5599872"/>
              <a:gd name="connsiteX7" fmla="*/ 3313900 w 11202228"/>
              <a:gd name="connsiteY7" fmla="*/ 0 h 5599872"/>
              <a:gd name="connsiteX8" fmla="*/ 4084085 w 11202228"/>
              <a:gd name="connsiteY8" fmla="*/ 0 h 5599872"/>
              <a:gd name="connsiteX9" fmla="*/ 4480846 w 11202228"/>
              <a:gd name="connsiteY9" fmla="*/ 0 h 5599872"/>
              <a:gd name="connsiteX10" fmla="*/ 4877608 w 11202228"/>
              <a:gd name="connsiteY10" fmla="*/ 0 h 5599872"/>
              <a:gd name="connsiteX11" fmla="*/ 5181014 w 11202228"/>
              <a:gd name="connsiteY11" fmla="*/ 0 h 5599872"/>
              <a:gd name="connsiteX12" fmla="*/ 5671131 w 11202228"/>
              <a:gd name="connsiteY12" fmla="*/ 0 h 5599872"/>
              <a:gd name="connsiteX13" fmla="*/ 6161248 w 11202228"/>
              <a:gd name="connsiteY13" fmla="*/ 0 h 5599872"/>
              <a:gd name="connsiteX14" fmla="*/ 6651365 w 11202228"/>
              <a:gd name="connsiteY14" fmla="*/ 0 h 5599872"/>
              <a:gd name="connsiteX15" fmla="*/ 7328194 w 11202228"/>
              <a:gd name="connsiteY15" fmla="*/ 0 h 5599872"/>
              <a:gd name="connsiteX16" fmla="*/ 7724955 w 11202228"/>
              <a:gd name="connsiteY16" fmla="*/ 0 h 5599872"/>
              <a:gd name="connsiteX17" fmla="*/ 8308428 w 11202228"/>
              <a:gd name="connsiteY17" fmla="*/ 0 h 5599872"/>
              <a:gd name="connsiteX18" fmla="*/ 8705190 w 11202228"/>
              <a:gd name="connsiteY18" fmla="*/ 0 h 5599872"/>
              <a:gd name="connsiteX19" fmla="*/ 9475374 w 11202228"/>
              <a:gd name="connsiteY19" fmla="*/ 0 h 5599872"/>
              <a:gd name="connsiteX20" fmla="*/ 10268897 w 11202228"/>
              <a:gd name="connsiteY20" fmla="*/ 0 h 5599872"/>
              <a:gd name="connsiteX21" fmla="*/ 11202228 w 11202228"/>
              <a:gd name="connsiteY21" fmla="*/ 933331 h 5599872"/>
              <a:gd name="connsiteX22" fmla="*/ 11202228 w 11202228"/>
              <a:gd name="connsiteY22" fmla="*/ 1466647 h 5599872"/>
              <a:gd name="connsiteX23" fmla="*/ 11202228 w 11202228"/>
              <a:gd name="connsiteY23" fmla="*/ 1999962 h 5599872"/>
              <a:gd name="connsiteX24" fmla="*/ 11202228 w 11202228"/>
              <a:gd name="connsiteY24" fmla="*/ 2458614 h 5599872"/>
              <a:gd name="connsiteX25" fmla="*/ 11202228 w 11202228"/>
              <a:gd name="connsiteY25" fmla="*/ 2917265 h 5599872"/>
              <a:gd name="connsiteX26" fmla="*/ 11202228 w 11202228"/>
              <a:gd name="connsiteY26" fmla="*/ 3375917 h 5599872"/>
              <a:gd name="connsiteX27" fmla="*/ 11202228 w 11202228"/>
              <a:gd name="connsiteY27" fmla="*/ 3909233 h 5599872"/>
              <a:gd name="connsiteX28" fmla="*/ 11202228 w 11202228"/>
              <a:gd name="connsiteY28" fmla="*/ 4666541 h 5599872"/>
              <a:gd name="connsiteX29" fmla="*/ 10268897 w 11202228"/>
              <a:gd name="connsiteY29" fmla="*/ 5599872 h 5599872"/>
              <a:gd name="connsiteX30" fmla="*/ 9498713 w 11202228"/>
              <a:gd name="connsiteY30" fmla="*/ 5599872 h 5599872"/>
              <a:gd name="connsiteX31" fmla="*/ 8728529 w 11202228"/>
              <a:gd name="connsiteY31" fmla="*/ 5599872 h 5599872"/>
              <a:gd name="connsiteX32" fmla="*/ 8145056 w 11202228"/>
              <a:gd name="connsiteY32" fmla="*/ 5599872 h 5599872"/>
              <a:gd name="connsiteX33" fmla="*/ 7654939 w 11202228"/>
              <a:gd name="connsiteY33" fmla="*/ 5599872 h 5599872"/>
              <a:gd name="connsiteX34" fmla="*/ 7351533 w 11202228"/>
              <a:gd name="connsiteY34" fmla="*/ 5599872 h 5599872"/>
              <a:gd name="connsiteX35" fmla="*/ 6581348 w 11202228"/>
              <a:gd name="connsiteY35" fmla="*/ 5599872 h 5599872"/>
              <a:gd name="connsiteX36" fmla="*/ 6277943 w 11202228"/>
              <a:gd name="connsiteY36" fmla="*/ 5599872 h 5599872"/>
              <a:gd name="connsiteX37" fmla="*/ 5601114 w 11202228"/>
              <a:gd name="connsiteY37" fmla="*/ 5599872 h 5599872"/>
              <a:gd name="connsiteX38" fmla="*/ 5110997 w 11202228"/>
              <a:gd name="connsiteY38" fmla="*/ 5599872 h 5599872"/>
              <a:gd name="connsiteX39" fmla="*/ 4714235 w 11202228"/>
              <a:gd name="connsiteY39" fmla="*/ 5599872 h 5599872"/>
              <a:gd name="connsiteX40" fmla="*/ 4224118 w 11202228"/>
              <a:gd name="connsiteY40" fmla="*/ 5599872 h 5599872"/>
              <a:gd name="connsiteX41" fmla="*/ 3547289 w 11202228"/>
              <a:gd name="connsiteY41" fmla="*/ 5599872 h 5599872"/>
              <a:gd name="connsiteX42" fmla="*/ 2870461 w 11202228"/>
              <a:gd name="connsiteY42" fmla="*/ 5599872 h 5599872"/>
              <a:gd name="connsiteX43" fmla="*/ 2380344 w 11202228"/>
              <a:gd name="connsiteY43" fmla="*/ 5599872 h 5599872"/>
              <a:gd name="connsiteX44" fmla="*/ 1890227 w 11202228"/>
              <a:gd name="connsiteY44" fmla="*/ 5599872 h 5599872"/>
              <a:gd name="connsiteX45" fmla="*/ 933331 w 11202228"/>
              <a:gd name="connsiteY45" fmla="*/ 5599872 h 5599872"/>
              <a:gd name="connsiteX46" fmla="*/ 0 w 11202228"/>
              <a:gd name="connsiteY46" fmla="*/ 4666541 h 5599872"/>
              <a:gd name="connsiteX47" fmla="*/ 0 w 11202228"/>
              <a:gd name="connsiteY47" fmla="*/ 4095893 h 5599872"/>
              <a:gd name="connsiteX48" fmla="*/ 0 w 11202228"/>
              <a:gd name="connsiteY48" fmla="*/ 3674574 h 5599872"/>
              <a:gd name="connsiteX49" fmla="*/ 0 w 11202228"/>
              <a:gd name="connsiteY49" fmla="*/ 3066594 h 5599872"/>
              <a:gd name="connsiteX50" fmla="*/ 0 w 11202228"/>
              <a:gd name="connsiteY50" fmla="*/ 2570610 h 5599872"/>
              <a:gd name="connsiteX51" fmla="*/ 0 w 11202228"/>
              <a:gd name="connsiteY51" fmla="*/ 1999962 h 5599872"/>
              <a:gd name="connsiteX52" fmla="*/ 0 w 11202228"/>
              <a:gd name="connsiteY52" fmla="*/ 1541311 h 5599872"/>
              <a:gd name="connsiteX53" fmla="*/ 0 w 11202228"/>
              <a:gd name="connsiteY53" fmla="*/ 933331 h 5599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1202228" h="5599872" fill="none" extrusionOk="0">
                <a:moveTo>
                  <a:pt x="0" y="933331"/>
                </a:moveTo>
                <a:cubicBezTo>
                  <a:pt x="-67721" y="454835"/>
                  <a:pt x="436659" y="-66772"/>
                  <a:pt x="933331" y="0"/>
                </a:cubicBezTo>
                <a:cubicBezTo>
                  <a:pt x="1014652" y="-22345"/>
                  <a:pt x="1145125" y="838"/>
                  <a:pt x="1236737" y="0"/>
                </a:cubicBezTo>
                <a:cubicBezTo>
                  <a:pt x="1328349" y="-838"/>
                  <a:pt x="1393157" y="16195"/>
                  <a:pt x="1540143" y="0"/>
                </a:cubicBezTo>
                <a:cubicBezTo>
                  <a:pt x="1687129" y="-16195"/>
                  <a:pt x="1813676" y="7378"/>
                  <a:pt x="1936904" y="0"/>
                </a:cubicBezTo>
                <a:cubicBezTo>
                  <a:pt x="2060132" y="-7378"/>
                  <a:pt x="2164461" y="21834"/>
                  <a:pt x="2240310" y="0"/>
                </a:cubicBezTo>
                <a:cubicBezTo>
                  <a:pt x="2316159" y="-21834"/>
                  <a:pt x="2650626" y="15392"/>
                  <a:pt x="2917139" y="0"/>
                </a:cubicBezTo>
                <a:cubicBezTo>
                  <a:pt x="3183652" y="-15392"/>
                  <a:pt x="3149937" y="8919"/>
                  <a:pt x="3313900" y="0"/>
                </a:cubicBezTo>
                <a:cubicBezTo>
                  <a:pt x="3477863" y="-8919"/>
                  <a:pt x="3753970" y="42347"/>
                  <a:pt x="4084085" y="0"/>
                </a:cubicBezTo>
                <a:cubicBezTo>
                  <a:pt x="4414200" y="-42347"/>
                  <a:pt x="4284142" y="33920"/>
                  <a:pt x="4480846" y="0"/>
                </a:cubicBezTo>
                <a:cubicBezTo>
                  <a:pt x="4677550" y="-33920"/>
                  <a:pt x="4795869" y="38801"/>
                  <a:pt x="4877608" y="0"/>
                </a:cubicBezTo>
                <a:cubicBezTo>
                  <a:pt x="4959347" y="-38801"/>
                  <a:pt x="5042298" y="11914"/>
                  <a:pt x="5181014" y="0"/>
                </a:cubicBezTo>
                <a:cubicBezTo>
                  <a:pt x="5319730" y="-11914"/>
                  <a:pt x="5493273" y="3128"/>
                  <a:pt x="5671131" y="0"/>
                </a:cubicBezTo>
                <a:cubicBezTo>
                  <a:pt x="5848989" y="-3128"/>
                  <a:pt x="6041790" y="10741"/>
                  <a:pt x="6161248" y="0"/>
                </a:cubicBezTo>
                <a:cubicBezTo>
                  <a:pt x="6280706" y="-10741"/>
                  <a:pt x="6513769" y="53739"/>
                  <a:pt x="6651365" y="0"/>
                </a:cubicBezTo>
                <a:cubicBezTo>
                  <a:pt x="6788961" y="-53739"/>
                  <a:pt x="7020297" y="50046"/>
                  <a:pt x="7328194" y="0"/>
                </a:cubicBezTo>
                <a:cubicBezTo>
                  <a:pt x="7636091" y="-50046"/>
                  <a:pt x="7599664" y="15616"/>
                  <a:pt x="7724955" y="0"/>
                </a:cubicBezTo>
                <a:cubicBezTo>
                  <a:pt x="7850246" y="-15616"/>
                  <a:pt x="8041517" y="33004"/>
                  <a:pt x="8308428" y="0"/>
                </a:cubicBezTo>
                <a:cubicBezTo>
                  <a:pt x="8575339" y="-33004"/>
                  <a:pt x="8558442" y="28001"/>
                  <a:pt x="8705190" y="0"/>
                </a:cubicBezTo>
                <a:cubicBezTo>
                  <a:pt x="8851938" y="-28001"/>
                  <a:pt x="9256780" y="61378"/>
                  <a:pt x="9475374" y="0"/>
                </a:cubicBezTo>
                <a:cubicBezTo>
                  <a:pt x="9693968" y="-61378"/>
                  <a:pt x="9990325" y="75476"/>
                  <a:pt x="10268897" y="0"/>
                </a:cubicBezTo>
                <a:cubicBezTo>
                  <a:pt x="10804429" y="-5660"/>
                  <a:pt x="11234497" y="313088"/>
                  <a:pt x="11202228" y="933331"/>
                </a:cubicBezTo>
                <a:cubicBezTo>
                  <a:pt x="11222448" y="1168463"/>
                  <a:pt x="11173973" y="1266246"/>
                  <a:pt x="11202228" y="1466647"/>
                </a:cubicBezTo>
                <a:cubicBezTo>
                  <a:pt x="11230483" y="1667048"/>
                  <a:pt x="11167872" y="1829431"/>
                  <a:pt x="11202228" y="1999962"/>
                </a:cubicBezTo>
                <a:cubicBezTo>
                  <a:pt x="11236584" y="2170494"/>
                  <a:pt x="11164449" y="2249430"/>
                  <a:pt x="11202228" y="2458614"/>
                </a:cubicBezTo>
                <a:cubicBezTo>
                  <a:pt x="11240007" y="2667798"/>
                  <a:pt x="11180589" y="2778098"/>
                  <a:pt x="11202228" y="2917265"/>
                </a:cubicBezTo>
                <a:cubicBezTo>
                  <a:pt x="11223867" y="3056432"/>
                  <a:pt x="11149466" y="3243322"/>
                  <a:pt x="11202228" y="3375917"/>
                </a:cubicBezTo>
                <a:cubicBezTo>
                  <a:pt x="11254990" y="3508512"/>
                  <a:pt x="11148524" y="3798166"/>
                  <a:pt x="11202228" y="3909233"/>
                </a:cubicBezTo>
                <a:cubicBezTo>
                  <a:pt x="11255932" y="4020300"/>
                  <a:pt x="11136583" y="4344683"/>
                  <a:pt x="11202228" y="4666541"/>
                </a:cubicBezTo>
                <a:cubicBezTo>
                  <a:pt x="11205721" y="5163245"/>
                  <a:pt x="10736371" y="5634442"/>
                  <a:pt x="10268897" y="5599872"/>
                </a:cubicBezTo>
                <a:cubicBezTo>
                  <a:pt x="10050640" y="5611242"/>
                  <a:pt x="9704967" y="5578788"/>
                  <a:pt x="9498713" y="5599872"/>
                </a:cubicBezTo>
                <a:cubicBezTo>
                  <a:pt x="9292459" y="5620956"/>
                  <a:pt x="9043514" y="5552377"/>
                  <a:pt x="8728529" y="5599872"/>
                </a:cubicBezTo>
                <a:cubicBezTo>
                  <a:pt x="8413544" y="5647367"/>
                  <a:pt x="8299000" y="5558908"/>
                  <a:pt x="8145056" y="5599872"/>
                </a:cubicBezTo>
                <a:cubicBezTo>
                  <a:pt x="7991112" y="5640836"/>
                  <a:pt x="7893856" y="5573521"/>
                  <a:pt x="7654939" y="5599872"/>
                </a:cubicBezTo>
                <a:cubicBezTo>
                  <a:pt x="7416022" y="5626223"/>
                  <a:pt x="7464701" y="5575776"/>
                  <a:pt x="7351533" y="5599872"/>
                </a:cubicBezTo>
                <a:cubicBezTo>
                  <a:pt x="7238365" y="5623968"/>
                  <a:pt x="6890304" y="5572287"/>
                  <a:pt x="6581348" y="5599872"/>
                </a:cubicBezTo>
                <a:cubicBezTo>
                  <a:pt x="6272392" y="5627457"/>
                  <a:pt x="6397167" y="5576918"/>
                  <a:pt x="6277943" y="5599872"/>
                </a:cubicBezTo>
                <a:cubicBezTo>
                  <a:pt x="6158719" y="5622826"/>
                  <a:pt x="5788450" y="5557569"/>
                  <a:pt x="5601114" y="5599872"/>
                </a:cubicBezTo>
                <a:cubicBezTo>
                  <a:pt x="5413778" y="5642175"/>
                  <a:pt x="5276114" y="5573744"/>
                  <a:pt x="5110997" y="5599872"/>
                </a:cubicBezTo>
                <a:cubicBezTo>
                  <a:pt x="4945880" y="5626000"/>
                  <a:pt x="4887268" y="5561316"/>
                  <a:pt x="4714235" y="5599872"/>
                </a:cubicBezTo>
                <a:cubicBezTo>
                  <a:pt x="4541202" y="5638428"/>
                  <a:pt x="4458539" y="5566650"/>
                  <a:pt x="4224118" y="5599872"/>
                </a:cubicBezTo>
                <a:cubicBezTo>
                  <a:pt x="3989697" y="5633094"/>
                  <a:pt x="3884475" y="5564118"/>
                  <a:pt x="3547289" y="5599872"/>
                </a:cubicBezTo>
                <a:cubicBezTo>
                  <a:pt x="3210103" y="5635626"/>
                  <a:pt x="3105920" y="5537418"/>
                  <a:pt x="2870461" y="5599872"/>
                </a:cubicBezTo>
                <a:cubicBezTo>
                  <a:pt x="2635002" y="5662326"/>
                  <a:pt x="2585567" y="5549490"/>
                  <a:pt x="2380344" y="5599872"/>
                </a:cubicBezTo>
                <a:cubicBezTo>
                  <a:pt x="2175121" y="5650254"/>
                  <a:pt x="2054320" y="5565560"/>
                  <a:pt x="1890227" y="5599872"/>
                </a:cubicBezTo>
                <a:cubicBezTo>
                  <a:pt x="1726134" y="5634184"/>
                  <a:pt x="1125359" y="5556935"/>
                  <a:pt x="933331" y="5599872"/>
                </a:cubicBezTo>
                <a:cubicBezTo>
                  <a:pt x="415267" y="5752074"/>
                  <a:pt x="-41442" y="5154753"/>
                  <a:pt x="0" y="4666541"/>
                </a:cubicBezTo>
                <a:cubicBezTo>
                  <a:pt x="-64495" y="4453492"/>
                  <a:pt x="55221" y="4217104"/>
                  <a:pt x="0" y="4095893"/>
                </a:cubicBezTo>
                <a:cubicBezTo>
                  <a:pt x="-55221" y="3974682"/>
                  <a:pt x="33369" y="3807823"/>
                  <a:pt x="0" y="3674574"/>
                </a:cubicBezTo>
                <a:cubicBezTo>
                  <a:pt x="-33369" y="3541325"/>
                  <a:pt x="31714" y="3249990"/>
                  <a:pt x="0" y="3066594"/>
                </a:cubicBezTo>
                <a:cubicBezTo>
                  <a:pt x="-31714" y="2883198"/>
                  <a:pt x="21302" y="2680746"/>
                  <a:pt x="0" y="2570610"/>
                </a:cubicBezTo>
                <a:cubicBezTo>
                  <a:pt x="-21302" y="2460474"/>
                  <a:pt x="22059" y="2133664"/>
                  <a:pt x="0" y="1999962"/>
                </a:cubicBezTo>
                <a:cubicBezTo>
                  <a:pt x="-22059" y="1866260"/>
                  <a:pt x="23698" y="1655091"/>
                  <a:pt x="0" y="1541311"/>
                </a:cubicBezTo>
                <a:cubicBezTo>
                  <a:pt x="-23698" y="1427531"/>
                  <a:pt x="21232" y="1057096"/>
                  <a:pt x="0" y="933331"/>
                </a:cubicBezTo>
                <a:close/>
              </a:path>
              <a:path w="11202228" h="5599872" stroke="0" extrusionOk="0">
                <a:moveTo>
                  <a:pt x="0" y="933331"/>
                </a:moveTo>
                <a:cubicBezTo>
                  <a:pt x="-10641" y="355008"/>
                  <a:pt x="374325" y="-93785"/>
                  <a:pt x="933331" y="0"/>
                </a:cubicBezTo>
                <a:cubicBezTo>
                  <a:pt x="1049894" y="-232"/>
                  <a:pt x="1163396" y="5557"/>
                  <a:pt x="1236737" y="0"/>
                </a:cubicBezTo>
                <a:cubicBezTo>
                  <a:pt x="1310078" y="-5557"/>
                  <a:pt x="1537524" y="68960"/>
                  <a:pt x="1820210" y="0"/>
                </a:cubicBezTo>
                <a:cubicBezTo>
                  <a:pt x="2102896" y="-68960"/>
                  <a:pt x="2041882" y="8192"/>
                  <a:pt x="2123616" y="0"/>
                </a:cubicBezTo>
                <a:cubicBezTo>
                  <a:pt x="2205350" y="-8192"/>
                  <a:pt x="2561112" y="56199"/>
                  <a:pt x="2800444" y="0"/>
                </a:cubicBezTo>
                <a:cubicBezTo>
                  <a:pt x="3039776" y="-56199"/>
                  <a:pt x="3025175" y="12066"/>
                  <a:pt x="3197206" y="0"/>
                </a:cubicBezTo>
                <a:cubicBezTo>
                  <a:pt x="3369237" y="-12066"/>
                  <a:pt x="3364846" y="19335"/>
                  <a:pt x="3500612" y="0"/>
                </a:cubicBezTo>
                <a:cubicBezTo>
                  <a:pt x="3636378" y="-19335"/>
                  <a:pt x="3731819" y="7914"/>
                  <a:pt x="3804018" y="0"/>
                </a:cubicBezTo>
                <a:cubicBezTo>
                  <a:pt x="3876217" y="-7914"/>
                  <a:pt x="4241441" y="51392"/>
                  <a:pt x="4387490" y="0"/>
                </a:cubicBezTo>
                <a:cubicBezTo>
                  <a:pt x="4533539" y="-51392"/>
                  <a:pt x="4605643" y="40019"/>
                  <a:pt x="4784252" y="0"/>
                </a:cubicBezTo>
                <a:cubicBezTo>
                  <a:pt x="4962861" y="-40019"/>
                  <a:pt x="5009349" y="27010"/>
                  <a:pt x="5087658" y="0"/>
                </a:cubicBezTo>
                <a:cubicBezTo>
                  <a:pt x="5165967" y="-27010"/>
                  <a:pt x="5486488" y="47081"/>
                  <a:pt x="5857842" y="0"/>
                </a:cubicBezTo>
                <a:cubicBezTo>
                  <a:pt x="6229196" y="-47081"/>
                  <a:pt x="6328973" y="65601"/>
                  <a:pt x="6534671" y="0"/>
                </a:cubicBezTo>
                <a:cubicBezTo>
                  <a:pt x="6740369" y="-65601"/>
                  <a:pt x="6739320" y="9653"/>
                  <a:pt x="6931432" y="0"/>
                </a:cubicBezTo>
                <a:cubicBezTo>
                  <a:pt x="7123544" y="-9653"/>
                  <a:pt x="7353071" y="20849"/>
                  <a:pt x="7514905" y="0"/>
                </a:cubicBezTo>
                <a:cubicBezTo>
                  <a:pt x="7676739" y="-20849"/>
                  <a:pt x="7713859" y="15443"/>
                  <a:pt x="7818311" y="0"/>
                </a:cubicBezTo>
                <a:cubicBezTo>
                  <a:pt x="7922763" y="-15443"/>
                  <a:pt x="8094997" y="31743"/>
                  <a:pt x="8308428" y="0"/>
                </a:cubicBezTo>
                <a:cubicBezTo>
                  <a:pt x="8521859" y="-31743"/>
                  <a:pt x="8496813" y="11873"/>
                  <a:pt x="8611834" y="0"/>
                </a:cubicBezTo>
                <a:cubicBezTo>
                  <a:pt x="8726855" y="-11873"/>
                  <a:pt x="8848164" y="30862"/>
                  <a:pt x="8915240" y="0"/>
                </a:cubicBezTo>
                <a:cubicBezTo>
                  <a:pt x="8982316" y="-30862"/>
                  <a:pt x="9297285" y="56492"/>
                  <a:pt x="9405357" y="0"/>
                </a:cubicBezTo>
                <a:cubicBezTo>
                  <a:pt x="9513429" y="-56492"/>
                  <a:pt x="10077189" y="97433"/>
                  <a:pt x="10268897" y="0"/>
                </a:cubicBezTo>
                <a:cubicBezTo>
                  <a:pt x="10688333" y="-107287"/>
                  <a:pt x="11257306" y="419979"/>
                  <a:pt x="11202228" y="933331"/>
                </a:cubicBezTo>
                <a:cubicBezTo>
                  <a:pt x="11249849" y="1036812"/>
                  <a:pt x="11196791" y="1250299"/>
                  <a:pt x="11202228" y="1391983"/>
                </a:cubicBezTo>
                <a:cubicBezTo>
                  <a:pt x="11207665" y="1533667"/>
                  <a:pt x="11171826" y="1735112"/>
                  <a:pt x="11202228" y="1925298"/>
                </a:cubicBezTo>
                <a:cubicBezTo>
                  <a:pt x="11232630" y="2115484"/>
                  <a:pt x="11185404" y="2269345"/>
                  <a:pt x="11202228" y="2533278"/>
                </a:cubicBezTo>
                <a:cubicBezTo>
                  <a:pt x="11219052" y="2797211"/>
                  <a:pt x="11147982" y="2789330"/>
                  <a:pt x="11202228" y="3029262"/>
                </a:cubicBezTo>
                <a:cubicBezTo>
                  <a:pt x="11256474" y="3269194"/>
                  <a:pt x="11168425" y="3370071"/>
                  <a:pt x="11202228" y="3599910"/>
                </a:cubicBezTo>
                <a:cubicBezTo>
                  <a:pt x="11236031" y="3829749"/>
                  <a:pt x="11142702" y="4009441"/>
                  <a:pt x="11202228" y="4133225"/>
                </a:cubicBezTo>
                <a:cubicBezTo>
                  <a:pt x="11261754" y="4257009"/>
                  <a:pt x="11194736" y="4496990"/>
                  <a:pt x="11202228" y="4666541"/>
                </a:cubicBezTo>
                <a:cubicBezTo>
                  <a:pt x="11254982" y="5210723"/>
                  <a:pt x="10757060" y="5639656"/>
                  <a:pt x="10268897" y="5599872"/>
                </a:cubicBezTo>
                <a:cubicBezTo>
                  <a:pt x="10202574" y="5622856"/>
                  <a:pt x="10101438" y="5589828"/>
                  <a:pt x="9965491" y="5599872"/>
                </a:cubicBezTo>
                <a:cubicBezTo>
                  <a:pt x="9829544" y="5609916"/>
                  <a:pt x="9740637" y="5591787"/>
                  <a:pt x="9662085" y="5599872"/>
                </a:cubicBezTo>
                <a:cubicBezTo>
                  <a:pt x="9583533" y="5607957"/>
                  <a:pt x="9191705" y="5511680"/>
                  <a:pt x="8891901" y="5599872"/>
                </a:cubicBezTo>
                <a:cubicBezTo>
                  <a:pt x="8592097" y="5688064"/>
                  <a:pt x="8409540" y="5599195"/>
                  <a:pt x="8215072" y="5599872"/>
                </a:cubicBezTo>
                <a:cubicBezTo>
                  <a:pt x="8020604" y="5600549"/>
                  <a:pt x="7852858" y="5547378"/>
                  <a:pt x="7724955" y="5599872"/>
                </a:cubicBezTo>
                <a:cubicBezTo>
                  <a:pt x="7597052" y="5652366"/>
                  <a:pt x="7376010" y="5547149"/>
                  <a:pt x="7234838" y="5599872"/>
                </a:cubicBezTo>
                <a:cubicBezTo>
                  <a:pt x="7093666" y="5652595"/>
                  <a:pt x="6969196" y="5573917"/>
                  <a:pt x="6838076" y="5599872"/>
                </a:cubicBezTo>
                <a:cubicBezTo>
                  <a:pt x="6706956" y="5625827"/>
                  <a:pt x="6355451" y="5541099"/>
                  <a:pt x="6161248" y="5599872"/>
                </a:cubicBezTo>
                <a:cubicBezTo>
                  <a:pt x="5967045" y="5658645"/>
                  <a:pt x="5848551" y="5576904"/>
                  <a:pt x="5577775" y="5599872"/>
                </a:cubicBezTo>
                <a:cubicBezTo>
                  <a:pt x="5306999" y="5622840"/>
                  <a:pt x="5300011" y="5544400"/>
                  <a:pt x="5087658" y="5599872"/>
                </a:cubicBezTo>
                <a:cubicBezTo>
                  <a:pt x="4875305" y="5655344"/>
                  <a:pt x="4823010" y="5597209"/>
                  <a:pt x="4597541" y="5599872"/>
                </a:cubicBezTo>
                <a:cubicBezTo>
                  <a:pt x="4372072" y="5602535"/>
                  <a:pt x="4157299" y="5573402"/>
                  <a:pt x="3920712" y="5599872"/>
                </a:cubicBezTo>
                <a:cubicBezTo>
                  <a:pt x="3684125" y="5626342"/>
                  <a:pt x="3409353" y="5560929"/>
                  <a:pt x="3150528" y="5599872"/>
                </a:cubicBezTo>
                <a:cubicBezTo>
                  <a:pt x="2891703" y="5638815"/>
                  <a:pt x="2811426" y="5571020"/>
                  <a:pt x="2660411" y="5599872"/>
                </a:cubicBezTo>
                <a:cubicBezTo>
                  <a:pt x="2509396" y="5628724"/>
                  <a:pt x="2224859" y="5583885"/>
                  <a:pt x="1983582" y="5599872"/>
                </a:cubicBezTo>
                <a:cubicBezTo>
                  <a:pt x="1742305" y="5615859"/>
                  <a:pt x="1145978" y="5533284"/>
                  <a:pt x="933331" y="5599872"/>
                </a:cubicBezTo>
                <a:cubicBezTo>
                  <a:pt x="404625" y="5473743"/>
                  <a:pt x="69299" y="5076565"/>
                  <a:pt x="0" y="4666541"/>
                </a:cubicBezTo>
                <a:cubicBezTo>
                  <a:pt x="-63725" y="4503096"/>
                  <a:pt x="32000" y="4322776"/>
                  <a:pt x="0" y="4133225"/>
                </a:cubicBezTo>
                <a:cubicBezTo>
                  <a:pt x="-32000" y="3943674"/>
                  <a:pt x="11366" y="3785635"/>
                  <a:pt x="0" y="3637242"/>
                </a:cubicBezTo>
                <a:cubicBezTo>
                  <a:pt x="-11366" y="3488849"/>
                  <a:pt x="40260" y="3190689"/>
                  <a:pt x="0" y="3066594"/>
                </a:cubicBezTo>
                <a:cubicBezTo>
                  <a:pt x="-40260" y="2942499"/>
                  <a:pt x="32021" y="2779315"/>
                  <a:pt x="0" y="2570610"/>
                </a:cubicBezTo>
                <a:cubicBezTo>
                  <a:pt x="-32021" y="2361905"/>
                  <a:pt x="3898" y="2158966"/>
                  <a:pt x="0" y="2037295"/>
                </a:cubicBezTo>
                <a:cubicBezTo>
                  <a:pt x="-3898" y="1915625"/>
                  <a:pt x="15639" y="1764106"/>
                  <a:pt x="0" y="1541311"/>
                </a:cubicBezTo>
                <a:cubicBezTo>
                  <a:pt x="-15639" y="1318516"/>
                  <a:pt x="56010" y="1098758"/>
                  <a:pt x="0" y="933331"/>
                </a:cubicBezTo>
                <a:close/>
              </a:path>
            </a:pathLst>
          </a:custGeom>
          <a:solidFill>
            <a:schemeClr val="bg1">
              <a:alpha val="87000"/>
            </a:schemeClr>
          </a:solidFill>
          <a:ln>
            <a:extLst>
              <a:ext uri="{C807C97D-BFC1-408E-A445-0C87EB9F89A2}">
                <ask:lineSketchStyleProps xmlns:ask="http://schemas.microsoft.com/office/drawing/2018/sketchyshapes" sd="1527365312">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字魂107号-萌趣欢乐体" panose="020F0502020204030204"/>
              <a:ea typeface="字魂107号-萌趣欢乐体"/>
              <a:cs typeface="+mn-cs"/>
            </a:endParaRPr>
          </a:p>
        </p:txBody>
      </p:sp>
      <p:sp>
        <p:nvSpPr>
          <p:cNvPr id="8" name="TextBox 7">
            <a:extLst>
              <a:ext uri="{FF2B5EF4-FFF2-40B4-BE49-F238E27FC236}">
                <a16:creationId xmlns:a16="http://schemas.microsoft.com/office/drawing/2014/main" id="{BB0FAD76-BC0C-B938-4DAC-4562CC0E30D2}"/>
              </a:ext>
            </a:extLst>
          </p:cNvPr>
          <p:cNvSpPr txBox="1"/>
          <p:nvPr/>
        </p:nvSpPr>
        <p:spPr>
          <a:xfrm>
            <a:off x="1135117" y="1097214"/>
            <a:ext cx="9986655" cy="4401205"/>
          </a:xfrm>
          <a:prstGeom prst="rect">
            <a:avLst/>
          </a:prstGeom>
          <a:noFill/>
        </p:spPr>
        <p:txBody>
          <a:bodyPr wrap="square">
            <a:spAutoFit/>
          </a:bodyPr>
          <a:lstStyle/>
          <a:p>
            <a:pPr marL="571500" marR="0" lvl="0" indent="-5715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Bước 1</a:t>
            </a:r>
            <a:r>
              <a:rPr lang="en-US" sz="4000" b="1" dirty="0">
                <a:solidFill>
                  <a:prstClr val="black"/>
                </a:solidFill>
                <a:latin typeface="Calibri" panose="020F0502020204030204" pitchFamily="34" charset="0"/>
                <a:cs typeface="Calibri" panose="020F0502020204030204" pitchFamily="34" charset="0"/>
              </a:rPr>
              <a:t>: </a:t>
            </a:r>
            <a:r>
              <a:rPr lang="en-US" sz="4000" dirty="0" err="1">
                <a:solidFill>
                  <a:prstClr val="black"/>
                </a:solidFill>
                <a:latin typeface="Calibri" panose="020F0502020204030204" pitchFamily="34" charset="0"/>
                <a:cs typeface="Calibri" panose="020F0502020204030204" pitchFamily="34" charset="0"/>
              </a:rPr>
              <a:t>Xem</a:t>
            </a:r>
            <a:r>
              <a:rPr lang="en-US" sz="4000" dirty="0">
                <a:solidFill>
                  <a:prstClr val="black"/>
                </a:solidFill>
                <a:latin typeface="Calibri" panose="020F0502020204030204" pitchFamily="34" charset="0"/>
                <a:cs typeface="Calibri" panose="020F0502020204030204" pitchFamily="34" charset="0"/>
              </a:rPr>
              <a:t> </a:t>
            </a:r>
            <a:r>
              <a:rPr kumimoji="0" lang="vi-VN" sz="4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lại bản vẽ thiết kế được lựa chọn.</a:t>
            </a:r>
          </a:p>
          <a:p>
            <a:pPr marL="571500" marR="0" lvl="0" indent="-5715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Bước 2: </a:t>
            </a:r>
            <a:r>
              <a:rPr kumimoji="0" lang="vi-VN" sz="4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Cả lớp cho ý kiến đề xuất về những nội dung cần điều chỉnh của bản thiết kế cho phù hợp với thực tế.</a:t>
            </a:r>
          </a:p>
          <a:p>
            <a:pPr marL="571500" marR="0" lvl="0" indent="-5715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Bước 3: </a:t>
            </a:r>
            <a:r>
              <a:rPr kumimoji="0" lang="vi-VN" sz="4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Xây dựng kế hoạch. Phân công nhiệm vụ cụ thể từng thành viên.</a:t>
            </a:r>
          </a:p>
        </p:txBody>
      </p:sp>
      <p:sp>
        <p:nvSpPr>
          <p:cNvPr id="9" name="TextBox 15">
            <a:extLst>
              <a:ext uri="{FF2B5EF4-FFF2-40B4-BE49-F238E27FC236}">
                <a16:creationId xmlns:a16="http://schemas.microsoft.com/office/drawing/2014/main" id="{83028FB2-AF6E-40C0-A21F-6F56F51AA8F8}"/>
              </a:ext>
            </a:extLst>
          </p:cNvPr>
          <p:cNvSpPr txBox="1"/>
          <p:nvPr/>
        </p:nvSpPr>
        <p:spPr>
          <a:xfrm>
            <a:off x="0" y="6044270"/>
            <a:ext cx="609600" cy="369332"/>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lumMod val="50000"/>
                  </a:prstClr>
                </a:solidFill>
                <a:effectLst/>
                <a:uLnTx/>
                <a:uFillTx/>
                <a:latin typeface="字魂107号-萌趣欢乐体" panose="020F0502020204030204"/>
                <a:cs typeface="+mn-cs"/>
              </a:rPr>
              <a:t>8</a:t>
            </a:r>
          </a:p>
        </p:txBody>
      </p:sp>
    </p:spTree>
    <p:extLst>
      <p:ext uri="{BB962C8B-B14F-4D97-AF65-F5344CB8AC3E}">
        <p14:creationId xmlns:p14="http://schemas.microsoft.com/office/powerpoint/2010/main" val="134490947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6" name="Rectangle: Rounded Corners 6">
            <a:extLst>
              <a:ext uri="{FF2B5EF4-FFF2-40B4-BE49-F238E27FC236}">
                <a16:creationId xmlns:a16="http://schemas.microsoft.com/office/drawing/2014/main" id="{92CA6CAF-6706-43EA-AB8A-97551000DD0D}"/>
              </a:ext>
            </a:extLst>
          </p:cNvPr>
          <p:cNvSpPr/>
          <p:nvPr/>
        </p:nvSpPr>
        <p:spPr>
          <a:xfrm>
            <a:off x="108857" y="201537"/>
            <a:ext cx="8849613" cy="2250115"/>
          </a:xfrm>
          <a:custGeom>
            <a:avLst/>
            <a:gdLst>
              <a:gd name="connsiteX0" fmla="*/ 0 w 8849613"/>
              <a:gd name="connsiteY0" fmla="*/ 375026 h 2250115"/>
              <a:gd name="connsiteX1" fmla="*/ 737318 w 8849613"/>
              <a:gd name="connsiteY1" fmla="*/ 0 h 2250115"/>
              <a:gd name="connsiteX2" fmla="*/ 977003 w 8849613"/>
              <a:gd name="connsiteY2" fmla="*/ 0 h 2250115"/>
              <a:gd name="connsiteX3" fmla="*/ 1216690 w 8849613"/>
              <a:gd name="connsiteY3" fmla="*/ 0 h 2250115"/>
              <a:gd name="connsiteX4" fmla="*/ 1530126 w 8849613"/>
              <a:gd name="connsiteY4" fmla="*/ 0 h 2250115"/>
              <a:gd name="connsiteX5" fmla="*/ 1769813 w 8849613"/>
              <a:gd name="connsiteY5" fmla="*/ 0 h 2250115"/>
              <a:gd name="connsiteX6" fmla="*/ 2304499 w 8849613"/>
              <a:gd name="connsiteY6" fmla="*/ 0 h 2250115"/>
              <a:gd name="connsiteX7" fmla="*/ 2617935 w 8849613"/>
              <a:gd name="connsiteY7" fmla="*/ 0 h 2250115"/>
              <a:gd name="connsiteX8" fmla="*/ 3226371 w 8849613"/>
              <a:gd name="connsiteY8" fmla="*/ 0 h 2250115"/>
              <a:gd name="connsiteX9" fmla="*/ 3539807 w 8849613"/>
              <a:gd name="connsiteY9" fmla="*/ 0 h 2250115"/>
              <a:gd name="connsiteX10" fmla="*/ 3853244 w 8849613"/>
              <a:gd name="connsiteY10" fmla="*/ 0 h 2250115"/>
              <a:gd name="connsiteX11" fmla="*/ 4092931 w 8849613"/>
              <a:gd name="connsiteY11" fmla="*/ 0 h 2250115"/>
              <a:gd name="connsiteX12" fmla="*/ 4480117 w 8849613"/>
              <a:gd name="connsiteY12" fmla="*/ 0 h 2250115"/>
              <a:gd name="connsiteX13" fmla="*/ 4867303 w 8849613"/>
              <a:gd name="connsiteY13" fmla="*/ 0 h 2250115"/>
              <a:gd name="connsiteX14" fmla="*/ 5254488 w 8849613"/>
              <a:gd name="connsiteY14" fmla="*/ 0 h 2250115"/>
              <a:gd name="connsiteX15" fmla="*/ 5789175 w 8849613"/>
              <a:gd name="connsiteY15" fmla="*/ 0 h 2250115"/>
              <a:gd name="connsiteX16" fmla="*/ 6102610 w 8849613"/>
              <a:gd name="connsiteY16" fmla="*/ 0 h 2250115"/>
              <a:gd name="connsiteX17" fmla="*/ 6563546 w 8849613"/>
              <a:gd name="connsiteY17" fmla="*/ 0 h 2250115"/>
              <a:gd name="connsiteX18" fmla="*/ 6876984 w 8849613"/>
              <a:gd name="connsiteY18" fmla="*/ 0 h 2250115"/>
              <a:gd name="connsiteX19" fmla="*/ 7485420 w 8849613"/>
              <a:gd name="connsiteY19" fmla="*/ 0 h 2250115"/>
              <a:gd name="connsiteX20" fmla="*/ 8112291 w 8849613"/>
              <a:gd name="connsiteY20" fmla="*/ 0 h 2250115"/>
              <a:gd name="connsiteX21" fmla="*/ 8849613 w 8849613"/>
              <a:gd name="connsiteY21" fmla="*/ 375026 h 2250115"/>
              <a:gd name="connsiteX22" fmla="*/ 8849613 w 8849613"/>
              <a:gd name="connsiteY22" fmla="*/ 589320 h 2250115"/>
              <a:gd name="connsiteX23" fmla="*/ 8849613 w 8849613"/>
              <a:gd name="connsiteY23" fmla="*/ 803614 h 2250115"/>
              <a:gd name="connsiteX24" fmla="*/ 8849613 w 8849613"/>
              <a:gd name="connsiteY24" fmla="*/ 987907 h 2250115"/>
              <a:gd name="connsiteX25" fmla="*/ 8849613 w 8849613"/>
              <a:gd name="connsiteY25" fmla="*/ 1172201 h 2250115"/>
              <a:gd name="connsiteX26" fmla="*/ 8849613 w 8849613"/>
              <a:gd name="connsiteY26" fmla="*/ 1356494 h 2250115"/>
              <a:gd name="connsiteX27" fmla="*/ 8849613 w 8849613"/>
              <a:gd name="connsiteY27" fmla="*/ 1570788 h 2250115"/>
              <a:gd name="connsiteX28" fmla="*/ 8849613 w 8849613"/>
              <a:gd name="connsiteY28" fmla="*/ 1875087 h 2250115"/>
              <a:gd name="connsiteX29" fmla="*/ 8112291 w 8849613"/>
              <a:gd name="connsiteY29" fmla="*/ 2250115 h 2250115"/>
              <a:gd name="connsiteX30" fmla="*/ 7503856 w 8849613"/>
              <a:gd name="connsiteY30" fmla="*/ 2250115 h 2250115"/>
              <a:gd name="connsiteX31" fmla="*/ 6895422 w 8849613"/>
              <a:gd name="connsiteY31" fmla="*/ 2250115 h 2250115"/>
              <a:gd name="connsiteX32" fmla="*/ 6434486 w 8849613"/>
              <a:gd name="connsiteY32" fmla="*/ 2250115 h 2250115"/>
              <a:gd name="connsiteX33" fmla="*/ 6047300 w 8849613"/>
              <a:gd name="connsiteY33" fmla="*/ 2250115 h 2250115"/>
              <a:gd name="connsiteX34" fmla="*/ 5807612 w 8849613"/>
              <a:gd name="connsiteY34" fmla="*/ 2250115 h 2250115"/>
              <a:gd name="connsiteX35" fmla="*/ 5199177 w 8849613"/>
              <a:gd name="connsiteY35" fmla="*/ 2250115 h 2250115"/>
              <a:gd name="connsiteX36" fmla="*/ 4959490 w 8849613"/>
              <a:gd name="connsiteY36" fmla="*/ 2250115 h 2250115"/>
              <a:gd name="connsiteX37" fmla="*/ 4424803 w 8849613"/>
              <a:gd name="connsiteY37" fmla="*/ 2250115 h 2250115"/>
              <a:gd name="connsiteX38" fmla="*/ 4037618 w 8849613"/>
              <a:gd name="connsiteY38" fmla="*/ 2250115 h 2250115"/>
              <a:gd name="connsiteX39" fmla="*/ 3724182 w 8849613"/>
              <a:gd name="connsiteY39" fmla="*/ 2250115 h 2250115"/>
              <a:gd name="connsiteX40" fmla="*/ 3336996 w 8849613"/>
              <a:gd name="connsiteY40" fmla="*/ 2250115 h 2250115"/>
              <a:gd name="connsiteX41" fmla="*/ 2802309 w 8849613"/>
              <a:gd name="connsiteY41" fmla="*/ 2250115 h 2250115"/>
              <a:gd name="connsiteX42" fmla="*/ 2267624 w 8849613"/>
              <a:gd name="connsiteY42" fmla="*/ 2250115 h 2250115"/>
              <a:gd name="connsiteX43" fmla="*/ 1880438 w 8849613"/>
              <a:gd name="connsiteY43" fmla="*/ 2250115 h 2250115"/>
              <a:gd name="connsiteX44" fmla="*/ 1493252 w 8849613"/>
              <a:gd name="connsiteY44" fmla="*/ 2250115 h 2250115"/>
              <a:gd name="connsiteX45" fmla="*/ 737318 w 8849613"/>
              <a:gd name="connsiteY45" fmla="*/ 2250115 h 2250115"/>
              <a:gd name="connsiteX46" fmla="*/ 0 w 8849613"/>
              <a:gd name="connsiteY46" fmla="*/ 1875087 h 2250115"/>
              <a:gd name="connsiteX47" fmla="*/ 0 w 8849613"/>
              <a:gd name="connsiteY47" fmla="*/ 1645792 h 2250115"/>
              <a:gd name="connsiteX48" fmla="*/ 0 w 8849613"/>
              <a:gd name="connsiteY48" fmla="*/ 1476499 h 2250115"/>
              <a:gd name="connsiteX49" fmla="*/ 0 w 8849613"/>
              <a:gd name="connsiteY49" fmla="*/ 1232204 h 2250115"/>
              <a:gd name="connsiteX50" fmla="*/ 0 w 8849613"/>
              <a:gd name="connsiteY50" fmla="*/ 1032909 h 2250115"/>
              <a:gd name="connsiteX51" fmla="*/ 0 w 8849613"/>
              <a:gd name="connsiteY51" fmla="*/ 803614 h 2250115"/>
              <a:gd name="connsiteX52" fmla="*/ 0 w 8849613"/>
              <a:gd name="connsiteY52" fmla="*/ 619321 h 2250115"/>
              <a:gd name="connsiteX53" fmla="*/ 0 w 8849613"/>
              <a:gd name="connsiteY53" fmla="*/ 375026 h 2250115"/>
              <a:gd name="connsiteX0" fmla="*/ 0 w 8849613"/>
              <a:gd name="connsiteY0" fmla="*/ 375026 h 2250115"/>
              <a:gd name="connsiteX1" fmla="*/ 737318 w 8849613"/>
              <a:gd name="connsiteY1" fmla="*/ 0 h 2250115"/>
              <a:gd name="connsiteX2" fmla="*/ 977003 w 8849613"/>
              <a:gd name="connsiteY2" fmla="*/ 0 h 2250115"/>
              <a:gd name="connsiteX3" fmla="*/ 1437940 w 8849613"/>
              <a:gd name="connsiteY3" fmla="*/ 0 h 2250115"/>
              <a:gd name="connsiteX4" fmla="*/ 1677627 w 8849613"/>
              <a:gd name="connsiteY4" fmla="*/ 0 h 2250115"/>
              <a:gd name="connsiteX5" fmla="*/ 2212312 w 8849613"/>
              <a:gd name="connsiteY5" fmla="*/ 0 h 2250115"/>
              <a:gd name="connsiteX6" fmla="*/ 2525748 w 8849613"/>
              <a:gd name="connsiteY6" fmla="*/ 0 h 2250115"/>
              <a:gd name="connsiteX7" fmla="*/ 2765435 w 8849613"/>
              <a:gd name="connsiteY7" fmla="*/ 0 h 2250115"/>
              <a:gd name="connsiteX8" fmla="*/ 3005121 w 8849613"/>
              <a:gd name="connsiteY8" fmla="*/ 0 h 2250115"/>
              <a:gd name="connsiteX9" fmla="*/ 3466057 w 8849613"/>
              <a:gd name="connsiteY9" fmla="*/ 0 h 2250115"/>
              <a:gd name="connsiteX10" fmla="*/ 3779495 w 8849613"/>
              <a:gd name="connsiteY10" fmla="*/ 0 h 2250115"/>
              <a:gd name="connsiteX11" fmla="*/ 4019180 w 8849613"/>
              <a:gd name="connsiteY11" fmla="*/ 0 h 2250115"/>
              <a:gd name="connsiteX12" fmla="*/ 4627615 w 8849613"/>
              <a:gd name="connsiteY12" fmla="*/ 0 h 2250115"/>
              <a:gd name="connsiteX13" fmla="*/ 5162303 w 8849613"/>
              <a:gd name="connsiteY13" fmla="*/ 0 h 2250115"/>
              <a:gd name="connsiteX14" fmla="*/ 5475737 w 8849613"/>
              <a:gd name="connsiteY14" fmla="*/ 0 h 2250115"/>
              <a:gd name="connsiteX15" fmla="*/ 5936674 w 8849613"/>
              <a:gd name="connsiteY15" fmla="*/ 0 h 2250115"/>
              <a:gd name="connsiteX16" fmla="*/ 6176360 w 8849613"/>
              <a:gd name="connsiteY16" fmla="*/ 0 h 2250115"/>
              <a:gd name="connsiteX17" fmla="*/ 6563546 w 8849613"/>
              <a:gd name="connsiteY17" fmla="*/ 0 h 2250115"/>
              <a:gd name="connsiteX18" fmla="*/ 6803234 w 8849613"/>
              <a:gd name="connsiteY18" fmla="*/ 0 h 2250115"/>
              <a:gd name="connsiteX19" fmla="*/ 7042921 w 8849613"/>
              <a:gd name="connsiteY19" fmla="*/ 0 h 2250115"/>
              <a:gd name="connsiteX20" fmla="*/ 7430106 w 8849613"/>
              <a:gd name="connsiteY20" fmla="*/ 0 h 2250115"/>
              <a:gd name="connsiteX21" fmla="*/ 8112291 w 8849613"/>
              <a:gd name="connsiteY21" fmla="*/ 0 h 2250115"/>
              <a:gd name="connsiteX22" fmla="*/ 8849613 w 8849613"/>
              <a:gd name="connsiteY22" fmla="*/ 375026 h 2250115"/>
              <a:gd name="connsiteX23" fmla="*/ 8849613 w 8849613"/>
              <a:gd name="connsiteY23" fmla="*/ 559319 h 2250115"/>
              <a:gd name="connsiteX24" fmla="*/ 8849613 w 8849613"/>
              <a:gd name="connsiteY24" fmla="*/ 773614 h 2250115"/>
              <a:gd name="connsiteX25" fmla="*/ 8849613 w 8849613"/>
              <a:gd name="connsiteY25" fmla="*/ 1017909 h 2250115"/>
              <a:gd name="connsiteX26" fmla="*/ 8849613 w 8849613"/>
              <a:gd name="connsiteY26" fmla="*/ 1217203 h 2250115"/>
              <a:gd name="connsiteX27" fmla="*/ 8849613 w 8849613"/>
              <a:gd name="connsiteY27" fmla="*/ 1446498 h 2250115"/>
              <a:gd name="connsiteX28" fmla="*/ 8849613 w 8849613"/>
              <a:gd name="connsiteY28" fmla="*/ 1660792 h 2250115"/>
              <a:gd name="connsiteX29" fmla="*/ 8849613 w 8849613"/>
              <a:gd name="connsiteY29" fmla="*/ 1875087 h 2250115"/>
              <a:gd name="connsiteX30" fmla="*/ 8112291 w 8849613"/>
              <a:gd name="connsiteY30" fmla="*/ 2250115 h 2250115"/>
              <a:gd name="connsiteX31" fmla="*/ 7872605 w 8849613"/>
              <a:gd name="connsiteY31" fmla="*/ 2250115 h 2250115"/>
              <a:gd name="connsiteX32" fmla="*/ 7632918 w 8849613"/>
              <a:gd name="connsiteY32" fmla="*/ 2250115 h 2250115"/>
              <a:gd name="connsiteX33" fmla="*/ 7024483 w 8849613"/>
              <a:gd name="connsiteY33" fmla="*/ 2250115 h 2250115"/>
              <a:gd name="connsiteX34" fmla="*/ 6489796 w 8849613"/>
              <a:gd name="connsiteY34" fmla="*/ 2250115 h 2250115"/>
              <a:gd name="connsiteX35" fmla="*/ 6102610 w 8849613"/>
              <a:gd name="connsiteY35" fmla="*/ 2250115 h 2250115"/>
              <a:gd name="connsiteX36" fmla="*/ 5715425 w 8849613"/>
              <a:gd name="connsiteY36" fmla="*/ 2250115 h 2250115"/>
              <a:gd name="connsiteX37" fmla="*/ 5401988 w 8849613"/>
              <a:gd name="connsiteY37" fmla="*/ 2250115 h 2250115"/>
              <a:gd name="connsiteX38" fmla="*/ 4867303 w 8849613"/>
              <a:gd name="connsiteY38" fmla="*/ 2250115 h 2250115"/>
              <a:gd name="connsiteX39" fmla="*/ 4406366 w 8849613"/>
              <a:gd name="connsiteY39" fmla="*/ 2250115 h 2250115"/>
              <a:gd name="connsiteX40" fmla="*/ 4019180 w 8849613"/>
              <a:gd name="connsiteY40" fmla="*/ 2250115 h 2250115"/>
              <a:gd name="connsiteX41" fmla="*/ 3631995 w 8849613"/>
              <a:gd name="connsiteY41" fmla="*/ 2250115 h 2250115"/>
              <a:gd name="connsiteX42" fmla="*/ 3097309 w 8849613"/>
              <a:gd name="connsiteY42" fmla="*/ 2250115 h 2250115"/>
              <a:gd name="connsiteX43" fmla="*/ 2488873 w 8849613"/>
              <a:gd name="connsiteY43" fmla="*/ 2250115 h 2250115"/>
              <a:gd name="connsiteX44" fmla="*/ 2101687 w 8849613"/>
              <a:gd name="connsiteY44" fmla="*/ 2250115 h 2250115"/>
              <a:gd name="connsiteX45" fmla="*/ 1567002 w 8849613"/>
              <a:gd name="connsiteY45" fmla="*/ 2250115 h 2250115"/>
              <a:gd name="connsiteX46" fmla="*/ 737318 w 8849613"/>
              <a:gd name="connsiteY46" fmla="*/ 2250115 h 2250115"/>
              <a:gd name="connsiteX47" fmla="*/ 0 w 8849613"/>
              <a:gd name="connsiteY47" fmla="*/ 1875087 h 2250115"/>
              <a:gd name="connsiteX48" fmla="*/ 0 w 8849613"/>
              <a:gd name="connsiteY48" fmla="*/ 1660792 h 2250115"/>
              <a:gd name="connsiteX49" fmla="*/ 0 w 8849613"/>
              <a:gd name="connsiteY49" fmla="*/ 1461499 h 2250115"/>
              <a:gd name="connsiteX50" fmla="*/ 0 w 8849613"/>
              <a:gd name="connsiteY50" fmla="*/ 1232204 h 2250115"/>
              <a:gd name="connsiteX51" fmla="*/ 0 w 8849613"/>
              <a:gd name="connsiteY51" fmla="*/ 1032909 h 2250115"/>
              <a:gd name="connsiteX52" fmla="*/ 0 w 8849613"/>
              <a:gd name="connsiteY52" fmla="*/ 818615 h 2250115"/>
              <a:gd name="connsiteX53" fmla="*/ 0 w 8849613"/>
              <a:gd name="connsiteY53" fmla="*/ 619321 h 2250115"/>
              <a:gd name="connsiteX54" fmla="*/ 0 w 8849613"/>
              <a:gd name="connsiteY54" fmla="*/ 375026 h 2250115"/>
              <a:gd name="connsiteX0" fmla="*/ 0 w 8849613"/>
              <a:gd name="connsiteY0" fmla="*/ 375026 h 2250115"/>
              <a:gd name="connsiteX1" fmla="*/ 737318 w 8849613"/>
              <a:gd name="connsiteY1" fmla="*/ 0 h 2250115"/>
              <a:gd name="connsiteX2" fmla="*/ 977003 w 8849613"/>
              <a:gd name="connsiteY2" fmla="*/ 0 h 2250115"/>
              <a:gd name="connsiteX3" fmla="*/ 1216690 w 8849613"/>
              <a:gd name="connsiteY3" fmla="*/ 0 h 2250115"/>
              <a:gd name="connsiteX4" fmla="*/ 1530126 w 8849613"/>
              <a:gd name="connsiteY4" fmla="*/ 0 h 2250115"/>
              <a:gd name="connsiteX5" fmla="*/ 1769813 w 8849613"/>
              <a:gd name="connsiteY5" fmla="*/ 0 h 2250115"/>
              <a:gd name="connsiteX6" fmla="*/ 2304499 w 8849613"/>
              <a:gd name="connsiteY6" fmla="*/ 0 h 2250115"/>
              <a:gd name="connsiteX7" fmla="*/ 2617935 w 8849613"/>
              <a:gd name="connsiteY7" fmla="*/ 0 h 2250115"/>
              <a:gd name="connsiteX8" fmla="*/ 3226371 w 8849613"/>
              <a:gd name="connsiteY8" fmla="*/ 0 h 2250115"/>
              <a:gd name="connsiteX9" fmla="*/ 3539807 w 8849613"/>
              <a:gd name="connsiteY9" fmla="*/ 0 h 2250115"/>
              <a:gd name="connsiteX10" fmla="*/ 3853244 w 8849613"/>
              <a:gd name="connsiteY10" fmla="*/ 0 h 2250115"/>
              <a:gd name="connsiteX11" fmla="*/ 4092931 w 8849613"/>
              <a:gd name="connsiteY11" fmla="*/ 0 h 2250115"/>
              <a:gd name="connsiteX12" fmla="*/ 4480117 w 8849613"/>
              <a:gd name="connsiteY12" fmla="*/ 0 h 2250115"/>
              <a:gd name="connsiteX13" fmla="*/ 4867303 w 8849613"/>
              <a:gd name="connsiteY13" fmla="*/ 0 h 2250115"/>
              <a:gd name="connsiteX14" fmla="*/ 5254488 w 8849613"/>
              <a:gd name="connsiteY14" fmla="*/ 0 h 2250115"/>
              <a:gd name="connsiteX15" fmla="*/ 5789175 w 8849613"/>
              <a:gd name="connsiteY15" fmla="*/ 0 h 2250115"/>
              <a:gd name="connsiteX16" fmla="*/ 6102610 w 8849613"/>
              <a:gd name="connsiteY16" fmla="*/ 0 h 2250115"/>
              <a:gd name="connsiteX17" fmla="*/ 6563546 w 8849613"/>
              <a:gd name="connsiteY17" fmla="*/ 0 h 2250115"/>
              <a:gd name="connsiteX18" fmla="*/ 6876984 w 8849613"/>
              <a:gd name="connsiteY18" fmla="*/ 0 h 2250115"/>
              <a:gd name="connsiteX19" fmla="*/ 7485420 w 8849613"/>
              <a:gd name="connsiteY19" fmla="*/ 0 h 2250115"/>
              <a:gd name="connsiteX20" fmla="*/ 8112291 w 8849613"/>
              <a:gd name="connsiteY20" fmla="*/ 0 h 2250115"/>
              <a:gd name="connsiteX21" fmla="*/ 8849613 w 8849613"/>
              <a:gd name="connsiteY21" fmla="*/ 375026 h 2250115"/>
              <a:gd name="connsiteX22" fmla="*/ 8849613 w 8849613"/>
              <a:gd name="connsiteY22" fmla="*/ 589320 h 2250115"/>
              <a:gd name="connsiteX23" fmla="*/ 8849613 w 8849613"/>
              <a:gd name="connsiteY23" fmla="*/ 803614 h 2250115"/>
              <a:gd name="connsiteX24" fmla="*/ 8849613 w 8849613"/>
              <a:gd name="connsiteY24" fmla="*/ 987907 h 2250115"/>
              <a:gd name="connsiteX25" fmla="*/ 8849613 w 8849613"/>
              <a:gd name="connsiteY25" fmla="*/ 1172201 h 2250115"/>
              <a:gd name="connsiteX26" fmla="*/ 8849613 w 8849613"/>
              <a:gd name="connsiteY26" fmla="*/ 1356494 h 2250115"/>
              <a:gd name="connsiteX27" fmla="*/ 8849613 w 8849613"/>
              <a:gd name="connsiteY27" fmla="*/ 1570788 h 2250115"/>
              <a:gd name="connsiteX28" fmla="*/ 8849613 w 8849613"/>
              <a:gd name="connsiteY28" fmla="*/ 1875087 h 2250115"/>
              <a:gd name="connsiteX29" fmla="*/ 8112291 w 8849613"/>
              <a:gd name="connsiteY29" fmla="*/ 2250115 h 2250115"/>
              <a:gd name="connsiteX30" fmla="*/ 7503856 w 8849613"/>
              <a:gd name="connsiteY30" fmla="*/ 2250115 h 2250115"/>
              <a:gd name="connsiteX31" fmla="*/ 6895422 w 8849613"/>
              <a:gd name="connsiteY31" fmla="*/ 2250115 h 2250115"/>
              <a:gd name="connsiteX32" fmla="*/ 6434486 w 8849613"/>
              <a:gd name="connsiteY32" fmla="*/ 2250115 h 2250115"/>
              <a:gd name="connsiteX33" fmla="*/ 6047300 w 8849613"/>
              <a:gd name="connsiteY33" fmla="*/ 2250115 h 2250115"/>
              <a:gd name="connsiteX34" fmla="*/ 5807612 w 8849613"/>
              <a:gd name="connsiteY34" fmla="*/ 2250115 h 2250115"/>
              <a:gd name="connsiteX35" fmla="*/ 5199177 w 8849613"/>
              <a:gd name="connsiteY35" fmla="*/ 2250115 h 2250115"/>
              <a:gd name="connsiteX36" fmla="*/ 4959490 w 8849613"/>
              <a:gd name="connsiteY36" fmla="*/ 2250115 h 2250115"/>
              <a:gd name="connsiteX37" fmla="*/ 4424803 w 8849613"/>
              <a:gd name="connsiteY37" fmla="*/ 2250115 h 2250115"/>
              <a:gd name="connsiteX38" fmla="*/ 4037618 w 8849613"/>
              <a:gd name="connsiteY38" fmla="*/ 2250115 h 2250115"/>
              <a:gd name="connsiteX39" fmla="*/ 3724182 w 8849613"/>
              <a:gd name="connsiteY39" fmla="*/ 2250115 h 2250115"/>
              <a:gd name="connsiteX40" fmla="*/ 3336996 w 8849613"/>
              <a:gd name="connsiteY40" fmla="*/ 2250115 h 2250115"/>
              <a:gd name="connsiteX41" fmla="*/ 2802309 w 8849613"/>
              <a:gd name="connsiteY41" fmla="*/ 2250115 h 2250115"/>
              <a:gd name="connsiteX42" fmla="*/ 2267624 w 8849613"/>
              <a:gd name="connsiteY42" fmla="*/ 2250115 h 2250115"/>
              <a:gd name="connsiteX43" fmla="*/ 1880438 w 8849613"/>
              <a:gd name="connsiteY43" fmla="*/ 2250115 h 2250115"/>
              <a:gd name="connsiteX44" fmla="*/ 1493252 w 8849613"/>
              <a:gd name="connsiteY44" fmla="*/ 2250115 h 2250115"/>
              <a:gd name="connsiteX45" fmla="*/ 737318 w 8849613"/>
              <a:gd name="connsiteY45" fmla="*/ 2250115 h 2250115"/>
              <a:gd name="connsiteX46" fmla="*/ 0 w 8849613"/>
              <a:gd name="connsiteY46" fmla="*/ 1875087 h 2250115"/>
              <a:gd name="connsiteX47" fmla="*/ 0 w 8849613"/>
              <a:gd name="connsiteY47" fmla="*/ 1645792 h 2250115"/>
              <a:gd name="connsiteX48" fmla="*/ 0 w 8849613"/>
              <a:gd name="connsiteY48" fmla="*/ 1476499 h 2250115"/>
              <a:gd name="connsiteX49" fmla="*/ 0 w 8849613"/>
              <a:gd name="connsiteY49" fmla="*/ 1232204 h 2250115"/>
              <a:gd name="connsiteX50" fmla="*/ 0 w 8849613"/>
              <a:gd name="connsiteY50" fmla="*/ 1032909 h 2250115"/>
              <a:gd name="connsiteX51" fmla="*/ 0 w 8849613"/>
              <a:gd name="connsiteY51" fmla="*/ 803614 h 2250115"/>
              <a:gd name="connsiteX52" fmla="*/ 0 w 8849613"/>
              <a:gd name="connsiteY52" fmla="*/ 619321 h 2250115"/>
              <a:gd name="connsiteX53" fmla="*/ 0 w 8849613"/>
              <a:gd name="connsiteY53" fmla="*/ 375026 h 2250115"/>
              <a:gd name="connsiteX0" fmla="*/ 0 w 8849613"/>
              <a:gd name="connsiteY0" fmla="*/ 375026 h 2250115"/>
              <a:gd name="connsiteX1" fmla="*/ 737318 w 8849613"/>
              <a:gd name="connsiteY1" fmla="*/ 0 h 2250115"/>
              <a:gd name="connsiteX2" fmla="*/ 977003 w 8849613"/>
              <a:gd name="connsiteY2" fmla="*/ 0 h 2250115"/>
              <a:gd name="connsiteX3" fmla="*/ 1216690 w 8849613"/>
              <a:gd name="connsiteY3" fmla="*/ 0 h 2250115"/>
              <a:gd name="connsiteX4" fmla="*/ 1530126 w 8849613"/>
              <a:gd name="connsiteY4" fmla="*/ 0 h 2250115"/>
              <a:gd name="connsiteX5" fmla="*/ 1769813 w 8849613"/>
              <a:gd name="connsiteY5" fmla="*/ 0 h 2250115"/>
              <a:gd name="connsiteX6" fmla="*/ 2304499 w 8849613"/>
              <a:gd name="connsiteY6" fmla="*/ 0 h 2250115"/>
              <a:gd name="connsiteX7" fmla="*/ 2617935 w 8849613"/>
              <a:gd name="connsiteY7" fmla="*/ 0 h 2250115"/>
              <a:gd name="connsiteX8" fmla="*/ 3226371 w 8849613"/>
              <a:gd name="connsiteY8" fmla="*/ 0 h 2250115"/>
              <a:gd name="connsiteX9" fmla="*/ 3539807 w 8849613"/>
              <a:gd name="connsiteY9" fmla="*/ 0 h 2250115"/>
              <a:gd name="connsiteX10" fmla="*/ 3853244 w 8849613"/>
              <a:gd name="connsiteY10" fmla="*/ 0 h 2250115"/>
              <a:gd name="connsiteX11" fmla="*/ 4092931 w 8849613"/>
              <a:gd name="connsiteY11" fmla="*/ 0 h 2250115"/>
              <a:gd name="connsiteX12" fmla="*/ 4480117 w 8849613"/>
              <a:gd name="connsiteY12" fmla="*/ 0 h 2250115"/>
              <a:gd name="connsiteX13" fmla="*/ 4867303 w 8849613"/>
              <a:gd name="connsiteY13" fmla="*/ 0 h 2250115"/>
              <a:gd name="connsiteX14" fmla="*/ 5254488 w 8849613"/>
              <a:gd name="connsiteY14" fmla="*/ 0 h 2250115"/>
              <a:gd name="connsiteX15" fmla="*/ 5789175 w 8849613"/>
              <a:gd name="connsiteY15" fmla="*/ 0 h 2250115"/>
              <a:gd name="connsiteX16" fmla="*/ 6102610 w 8849613"/>
              <a:gd name="connsiteY16" fmla="*/ 0 h 2250115"/>
              <a:gd name="connsiteX17" fmla="*/ 6563546 w 8849613"/>
              <a:gd name="connsiteY17" fmla="*/ 0 h 2250115"/>
              <a:gd name="connsiteX18" fmla="*/ 6876984 w 8849613"/>
              <a:gd name="connsiteY18" fmla="*/ 0 h 2250115"/>
              <a:gd name="connsiteX19" fmla="*/ 7485420 w 8849613"/>
              <a:gd name="connsiteY19" fmla="*/ 0 h 2250115"/>
              <a:gd name="connsiteX20" fmla="*/ 8112291 w 8849613"/>
              <a:gd name="connsiteY20" fmla="*/ 0 h 2250115"/>
              <a:gd name="connsiteX21" fmla="*/ 8849613 w 8849613"/>
              <a:gd name="connsiteY21" fmla="*/ 375026 h 2250115"/>
              <a:gd name="connsiteX22" fmla="*/ 8849613 w 8849613"/>
              <a:gd name="connsiteY22" fmla="*/ 589320 h 2250115"/>
              <a:gd name="connsiteX23" fmla="*/ 8849613 w 8849613"/>
              <a:gd name="connsiteY23" fmla="*/ 803614 h 2250115"/>
              <a:gd name="connsiteX24" fmla="*/ 8849613 w 8849613"/>
              <a:gd name="connsiteY24" fmla="*/ 987907 h 2250115"/>
              <a:gd name="connsiteX25" fmla="*/ 8849613 w 8849613"/>
              <a:gd name="connsiteY25" fmla="*/ 1172201 h 2250115"/>
              <a:gd name="connsiteX26" fmla="*/ 8849613 w 8849613"/>
              <a:gd name="connsiteY26" fmla="*/ 1356494 h 2250115"/>
              <a:gd name="connsiteX27" fmla="*/ 8849613 w 8849613"/>
              <a:gd name="connsiteY27" fmla="*/ 1570788 h 2250115"/>
              <a:gd name="connsiteX28" fmla="*/ 8849613 w 8849613"/>
              <a:gd name="connsiteY28" fmla="*/ 1875087 h 2250115"/>
              <a:gd name="connsiteX29" fmla="*/ 8112291 w 8849613"/>
              <a:gd name="connsiteY29" fmla="*/ 2250115 h 2250115"/>
              <a:gd name="connsiteX30" fmla="*/ 7503856 w 8849613"/>
              <a:gd name="connsiteY30" fmla="*/ 2250115 h 2250115"/>
              <a:gd name="connsiteX31" fmla="*/ 6895422 w 8849613"/>
              <a:gd name="connsiteY31" fmla="*/ 2250115 h 2250115"/>
              <a:gd name="connsiteX32" fmla="*/ 6434486 w 8849613"/>
              <a:gd name="connsiteY32" fmla="*/ 2250115 h 2250115"/>
              <a:gd name="connsiteX33" fmla="*/ 6047300 w 8849613"/>
              <a:gd name="connsiteY33" fmla="*/ 2250115 h 2250115"/>
              <a:gd name="connsiteX34" fmla="*/ 5807612 w 8849613"/>
              <a:gd name="connsiteY34" fmla="*/ 2250115 h 2250115"/>
              <a:gd name="connsiteX35" fmla="*/ 5199177 w 8849613"/>
              <a:gd name="connsiteY35" fmla="*/ 2250115 h 2250115"/>
              <a:gd name="connsiteX36" fmla="*/ 4959490 w 8849613"/>
              <a:gd name="connsiteY36" fmla="*/ 2250115 h 2250115"/>
              <a:gd name="connsiteX37" fmla="*/ 4424803 w 8849613"/>
              <a:gd name="connsiteY37" fmla="*/ 2250115 h 2250115"/>
              <a:gd name="connsiteX38" fmla="*/ 4037618 w 8849613"/>
              <a:gd name="connsiteY38" fmla="*/ 2250115 h 2250115"/>
              <a:gd name="connsiteX39" fmla="*/ 3724182 w 8849613"/>
              <a:gd name="connsiteY39" fmla="*/ 2250115 h 2250115"/>
              <a:gd name="connsiteX40" fmla="*/ 3336996 w 8849613"/>
              <a:gd name="connsiteY40" fmla="*/ 2250115 h 2250115"/>
              <a:gd name="connsiteX41" fmla="*/ 2802309 w 8849613"/>
              <a:gd name="connsiteY41" fmla="*/ 2250115 h 2250115"/>
              <a:gd name="connsiteX42" fmla="*/ 2267624 w 8849613"/>
              <a:gd name="connsiteY42" fmla="*/ 2250115 h 2250115"/>
              <a:gd name="connsiteX43" fmla="*/ 1880438 w 8849613"/>
              <a:gd name="connsiteY43" fmla="*/ 2250115 h 2250115"/>
              <a:gd name="connsiteX44" fmla="*/ 1493252 w 8849613"/>
              <a:gd name="connsiteY44" fmla="*/ 2250115 h 2250115"/>
              <a:gd name="connsiteX45" fmla="*/ 737318 w 8849613"/>
              <a:gd name="connsiteY45" fmla="*/ 2250115 h 2250115"/>
              <a:gd name="connsiteX46" fmla="*/ 0 w 8849613"/>
              <a:gd name="connsiteY46" fmla="*/ 1875087 h 2250115"/>
              <a:gd name="connsiteX47" fmla="*/ 0 w 8849613"/>
              <a:gd name="connsiteY47" fmla="*/ 1645792 h 2250115"/>
              <a:gd name="connsiteX48" fmla="*/ 0 w 8849613"/>
              <a:gd name="connsiteY48" fmla="*/ 1476499 h 2250115"/>
              <a:gd name="connsiteX49" fmla="*/ 0 w 8849613"/>
              <a:gd name="connsiteY49" fmla="*/ 1232204 h 2250115"/>
              <a:gd name="connsiteX50" fmla="*/ 0 w 8849613"/>
              <a:gd name="connsiteY50" fmla="*/ 1032909 h 2250115"/>
              <a:gd name="connsiteX51" fmla="*/ 0 w 8849613"/>
              <a:gd name="connsiteY51" fmla="*/ 803614 h 2250115"/>
              <a:gd name="connsiteX52" fmla="*/ 0 w 8849613"/>
              <a:gd name="connsiteY52" fmla="*/ 619321 h 2250115"/>
              <a:gd name="connsiteX53" fmla="*/ 0 w 8849613"/>
              <a:gd name="connsiteY53" fmla="*/ 375026 h 2250115"/>
              <a:gd name="connsiteX0" fmla="*/ 0 w 8849613"/>
              <a:gd name="connsiteY0" fmla="*/ 375026 h 2250115"/>
              <a:gd name="connsiteX1" fmla="*/ 737318 w 8849613"/>
              <a:gd name="connsiteY1" fmla="*/ 0 h 2250115"/>
              <a:gd name="connsiteX2" fmla="*/ 977003 w 8849613"/>
              <a:gd name="connsiteY2" fmla="*/ 0 h 2250115"/>
              <a:gd name="connsiteX3" fmla="*/ 1216690 w 8849613"/>
              <a:gd name="connsiteY3" fmla="*/ 0 h 2250115"/>
              <a:gd name="connsiteX4" fmla="*/ 1530126 w 8849613"/>
              <a:gd name="connsiteY4" fmla="*/ 0 h 2250115"/>
              <a:gd name="connsiteX5" fmla="*/ 1769813 w 8849613"/>
              <a:gd name="connsiteY5" fmla="*/ 0 h 2250115"/>
              <a:gd name="connsiteX6" fmla="*/ 2304499 w 8849613"/>
              <a:gd name="connsiteY6" fmla="*/ 0 h 2250115"/>
              <a:gd name="connsiteX7" fmla="*/ 2617935 w 8849613"/>
              <a:gd name="connsiteY7" fmla="*/ 0 h 2250115"/>
              <a:gd name="connsiteX8" fmla="*/ 3226371 w 8849613"/>
              <a:gd name="connsiteY8" fmla="*/ 0 h 2250115"/>
              <a:gd name="connsiteX9" fmla="*/ 3539807 w 8849613"/>
              <a:gd name="connsiteY9" fmla="*/ 0 h 2250115"/>
              <a:gd name="connsiteX10" fmla="*/ 3853244 w 8849613"/>
              <a:gd name="connsiteY10" fmla="*/ 0 h 2250115"/>
              <a:gd name="connsiteX11" fmla="*/ 4092931 w 8849613"/>
              <a:gd name="connsiteY11" fmla="*/ 0 h 2250115"/>
              <a:gd name="connsiteX12" fmla="*/ 4480117 w 8849613"/>
              <a:gd name="connsiteY12" fmla="*/ 0 h 2250115"/>
              <a:gd name="connsiteX13" fmla="*/ 4867303 w 8849613"/>
              <a:gd name="connsiteY13" fmla="*/ 0 h 2250115"/>
              <a:gd name="connsiteX14" fmla="*/ 5254488 w 8849613"/>
              <a:gd name="connsiteY14" fmla="*/ 0 h 2250115"/>
              <a:gd name="connsiteX15" fmla="*/ 5789175 w 8849613"/>
              <a:gd name="connsiteY15" fmla="*/ 0 h 2250115"/>
              <a:gd name="connsiteX16" fmla="*/ 6102610 w 8849613"/>
              <a:gd name="connsiteY16" fmla="*/ 0 h 2250115"/>
              <a:gd name="connsiteX17" fmla="*/ 6563546 w 8849613"/>
              <a:gd name="connsiteY17" fmla="*/ 0 h 2250115"/>
              <a:gd name="connsiteX18" fmla="*/ 6876984 w 8849613"/>
              <a:gd name="connsiteY18" fmla="*/ 0 h 2250115"/>
              <a:gd name="connsiteX19" fmla="*/ 7485420 w 8849613"/>
              <a:gd name="connsiteY19" fmla="*/ 0 h 2250115"/>
              <a:gd name="connsiteX20" fmla="*/ 8112291 w 8849613"/>
              <a:gd name="connsiteY20" fmla="*/ 0 h 2250115"/>
              <a:gd name="connsiteX21" fmla="*/ 8849613 w 8849613"/>
              <a:gd name="connsiteY21" fmla="*/ 375026 h 2250115"/>
              <a:gd name="connsiteX22" fmla="*/ 8849613 w 8849613"/>
              <a:gd name="connsiteY22" fmla="*/ 589320 h 2250115"/>
              <a:gd name="connsiteX23" fmla="*/ 8849613 w 8849613"/>
              <a:gd name="connsiteY23" fmla="*/ 803614 h 2250115"/>
              <a:gd name="connsiteX24" fmla="*/ 8849613 w 8849613"/>
              <a:gd name="connsiteY24" fmla="*/ 987907 h 2250115"/>
              <a:gd name="connsiteX25" fmla="*/ 8849613 w 8849613"/>
              <a:gd name="connsiteY25" fmla="*/ 1172201 h 2250115"/>
              <a:gd name="connsiteX26" fmla="*/ 8849613 w 8849613"/>
              <a:gd name="connsiteY26" fmla="*/ 1356494 h 2250115"/>
              <a:gd name="connsiteX27" fmla="*/ 8849613 w 8849613"/>
              <a:gd name="connsiteY27" fmla="*/ 1570788 h 2250115"/>
              <a:gd name="connsiteX28" fmla="*/ 8849613 w 8849613"/>
              <a:gd name="connsiteY28" fmla="*/ 1875087 h 2250115"/>
              <a:gd name="connsiteX29" fmla="*/ 8112291 w 8849613"/>
              <a:gd name="connsiteY29" fmla="*/ 2250115 h 2250115"/>
              <a:gd name="connsiteX30" fmla="*/ 7503856 w 8849613"/>
              <a:gd name="connsiteY30" fmla="*/ 2250115 h 2250115"/>
              <a:gd name="connsiteX31" fmla="*/ 6895422 w 8849613"/>
              <a:gd name="connsiteY31" fmla="*/ 2250115 h 2250115"/>
              <a:gd name="connsiteX32" fmla="*/ 6434486 w 8849613"/>
              <a:gd name="connsiteY32" fmla="*/ 2250115 h 2250115"/>
              <a:gd name="connsiteX33" fmla="*/ 6047300 w 8849613"/>
              <a:gd name="connsiteY33" fmla="*/ 2250115 h 2250115"/>
              <a:gd name="connsiteX34" fmla="*/ 5807612 w 8849613"/>
              <a:gd name="connsiteY34" fmla="*/ 2250115 h 2250115"/>
              <a:gd name="connsiteX35" fmla="*/ 5199177 w 8849613"/>
              <a:gd name="connsiteY35" fmla="*/ 2250115 h 2250115"/>
              <a:gd name="connsiteX36" fmla="*/ 4959490 w 8849613"/>
              <a:gd name="connsiteY36" fmla="*/ 2250115 h 2250115"/>
              <a:gd name="connsiteX37" fmla="*/ 4424803 w 8849613"/>
              <a:gd name="connsiteY37" fmla="*/ 2250115 h 2250115"/>
              <a:gd name="connsiteX38" fmla="*/ 4037618 w 8849613"/>
              <a:gd name="connsiteY38" fmla="*/ 2250115 h 2250115"/>
              <a:gd name="connsiteX39" fmla="*/ 3724182 w 8849613"/>
              <a:gd name="connsiteY39" fmla="*/ 2250115 h 2250115"/>
              <a:gd name="connsiteX40" fmla="*/ 3336996 w 8849613"/>
              <a:gd name="connsiteY40" fmla="*/ 2250115 h 2250115"/>
              <a:gd name="connsiteX41" fmla="*/ 2802309 w 8849613"/>
              <a:gd name="connsiteY41" fmla="*/ 2250115 h 2250115"/>
              <a:gd name="connsiteX42" fmla="*/ 2267624 w 8849613"/>
              <a:gd name="connsiteY42" fmla="*/ 2250115 h 2250115"/>
              <a:gd name="connsiteX43" fmla="*/ 1880438 w 8849613"/>
              <a:gd name="connsiteY43" fmla="*/ 2250115 h 2250115"/>
              <a:gd name="connsiteX44" fmla="*/ 1493252 w 8849613"/>
              <a:gd name="connsiteY44" fmla="*/ 2250115 h 2250115"/>
              <a:gd name="connsiteX45" fmla="*/ 737318 w 8849613"/>
              <a:gd name="connsiteY45" fmla="*/ 2250115 h 2250115"/>
              <a:gd name="connsiteX46" fmla="*/ 0 w 8849613"/>
              <a:gd name="connsiteY46" fmla="*/ 1875087 h 2250115"/>
              <a:gd name="connsiteX47" fmla="*/ 0 w 8849613"/>
              <a:gd name="connsiteY47" fmla="*/ 1645792 h 2250115"/>
              <a:gd name="connsiteX48" fmla="*/ 0 w 8849613"/>
              <a:gd name="connsiteY48" fmla="*/ 1476499 h 2250115"/>
              <a:gd name="connsiteX49" fmla="*/ 0 w 8849613"/>
              <a:gd name="connsiteY49" fmla="*/ 1232204 h 2250115"/>
              <a:gd name="connsiteX50" fmla="*/ 0 w 8849613"/>
              <a:gd name="connsiteY50" fmla="*/ 1032909 h 2250115"/>
              <a:gd name="connsiteX51" fmla="*/ 0 w 8849613"/>
              <a:gd name="connsiteY51" fmla="*/ 803614 h 2250115"/>
              <a:gd name="connsiteX52" fmla="*/ 0 w 8849613"/>
              <a:gd name="connsiteY52" fmla="*/ 619321 h 2250115"/>
              <a:gd name="connsiteX53" fmla="*/ 0 w 8849613"/>
              <a:gd name="connsiteY53" fmla="*/ 375026 h 225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8849613" h="2250115" fill="none" extrusionOk="0">
                <a:moveTo>
                  <a:pt x="0" y="375026"/>
                </a:moveTo>
                <a:cubicBezTo>
                  <a:pt x="-61836" y="374538"/>
                  <a:pt x="511202" y="19328"/>
                  <a:pt x="737318" y="0"/>
                </a:cubicBezTo>
                <a:cubicBezTo>
                  <a:pt x="814592" y="-24559"/>
                  <a:pt x="950247" y="13912"/>
                  <a:pt x="977003" y="0"/>
                </a:cubicBezTo>
                <a:cubicBezTo>
                  <a:pt x="1044089" y="-20969"/>
                  <a:pt x="1082265" y="11723"/>
                  <a:pt x="1216690" y="0"/>
                </a:cubicBezTo>
                <a:cubicBezTo>
                  <a:pt x="1379232" y="-9680"/>
                  <a:pt x="1398293" y="-19313"/>
                  <a:pt x="1530126" y="0"/>
                </a:cubicBezTo>
                <a:cubicBezTo>
                  <a:pt x="1609548" y="-27997"/>
                  <a:pt x="1727348" y="-14977"/>
                  <a:pt x="1769813" y="0"/>
                </a:cubicBezTo>
                <a:cubicBezTo>
                  <a:pt x="1833169" y="-82845"/>
                  <a:pt x="2166834" y="25606"/>
                  <a:pt x="2304499" y="0"/>
                </a:cubicBezTo>
                <a:cubicBezTo>
                  <a:pt x="2514371" y="-24465"/>
                  <a:pt x="2469475" y="-7926"/>
                  <a:pt x="2617935" y="0"/>
                </a:cubicBezTo>
                <a:cubicBezTo>
                  <a:pt x="2850754" y="5686"/>
                  <a:pt x="3094725" y="36273"/>
                  <a:pt x="3226371" y="0"/>
                </a:cubicBezTo>
                <a:cubicBezTo>
                  <a:pt x="3444374" y="10344"/>
                  <a:pt x="3347381" y="25516"/>
                  <a:pt x="3539807" y="0"/>
                </a:cubicBezTo>
                <a:cubicBezTo>
                  <a:pt x="3689576" y="19979"/>
                  <a:pt x="3793611" y="-23759"/>
                  <a:pt x="3853244" y="0"/>
                </a:cubicBezTo>
                <a:cubicBezTo>
                  <a:pt x="3902859" y="32090"/>
                  <a:pt x="4048996" y="9266"/>
                  <a:pt x="4092931" y="0"/>
                </a:cubicBezTo>
                <a:cubicBezTo>
                  <a:pt x="4293480" y="8096"/>
                  <a:pt x="4349659" y="-29049"/>
                  <a:pt x="4480117" y="0"/>
                </a:cubicBezTo>
                <a:cubicBezTo>
                  <a:pt x="4648281" y="-57254"/>
                  <a:pt x="4709315" y="-41507"/>
                  <a:pt x="4867303" y="0"/>
                </a:cubicBezTo>
                <a:cubicBezTo>
                  <a:pt x="4978848" y="-72797"/>
                  <a:pt x="5098479" y="45553"/>
                  <a:pt x="5254488" y="0"/>
                </a:cubicBezTo>
                <a:cubicBezTo>
                  <a:pt x="5358676" y="-122527"/>
                  <a:pt x="5581299" y="-81297"/>
                  <a:pt x="5789175" y="0"/>
                </a:cubicBezTo>
                <a:cubicBezTo>
                  <a:pt x="6055159" y="-41601"/>
                  <a:pt x="6032172" y="26882"/>
                  <a:pt x="6102610" y="0"/>
                </a:cubicBezTo>
                <a:cubicBezTo>
                  <a:pt x="6066479" y="16517"/>
                  <a:pt x="6483284" y="50162"/>
                  <a:pt x="6563546" y="0"/>
                </a:cubicBezTo>
                <a:cubicBezTo>
                  <a:pt x="6777524" y="4132"/>
                  <a:pt x="6751734" y="6755"/>
                  <a:pt x="6876984" y="0"/>
                </a:cubicBezTo>
                <a:cubicBezTo>
                  <a:pt x="6884446" y="-73104"/>
                  <a:pt x="7214120" y="-16030"/>
                  <a:pt x="7485420" y="0"/>
                </a:cubicBezTo>
                <a:cubicBezTo>
                  <a:pt x="7736120" y="38274"/>
                  <a:pt x="7790345" y="37124"/>
                  <a:pt x="8112291" y="0"/>
                </a:cubicBezTo>
                <a:cubicBezTo>
                  <a:pt x="8326587" y="141241"/>
                  <a:pt x="9020288" y="28436"/>
                  <a:pt x="8849613" y="375026"/>
                </a:cubicBezTo>
                <a:cubicBezTo>
                  <a:pt x="8816144" y="462417"/>
                  <a:pt x="8795865" y="531746"/>
                  <a:pt x="8849613" y="589320"/>
                </a:cubicBezTo>
                <a:cubicBezTo>
                  <a:pt x="8952177" y="707731"/>
                  <a:pt x="8749834" y="670501"/>
                  <a:pt x="8849613" y="803614"/>
                </a:cubicBezTo>
                <a:cubicBezTo>
                  <a:pt x="8854831" y="839271"/>
                  <a:pt x="8848604" y="889876"/>
                  <a:pt x="8849613" y="987907"/>
                </a:cubicBezTo>
                <a:cubicBezTo>
                  <a:pt x="8847064" y="1079146"/>
                  <a:pt x="8852777" y="1099733"/>
                  <a:pt x="8849613" y="1172201"/>
                </a:cubicBezTo>
                <a:cubicBezTo>
                  <a:pt x="8876851" y="1187988"/>
                  <a:pt x="8779401" y="1292949"/>
                  <a:pt x="8849613" y="1356494"/>
                </a:cubicBezTo>
                <a:cubicBezTo>
                  <a:pt x="8926147" y="1396619"/>
                  <a:pt x="8806657" y="1548991"/>
                  <a:pt x="8849613" y="1570788"/>
                </a:cubicBezTo>
                <a:cubicBezTo>
                  <a:pt x="8744639" y="1548911"/>
                  <a:pt x="8686691" y="1728890"/>
                  <a:pt x="8849613" y="1875087"/>
                </a:cubicBezTo>
                <a:cubicBezTo>
                  <a:pt x="8796474" y="2214696"/>
                  <a:pt x="8628349" y="2261508"/>
                  <a:pt x="8112291" y="2250115"/>
                </a:cubicBezTo>
                <a:cubicBezTo>
                  <a:pt x="8020778" y="2295080"/>
                  <a:pt x="7684200" y="2314448"/>
                  <a:pt x="7503856" y="2250115"/>
                </a:cubicBezTo>
                <a:cubicBezTo>
                  <a:pt x="7298337" y="2319972"/>
                  <a:pt x="7055230" y="2131719"/>
                  <a:pt x="6895422" y="2250115"/>
                </a:cubicBezTo>
                <a:cubicBezTo>
                  <a:pt x="6571439" y="2264960"/>
                  <a:pt x="6520569" y="2234370"/>
                  <a:pt x="6434486" y="2250115"/>
                </a:cubicBezTo>
                <a:cubicBezTo>
                  <a:pt x="6270611" y="2319031"/>
                  <a:pt x="6157255" y="2239842"/>
                  <a:pt x="6047300" y="2250115"/>
                </a:cubicBezTo>
                <a:cubicBezTo>
                  <a:pt x="5876283" y="2235049"/>
                  <a:pt x="5909575" y="2229243"/>
                  <a:pt x="5807612" y="2250115"/>
                </a:cubicBezTo>
                <a:cubicBezTo>
                  <a:pt x="5904912" y="2263165"/>
                  <a:pt x="5343523" y="2326810"/>
                  <a:pt x="5199177" y="2250115"/>
                </a:cubicBezTo>
                <a:cubicBezTo>
                  <a:pt x="5014325" y="2303393"/>
                  <a:pt x="5092988" y="2214155"/>
                  <a:pt x="4959490" y="2250115"/>
                </a:cubicBezTo>
                <a:cubicBezTo>
                  <a:pt x="4854490" y="2293394"/>
                  <a:pt x="4493752" y="2210222"/>
                  <a:pt x="4424803" y="2250115"/>
                </a:cubicBezTo>
                <a:cubicBezTo>
                  <a:pt x="4288381" y="2201436"/>
                  <a:pt x="4184164" y="2197628"/>
                  <a:pt x="4037618" y="2250115"/>
                </a:cubicBezTo>
                <a:cubicBezTo>
                  <a:pt x="3877439" y="2257707"/>
                  <a:pt x="3862929" y="2209928"/>
                  <a:pt x="3724182" y="2250115"/>
                </a:cubicBezTo>
                <a:cubicBezTo>
                  <a:pt x="3604369" y="2286628"/>
                  <a:pt x="3574009" y="2236420"/>
                  <a:pt x="3336996" y="2250115"/>
                </a:cubicBezTo>
                <a:cubicBezTo>
                  <a:pt x="3201753" y="2292810"/>
                  <a:pt x="3088931" y="2277540"/>
                  <a:pt x="2802309" y="2250115"/>
                </a:cubicBezTo>
                <a:cubicBezTo>
                  <a:pt x="2497979" y="2245051"/>
                  <a:pt x="2502223" y="2221523"/>
                  <a:pt x="2267624" y="2250115"/>
                </a:cubicBezTo>
                <a:cubicBezTo>
                  <a:pt x="2121437" y="2314590"/>
                  <a:pt x="2015599" y="2186110"/>
                  <a:pt x="1880438" y="2250115"/>
                </a:cubicBezTo>
                <a:cubicBezTo>
                  <a:pt x="1725284" y="2214144"/>
                  <a:pt x="1649081" y="2262036"/>
                  <a:pt x="1493252" y="2250115"/>
                </a:cubicBezTo>
                <a:cubicBezTo>
                  <a:pt x="1446870" y="2246162"/>
                  <a:pt x="875418" y="2296010"/>
                  <a:pt x="737318" y="2250115"/>
                </a:cubicBezTo>
                <a:cubicBezTo>
                  <a:pt x="506785" y="2270311"/>
                  <a:pt x="76768" y="2059308"/>
                  <a:pt x="0" y="1875087"/>
                </a:cubicBezTo>
                <a:cubicBezTo>
                  <a:pt x="-88251" y="1804154"/>
                  <a:pt x="6545" y="1669915"/>
                  <a:pt x="0" y="1645792"/>
                </a:cubicBezTo>
                <a:cubicBezTo>
                  <a:pt x="-71370" y="1584601"/>
                  <a:pt x="-38936" y="1554236"/>
                  <a:pt x="0" y="1476499"/>
                </a:cubicBezTo>
                <a:cubicBezTo>
                  <a:pt x="14278" y="1463178"/>
                  <a:pt x="-24500" y="1296006"/>
                  <a:pt x="0" y="1232204"/>
                </a:cubicBezTo>
                <a:cubicBezTo>
                  <a:pt x="17069" y="1150174"/>
                  <a:pt x="-7146" y="1103144"/>
                  <a:pt x="0" y="1032909"/>
                </a:cubicBezTo>
                <a:cubicBezTo>
                  <a:pt x="-35804" y="972547"/>
                  <a:pt x="-21444" y="858854"/>
                  <a:pt x="0" y="803614"/>
                </a:cubicBezTo>
                <a:cubicBezTo>
                  <a:pt x="-58801" y="759790"/>
                  <a:pt x="64360" y="695404"/>
                  <a:pt x="0" y="619321"/>
                </a:cubicBezTo>
                <a:cubicBezTo>
                  <a:pt x="-69606" y="564245"/>
                  <a:pt x="-11039" y="466819"/>
                  <a:pt x="0" y="375026"/>
                </a:cubicBezTo>
                <a:close/>
              </a:path>
              <a:path w="8849613" h="2250115" stroke="0" extrusionOk="0">
                <a:moveTo>
                  <a:pt x="0" y="375026"/>
                </a:moveTo>
                <a:cubicBezTo>
                  <a:pt x="-191359" y="336011"/>
                  <a:pt x="324523" y="209435"/>
                  <a:pt x="737318" y="0"/>
                </a:cubicBezTo>
                <a:cubicBezTo>
                  <a:pt x="809669" y="7192"/>
                  <a:pt x="930640" y="-11225"/>
                  <a:pt x="977003" y="0"/>
                </a:cubicBezTo>
                <a:cubicBezTo>
                  <a:pt x="909989" y="-101833"/>
                  <a:pt x="1310755" y="-36242"/>
                  <a:pt x="1437940" y="0"/>
                </a:cubicBezTo>
                <a:cubicBezTo>
                  <a:pt x="1646944" y="-37836"/>
                  <a:pt x="1638917" y="-10864"/>
                  <a:pt x="1677627" y="0"/>
                </a:cubicBezTo>
                <a:cubicBezTo>
                  <a:pt x="1663797" y="-25357"/>
                  <a:pt x="2111710" y="-6657"/>
                  <a:pt x="2212312" y="0"/>
                </a:cubicBezTo>
                <a:cubicBezTo>
                  <a:pt x="2406567" y="-12345"/>
                  <a:pt x="2390768" y="-8148"/>
                  <a:pt x="2525748" y="0"/>
                </a:cubicBezTo>
                <a:cubicBezTo>
                  <a:pt x="2665878" y="-16369"/>
                  <a:pt x="2656649" y="26059"/>
                  <a:pt x="2765435" y="0"/>
                </a:cubicBezTo>
                <a:cubicBezTo>
                  <a:pt x="2907716" y="-23306"/>
                  <a:pt x="2938112" y="-22281"/>
                  <a:pt x="3005121" y="0"/>
                </a:cubicBezTo>
                <a:cubicBezTo>
                  <a:pt x="3041283" y="-83703"/>
                  <a:pt x="3363849" y="75570"/>
                  <a:pt x="3466057" y="0"/>
                </a:cubicBezTo>
                <a:cubicBezTo>
                  <a:pt x="3576704" y="19757"/>
                  <a:pt x="3692847" y="-617"/>
                  <a:pt x="3779495" y="0"/>
                </a:cubicBezTo>
                <a:cubicBezTo>
                  <a:pt x="3892628" y="-18961"/>
                  <a:pt x="3984421" y="13626"/>
                  <a:pt x="4019180" y="0"/>
                </a:cubicBezTo>
                <a:cubicBezTo>
                  <a:pt x="3987464" y="-111636"/>
                  <a:pt x="4385968" y="-147611"/>
                  <a:pt x="4627615" y="0"/>
                </a:cubicBezTo>
                <a:cubicBezTo>
                  <a:pt x="4917070" y="-58578"/>
                  <a:pt x="4941877" y="11113"/>
                  <a:pt x="5162303" y="0"/>
                </a:cubicBezTo>
                <a:cubicBezTo>
                  <a:pt x="5326749" y="-12472"/>
                  <a:pt x="5315539" y="-10253"/>
                  <a:pt x="5475737" y="0"/>
                </a:cubicBezTo>
                <a:cubicBezTo>
                  <a:pt x="5587410" y="39882"/>
                  <a:pt x="5834543" y="65579"/>
                  <a:pt x="5936674" y="0"/>
                </a:cubicBezTo>
                <a:cubicBezTo>
                  <a:pt x="6048214" y="-4869"/>
                  <a:pt x="6092368" y="-8543"/>
                  <a:pt x="6176360" y="0"/>
                </a:cubicBezTo>
                <a:cubicBezTo>
                  <a:pt x="6246722" y="-53582"/>
                  <a:pt x="6336773" y="-16101"/>
                  <a:pt x="6563546" y="0"/>
                </a:cubicBezTo>
                <a:cubicBezTo>
                  <a:pt x="6717825" y="-16228"/>
                  <a:pt x="6705221" y="-7395"/>
                  <a:pt x="6803234" y="0"/>
                </a:cubicBezTo>
                <a:cubicBezTo>
                  <a:pt x="6923249" y="-13439"/>
                  <a:pt x="6969588" y="8126"/>
                  <a:pt x="7042921" y="0"/>
                </a:cubicBezTo>
                <a:cubicBezTo>
                  <a:pt x="7046251" y="-42118"/>
                  <a:pt x="7352283" y="67407"/>
                  <a:pt x="7430106" y="0"/>
                </a:cubicBezTo>
                <a:cubicBezTo>
                  <a:pt x="7525492" y="-174999"/>
                  <a:pt x="7918180" y="120119"/>
                  <a:pt x="8112291" y="0"/>
                </a:cubicBezTo>
                <a:cubicBezTo>
                  <a:pt x="8232808" y="35508"/>
                  <a:pt x="8940002" y="263586"/>
                  <a:pt x="8849613" y="375026"/>
                </a:cubicBezTo>
                <a:cubicBezTo>
                  <a:pt x="8901669" y="386947"/>
                  <a:pt x="8774542" y="531748"/>
                  <a:pt x="8849613" y="559319"/>
                </a:cubicBezTo>
                <a:cubicBezTo>
                  <a:pt x="8811157" y="589742"/>
                  <a:pt x="8870627" y="666700"/>
                  <a:pt x="8849613" y="773614"/>
                </a:cubicBezTo>
                <a:cubicBezTo>
                  <a:pt x="8876020" y="881401"/>
                  <a:pt x="8822757" y="877509"/>
                  <a:pt x="8849613" y="1017909"/>
                </a:cubicBezTo>
                <a:cubicBezTo>
                  <a:pt x="8860913" y="1139950"/>
                  <a:pt x="8841426" y="1114337"/>
                  <a:pt x="8849613" y="1217203"/>
                </a:cubicBezTo>
                <a:cubicBezTo>
                  <a:pt x="8928622" y="1275153"/>
                  <a:pt x="8859386" y="1312036"/>
                  <a:pt x="8849613" y="1446498"/>
                </a:cubicBezTo>
                <a:cubicBezTo>
                  <a:pt x="8808094" y="1560515"/>
                  <a:pt x="8763515" y="1641315"/>
                  <a:pt x="8849613" y="1660792"/>
                </a:cubicBezTo>
                <a:cubicBezTo>
                  <a:pt x="8837740" y="1727499"/>
                  <a:pt x="8878517" y="1783839"/>
                  <a:pt x="8849613" y="1875087"/>
                </a:cubicBezTo>
                <a:cubicBezTo>
                  <a:pt x="9163980" y="2107180"/>
                  <a:pt x="8271722" y="2245309"/>
                  <a:pt x="8112291" y="2250115"/>
                </a:cubicBezTo>
                <a:cubicBezTo>
                  <a:pt x="8085420" y="2213268"/>
                  <a:pt x="7960781" y="2223563"/>
                  <a:pt x="7872605" y="2250115"/>
                </a:cubicBezTo>
                <a:cubicBezTo>
                  <a:pt x="7757697" y="2230352"/>
                  <a:pt x="7738370" y="2252629"/>
                  <a:pt x="7632918" y="2250115"/>
                </a:cubicBezTo>
                <a:cubicBezTo>
                  <a:pt x="7636636" y="2179338"/>
                  <a:pt x="7137894" y="2238806"/>
                  <a:pt x="7024483" y="2250115"/>
                </a:cubicBezTo>
                <a:cubicBezTo>
                  <a:pt x="6897017" y="2244103"/>
                  <a:pt x="6602617" y="2180281"/>
                  <a:pt x="6489796" y="2250115"/>
                </a:cubicBezTo>
                <a:cubicBezTo>
                  <a:pt x="6323291" y="2265852"/>
                  <a:pt x="6179462" y="2280243"/>
                  <a:pt x="6102610" y="2250115"/>
                </a:cubicBezTo>
                <a:cubicBezTo>
                  <a:pt x="6107046" y="2304751"/>
                  <a:pt x="5863185" y="2186165"/>
                  <a:pt x="5715425" y="2250115"/>
                </a:cubicBezTo>
                <a:cubicBezTo>
                  <a:pt x="5538072" y="2306044"/>
                  <a:pt x="5445091" y="2247175"/>
                  <a:pt x="5401988" y="2250115"/>
                </a:cubicBezTo>
                <a:cubicBezTo>
                  <a:pt x="5213353" y="2351367"/>
                  <a:pt x="4994610" y="2267752"/>
                  <a:pt x="4867303" y="2250115"/>
                </a:cubicBezTo>
                <a:cubicBezTo>
                  <a:pt x="4696963" y="2260497"/>
                  <a:pt x="4669953" y="2248379"/>
                  <a:pt x="4406366" y="2250115"/>
                </a:cubicBezTo>
                <a:cubicBezTo>
                  <a:pt x="4171677" y="2253366"/>
                  <a:pt x="4216821" y="2243122"/>
                  <a:pt x="4019180" y="2250115"/>
                </a:cubicBezTo>
                <a:cubicBezTo>
                  <a:pt x="3847014" y="2284281"/>
                  <a:pt x="3837993" y="2253168"/>
                  <a:pt x="3631995" y="2250115"/>
                </a:cubicBezTo>
                <a:cubicBezTo>
                  <a:pt x="3478519" y="2314613"/>
                  <a:pt x="3219954" y="2243312"/>
                  <a:pt x="3097309" y="2250115"/>
                </a:cubicBezTo>
                <a:cubicBezTo>
                  <a:pt x="3040132" y="2240809"/>
                  <a:pt x="2652259" y="2316476"/>
                  <a:pt x="2488873" y="2250115"/>
                </a:cubicBezTo>
                <a:cubicBezTo>
                  <a:pt x="2345475" y="2252275"/>
                  <a:pt x="2244241" y="2242769"/>
                  <a:pt x="2101687" y="2250115"/>
                </a:cubicBezTo>
                <a:cubicBezTo>
                  <a:pt x="1934835" y="2370757"/>
                  <a:pt x="1707409" y="2295004"/>
                  <a:pt x="1567002" y="2250115"/>
                </a:cubicBezTo>
                <a:cubicBezTo>
                  <a:pt x="1491708" y="2263725"/>
                  <a:pt x="1037436" y="2244098"/>
                  <a:pt x="737318" y="2250115"/>
                </a:cubicBezTo>
                <a:cubicBezTo>
                  <a:pt x="308992" y="2104023"/>
                  <a:pt x="-431" y="2138019"/>
                  <a:pt x="0" y="1875087"/>
                </a:cubicBezTo>
                <a:cubicBezTo>
                  <a:pt x="-53044" y="1846602"/>
                  <a:pt x="-63251" y="1732718"/>
                  <a:pt x="0" y="1660792"/>
                </a:cubicBezTo>
                <a:cubicBezTo>
                  <a:pt x="-96282" y="1581002"/>
                  <a:pt x="-10669" y="1552610"/>
                  <a:pt x="0" y="1461499"/>
                </a:cubicBezTo>
                <a:cubicBezTo>
                  <a:pt x="6039" y="1436113"/>
                  <a:pt x="83661" y="1318488"/>
                  <a:pt x="0" y="1232204"/>
                </a:cubicBezTo>
                <a:cubicBezTo>
                  <a:pt x="-13684" y="1210592"/>
                  <a:pt x="29546" y="1148671"/>
                  <a:pt x="0" y="1032909"/>
                </a:cubicBezTo>
                <a:cubicBezTo>
                  <a:pt x="-52046" y="918709"/>
                  <a:pt x="-7983" y="910339"/>
                  <a:pt x="0" y="818615"/>
                </a:cubicBezTo>
                <a:cubicBezTo>
                  <a:pt x="-82828" y="804797"/>
                  <a:pt x="65070" y="675368"/>
                  <a:pt x="0" y="619321"/>
                </a:cubicBezTo>
                <a:cubicBezTo>
                  <a:pt x="61846" y="507336"/>
                  <a:pt x="104180" y="482862"/>
                  <a:pt x="0" y="375026"/>
                </a:cubicBezTo>
                <a:close/>
              </a:path>
              <a:path w="8849613" h="2250115" fill="none" stroke="0" extrusionOk="0">
                <a:moveTo>
                  <a:pt x="0" y="375026"/>
                </a:moveTo>
                <a:cubicBezTo>
                  <a:pt x="-127719" y="188011"/>
                  <a:pt x="130675" y="-213076"/>
                  <a:pt x="737318" y="0"/>
                </a:cubicBezTo>
                <a:cubicBezTo>
                  <a:pt x="821411" y="20130"/>
                  <a:pt x="932354" y="-11124"/>
                  <a:pt x="977003" y="0"/>
                </a:cubicBezTo>
                <a:cubicBezTo>
                  <a:pt x="1060065" y="-22493"/>
                  <a:pt x="1079904" y="5737"/>
                  <a:pt x="1216690" y="0"/>
                </a:cubicBezTo>
                <a:cubicBezTo>
                  <a:pt x="1334757" y="26623"/>
                  <a:pt x="1391720" y="10797"/>
                  <a:pt x="1530126" y="0"/>
                </a:cubicBezTo>
                <a:cubicBezTo>
                  <a:pt x="1635526" y="24019"/>
                  <a:pt x="1732844" y="10552"/>
                  <a:pt x="1769813" y="0"/>
                </a:cubicBezTo>
                <a:cubicBezTo>
                  <a:pt x="1855997" y="53372"/>
                  <a:pt x="2170529" y="32463"/>
                  <a:pt x="2304499" y="0"/>
                </a:cubicBezTo>
                <a:cubicBezTo>
                  <a:pt x="2511972" y="10235"/>
                  <a:pt x="2452778" y="2030"/>
                  <a:pt x="2617935" y="0"/>
                </a:cubicBezTo>
                <a:cubicBezTo>
                  <a:pt x="2777249" y="60107"/>
                  <a:pt x="2975460" y="-73584"/>
                  <a:pt x="3226371" y="0"/>
                </a:cubicBezTo>
                <a:cubicBezTo>
                  <a:pt x="3470688" y="-25760"/>
                  <a:pt x="3366534" y="5803"/>
                  <a:pt x="3539807" y="0"/>
                </a:cubicBezTo>
                <a:cubicBezTo>
                  <a:pt x="3707124" y="5191"/>
                  <a:pt x="3804348" y="11884"/>
                  <a:pt x="3853244" y="0"/>
                </a:cubicBezTo>
                <a:cubicBezTo>
                  <a:pt x="3932958" y="-4720"/>
                  <a:pt x="3969279" y="11909"/>
                  <a:pt x="4092931" y="0"/>
                </a:cubicBezTo>
                <a:cubicBezTo>
                  <a:pt x="4175049" y="-77631"/>
                  <a:pt x="4270672" y="13685"/>
                  <a:pt x="4480117" y="0"/>
                </a:cubicBezTo>
                <a:cubicBezTo>
                  <a:pt x="4606611" y="36420"/>
                  <a:pt x="4733572" y="36723"/>
                  <a:pt x="4867303" y="0"/>
                </a:cubicBezTo>
                <a:cubicBezTo>
                  <a:pt x="4933532" y="44100"/>
                  <a:pt x="5074300" y="-12971"/>
                  <a:pt x="5254488" y="0"/>
                </a:cubicBezTo>
                <a:cubicBezTo>
                  <a:pt x="5409707" y="55473"/>
                  <a:pt x="5674888" y="41311"/>
                  <a:pt x="5789175" y="0"/>
                </a:cubicBezTo>
                <a:cubicBezTo>
                  <a:pt x="6025912" y="-37135"/>
                  <a:pt x="6005702" y="22394"/>
                  <a:pt x="6102610" y="0"/>
                </a:cubicBezTo>
                <a:cubicBezTo>
                  <a:pt x="6232268" y="-315"/>
                  <a:pt x="6385356" y="55839"/>
                  <a:pt x="6563546" y="0"/>
                </a:cubicBezTo>
                <a:cubicBezTo>
                  <a:pt x="6763583" y="-17902"/>
                  <a:pt x="6749915" y="34109"/>
                  <a:pt x="6876984" y="0"/>
                </a:cubicBezTo>
                <a:cubicBezTo>
                  <a:pt x="6887482" y="2418"/>
                  <a:pt x="7375737" y="-20934"/>
                  <a:pt x="7485420" y="0"/>
                </a:cubicBezTo>
                <a:cubicBezTo>
                  <a:pt x="7653405" y="-96726"/>
                  <a:pt x="7844022" y="70686"/>
                  <a:pt x="8112291" y="0"/>
                </a:cubicBezTo>
                <a:cubicBezTo>
                  <a:pt x="8387567" y="-109270"/>
                  <a:pt x="8830088" y="201022"/>
                  <a:pt x="8849613" y="375026"/>
                </a:cubicBezTo>
                <a:cubicBezTo>
                  <a:pt x="8851262" y="483543"/>
                  <a:pt x="8841724" y="524649"/>
                  <a:pt x="8849613" y="589320"/>
                </a:cubicBezTo>
                <a:cubicBezTo>
                  <a:pt x="8888864" y="663284"/>
                  <a:pt x="8794361" y="705252"/>
                  <a:pt x="8849613" y="803614"/>
                </a:cubicBezTo>
                <a:cubicBezTo>
                  <a:pt x="8856879" y="854019"/>
                  <a:pt x="8823431" y="877712"/>
                  <a:pt x="8849613" y="987907"/>
                </a:cubicBezTo>
                <a:cubicBezTo>
                  <a:pt x="8930592" y="1072996"/>
                  <a:pt x="8843226" y="1139553"/>
                  <a:pt x="8849613" y="1172201"/>
                </a:cubicBezTo>
                <a:cubicBezTo>
                  <a:pt x="8921488" y="1229107"/>
                  <a:pt x="8771136" y="1345814"/>
                  <a:pt x="8849613" y="1356494"/>
                </a:cubicBezTo>
                <a:cubicBezTo>
                  <a:pt x="8899440" y="1428003"/>
                  <a:pt x="8781502" y="1514966"/>
                  <a:pt x="8849613" y="1570788"/>
                </a:cubicBezTo>
                <a:cubicBezTo>
                  <a:pt x="8964234" y="1622801"/>
                  <a:pt x="8833992" y="1753665"/>
                  <a:pt x="8849613" y="1875087"/>
                </a:cubicBezTo>
                <a:cubicBezTo>
                  <a:pt x="8723992" y="2240290"/>
                  <a:pt x="8377969" y="2361957"/>
                  <a:pt x="8112291" y="2250115"/>
                </a:cubicBezTo>
                <a:cubicBezTo>
                  <a:pt x="8028731" y="2279199"/>
                  <a:pt x="7683567" y="2217002"/>
                  <a:pt x="7503856" y="2250115"/>
                </a:cubicBezTo>
                <a:cubicBezTo>
                  <a:pt x="7438788" y="2232604"/>
                  <a:pt x="7095522" y="2128572"/>
                  <a:pt x="6895422" y="2250115"/>
                </a:cubicBezTo>
                <a:cubicBezTo>
                  <a:pt x="6637563" y="2241242"/>
                  <a:pt x="6557498" y="2246811"/>
                  <a:pt x="6434486" y="2250115"/>
                </a:cubicBezTo>
                <a:cubicBezTo>
                  <a:pt x="6307602" y="2286503"/>
                  <a:pt x="6265855" y="2247936"/>
                  <a:pt x="6047300" y="2250115"/>
                </a:cubicBezTo>
                <a:cubicBezTo>
                  <a:pt x="5860691" y="2292364"/>
                  <a:pt x="5909081" y="2203096"/>
                  <a:pt x="5807612" y="2250115"/>
                </a:cubicBezTo>
                <a:cubicBezTo>
                  <a:pt x="5640141" y="2267493"/>
                  <a:pt x="5328873" y="2269135"/>
                  <a:pt x="5199177" y="2250115"/>
                </a:cubicBezTo>
                <a:cubicBezTo>
                  <a:pt x="4993896" y="2282367"/>
                  <a:pt x="5006477" y="2228229"/>
                  <a:pt x="4959490" y="2250115"/>
                </a:cubicBezTo>
                <a:cubicBezTo>
                  <a:pt x="4737083" y="2203101"/>
                  <a:pt x="4574903" y="2189944"/>
                  <a:pt x="4424803" y="2250115"/>
                </a:cubicBezTo>
                <a:cubicBezTo>
                  <a:pt x="4289188" y="2303929"/>
                  <a:pt x="4221600" y="2262007"/>
                  <a:pt x="4037618" y="2250115"/>
                </a:cubicBezTo>
                <a:cubicBezTo>
                  <a:pt x="3888591" y="2265800"/>
                  <a:pt x="3859242" y="2207600"/>
                  <a:pt x="3724182" y="2250115"/>
                </a:cubicBezTo>
                <a:cubicBezTo>
                  <a:pt x="3566186" y="2254216"/>
                  <a:pt x="3477826" y="2260629"/>
                  <a:pt x="3336996" y="2250115"/>
                </a:cubicBezTo>
                <a:cubicBezTo>
                  <a:pt x="3121906" y="2241295"/>
                  <a:pt x="3047473" y="2199058"/>
                  <a:pt x="2802309" y="2250115"/>
                </a:cubicBezTo>
                <a:cubicBezTo>
                  <a:pt x="2481705" y="2309808"/>
                  <a:pt x="2384087" y="2193091"/>
                  <a:pt x="2267624" y="2250115"/>
                </a:cubicBezTo>
                <a:cubicBezTo>
                  <a:pt x="2119491" y="2253282"/>
                  <a:pt x="2027994" y="2251400"/>
                  <a:pt x="1880438" y="2250115"/>
                </a:cubicBezTo>
                <a:cubicBezTo>
                  <a:pt x="1759799" y="2257715"/>
                  <a:pt x="1593488" y="2207799"/>
                  <a:pt x="1493252" y="2250115"/>
                </a:cubicBezTo>
                <a:cubicBezTo>
                  <a:pt x="1350209" y="2202115"/>
                  <a:pt x="810354" y="2263904"/>
                  <a:pt x="737318" y="2250115"/>
                </a:cubicBezTo>
                <a:cubicBezTo>
                  <a:pt x="289317" y="2323450"/>
                  <a:pt x="-81956" y="2006088"/>
                  <a:pt x="0" y="1875087"/>
                </a:cubicBezTo>
                <a:cubicBezTo>
                  <a:pt x="-69382" y="1781387"/>
                  <a:pt x="37823" y="1691019"/>
                  <a:pt x="0" y="1645792"/>
                </a:cubicBezTo>
                <a:cubicBezTo>
                  <a:pt x="-58721" y="1579622"/>
                  <a:pt x="-21277" y="1509081"/>
                  <a:pt x="0" y="1476499"/>
                </a:cubicBezTo>
                <a:cubicBezTo>
                  <a:pt x="-63768" y="1393799"/>
                  <a:pt x="24144" y="1306839"/>
                  <a:pt x="0" y="1232204"/>
                </a:cubicBezTo>
                <a:cubicBezTo>
                  <a:pt x="-16738" y="1148810"/>
                  <a:pt x="7171" y="1061863"/>
                  <a:pt x="0" y="1032909"/>
                </a:cubicBezTo>
                <a:cubicBezTo>
                  <a:pt x="-18812" y="1020047"/>
                  <a:pt x="69327" y="851455"/>
                  <a:pt x="0" y="803614"/>
                </a:cubicBezTo>
                <a:cubicBezTo>
                  <a:pt x="7361" y="728830"/>
                  <a:pt x="23028" y="695371"/>
                  <a:pt x="0" y="619321"/>
                </a:cubicBezTo>
                <a:cubicBezTo>
                  <a:pt x="-22584" y="609175"/>
                  <a:pt x="17071" y="452720"/>
                  <a:pt x="0" y="375026"/>
                </a:cubicBezTo>
                <a:close/>
              </a:path>
              <a:path w="8849613" h="2250115" fill="none" stroke="0" extrusionOk="0">
                <a:moveTo>
                  <a:pt x="0" y="375026"/>
                </a:moveTo>
                <a:cubicBezTo>
                  <a:pt x="-108268" y="242849"/>
                  <a:pt x="282489" y="-23900"/>
                  <a:pt x="737318" y="0"/>
                </a:cubicBezTo>
                <a:cubicBezTo>
                  <a:pt x="829696" y="-26530"/>
                  <a:pt x="917017" y="16480"/>
                  <a:pt x="977003" y="0"/>
                </a:cubicBezTo>
                <a:cubicBezTo>
                  <a:pt x="1033912" y="-1420"/>
                  <a:pt x="1115920" y="17082"/>
                  <a:pt x="1216690" y="0"/>
                </a:cubicBezTo>
                <a:cubicBezTo>
                  <a:pt x="1361924" y="-17612"/>
                  <a:pt x="1438671" y="-10893"/>
                  <a:pt x="1530126" y="0"/>
                </a:cubicBezTo>
                <a:cubicBezTo>
                  <a:pt x="1609285" y="-7815"/>
                  <a:pt x="1723151" y="747"/>
                  <a:pt x="1769813" y="0"/>
                </a:cubicBezTo>
                <a:cubicBezTo>
                  <a:pt x="1730904" y="-38488"/>
                  <a:pt x="2076802" y="-37063"/>
                  <a:pt x="2304499" y="0"/>
                </a:cubicBezTo>
                <a:cubicBezTo>
                  <a:pt x="2390713" y="-7725"/>
                  <a:pt x="2506194" y="6373"/>
                  <a:pt x="2617935" y="0"/>
                </a:cubicBezTo>
                <a:cubicBezTo>
                  <a:pt x="2806772" y="13348"/>
                  <a:pt x="3088638" y="30247"/>
                  <a:pt x="3226371" y="0"/>
                </a:cubicBezTo>
                <a:cubicBezTo>
                  <a:pt x="3509872" y="7264"/>
                  <a:pt x="3377422" y="-2565"/>
                  <a:pt x="3539807" y="0"/>
                </a:cubicBezTo>
                <a:cubicBezTo>
                  <a:pt x="3701511" y="-14082"/>
                  <a:pt x="3781479" y="14072"/>
                  <a:pt x="3853244" y="0"/>
                </a:cubicBezTo>
                <a:cubicBezTo>
                  <a:pt x="3900654" y="-40529"/>
                  <a:pt x="3990597" y="-6748"/>
                  <a:pt x="4092931" y="0"/>
                </a:cubicBezTo>
                <a:cubicBezTo>
                  <a:pt x="4233044" y="-3749"/>
                  <a:pt x="4373061" y="-9712"/>
                  <a:pt x="4480117" y="0"/>
                </a:cubicBezTo>
                <a:cubicBezTo>
                  <a:pt x="4661434" y="-6560"/>
                  <a:pt x="4731900" y="4646"/>
                  <a:pt x="4867303" y="0"/>
                </a:cubicBezTo>
                <a:cubicBezTo>
                  <a:pt x="4930359" y="-17855"/>
                  <a:pt x="5146740" y="40472"/>
                  <a:pt x="5254488" y="0"/>
                </a:cubicBezTo>
                <a:cubicBezTo>
                  <a:pt x="5290708" y="-15624"/>
                  <a:pt x="5602742" y="-25304"/>
                  <a:pt x="5789175" y="0"/>
                </a:cubicBezTo>
                <a:cubicBezTo>
                  <a:pt x="6048710" y="-11265"/>
                  <a:pt x="6006486" y="13433"/>
                  <a:pt x="6102610" y="0"/>
                </a:cubicBezTo>
                <a:cubicBezTo>
                  <a:pt x="6085347" y="57840"/>
                  <a:pt x="6405332" y="26972"/>
                  <a:pt x="6563546" y="0"/>
                </a:cubicBezTo>
                <a:cubicBezTo>
                  <a:pt x="6777206" y="-5372"/>
                  <a:pt x="6759684" y="4570"/>
                  <a:pt x="6876984" y="0"/>
                </a:cubicBezTo>
                <a:cubicBezTo>
                  <a:pt x="6918080" y="-27521"/>
                  <a:pt x="7293456" y="2164"/>
                  <a:pt x="7485420" y="0"/>
                </a:cubicBezTo>
                <a:cubicBezTo>
                  <a:pt x="7715879" y="17664"/>
                  <a:pt x="7816636" y="21324"/>
                  <a:pt x="8112291" y="0"/>
                </a:cubicBezTo>
                <a:cubicBezTo>
                  <a:pt x="8488119" y="2099"/>
                  <a:pt x="8908871" y="97004"/>
                  <a:pt x="8849613" y="375026"/>
                </a:cubicBezTo>
                <a:cubicBezTo>
                  <a:pt x="8873589" y="454616"/>
                  <a:pt x="8830941" y="508840"/>
                  <a:pt x="8849613" y="589320"/>
                </a:cubicBezTo>
                <a:cubicBezTo>
                  <a:pt x="8883349" y="672841"/>
                  <a:pt x="8794721" y="703924"/>
                  <a:pt x="8849613" y="803614"/>
                </a:cubicBezTo>
                <a:cubicBezTo>
                  <a:pt x="8845823" y="856761"/>
                  <a:pt x="8835091" y="892787"/>
                  <a:pt x="8849613" y="987907"/>
                </a:cubicBezTo>
                <a:cubicBezTo>
                  <a:pt x="8866035" y="1067501"/>
                  <a:pt x="8839873" y="1113505"/>
                  <a:pt x="8849613" y="1172201"/>
                </a:cubicBezTo>
                <a:cubicBezTo>
                  <a:pt x="8845666" y="1230862"/>
                  <a:pt x="8810906" y="1288326"/>
                  <a:pt x="8849613" y="1356494"/>
                </a:cubicBezTo>
                <a:cubicBezTo>
                  <a:pt x="8879746" y="1400917"/>
                  <a:pt x="8821069" y="1522513"/>
                  <a:pt x="8849613" y="1570788"/>
                </a:cubicBezTo>
                <a:cubicBezTo>
                  <a:pt x="8808976" y="1604607"/>
                  <a:pt x="8728411" y="1709203"/>
                  <a:pt x="8849613" y="1875087"/>
                </a:cubicBezTo>
                <a:cubicBezTo>
                  <a:pt x="8843588" y="2034201"/>
                  <a:pt x="8564884" y="2241402"/>
                  <a:pt x="8112291" y="2250115"/>
                </a:cubicBezTo>
                <a:cubicBezTo>
                  <a:pt x="7980080" y="2291058"/>
                  <a:pt x="7655828" y="2258552"/>
                  <a:pt x="7503856" y="2250115"/>
                </a:cubicBezTo>
                <a:cubicBezTo>
                  <a:pt x="7319114" y="2275422"/>
                  <a:pt x="7150859" y="2229754"/>
                  <a:pt x="6895422" y="2250115"/>
                </a:cubicBezTo>
                <a:cubicBezTo>
                  <a:pt x="6636163" y="2264202"/>
                  <a:pt x="6576325" y="2262373"/>
                  <a:pt x="6434486" y="2250115"/>
                </a:cubicBezTo>
                <a:cubicBezTo>
                  <a:pt x="6286061" y="2304161"/>
                  <a:pt x="6232389" y="2229038"/>
                  <a:pt x="6047300" y="2250115"/>
                </a:cubicBezTo>
                <a:cubicBezTo>
                  <a:pt x="5849785" y="2250912"/>
                  <a:pt x="5924235" y="2250845"/>
                  <a:pt x="5807612" y="2250115"/>
                </a:cubicBezTo>
                <a:cubicBezTo>
                  <a:pt x="5714929" y="2237653"/>
                  <a:pt x="5412226" y="2239897"/>
                  <a:pt x="5199177" y="2250115"/>
                </a:cubicBezTo>
                <a:cubicBezTo>
                  <a:pt x="4969369" y="2306250"/>
                  <a:pt x="5046821" y="2246760"/>
                  <a:pt x="4959490" y="2250115"/>
                </a:cubicBezTo>
                <a:cubicBezTo>
                  <a:pt x="4902314" y="2277024"/>
                  <a:pt x="4538010" y="2216019"/>
                  <a:pt x="4424803" y="2250115"/>
                </a:cubicBezTo>
                <a:cubicBezTo>
                  <a:pt x="4311109" y="2260477"/>
                  <a:pt x="4221359" y="2245498"/>
                  <a:pt x="4037618" y="2250115"/>
                </a:cubicBezTo>
                <a:cubicBezTo>
                  <a:pt x="3893365" y="2253111"/>
                  <a:pt x="3884108" y="2214907"/>
                  <a:pt x="3724182" y="2250115"/>
                </a:cubicBezTo>
                <a:cubicBezTo>
                  <a:pt x="3581596" y="2273325"/>
                  <a:pt x="3551584" y="2242608"/>
                  <a:pt x="3336996" y="2250115"/>
                </a:cubicBezTo>
                <a:cubicBezTo>
                  <a:pt x="3145292" y="2238258"/>
                  <a:pt x="3056075" y="2235310"/>
                  <a:pt x="2802309" y="2250115"/>
                </a:cubicBezTo>
                <a:cubicBezTo>
                  <a:pt x="2516202" y="2270411"/>
                  <a:pt x="2480330" y="2225489"/>
                  <a:pt x="2267624" y="2250115"/>
                </a:cubicBezTo>
                <a:cubicBezTo>
                  <a:pt x="2095496" y="2235333"/>
                  <a:pt x="2023757" y="2213927"/>
                  <a:pt x="1880438" y="2250115"/>
                </a:cubicBezTo>
                <a:cubicBezTo>
                  <a:pt x="1753332" y="2270245"/>
                  <a:pt x="1620867" y="2277184"/>
                  <a:pt x="1493252" y="2250115"/>
                </a:cubicBezTo>
                <a:cubicBezTo>
                  <a:pt x="1389162" y="2255200"/>
                  <a:pt x="862501" y="2258042"/>
                  <a:pt x="737318" y="2250115"/>
                </a:cubicBezTo>
                <a:cubicBezTo>
                  <a:pt x="435325" y="2244162"/>
                  <a:pt x="-49765" y="2126186"/>
                  <a:pt x="0" y="1875087"/>
                </a:cubicBezTo>
                <a:cubicBezTo>
                  <a:pt x="-60503" y="1800279"/>
                  <a:pt x="29067" y="1674359"/>
                  <a:pt x="0" y="1645792"/>
                </a:cubicBezTo>
                <a:cubicBezTo>
                  <a:pt x="-38065" y="1596438"/>
                  <a:pt x="1899" y="1522990"/>
                  <a:pt x="0" y="1476499"/>
                </a:cubicBezTo>
                <a:cubicBezTo>
                  <a:pt x="-1414" y="1423022"/>
                  <a:pt x="-23605" y="1306838"/>
                  <a:pt x="0" y="1232204"/>
                </a:cubicBezTo>
                <a:cubicBezTo>
                  <a:pt x="3672" y="1144977"/>
                  <a:pt x="6759" y="1077308"/>
                  <a:pt x="0" y="1032909"/>
                </a:cubicBezTo>
                <a:cubicBezTo>
                  <a:pt x="-40062" y="975294"/>
                  <a:pt x="1603" y="851568"/>
                  <a:pt x="0" y="803614"/>
                </a:cubicBezTo>
                <a:cubicBezTo>
                  <a:pt x="-71842" y="765552"/>
                  <a:pt x="21883" y="702137"/>
                  <a:pt x="0" y="619321"/>
                </a:cubicBezTo>
                <a:cubicBezTo>
                  <a:pt x="-37932" y="556905"/>
                  <a:pt x="35907" y="417652"/>
                  <a:pt x="0" y="375026"/>
                </a:cubicBezTo>
                <a:close/>
              </a:path>
              <a:path w="8849613" h="2250115" fill="none" stroke="0" extrusionOk="0">
                <a:moveTo>
                  <a:pt x="0" y="375026"/>
                </a:moveTo>
                <a:cubicBezTo>
                  <a:pt x="-122062" y="249229"/>
                  <a:pt x="416954" y="-20661"/>
                  <a:pt x="737318" y="0"/>
                </a:cubicBezTo>
                <a:cubicBezTo>
                  <a:pt x="815817" y="-11313"/>
                  <a:pt x="933630" y="16420"/>
                  <a:pt x="977003" y="0"/>
                </a:cubicBezTo>
                <a:cubicBezTo>
                  <a:pt x="1055391" y="-27054"/>
                  <a:pt x="1091640" y="1007"/>
                  <a:pt x="1216690" y="0"/>
                </a:cubicBezTo>
                <a:cubicBezTo>
                  <a:pt x="1361618" y="887"/>
                  <a:pt x="1409031" y="-3229"/>
                  <a:pt x="1530126" y="0"/>
                </a:cubicBezTo>
                <a:cubicBezTo>
                  <a:pt x="1614220" y="-8083"/>
                  <a:pt x="1706665" y="-16075"/>
                  <a:pt x="1769813" y="0"/>
                </a:cubicBezTo>
                <a:cubicBezTo>
                  <a:pt x="1856864" y="-33112"/>
                  <a:pt x="2173259" y="29505"/>
                  <a:pt x="2304499" y="0"/>
                </a:cubicBezTo>
                <a:cubicBezTo>
                  <a:pt x="2514607" y="-13249"/>
                  <a:pt x="2481217" y="-5861"/>
                  <a:pt x="2617935" y="0"/>
                </a:cubicBezTo>
                <a:cubicBezTo>
                  <a:pt x="2855694" y="-39671"/>
                  <a:pt x="3036095" y="1048"/>
                  <a:pt x="3226371" y="0"/>
                </a:cubicBezTo>
                <a:cubicBezTo>
                  <a:pt x="3514988" y="-4924"/>
                  <a:pt x="3378634" y="-10174"/>
                  <a:pt x="3539807" y="0"/>
                </a:cubicBezTo>
                <a:cubicBezTo>
                  <a:pt x="3692918" y="-24712"/>
                  <a:pt x="3767115" y="6885"/>
                  <a:pt x="3853244" y="0"/>
                </a:cubicBezTo>
                <a:cubicBezTo>
                  <a:pt x="3888148" y="2728"/>
                  <a:pt x="4009879" y="-18675"/>
                  <a:pt x="4092931" y="0"/>
                </a:cubicBezTo>
                <a:cubicBezTo>
                  <a:pt x="4261313" y="17422"/>
                  <a:pt x="4345732" y="-5708"/>
                  <a:pt x="4480117" y="0"/>
                </a:cubicBezTo>
                <a:cubicBezTo>
                  <a:pt x="4652676" y="-25193"/>
                  <a:pt x="4717548" y="-3393"/>
                  <a:pt x="4867303" y="0"/>
                </a:cubicBezTo>
                <a:cubicBezTo>
                  <a:pt x="5001736" y="-15110"/>
                  <a:pt x="5100932" y="30132"/>
                  <a:pt x="5254488" y="0"/>
                </a:cubicBezTo>
                <a:cubicBezTo>
                  <a:pt x="5365466" y="-93070"/>
                  <a:pt x="5594642" y="-41459"/>
                  <a:pt x="5789175" y="0"/>
                </a:cubicBezTo>
                <a:cubicBezTo>
                  <a:pt x="6061658" y="-34453"/>
                  <a:pt x="6009668" y="-1333"/>
                  <a:pt x="6102610" y="0"/>
                </a:cubicBezTo>
                <a:cubicBezTo>
                  <a:pt x="6090727" y="30778"/>
                  <a:pt x="6368589" y="-13976"/>
                  <a:pt x="6563546" y="0"/>
                </a:cubicBezTo>
                <a:cubicBezTo>
                  <a:pt x="6780779" y="-11629"/>
                  <a:pt x="6752910" y="2282"/>
                  <a:pt x="6876984" y="0"/>
                </a:cubicBezTo>
                <a:cubicBezTo>
                  <a:pt x="6902755" y="-3944"/>
                  <a:pt x="7283299" y="-5535"/>
                  <a:pt x="7485420" y="0"/>
                </a:cubicBezTo>
                <a:cubicBezTo>
                  <a:pt x="7690765" y="-102"/>
                  <a:pt x="7778372" y="18204"/>
                  <a:pt x="8112291" y="0"/>
                </a:cubicBezTo>
                <a:cubicBezTo>
                  <a:pt x="8429588" y="43694"/>
                  <a:pt x="9000243" y="107175"/>
                  <a:pt x="8849613" y="375026"/>
                </a:cubicBezTo>
                <a:cubicBezTo>
                  <a:pt x="8848593" y="461490"/>
                  <a:pt x="8808683" y="514847"/>
                  <a:pt x="8849613" y="589320"/>
                </a:cubicBezTo>
                <a:cubicBezTo>
                  <a:pt x="8890918" y="691358"/>
                  <a:pt x="8753155" y="684410"/>
                  <a:pt x="8849613" y="803614"/>
                </a:cubicBezTo>
                <a:cubicBezTo>
                  <a:pt x="8843767" y="856973"/>
                  <a:pt x="8846958" y="892504"/>
                  <a:pt x="8849613" y="987907"/>
                </a:cubicBezTo>
                <a:cubicBezTo>
                  <a:pt x="8865912" y="1083971"/>
                  <a:pt x="8856685" y="1091882"/>
                  <a:pt x="8849613" y="1172201"/>
                </a:cubicBezTo>
                <a:cubicBezTo>
                  <a:pt x="8880836" y="1222611"/>
                  <a:pt x="8804821" y="1303736"/>
                  <a:pt x="8849613" y="1356494"/>
                </a:cubicBezTo>
                <a:cubicBezTo>
                  <a:pt x="8910825" y="1407996"/>
                  <a:pt x="8819203" y="1532528"/>
                  <a:pt x="8849613" y="1570788"/>
                </a:cubicBezTo>
                <a:cubicBezTo>
                  <a:pt x="8801461" y="1588578"/>
                  <a:pt x="8650273" y="1725448"/>
                  <a:pt x="8849613" y="1875087"/>
                </a:cubicBezTo>
                <a:cubicBezTo>
                  <a:pt x="8770201" y="2110152"/>
                  <a:pt x="8616093" y="2259284"/>
                  <a:pt x="8112291" y="2250115"/>
                </a:cubicBezTo>
                <a:cubicBezTo>
                  <a:pt x="7982273" y="2281916"/>
                  <a:pt x="7696459" y="2280313"/>
                  <a:pt x="7503856" y="2250115"/>
                </a:cubicBezTo>
                <a:cubicBezTo>
                  <a:pt x="7284497" y="2308999"/>
                  <a:pt x="7068374" y="2216014"/>
                  <a:pt x="6895422" y="2250115"/>
                </a:cubicBezTo>
                <a:cubicBezTo>
                  <a:pt x="6623377" y="2267438"/>
                  <a:pt x="6550500" y="2226316"/>
                  <a:pt x="6434486" y="2250115"/>
                </a:cubicBezTo>
                <a:cubicBezTo>
                  <a:pt x="6302712" y="2287095"/>
                  <a:pt x="6198109" y="2243359"/>
                  <a:pt x="6047300" y="2250115"/>
                </a:cubicBezTo>
                <a:cubicBezTo>
                  <a:pt x="5860961" y="2250574"/>
                  <a:pt x="5908563" y="2233227"/>
                  <a:pt x="5807612" y="2250115"/>
                </a:cubicBezTo>
                <a:cubicBezTo>
                  <a:pt x="5821478" y="2275781"/>
                  <a:pt x="5413767" y="2285352"/>
                  <a:pt x="5199177" y="2250115"/>
                </a:cubicBezTo>
                <a:cubicBezTo>
                  <a:pt x="4942541" y="2303041"/>
                  <a:pt x="5057200" y="2233857"/>
                  <a:pt x="4959490" y="2250115"/>
                </a:cubicBezTo>
                <a:cubicBezTo>
                  <a:pt x="4847119" y="2268027"/>
                  <a:pt x="4533335" y="2190885"/>
                  <a:pt x="4424803" y="2250115"/>
                </a:cubicBezTo>
                <a:cubicBezTo>
                  <a:pt x="4320902" y="2266757"/>
                  <a:pt x="4212560" y="2194114"/>
                  <a:pt x="4037618" y="2250115"/>
                </a:cubicBezTo>
                <a:cubicBezTo>
                  <a:pt x="3888943" y="2246402"/>
                  <a:pt x="3873953" y="2216511"/>
                  <a:pt x="3724182" y="2250115"/>
                </a:cubicBezTo>
                <a:cubicBezTo>
                  <a:pt x="3579672" y="2273156"/>
                  <a:pt x="3555286" y="2251002"/>
                  <a:pt x="3336996" y="2250115"/>
                </a:cubicBezTo>
                <a:cubicBezTo>
                  <a:pt x="3156389" y="2254072"/>
                  <a:pt x="3070536" y="2250528"/>
                  <a:pt x="2802309" y="2250115"/>
                </a:cubicBezTo>
                <a:cubicBezTo>
                  <a:pt x="2499569" y="2260979"/>
                  <a:pt x="2487931" y="2223949"/>
                  <a:pt x="2267624" y="2250115"/>
                </a:cubicBezTo>
                <a:cubicBezTo>
                  <a:pt x="2102247" y="2270506"/>
                  <a:pt x="2002027" y="2232893"/>
                  <a:pt x="1880438" y="2250115"/>
                </a:cubicBezTo>
                <a:cubicBezTo>
                  <a:pt x="1737529" y="2254546"/>
                  <a:pt x="1641703" y="2250790"/>
                  <a:pt x="1493252" y="2250115"/>
                </a:cubicBezTo>
                <a:cubicBezTo>
                  <a:pt x="1392788" y="2237172"/>
                  <a:pt x="855318" y="2220124"/>
                  <a:pt x="737318" y="2250115"/>
                </a:cubicBezTo>
                <a:cubicBezTo>
                  <a:pt x="445483" y="2222958"/>
                  <a:pt x="22359" y="2110175"/>
                  <a:pt x="0" y="1875087"/>
                </a:cubicBezTo>
                <a:cubicBezTo>
                  <a:pt x="-71066" y="1796786"/>
                  <a:pt x="12603" y="1669650"/>
                  <a:pt x="0" y="1645792"/>
                </a:cubicBezTo>
                <a:cubicBezTo>
                  <a:pt x="-67420" y="1572637"/>
                  <a:pt x="-18863" y="1524130"/>
                  <a:pt x="0" y="1476499"/>
                </a:cubicBezTo>
                <a:cubicBezTo>
                  <a:pt x="-3700" y="1425425"/>
                  <a:pt x="-2649" y="1305952"/>
                  <a:pt x="0" y="1232204"/>
                </a:cubicBezTo>
                <a:cubicBezTo>
                  <a:pt x="10201" y="1146952"/>
                  <a:pt x="-178" y="1073438"/>
                  <a:pt x="0" y="1032909"/>
                </a:cubicBezTo>
                <a:cubicBezTo>
                  <a:pt x="-32624" y="977283"/>
                  <a:pt x="-22105" y="855841"/>
                  <a:pt x="0" y="803614"/>
                </a:cubicBezTo>
                <a:cubicBezTo>
                  <a:pt x="-56651" y="746158"/>
                  <a:pt x="45127" y="697784"/>
                  <a:pt x="0" y="619321"/>
                </a:cubicBezTo>
                <a:cubicBezTo>
                  <a:pt x="-29968" y="550177"/>
                  <a:pt x="23139" y="448393"/>
                  <a:pt x="0" y="375026"/>
                </a:cubicBezTo>
                <a:close/>
              </a:path>
              <a:path w="8849613" h="2250115" fill="none" stroke="0" extrusionOk="0">
                <a:moveTo>
                  <a:pt x="0" y="375026"/>
                </a:moveTo>
                <a:cubicBezTo>
                  <a:pt x="-64963" y="302222"/>
                  <a:pt x="463618" y="-26051"/>
                  <a:pt x="737318" y="0"/>
                </a:cubicBezTo>
                <a:cubicBezTo>
                  <a:pt x="817900" y="-19937"/>
                  <a:pt x="935803" y="12305"/>
                  <a:pt x="977003" y="0"/>
                </a:cubicBezTo>
                <a:cubicBezTo>
                  <a:pt x="1046687" y="-18254"/>
                  <a:pt x="1088926" y="5943"/>
                  <a:pt x="1216690" y="0"/>
                </a:cubicBezTo>
                <a:cubicBezTo>
                  <a:pt x="1374619" y="-8364"/>
                  <a:pt x="1398758" y="-11680"/>
                  <a:pt x="1530126" y="0"/>
                </a:cubicBezTo>
                <a:cubicBezTo>
                  <a:pt x="1611190" y="-15665"/>
                  <a:pt x="1721789" y="-11754"/>
                  <a:pt x="1769813" y="0"/>
                </a:cubicBezTo>
                <a:cubicBezTo>
                  <a:pt x="1794024" y="-65833"/>
                  <a:pt x="2147840" y="766"/>
                  <a:pt x="2304499" y="0"/>
                </a:cubicBezTo>
                <a:cubicBezTo>
                  <a:pt x="2515589" y="-13231"/>
                  <a:pt x="2468994" y="-707"/>
                  <a:pt x="2617935" y="0"/>
                </a:cubicBezTo>
                <a:cubicBezTo>
                  <a:pt x="2844231" y="-14390"/>
                  <a:pt x="3054014" y="50443"/>
                  <a:pt x="3226371" y="0"/>
                </a:cubicBezTo>
                <a:cubicBezTo>
                  <a:pt x="3463703" y="2231"/>
                  <a:pt x="3366964" y="8528"/>
                  <a:pt x="3539807" y="0"/>
                </a:cubicBezTo>
                <a:cubicBezTo>
                  <a:pt x="3694866" y="2960"/>
                  <a:pt x="3784995" y="2789"/>
                  <a:pt x="3853244" y="0"/>
                </a:cubicBezTo>
                <a:cubicBezTo>
                  <a:pt x="3901446" y="18550"/>
                  <a:pt x="4030485" y="-1735"/>
                  <a:pt x="4092931" y="0"/>
                </a:cubicBezTo>
                <a:cubicBezTo>
                  <a:pt x="4269997" y="6796"/>
                  <a:pt x="4359251" y="-1529"/>
                  <a:pt x="4480117" y="0"/>
                </a:cubicBezTo>
                <a:cubicBezTo>
                  <a:pt x="4652485" y="-32018"/>
                  <a:pt x="4722139" y="-21985"/>
                  <a:pt x="4867303" y="0"/>
                </a:cubicBezTo>
                <a:cubicBezTo>
                  <a:pt x="4982288" y="-36698"/>
                  <a:pt x="5097132" y="41583"/>
                  <a:pt x="5254488" y="0"/>
                </a:cubicBezTo>
                <a:cubicBezTo>
                  <a:pt x="5328738" y="-25738"/>
                  <a:pt x="5596789" y="-64672"/>
                  <a:pt x="5789175" y="0"/>
                </a:cubicBezTo>
                <a:cubicBezTo>
                  <a:pt x="6060438" y="-36445"/>
                  <a:pt x="6019219" y="10812"/>
                  <a:pt x="6102610" y="0"/>
                </a:cubicBezTo>
                <a:cubicBezTo>
                  <a:pt x="6085071" y="12629"/>
                  <a:pt x="6435161" y="15825"/>
                  <a:pt x="6563546" y="0"/>
                </a:cubicBezTo>
                <a:cubicBezTo>
                  <a:pt x="6782363" y="-50"/>
                  <a:pt x="6750930" y="1322"/>
                  <a:pt x="6876984" y="0"/>
                </a:cubicBezTo>
                <a:cubicBezTo>
                  <a:pt x="6854142" y="-41354"/>
                  <a:pt x="7266625" y="-43884"/>
                  <a:pt x="7485420" y="0"/>
                </a:cubicBezTo>
                <a:cubicBezTo>
                  <a:pt x="7717474" y="16613"/>
                  <a:pt x="7805891" y="21943"/>
                  <a:pt x="8112291" y="0"/>
                </a:cubicBezTo>
                <a:cubicBezTo>
                  <a:pt x="8364967" y="82109"/>
                  <a:pt x="9005740" y="87702"/>
                  <a:pt x="8849613" y="375026"/>
                </a:cubicBezTo>
                <a:cubicBezTo>
                  <a:pt x="8825501" y="448915"/>
                  <a:pt x="8795262" y="511669"/>
                  <a:pt x="8849613" y="589320"/>
                </a:cubicBezTo>
                <a:cubicBezTo>
                  <a:pt x="8912970" y="711457"/>
                  <a:pt x="8718714" y="668976"/>
                  <a:pt x="8849613" y="803614"/>
                </a:cubicBezTo>
                <a:cubicBezTo>
                  <a:pt x="8847162" y="848647"/>
                  <a:pt x="8846951" y="891323"/>
                  <a:pt x="8849613" y="987907"/>
                </a:cubicBezTo>
                <a:cubicBezTo>
                  <a:pt x="8850911" y="1078331"/>
                  <a:pt x="8853555" y="1096643"/>
                  <a:pt x="8849613" y="1172201"/>
                </a:cubicBezTo>
                <a:cubicBezTo>
                  <a:pt x="8872299" y="1213467"/>
                  <a:pt x="8772092" y="1282240"/>
                  <a:pt x="8849613" y="1356494"/>
                </a:cubicBezTo>
                <a:cubicBezTo>
                  <a:pt x="8914154" y="1386123"/>
                  <a:pt x="8815517" y="1541507"/>
                  <a:pt x="8849613" y="1570788"/>
                </a:cubicBezTo>
                <a:cubicBezTo>
                  <a:pt x="8744604" y="1541912"/>
                  <a:pt x="8689097" y="1715994"/>
                  <a:pt x="8849613" y="1875087"/>
                </a:cubicBezTo>
                <a:cubicBezTo>
                  <a:pt x="8792161" y="2146691"/>
                  <a:pt x="8634121" y="2270600"/>
                  <a:pt x="8112291" y="2250115"/>
                </a:cubicBezTo>
                <a:cubicBezTo>
                  <a:pt x="8030889" y="2321224"/>
                  <a:pt x="7648933" y="2238860"/>
                  <a:pt x="7503856" y="2250115"/>
                </a:cubicBezTo>
                <a:cubicBezTo>
                  <a:pt x="7313247" y="2298869"/>
                  <a:pt x="7072097" y="2182178"/>
                  <a:pt x="6895422" y="2250115"/>
                </a:cubicBezTo>
                <a:cubicBezTo>
                  <a:pt x="6600733" y="2264232"/>
                  <a:pt x="6528676" y="2235527"/>
                  <a:pt x="6434486" y="2250115"/>
                </a:cubicBezTo>
                <a:cubicBezTo>
                  <a:pt x="6278599" y="2312427"/>
                  <a:pt x="6176393" y="2243612"/>
                  <a:pt x="6047300" y="2250115"/>
                </a:cubicBezTo>
                <a:cubicBezTo>
                  <a:pt x="5870420" y="2242978"/>
                  <a:pt x="5913411" y="2231798"/>
                  <a:pt x="5807612" y="2250115"/>
                </a:cubicBezTo>
                <a:cubicBezTo>
                  <a:pt x="5862016" y="2258090"/>
                  <a:pt x="5365498" y="2291392"/>
                  <a:pt x="5199177" y="2250115"/>
                </a:cubicBezTo>
                <a:cubicBezTo>
                  <a:pt x="4989541" y="2285287"/>
                  <a:pt x="5056829" y="2229584"/>
                  <a:pt x="4959490" y="2250115"/>
                </a:cubicBezTo>
                <a:cubicBezTo>
                  <a:pt x="4841697" y="2282411"/>
                  <a:pt x="4494748" y="2205876"/>
                  <a:pt x="4424803" y="2250115"/>
                </a:cubicBezTo>
                <a:cubicBezTo>
                  <a:pt x="4300079" y="2216204"/>
                  <a:pt x="4193222" y="2211935"/>
                  <a:pt x="4037618" y="2250115"/>
                </a:cubicBezTo>
                <a:cubicBezTo>
                  <a:pt x="3882946" y="2244808"/>
                  <a:pt x="3870461" y="2213277"/>
                  <a:pt x="3724182" y="2250115"/>
                </a:cubicBezTo>
                <a:cubicBezTo>
                  <a:pt x="3591226" y="2275749"/>
                  <a:pt x="3560149" y="2242601"/>
                  <a:pt x="3336996" y="2250115"/>
                </a:cubicBezTo>
                <a:cubicBezTo>
                  <a:pt x="3169827" y="2265215"/>
                  <a:pt x="3079375" y="2255827"/>
                  <a:pt x="2802309" y="2250115"/>
                </a:cubicBezTo>
                <a:cubicBezTo>
                  <a:pt x="2503990" y="2251398"/>
                  <a:pt x="2490562" y="2227491"/>
                  <a:pt x="2267624" y="2250115"/>
                </a:cubicBezTo>
                <a:cubicBezTo>
                  <a:pt x="2104662" y="2285674"/>
                  <a:pt x="1992100" y="2192993"/>
                  <a:pt x="1880438" y="2250115"/>
                </a:cubicBezTo>
                <a:cubicBezTo>
                  <a:pt x="1730693" y="2247260"/>
                  <a:pt x="1638139" y="2262491"/>
                  <a:pt x="1493252" y="2250115"/>
                </a:cubicBezTo>
                <a:cubicBezTo>
                  <a:pt x="1427728" y="2213773"/>
                  <a:pt x="863774" y="2278799"/>
                  <a:pt x="737318" y="2250115"/>
                </a:cubicBezTo>
                <a:cubicBezTo>
                  <a:pt x="471170" y="2279982"/>
                  <a:pt x="60448" y="2064438"/>
                  <a:pt x="0" y="1875087"/>
                </a:cubicBezTo>
                <a:cubicBezTo>
                  <a:pt x="-81988" y="1804359"/>
                  <a:pt x="11691" y="1673312"/>
                  <a:pt x="0" y="1645792"/>
                </a:cubicBezTo>
                <a:cubicBezTo>
                  <a:pt x="-72901" y="1580809"/>
                  <a:pt x="-28731" y="1546014"/>
                  <a:pt x="0" y="1476499"/>
                </a:cubicBezTo>
                <a:cubicBezTo>
                  <a:pt x="7334" y="1450274"/>
                  <a:pt x="-26372" y="1295507"/>
                  <a:pt x="0" y="1232204"/>
                </a:cubicBezTo>
                <a:cubicBezTo>
                  <a:pt x="16127" y="1144829"/>
                  <a:pt x="10795" y="1080484"/>
                  <a:pt x="0" y="1032909"/>
                </a:cubicBezTo>
                <a:cubicBezTo>
                  <a:pt x="-34049" y="978287"/>
                  <a:pt x="-23307" y="855359"/>
                  <a:pt x="0" y="803614"/>
                </a:cubicBezTo>
                <a:cubicBezTo>
                  <a:pt x="-59889" y="769557"/>
                  <a:pt x="46084" y="700153"/>
                  <a:pt x="0" y="619321"/>
                </a:cubicBezTo>
                <a:cubicBezTo>
                  <a:pt x="-42816" y="558871"/>
                  <a:pt x="13320" y="439403"/>
                  <a:pt x="0" y="375026"/>
                </a:cubicBezTo>
                <a:close/>
              </a:path>
            </a:pathLst>
          </a:custGeom>
          <a:solidFill>
            <a:schemeClr val="bg1">
              <a:alpha val="87000"/>
            </a:schemeClr>
          </a:solidFill>
          <a:ln>
            <a:extLst>
              <a:ext uri="{C807C97D-BFC1-408E-A445-0C87EB9F89A2}">
                <ask:lineSketchStyleProps xmlns:ask="http://schemas.microsoft.com/office/drawing/2018/sketchyshapes" sd="1527365312">
                  <a:custGeom>
                    <a:avLst/>
                    <a:gdLst>
                      <a:gd name="connsiteX0" fmla="*/ 0 w 8207829"/>
                      <a:gd name="connsiteY0" fmla="*/ 478837 h 2872968"/>
                      <a:gd name="connsiteX1" fmla="*/ 683847 w 8207829"/>
                      <a:gd name="connsiteY1" fmla="*/ 0 h 2872968"/>
                      <a:gd name="connsiteX2" fmla="*/ 906150 w 8207829"/>
                      <a:gd name="connsiteY2" fmla="*/ 0 h 2872968"/>
                      <a:gd name="connsiteX3" fmla="*/ 1128455 w 8207829"/>
                      <a:gd name="connsiteY3" fmla="*/ 0 h 2872968"/>
                      <a:gd name="connsiteX4" fmla="*/ 1419160 w 8207829"/>
                      <a:gd name="connsiteY4" fmla="*/ 0 h 2872968"/>
                      <a:gd name="connsiteX5" fmla="*/ 1641465 w 8207829"/>
                      <a:gd name="connsiteY5" fmla="*/ 0 h 2872968"/>
                      <a:gd name="connsiteX6" fmla="*/ 2137375 w 8207829"/>
                      <a:gd name="connsiteY6" fmla="*/ 0 h 2872968"/>
                      <a:gd name="connsiteX7" fmla="*/ 2428080 w 8207829"/>
                      <a:gd name="connsiteY7" fmla="*/ 0 h 2872968"/>
                      <a:gd name="connsiteX8" fmla="*/ 2992391 w 8207829"/>
                      <a:gd name="connsiteY8" fmla="*/ 0 h 2872968"/>
                      <a:gd name="connsiteX9" fmla="*/ 3283097 w 8207829"/>
                      <a:gd name="connsiteY9" fmla="*/ 0 h 2872968"/>
                      <a:gd name="connsiteX10" fmla="*/ 3573803 w 8207829"/>
                      <a:gd name="connsiteY10" fmla="*/ 0 h 2872968"/>
                      <a:gd name="connsiteX11" fmla="*/ 3796107 w 8207829"/>
                      <a:gd name="connsiteY11" fmla="*/ 0 h 2872968"/>
                      <a:gd name="connsiteX12" fmla="*/ 4155214 w 8207829"/>
                      <a:gd name="connsiteY12" fmla="*/ 0 h 2872968"/>
                      <a:gd name="connsiteX13" fmla="*/ 4514321 w 8207829"/>
                      <a:gd name="connsiteY13" fmla="*/ 0 h 2872968"/>
                      <a:gd name="connsiteX14" fmla="*/ 4873427 w 8207829"/>
                      <a:gd name="connsiteY14" fmla="*/ 0 h 2872968"/>
                      <a:gd name="connsiteX15" fmla="*/ 5369338 w 8207829"/>
                      <a:gd name="connsiteY15" fmla="*/ 0 h 2872968"/>
                      <a:gd name="connsiteX16" fmla="*/ 5660042 w 8207829"/>
                      <a:gd name="connsiteY16" fmla="*/ 0 h 2872968"/>
                      <a:gd name="connsiteX17" fmla="*/ 6087551 w 8207829"/>
                      <a:gd name="connsiteY17" fmla="*/ 0 h 2872968"/>
                      <a:gd name="connsiteX18" fmla="*/ 6378258 w 8207829"/>
                      <a:gd name="connsiteY18" fmla="*/ 0 h 2872968"/>
                      <a:gd name="connsiteX19" fmla="*/ 6942569 w 8207829"/>
                      <a:gd name="connsiteY19" fmla="*/ 0 h 2872968"/>
                      <a:gd name="connsiteX20" fmla="*/ 7523979 w 8207829"/>
                      <a:gd name="connsiteY20" fmla="*/ 0 h 2872968"/>
                      <a:gd name="connsiteX21" fmla="*/ 8207829 w 8207829"/>
                      <a:gd name="connsiteY21" fmla="*/ 478837 h 2872968"/>
                      <a:gd name="connsiteX22" fmla="*/ 8207829 w 8207829"/>
                      <a:gd name="connsiteY22" fmla="*/ 752450 h 2872968"/>
                      <a:gd name="connsiteX23" fmla="*/ 8207829 w 8207829"/>
                      <a:gd name="connsiteY23" fmla="*/ 1026063 h 2872968"/>
                      <a:gd name="connsiteX24" fmla="*/ 8207829 w 8207829"/>
                      <a:gd name="connsiteY24" fmla="*/ 1261370 h 2872968"/>
                      <a:gd name="connsiteX25" fmla="*/ 8207829 w 8207829"/>
                      <a:gd name="connsiteY25" fmla="*/ 1496678 h 2872968"/>
                      <a:gd name="connsiteX26" fmla="*/ 8207829 w 8207829"/>
                      <a:gd name="connsiteY26" fmla="*/ 1731985 h 2872968"/>
                      <a:gd name="connsiteX27" fmla="*/ 8207829 w 8207829"/>
                      <a:gd name="connsiteY27" fmla="*/ 2005598 h 2872968"/>
                      <a:gd name="connsiteX28" fmla="*/ 8207829 w 8207829"/>
                      <a:gd name="connsiteY28" fmla="*/ 2394129 h 2872968"/>
                      <a:gd name="connsiteX29" fmla="*/ 7523979 w 8207829"/>
                      <a:gd name="connsiteY29" fmla="*/ 2872968 h 2872968"/>
                      <a:gd name="connsiteX30" fmla="*/ 6959668 w 8207829"/>
                      <a:gd name="connsiteY30" fmla="*/ 2872968 h 2872968"/>
                      <a:gd name="connsiteX31" fmla="*/ 6395359 w 8207829"/>
                      <a:gd name="connsiteY31" fmla="*/ 2872968 h 2872968"/>
                      <a:gd name="connsiteX32" fmla="*/ 5967850 w 8207829"/>
                      <a:gd name="connsiteY32" fmla="*/ 2872968 h 2872968"/>
                      <a:gd name="connsiteX33" fmla="*/ 5608743 w 8207829"/>
                      <a:gd name="connsiteY33" fmla="*/ 2872968 h 2872968"/>
                      <a:gd name="connsiteX34" fmla="*/ 5386438 w 8207829"/>
                      <a:gd name="connsiteY34" fmla="*/ 2872968 h 2872968"/>
                      <a:gd name="connsiteX35" fmla="*/ 4822127 w 8207829"/>
                      <a:gd name="connsiteY35" fmla="*/ 2872968 h 2872968"/>
                      <a:gd name="connsiteX36" fmla="*/ 4599823 w 8207829"/>
                      <a:gd name="connsiteY36" fmla="*/ 2872968 h 2872968"/>
                      <a:gd name="connsiteX37" fmla="*/ 4103912 w 8207829"/>
                      <a:gd name="connsiteY37" fmla="*/ 2872968 h 2872968"/>
                      <a:gd name="connsiteX38" fmla="*/ 3744806 w 8207829"/>
                      <a:gd name="connsiteY38" fmla="*/ 2872968 h 2872968"/>
                      <a:gd name="connsiteX39" fmla="*/ 3454101 w 8207829"/>
                      <a:gd name="connsiteY39" fmla="*/ 2872968 h 2872968"/>
                      <a:gd name="connsiteX40" fmla="*/ 3094994 w 8207829"/>
                      <a:gd name="connsiteY40" fmla="*/ 2872968 h 2872968"/>
                      <a:gd name="connsiteX41" fmla="*/ 2599083 w 8207829"/>
                      <a:gd name="connsiteY41" fmla="*/ 2872968 h 2872968"/>
                      <a:gd name="connsiteX42" fmla="*/ 2103174 w 8207829"/>
                      <a:gd name="connsiteY42" fmla="*/ 2872968 h 2872968"/>
                      <a:gd name="connsiteX43" fmla="*/ 1744067 w 8207829"/>
                      <a:gd name="connsiteY43" fmla="*/ 2872968 h 2872968"/>
                      <a:gd name="connsiteX44" fmla="*/ 1384960 w 8207829"/>
                      <a:gd name="connsiteY44" fmla="*/ 2872968 h 2872968"/>
                      <a:gd name="connsiteX45" fmla="*/ 683847 w 8207829"/>
                      <a:gd name="connsiteY45" fmla="*/ 2872968 h 2872968"/>
                      <a:gd name="connsiteX46" fmla="*/ 0 w 8207829"/>
                      <a:gd name="connsiteY46" fmla="*/ 2394129 h 2872968"/>
                      <a:gd name="connsiteX47" fmla="*/ 0 w 8207829"/>
                      <a:gd name="connsiteY47" fmla="*/ 2101363 h 2872968"/>
                      <a:gd name="connsiteX48" fmla="*/ 0 w 8207829"/>
                      <a:gd name="connsiteY48" fmla="*/ 1885209 h 2872968"/>
                      <a:gd name="connsiteX49" fmla="*/ 0 w 8207829"/>
                      <a:gd name="connsiteY49" fmla="*/ 1573290 h 2872968"/>
                      <a:gd name="connsiteX50" fmla="*/ 0 w 8207829"/>
                      <a:gd name="connsiteY50" fmla="*/ 1318829 h 2872968"/>
                      <a:gd name="connsiteX51" fmla="*/ 0 w 8207829"/>
                      <a:gd name="connsiteY51" fmla="*/ 1026063 h 2872968"/>
                      <a:gd name="connsiteX52" fmla="*/ 0 w 8207829"/>
                      <a:gd name="connsiteY52" fmla="*/ 790756 h 2872968"/>
                      <a:gd name="connsiteX53" fmla="*/ 0 w 8207829"/>
                      <a:gd name="connsiteY53" fmla="*/ 478837 h 2872968"/>
                      <a:gd name="connsiteX0" fmla="*/ 0 w 8207829"/>
                      <a:gd name="connsiteY0" fmla="*/ 478837 h 2872968"/>
                      <a:gd name="connsiteX1" fmla="*/ 683847 w 8207829"/>
                      <a:gd name="connsiteY1" fmla="*/ 0 h 2872968"/>
                      <a:gd name="connsiteX2" fmla="*/ 906150 w 8207829"/>
                      <a:gd name="connsiteY2" fmla="*/ 0 h 2872968"/>
                      <a:gd name="connsiteX3" fmla="*/ 1333659 w 8207829"/>
                      <a:gd name="connsiteY3" fmla="*/ 0 h 2872968"/>
                      <a:gd name="connsiteX4" fmla="*/ 1555964 w 8207829"/>
                      <a:gd name="connsiteY4" fmla="*/ 0 h 2872968"/>
                      <a:gd name="connsiteX5" fmla="*/ 2051873 w 8207829"/>
                      <a:gd name="connsiteY5" fmla="*/ 0 h 2872968"/>
                      <a:gd name="connsiteX6" fmla="*/ 2342578 w 8207829"/>
                      <a:gd name="connsiteY6" fmla="*/ 0 h 2872968"/>
                      <a:gd name="connsiteX7" fmla="*/ 2564883 w 8207829"/>
                      <a:gd name="connsiteY7" fmla="*/ 0 h 2872968"/>
                      <a:gd name="connsiteX8" fmla="*/ 2787187 w 8207829"/>
                      <a:gd name="connsiteY8" fmla="*/ 0 h 2872968"/>
                      <a:gd name="connsiteX9" fmla="*/ 3214695 w 8207829"/>
                      <a:gd name="connsiteY9" fmla="*/ 0 h 2872968"/>
                      <a:gd name="connsiteX10" fmla="*/ 3505402 w 8207829"/>
                      <a:gd name="connsiteY10" fmla="*/ 0 h 2872968"/>
                      <a:gd name="connsiteX11" fmla="*/ 3727705 w 8207829"/>
                      <a:gd name="connsiteY11" fmla="*/ 0 h 2872968"/>
                      <a:gd name="connsiteX12" fmla="*/ 4292016 w 8207829"/>
                      <a:gd name="connsiteY12" fmla="*/ 0 h 2872968"/>
                      <a:gd name="connsiteX13" fmla="*/ 4787927 w 8207829"/>
                      <a:gd name="connsiteY13" fmla="*/ 0 h 2872968"/>
                      <a:gd name="connsiteX14" fmla="*/ 5078631 w 8207829"/>
                      <a:gd name="connsiteY14" fmla="*/ 0 h 2872968"/>
                      <a:gd name="connsiteX15" fmla="*/ 5506140 w 8207829"/>
                      <a:gd name="connsiteY15" fmla="*/ 0 h 2872968"/>
                      <a:gd name="connsiteX16" fmla="*/ 5728444 w 8207829"/>
                      <a:gd name="connsiteY16" fmla="*/ 0 h 2872968"/>
                      <a:gd name="connsiteX17" fmla="*/ 6087551 w 8207829"/>
                      <a:gd name="connsiteY17" fmla="*/ 0 h 2872968"/>
                      <a:gd name="connsiteX18" fmla="*/ 6309856 w 8207829"/>
                      <a:gd name="connsiteY18" fmla="*/ 0 h 2872968"/>
                      <a:gd name="connsiteX19" fmla="*/ 6532161 w 8207829"/>
                      <a:gd name="connsiteY19" fmla="*/ 0 h 2872968"/>
                      <a:gd name="connsiteX20" fmla="*/ 6891267 w 8207829"/>
                      <a:gd name="connsiteY20" fmla="*/ 0 h 2872968"/>
                      <a:gd name="connsiteX21" fmla="*/ 7523979 w 8207829"/>
                      <a:gd name="connsiteY21" fmla="*/ 0 h 2872968"/>
                      <a:gd name="connsiteX22" fmla="*/ 8207829 w 8207829"/>
                      <a:gd name="connsiteY22" fmla="*/ 478837 h 2872968"/>
                      <a:gd name="connsiteX23" fmla="*/ 8207829 w 8207829"/>
                      <a:gd name="connsiteY23" fmla="*/ 714145 h 2872968"/>
                      <a:gd name="connsiteX24" fmla="*/ 8207829 w 8207829"/>
                      <a:gd name="connsiteY24" fmla="*/ 987758 h 2872968"/>
                      <a:gd name="connsiteX25" fmla="*/ 8207829 w 8207829"/>
                      <a:gd name="connsiteY25" fmla="*/ 1299677 h 2872968"/>
                      <a:gd name="connsiteX26" fmla="*/ 8207829 w 8207829"/>
                      <a:gd name="connsiteY26" fmla="*/ 1554137 h 2872968"/>
                      <a:gd name="connsiteX27" fmla="*/ 8207829 w 8207829"/>
                      <a:gd name="connsiteY27" fmla="*/ 1846903 h 2872968"/>
                      <a:gd name="connsiteX28" fmla="*/ 8207829 w 8207829"/>
                      <a:gd name="connsiteY28" fmla="*/ 2120516 h 2872968"/>
                      <a:gd name="connsiteX29" fmla="*/ 8207829 w 8207829"/>
                      <a:gd name="connsiteY29" fmla="*/ 2394129 h 2872968"/>
                      <a:gd name="connsiteX30" fmla="*/ 7523979 w 8207829"/>
                      <a:gd name="connsiteY30" fmla="*/ 2872968 h 2872968"/>
                      <a:gd name="connsiteX31" fmla="*/ 7301675 w 8207829"/>
                      <a:gd name="connsiteY31" fmla="*/ 2872968 h 2872968"/>
                      <a:gd name="connsiteX32" fmla="*/ 7079371 w 8207829"/>
                      <a:gd name="connsiteY32" fmla="*/ 2872968 h 2872968"/>
                      <a:gd name="connsiteX33" fmla="*/ 6515060 w 8207829"/>
                      <a:gd name="connsiteY33" fmla="*/ 2872968 h 2872968"/>
                      <a:gd name="connsiteX34" fmla="*/ 6019149 w 8207829"/>
                      <a:gd name="connsiteY34" fmla="*/ 2872968 h 2872968"/>
                      <a:gd name="connsiteX35" fmla="*/ 5660042 w 8207829"/>
                      <a:gd name="connsiteY35" fmla="*/ 2872968 h 2872968"/>
                      <a:gd name="connsiteX36" fmla="*/ 5300936 w 8207829"/>
                      <a:gd name="connsiteY36" fmla="*/ 2872968 h 2872968"/>
                      <a:gd name="connsiteX37" fmla="*/ 5010230 w 8207829"/>
                      <a:gd name="connsiteY37" fmla="*/ 2872968 h 2872968"/>
                      <a:gd name="connsiteX38" fmla="*/ 4514321 w 8207829"/>
                      <a:gd name="connsiteY38" fmla="*/ 2872968 h 2872968"/>
                      <a:gd name="connsiteX39" fmla="*/ 4086812 w 8207829"/>
                      <a:gd name="connsiteY39" fmla="*/ 2872968 h 2872968"/>
                      <a:gd name="connsiteX40" fmla="*/ 3727705 w 8207829"/>
                      <a:gd name="connsiteY40" fmla="*/ 2872968 h 2872968"/>
                      <a:gd name="connsiteX41" fmla="*/ 3368599 w 8207829"/>
                      <a:gd name="connsiteY41" fmla="*/ 2872968 h 2872968"/>
                      <a:gd name="connsiteX42" fmla="*/ 2872689 w 8207829"/>
                      <a:gd name="connsiteY42" fmla="*/ 2872968 h 2872968"/>
                      <a:gd name="connsiteX43" fmla="*/ 2308378 w 8207829"/>
                      <a:gd name="connsiteY43" fmla="*/ 2872968 h 2872968"/>
                      <a:gd name="connsiteX44" fmla="*/ 1949271 w 8207829"/>
                      <a:gd name="connsiteY44" fmla="*/ 2872968 h 2872968"/>
                      <a:gd name="connsiteX45" fmla="*/ 1453362 w 8207829"/>
                      <a:gd name="connsiteY45" fmla="*/ 2872968 h 2872968"/>
                      <a:gd name="connsiteX46" fmla="*/ 683847 w 8207829"/>
                      <a:gd name="connsiteY46" fmla="*/ 2872968 h 2872968"/>
                      <a:gd name="connsiteX47" fmla="*/ 0 w 8207829"/>
                      <a:gd name="connsiteY47" fmla="*/ 2394129 h 2872968"/>
                      <a:gd name="connsiteX48" fmla="*/ 0 w 8207829"/>
                      <a:gd name="connsiteY48" fmla="*/ 2120516 h 2872968"/>
                      <a:gd name="connsiteX49" fmla="*/ 0 w 8207829"/>
                      <a:gd name="connsiteY49" fmla="*/ 1866056 h 2872968"/>
                      <a:gd name="connsiteX50" fmla="*/ 0 w 8207829"/>
                      <a:gd name="connsiteY50" fmla="*/ 1573290 h 2872968"/>
                      <a:gd name="connsiteX51" fmla="*/ 0 w 8207829"/>
                      <a:gd name="connsiteY51" fmla="*/ 1318829 h 2872968"/>
                      <a:gd name="connsiteX52" fmla="*/ 0 w 8207829"/>
                      <a:gd name="connsiteY52" fmla="*/ 1045216 h 2872968"/>
                      <a:gd name="connsiteX53" fmla="*/ 0 w 8207829"/>
                      <a:gd name="connsiteY53" fmla="*/ 790756 h 2872968"/>
                      <a:gd name="connsiteX54" fmla="*/ 0 w 8207829"/>
                      <a:gd name="connsiteY54" fmla="*/ 478837 h 2872968"/>
                      <a:gd name="connsiteX0" fmla="*/ 0 w 8207829"/>
                      <a:gd name="connsiteY0" fmla="*/ 478837 h 2872968"/>
                      <a:gd name="connsiteX1" fmla="*/ 683847 w 8207829"/>
                      <a:gd name="connsiteY1" fmla="*/ 0 h 2872968"/>
                      <a:gd name="connsiteX2" fmla="*/ 906150 w 8207829"/>
                      <a:gd name="connsiteY2" fmla="*/ 0 h 2872968"/>
                      <a:gd name="connsiteX3" fmla="*/ 1128455 w 8207829"/>
                      <a:gd name="connsiteY3" fmla="*/ 0 h 2872968"/>
                      <a:gd name="connsiteX4" fmla="*/ 1419160 w 8207829"/>
                      <a:gd name="connsiteY4" fmla="*/ 0 h 2872968"/>
                      <a:gd name="connsiteX5" fmla="*/ 1641465 w 8207829"/>
                      <a:gd name="connsiteY5" fmla="*/ 0 h 2872968"/>
                      <a:gd name="connsiteX6" fmla="*/ 2137375 w 8207829"/>
                      <a:gd name="connsiteY6" fmla="*/ 0 h 2872968"/>
                      <a:gd name="connsiteX7" fmla="*/ 2428080 w 8207829"/>
                      <a:gd name="connsiteY7" fmla="*/ 0 h 2872968"/>
                      <a:gd name="connsiteX8" fmla="*/ 2992391 w 8207829"/>
                      <a:gd name="connsiteY8" fmla="*/ 0 h 2872968"/>
                      <a:gd name="connsiteX9" fmla="*/ 3283097 w 8207829"/>
                      <a:gd name="connsiteY9" fmla="*/ 0 h 2872968"/>
                      <a:gd name="connsiteX10" fmla="*/ 3573803 w 8207829"/>
                      <a:gd name="connsiteY10" fmla="*/ 0 h 2872968"/>
                      <a:gd name="connsiteX11" fmla="*/ 3796107 w 8207829"/>
                      <a:gd name="connsiteY11" fmla="*/ 0 h 2872968"/>
                      <a:gd name="connsiteX12" fmla="*/ 4155214 w 8207829"/>
                      <a:gd name="connsiteY12" fmla="*/ 0 h 2872968"/>
                      <a:gd name="connsiteX13" fmla="*/ 4514321 w 8207829"/>
                      <a:gd name="connsiteY13" fmla="*/ 0 h 2872968"/>
                      <a:gd name="connsiteX14" fmla="*/ 4873427 w 8207829"/>
                      <a:gd name="connsiteY14" fmla="*/ 0 h 2872968"/>
                      <a:gd name="connsiteX15" fmla="*/ 5369338 w 8207829"/>
                      <a:gd name="connsiteY15" fmla="*/ 0 h 2872968"/>
                      <a:gd name="connsiteX16" fmla="*/ 5660042 w 8207829"/>
                      <a:gd name="connsiteY16" fmla="*/ 0 h 2872968"/>
                      <a:gd name="connsiteX17" fmla="*/ 6087551 w 8207829"/>
                      <a:gd name="connsiteY17" fmla="*/ 0 h 2872968"/>
                      <a:gd name="connsiteX18" fmla="*/ 6378258 w 8207829"/>
                      <a:gd name="connsiteY18" fmla="*/ 0 h 2872968"/>
                      <a:gd name="connsiteX19" fmla="*/ 6942569 w 8207829"/>
                      <a:gd name="connsiteY19" fmla="*/ 0 h 2872968"/>
                      <a:gd name="connsiteX20" fmla="*/ 7523979 w 8207829"/>
                      <a:gd name="connsiteY20" fmla="*/ 0 h 2872968"/>
                      <a:gd name="connsiteX21" fmla="*/ 8207829 w 8207829"/>
                      <a:gd name="connsiteY21" fmla="*/ 478837 h 2872968"/>
                      <a:gd name="connsiteX22" fmla="*/ 8207829 w 8207829"/>
                      <a:gd name="connsiteY22" fmla="*/ 752450 h 2872968"/>
                      <a:gd name="connsiteX23" fmla="*/ 8207829 w 8207829"/>
                      <a:gd name="connsiteY23" fmla="*/ 1026063 h 2872968"/>
                      <a:gd name="connsiteX24" fmla="*/ 8207829 w 8207829"/>
                      <a:gd name="connsiteY24" fmla="*/ 1261370 h 2872968"/>
                      <a:gd name="connsiteX25" fmla="*/ 8207829 w 8207829"/>
                      <a:gd name="connsiteY25" fmla="*/ 1496678 h 2872968"/>
                      <a:gd name="connsiteX26" fmla="*/ 8207829 w 8207829"/>
                      <a:gd name="connsiteY26" fmla="*/ 1731985 h 2872968"/>
                      <a:gd name="connsiteX27" fmla="*/ 8207829 w 8207829"/>
                      <a:gd name="connsiteY27" fmla="*/ 2005598 h 2872968"/>
                      <a:gd name="connsiteX28" fmla="*/ 8207829 w 8207829"/>
                      <a:gd name="connsiteY28" fmla="*/ 2394129 h 2872968"/>
                      <a:gd name="connsiteX29" fmla="*/ 7523979 w 8207829"/>
                      <a:gd name="connsiteY29" fmla="*/ 2872968 h 2872968"/>
                      <a:gd name="connsiteX30" fmla="*/ 6959668 w 8207829"/>
                      <a:gd name="connsiteY30" fmla="*/ 2872968 h 2872968"/>
                      <a:gd name="connsiteX31" fmla="*/ 6395359 w 8207829"/>
                      <a:gd name="connsiteY31" fmla="*/ 2872968 h 2872968"/>
                      <a:gd name="connsiteX32" fmla="*/ 5967850 w 8207829"/>
                      <a:gd name="connsiteY32" fmla="*/ 2872968 h 2872968"/>
                      <a:gd name="connsiteX33" fmla="*/ 5608743 w 8207829"/>
                      <a:gd name="connsiteY33" fmla="*/ 2872968 h 2872968"/>
                      <a:gd name="connsiteX34" fmla="*/ 5386438 w 8207829"/>
                      <a:gd name="connsiteY34" fmla="*/ 2872968 h 2872968"/>
                      <a:gd name="connsiteX35" fmla="*/ 4822127 w 8207829"/>
                      <a:gd name="connsiteY35" fmla="*/ 2872968 h 2872968"/>
                      <a:gd name="connsiteX36" fmla="*/ 4599823 w 8207829"/>
                      <a:gd name="connsiteY36" fmla="*/ 2872968 h 2872968"/>
                      <a:gd name="connsiteX37" fmla="*/ 4103912 w 8207829"/>
                      <a:gd name="connsiteY37" fmla="*/ 2872968 h 2872968"/>
                      <a:gd name="connsiteX38" fmla="*/ 3744806 w 8207829"/>
                      <a:gd name="connsiteY38" fmla="*/ 2872968 h 2872968"/>
                      <a:gd name="connsiteX39" fmla="*/ 3454101 w 8207829"/>
                      <a:gd name="connsiteY39" fmla="*/ 2872968 h 2872968"/>
                      <a:gd name="connsiteX40" fmla="*/ 3094994 w 8207829"/>
                      <a:gd name="connsiteY40" fmla="*/ 2872968 h 2872968"/>
                      <a:gd name="connsiteX41" fmla="*/ 2599083 w 8207829"/>
                      <a:gd name="connsiteY41" fmla="*/ 2872968 h 2872968"/>
                      <a:gd name="connsiteX42" fmla="*/ 2103174 w 8207829"/>
                      <a:gd name="connsiteY42" fmla="*/ 2872968 h 2872968"/>
                      <a:gd name="connsiteX43" fmla="*/ 1744067 w 8207829"/>
                      <a:gd name="connsiteY43" fmla="*/ 2872968 h 2872968"/>
                      <a:gd name="connsiteX44" fmla="*/ 1384960 w 8207829"/>
                      <a:gd name="connsiteY44" fmla="*/ 2872968 h 2872968"/>
                      <a:gd name="connsiteX45" fmla="*/ 683847 w 8207829"/>
                      <a:gd name="connsiteY45" fmla="*/ 2872968 h 2872968"/>
                      <a:gd name="connsiteX46" fmla="*/ 0 w 8207829"/>
                      <a:gd name="connsiteY46" fmla="*/ 2394129 h 2872968"/>
                      <a:gd name="connsiteX47" fmla="*/ 0 w 8207829"/>
                      <a:gd name="connsiteY47" fmla="*/ 2101363 h 2872968"/>
                      <a:gd name="connsiteX48" fmla="*/ 0 w 8207829"/>
                      <a:gd name="connsiteY48" fmla="*/ 1885209 h 2872968"/>
                      <a:gd name="connsiteX49" fmla="*/ 0 w 8207829"/>
                      <a:gd name="connsiteY49" fmla="*/ 1573290 h 2872968"/>
                      <a:gd name="connsiteX50" fmla="*/ 0 w 8207829"/>
                      <a:gd name="connsiteY50" fmla="*/ 1318829 h 2872968"/>
                      <a:gd name="connsiteX51" fmla="*/ 0 w 8207829"/>
                      <a:gd name="connsiteY51" fmla="*/ 1026063 h 2872968"/>
                      <a:gd name="connsiteX52" fmla="*/ 0 w 8207829"/>
                      <a:gd name="connsiteY52" fmla="*/ 790756 h 2872968"/>
                      <a:gd name="connsiteX53" fmla="*/ 0 w 8207829"/>
                      <a:gd name="connsiteY53" fmla="*/ 478837 h 2872968"/>
                      <a:gd name="connsiteX0" fmla="*/ 0 w 8207829"/>
                      <a:gd name="connsiteY0" fmla="*/ 478837 h 2872968"/>
                      <a:gd name="connsiteX1" fmla="*/ 683847 w 8207829"/>
                      <a:gd name="connsiteY1" fmla="*/ 0 h 2872968"/>
                      <a:gd name="connsiteX2" fmla="*/ 906150 w 8207829"/>
                      <a:gd name="connsiteY2" fmla="*/ 0 h 2872968"/>
                      <a:gd name="connsiteX3" fmla="*/ 1128455 w 8207829"/>
                      <a:gd name="connsiteY3" fmla="*/ 0 h 2872968"/>
                      <a:gd name="connsiteX4" fmla="*/ 1419160 w 8207829"/>
                      <a:gd name="connsiteY4" fmla="*/ 0 h 2872968"/>
                      <a:gd name="connsiteX5" fmla="*/ 1641465 w 8207829"/>
                      <a:gd name="connsiteY5" fmla="*/ 0 h 2872968"/>
                      <a:gd name="connsiteX6" fmla="*/ 2137375 w 8207829"/>
                      <a:gd name="connsiteY6" fmla="*/ 0 h 2872968"/>
                      <a:gd name="connsiteX7" fmla="*/ 2428080 w 8207829"/>
                      <a:gd name="connsiteY7" fmla="*/ 0 h 2872968"/>
                      <a:gd name="connsiteX8" fmla="*/ 2992391 w 8207829"/>
                      <a:gd name="connsiteY8" fmla="*/ 0 h 2872968"/>
                      <a:gd name="connsiteX9" fmla="*/ 3283097 w 8207829"/>
                      <a:gd name="connsiteY9" fmla="*/ 0 h 2872968"/>
                      <a:gd name="connsiteX10" fmla="*/ 3573803 w 8207829"/>
                      <a:gd name="connsiteY10" fmla="*/ 0 h 2872968"/>
                      <a:gd name="connsiteX11" fmla="*/ 3796107 w 8207829"/>
                      <a:gd name="connsiteY11" fmla="*/ 0 h 2872968"/>
                      <a:gd name="connsiteX12" fmla="*/ 4155214 w 8207829"/>
                      <a:gd name="connsiteY12" fmla="*/ 0 h 2872968"/>
                      <a:gd name="connsiteX13" fmla="*/ 4514321 w 8207829"/>
                      <a:gd name="connsiteY13" fmla="*/ 0 h 2872968"/>
                      <a:gd name="connsiteX14" fmla="*/ 4873427 w 8207829"/>
                      <a:gd name="connsiteY14" fmla="*/ 0 h 2872968"/>
                      <a:gd name="connsiteX15" fmla="*/ 5369338 w 8207829"/>
                      <a:gd name="connsiteY15" fmla="*/ 0 h 2872968"/>
                      <a:gd name="connsiteX16" fmla="*/ 5660042 w 8207829"/>
                      <a:gd name="connsiteY16" fmla="*/ 0 h 2872968"/>
                      <a:gd name="connsiteX17" fmla="*/ 6087551 w 8207829"/>
                      <a:gd name="connsiteY17" fmla="*/ 0 h 2872968"/>
                      <a:gd name="connsiteX18" fmla="*/ 6378258 w 8207829"/>
                      <a:gd name="connsiteY18" fmla="*/ 0 h 2872968"/>
                      <a:gd name="connsiteX19" fmla="*/ 6942569 w 8207829"/>
                      <a:gd name="connsiteY19" fmla="*/ 0 h 2872968"/>
                      <a:gd name="connsiteX20" fmla="*/ 7523979 w 8207829"/>
                      <a:gd name="connsiteY20" fmla="*/ 0 h 2872968"/>
                      <a:gd name="connsiteX21" fmla="*/ 8207829 w 8207829"/>
                      <a:gd name="connsiteY21" fmla="*/ 478837 h 2872968"/>
                      <a:gd name="connsiteX22" fmla="*/ 8207829 w 8207829"/>
                      <a:gd name="connsiteY22" fmla="*/ 752450 h 2872968"/>
                      <a:gd name="connsiteX23" fmla="*/ 8207829 w 8207829"/>
                      <a:gd name="connsiteY23" fmla="*/ 1026063 h 2872968"/>
                      <a:gd name="connsiteX24" fmla="*/ 8207829 w 8207829"/>
                      <a:gd name="connsiteY24" fmla="*/ 1261370 h 2872968"/>
                      <a:gd name="connsiteX25" fmla="*/ 8207829 w 8207829"/>
                      <a:gd name="connsiteY25" fmla="*/ 1496678 h 2872968"/>
                      <a:gd name="connsiteX26" fmla="*/ 8207829 w 8207829"/>
                      <a:gd name="connsiteY26" fmla="*/ 1731985 h 2872968"/>
                      <a:gd name="connsiteX27" fmla="*/ 8207829 w 8207829"/>
                      <a:gd name="connsiteY27" fmla="*/ 2005598 h 2872968"/>
                      <a:gd name="connsiteX28" fmla="*/ 8207829 w 8207829"/>
                      <a:gd name="connsiteY28" fmla="*/ 2394129 h 2872968"/>
                      <a:gd name="connsiteX29" fmla="*/ 7523979 w 8207829"/>
                      <a:gd name="connsiteY29" fmla="*/ 2872968 h 2872968"/>
                      <a:gd name="connsiteX30" fmla="*/ 6959668 w 8207829"/>
                      <a:gd name="connsiteY30" fmla="*/ 2872968 h 2872968"/>
                      <a:gd name="connsiteX31" fmla="*/ 6395359 w 8207829"/>
                      <a:gd name="connsiteY31" fmla="*/ 2872968 h 2872968"/>
                      <a:gd name="connsiteX32" fmla="*/ 5967850 w 8207829"/>
                      <a:gd name="connsiteY32" fmla="*/ 2872968 h 2872968"/>
                      <a:gd name="connsiteX33" fmla="*/ 5608743 w 8207829"/>
                      <a:gd name="connsiteY33" fmla="*/ 2872968 h 2872968"/>
                      <a:gd name="connsiteX34" fmla="*/ 5386438 w 8207829"/>
                      <a:gd name="connsiteY34" fmla="*/ 2872968 h 2872968"/>
                      <a:gd name="connsiteX35" fmla="*/ 4822127 w 8207829"/>
                      <a:gd name="connsiteY35" fmla="*/ 2872968 h 2872968"/>
                      <a:gd name="connsiteX36" fmla="*/ 4599823 w 8207829"/>
                      <a:gd name="connsiteY36" fmla="*/ 2872968 h 2872968"/>
                      <a:gd name="connsiteX37" fmla="*/ 4103912 w 8207829"/>
                      <a:gd name="connsiteY37" fmla="*/ 2872968 h 2872968"/>
                      <a:gd name="connsiteX38" fmla="*/ 3744806 w 8207829"/>
                      <a:gd name="connsiteY38" fmla="*/ 2872968 h 2872968"/>
                      <a:gd name="connsiteX39" fmla="*/ 3454101 w 8207829"/>
                      <a:gd name="connsiteY39" fmla="*/ 2872968 h 2872968"/>
                      <a:gd name="connsiteX40" fmla="*/ 3094994 w 8207829"/>
                      <a:gd name="connsiteY40" fmla="*/ 2872968 h 2872968"/>
                      <a:gd name="connsiteX41" fmla="*/ 2599083 w 8207829"/>
                      <a:gd name="connsiteY41" fmla="*/ 2872968 h 2872968"/>
                      <a:gd name="connsiteX42" fmla="*/ 2103174 w 8207829"/>
                      <a:gd name="connsiteY42" fmla="*/ 2872968 h 2872968"/>
                      <a:gd name="connsiteX43" fmla="*/ 1744067 w 8207829"/>
                      <a:gd name="connsiteY43" fmla="*/ 2872968 h 2872968"/>
                      <a:gd name="connsiteX44" fmla="*/ 1384960 w 8207829"/>
                      <a:gd name="connsiteY44" fmla="*/ 2872968 h 2872968"/>
                      <a:gd name="connsiteX45" fmla="*/ 683847 w 8207829"/>
                      <a:gd name="connsiteY45" fmla="*/ 2872968 h 2872968"/>
                      <a:gd name="connsiteX46" fmla="*/ 0 w 8207829"/>
                      <a:gd name="connsiteY46" fmla="*/ 2394129 h 2872968"/>
                      <a:gd name="connsiteX47" fmla="*/ 0 w 8207829"/>
                      <a:gd name="connsiteY47" fmla="*/ 2101363 h 2872968"/>
                      <a:gd name="connsiteX48" fmla="*/ 0 w 8207829"/>
                      <a:gd name="connsiteY48" fmla="*/ 1885209 h 2872968"/>
                      <a:gd name="connsiteX49" fmla="*/ 0 w 8207829"/>
                      <a:gd name="connsiteY49" fmla="*/ 1573290 h 2872968"/>
                      <a:gd name="connsiteX50" fmla="*/ 0 w 8207829"/>
                      <a:gd name="connsiteY50" fmla="*/ 1318829 h 2872968"/>
                      <a:gd name="connsiteX51" fmla="*/ 0 w 8207829"/>
                      <a:gd name="connsiteY51" fmla="*/ 1026063 h 2872968"/>
                      <a:gd name="connsiteX52" fmla="*/ 0 w 8207829"/>
                      <a:gd name="connsiteY52" fmla="*/ 790756 h 2872968"/>
                      <a:gd name="connsiteX53" fmla="*/ 0 w 8207829"/>
                      <a:gd name="connsiteY53" fmla="*/ 478837 h 287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8207829" h="2872968" fill="none" extrusionOk="0">
                        <a:moveTo>
                          <a:pt x="0" y="478837"/>
                        </a:moveTo>
                        <a:cubicBezTo>
                          <a:pt x="-56024" y="420257"/>
                          <a:pt x="444472" y="9661"/>
                          <a:pt x="683847" y="0"/>
                        </a:cubicBezTo>
                        <a:cubicBezTo>
                          <a:pt x="753489" y="-26212"/>
                          <a:pt x="874354" y="13513"/>
                          <a:pt x="906150" y="0"/>
                        </a:cubicBezTo>
                        <a:cubicBezTo>
                          <a:pt x="969749" y="-16842"/>
                          <a:pt x="1009888" y="11894"/>
                          <a:pt x="1128455" y="0"/>
                        </a:cubicBezTo>
                        <a:cubicBezTo>
                          <a:pt x="1271541" y="-11308"/>
                          <a:pt x="1303103" y="-16695"/>
                          <a:pt x="1419160" y="0"/>
                        </a:cubicBezTo>
                        <a:cubicBezTo>
                          <a:pt x="1495587" y="-28239"/>
                          <a:pt x="1600899" y="-15846"/>
                          <a:pt x="1641465" y="0"/>
                        </a:cubicBezTo>
                        <a:cubicBezTo>
                          <a:pt x="1699688" y="-83256"/>
                          <a:pt x="2006484" y="30809"/>
                          <a:pt x="2137375" y="0"/>
                        </a:cubicBezTo>
                        <a:cubicBezTo>
                          <a:pt x="2332072" y="-28741"/>
                          <a:pt x="2298711" y="-1254"/>
                          <a:pt x="2428080" y="0"/>
                        </a:cubicBezTo>
                        <a:cubicBezTo>
                          <a:pt x="2626354" y="4034"/>
                          <a:pt x="2848023" y="39544"/>
                          <a:pt x="2992391" y="0"/>
                        </a:cubicBezTo>
                        <a:cubicBezTo>
                          <a:pt x="3200261" y="5693"/>
                          <a:pt x="3116404" y="25814"/>
                          <a:pt x="3283097" y="0"/>
                        </a:cubicBezTo>
                        <a:cubicBezTo>
                          <a:pt x="3423663" y="8277"/>
                          <a:pt x="3517466" y="-15307"/>
                          <a:pt x="3573803" y="0"/>
                        </a:cubicBezTo>
                        <a:cubicBezTo>
                          <a:pt x="3621457" y="30480"/>
                          <a:pt x="3740969" y="9973"/>
                          <a:pt x="3796107" y="0"/>
                        </a:cubicBezTo>
                        <a:cubicBezTo>
                          <a:pt x="3972854" y="7650"/>
                          <a:pt x="4031036" y="-19751"/>
                          <a:pt x="4155214" y="0"/>
                        </a:cubicBezTo>
                        <a:cubicBezTo>
                          <a:pt x="4303018" y="-42728"/>
                          <a:pt x="4384500" y="-30795"/>
                          <a:pt x="4514321" y="0"/>
                        </a:cubicBezTo>
                        <a:cubicBezTo>
                          <a:pt x="4612618" y="-54807"/>
                          <a:pt x="4732888" y="54041"/>
                          <a:pt x="4873427" y="0"/>
                        </a:cubicBezTo>
                        <a:cubicBezTo>
                          <a:pt x="4971709" y="-88943"/>
                          <a:pt x="5171441" y="-76206"/>
                          <a:pt x="5369338" y="0"/>
                        </a:cubicBezTo>
                        <a:cubicBezTo>
                          <a:pt x="5609432" y="-41818"/>
                          <a:pt x="5586677" y="23340"/>
                          <a:pt x="5660042" y="0"/>
                        </a:cubicBezTo>
                        <a:cubicBezTo>
                          <a:pt x="5646510" y="14601"/>
                          <a:pt x="5988229" y="50587"/>
                          <a:pt x="6087551" y="0"/>
                        </a:cubicBezTo>
                        <a:cubicBezTo>
                          <a:pt x="6285497" y="-327"/>
                          <a:pt x="6262859" y="9385"/>
                          <a:pt x="6378258" y="0"/>
                        </a:cubicBezTo>
                        <a:cubicBezTo>
                          <a:pt x="6410621" y="-65788"/>
                          <a:pt x="6725005" y="3511"/>
                          <a:pt x="6942569" y="0"/>
                        </a:cubicBezTo>
                        <a:cubicBezTo>
                          <a:pt x="7162778" y="28841"/>
                          <a:pt x="7238019" y="45549"/>
                          <a:pt x="7523979" y="0"/>
                        </a:cubicBezTo>
                        <a:cubicBezTo>
                          <a:pt x="7759163" y="131735"/>
                          <a:pt x="8350538" y="58655"/>
                          <a:pt x="8207829" y="478837"/>
                        </a:cubicBezTo>
                        <a:cubicBezTo>
                          <a:pt x="8190015" y="593824"/>
                          <a:pt x="8168862" y="665083"/>
                          <a:pt x="8207829" y="752450"/>
                        </a:cubicBezTo>
                        <a:cubicBezTo>
                          <a:pt x="8294426" y="895889"/>
                          <a:pt x="8121631" y="867562"/>
                          <a:pt x="8207829" y="1026063"/>
                        </a:cubicBezTo>
                        <a:cubicBezTo>
                          <a:pt x="8215997" y="1081407"/>
                          <a:pt x="8203128" y="1139575"/>
                          <a:pt x="8207829" y="1261370"/>
                        </a:cubicBezTo>
                        <a:cubicBezTo>
                          <a:pt x="8208655" y="1376421"/>
                          <a:pt x="8210046" y="1405456"/>
                          <a:pt x="8207829" y="1496678"/>
                        </a:cubicBezTo>
                        <a:cubicBezTo>
                          <a:pt x="8230151" y="1537257"/>
                          <a:pt x="8149047" y="1655272"/>
                          <a:pt x="8207829" y="1731985"/>
                        </a:cubicBezTo>
                        <a:cubicBezTo>
                          <a:pt x="8274158" y="1786880"/>
                          <a:pt x="8168084" y="1970041"/>
                          <a:pt x="8207829" y="2005598"/>
                        </a:cubicBezTo>
                        <a:cubicBezTo>
                          <a:pt x="8135580" y="2000398"/>
                          <a:pt x="8070225" y="2211831"/>
                          <a:pt x="8207829" y="2394129"/>
                        </a:cubicBezTo>
                        <a:cubicBezTo>
                          <a:pt x="8174628" y="2753810"/>
                          <a:pt x="7991689" y="2887904"/>
                          <a:pt x="7523979" y="2872968"/>
                        </a:cubicBezTo>
                        <a:cubicBezTo>
                          <a:pt x="7430000" y="2921679"/>
                          <a:pt x="7120252" y="2905776"/>
                          <a:pt x="6959668" y="2872968"/>
                        </a:cubicBezTo>
                        <a:cubicBezTo>
                          <a:pt x="6774545" y="2945680"/>
                          <a:pt x="6561296" y="2758960"/>
                          <a:pt x="6395359" y="2872968"/>
                        </a:cubicBezTo>
                        <a:cubicBezTo>
                          <a:pt x="6105298" y="2893076"/>
                          <a:pt x="6052591" y="2852680"/>
                          <a:pt x="5967850" y="2872968"/>
                        </a:cubicBezTo>
                        <a:cubicBezTo>
                          <a:pt x="5829697" y="2931264"/>
                          <a:pt x="5732559" y="2859697"/>
                          <a:pt x="5608743" y="2872968"/>
                        </a:cubicBezTo>
                        <a:cubicBezTo>
                          <a:pt x="5447198" y="2862124"/>
                          <a:pt x="5480414" y="2847472"/>
                          <a:pt x="5386438" y="2872968"/>
                        </a:cubicBezTo>
                        <a:cubicBezTo>
                          <a:pt x="5448468" y="2888602"/>
                          <a:pt x="4976308" y="2936014"/>
                          <a:pt x="4822127" y="2872968"/>
                        </a:cubicBezTo>
                        <a:cubicBezTo>
                          <a:pt x="4629266" y="2914935"/>
                          <a:pt x="4712105" y="2840827"/>
                          <a:pt x="4599823" y="2872968"/>
                        </a:cubicBezTo>
                        <a:cubicBezTo>
                          <a:pt x="4503836" y="2918563"/>
                          <a:pt x="4169875" y="2823293"/>
                          <a:pt x="4103912" y="2872968"/>
                        </a:cubicBezTo>
                        <a:cubicBezTo>
                          <a:pt x="3976525" y="2820782"/>
                          <a:pt x="3877031" y="2823909"/>
                          <a:pt x="3744806" y="2872968"/>
                        </a:cubicBezTo>
                        <a:cubicBezTo>
                          <a:pt x="3599421" y="2883275"/>
                          <a:pt x="3582422" y="2830007"/>
                          <a:pt x="3454101" y="2872968"/>
                        </a:cubicBezTo>
                        <a:cubicBezTo>
                          <a:pt x="3337226" y="2906473"/>
                          <a:pt x="3303003" y="2855640"/>
                          <a:pt x="3094994" y="2872968"/>
                        </a:cubicBezTo>
                        <a:cubicBezTo>
                          <a:pt x="2947554" y="2906349"/>
                          <a:pt x="2858024" y="2882227"/>
                          <a:pt x="2599083" y="2872968"/>
                        </a:cubicBezTo>
                        <a:cubicBezTo>
                          <a:pt x="2323093" y="2873030"/>
                          <a:pt x="2314843" y="2837403"/>
                          <a:pt x="2103174" y="2872968"/>
                        </a:cubicBezTo>
                        <a:cubicBezTo>
                          <a:pt x="1950454" y="2926259"/>
                          <a:pt x="1873439" y="2803731"/>
                          <a:pt x="1744067" y="2872968"/>
                        </a:cubicBezTo>
                        <a:cubicBezTo>
                          <a:pt x="1598614" y="2851378"/>
                          <a:pt x="1526989" y="2883022"/>
                          <a:pt x="1384960" y="2872968"/>
                        </a:cubicBezTo>
                        <a:cubicBezTo>
                          <a:pt x="1313640" y="2878164"/>
                          <a:pt x="812634" y="2924829"/>
                          <a:pt x="683847" y="2872968"/>
                        </a:cubicBezTo>
                        <a:cubicBezTo>
                          <a:pt x="427106" y="2917110"/>
                          <a:pt x="58850" y="2631955"/>
                          <a:pt x="0" y="2394129"/>
                        </a:cubicBezTo>
                        <a:cubicBezTo>
                          <a:pt x="-79423" y="2301522"/>
                          <a:pt x="10264" y="2138204"/>
                          <a:pt x="0" y="2101363"/>
                        </a:cubicBezTo>
                        <a:cubicBezTo>
                          <a:pt x="-57878" y="2030293"/>
                          <a:pt x="-24543" y="1976066"/>
                          <a:pt x="0" y="1885209"/>
                        </a:cubicBezTo>
                        <a:cubicBezTo>
                          <a:pt x="5537" y="1854130"/>
                          <a:pt x="-18740" y="1656354"/>
                          <a:pt x="0" y="1573290"/>
                        </a:cubicBezTo>
                        <a:cubicBezTo>
                          <a:pt x="9800" y="1471029"/>
                          <a:pt x="2447" y="1391367"/>
                          <a:pt x="0" y="1318829"/>
                        </a:cubicBezTo>
                        <a:cubicBezTo>
                          <a:pt x="-29439" y="1247796"/>
                          <a:pt x="-13395" y="1096117"/>
                          <a:pt x="0" y="1026063"/>
                        </a:cubicBezTo>
                        <a:cubicBezTo>
                          <a:pt x="-49711" y="967881"/>
                          <a:pt x="51390" y="876855"/>
                          <a:pt x="0" y="790756"/>
                        </a:cubicBezTo>
                        <a:cubicBezTo>
                          <a:pt x="-56982" y="723314"/>
                          <a:pt x="-2581" y="574400"/>
                          <a:pt x="0" y="478837"/>
                        </a:cubicBezTo>
                        <a:close/>
                      </a:path>
                      <a:path w="8207829" h="2872968" stroke="0" extrusionOk="0">
                        <a:moveTo>
                          <a:pt x="0" y="478837"/>
                        </a:moveTo>
                        <a:cubicBezTo>
                          <a:pt x="-140928" y="356427"/>
                          <a:pt x="295089" y="176072"/>
                          <a:pt x="683847" y="0"/>
                        </a:cubicBezTo>
                        <a:cubicBezTo>
                          <a:pt x="756217" y="5417"/>
                          <a:pt x="861164" y="-10073"/>
                          <a:pt x="906150" y="0"/>
                        </a:cubicBezTo>
                        <a:cubicBezTo>
                          <a:pt x="872114" y="-87345"/>
                          <a:pt x="1184135" y="-9525"/>
                          <a:pt x="1333659" y="0"/>
                        </a:cubicBezTo>
                        <a:cubicBezTo>
                          <a:pt x="1528423" y="-46987"/>
                          <a:pt x="1512445" y="-6217"/>
                          <a:pt x="1555964" y="0"/>
                        </a:cubicBezTo>
                        <a:cubicBezTo>
                          <a:pt x="1563335" y="-21685"/>
                          <a:pt x="1956105" y="-6802"/>
                          <a:pt x="2051873" y="0"/>
                        </a:cubicBezTo>
                        <a:cubicBezTo>
                          <a:pt x="2231714" y="-17160"/>
                          <a:pt x="2217340" y="-8877"/>
                          <a:pt x="2342578" y="0"/>
                        </a:cubicBezTo>
                        <a:cubicBezTo>
                          <a:pt x="2472074" y="-18277"/>
                          <a:pt x="2464392" y="24329"/>
                          <a:pt x="2564883" y="0"/>
                        </a:cubicBezTo>
                        <a:cubicBezTo>
                          <a:pt x="2692799" y="-26296"/>
                          <a:pt x="2725935" y="-23836"/>
                          <a:pt x="2787187" y="0"/>
                        </a:cubicBezTo>
                        <a:cubicBezTo>
                          <a:pt x="2826179" y="-69850"/>
                          <a:pt x="3116530" y="71007"/>
                          <a:pt x="3214695" y="0"/>
                        </a:cubicBezTo>
                        <a:cubicBezTo>
                          <a:pt x="3318297" y="9803"/>
                          <a:pt x="3407732" y="8486"/>
                          <a:pt x="3505402" y="0"/>
                        </a:cubicBezTo>
                        <a:cubicBezTo>
                          <a:pt x="3611366" y="-23972"/>
                          <a:pt x="3691171" y="16568"/>
                          <a:pt x="3727705" y="0"/>
                        </a:cubicBezTo>
                        <a:cubicBezTo>
                          <a:pt x="3720283" y="-100011"/>
                          <a:pt x="4056587" y="-118907"/>
                          <a:pt x="4292016" y="0"/>
                        </a:cubicBezTo>
                        <a:cubicBezTo>
                          <a:pt x="4560886" y="-66300"/>
                          <a:pt x="4586160" y="15639"/>
                          <a:pt x="4787927" y="0"/>
                        </a:cubicBezTo>
                        <a:cubicBezTo>
                          <a:pt x="4940308" y="-18088"/>
                          <a:pt x="4930425" y="-11648"/>
                          <a:pt x="5078631" y="0"/>
                        </a:cubicBezTo>
                        <a:cubicBezTo>
                          <a:pt x="5194750" y="26382"/>
                          <a:pt x="5408841" y="71876"/>
                          <a:pt x="5506140" y="0"/>
                        </a:cubicBezTo>
                        <a:cubicBezTo>
                          <a:pt x="5616223" y="-8695"/>
                          <a:pt x="5650633" y="-9043"/>
                          <a:pt x="5728444" y="0"/>
                        </a:cubicBezTo>
                        <a:cubicBezTo>
                          <a:pt x="5794308" y="-63390"/>
                          <a:pt x="5880784" y="-16661"/>
                          <a:pt x="6087551" y="0"/>
                        </a:cubicBezTo>
                        <a:cubicBezTo>
                          <a:pt x="6233999" y="-19094"/>
                          <a:pt x="6220802" y="-3144"/>
                          <a:pt x="6309856" y="0"/>
                        </a:cubicBezTo>
                        <a:cubicBezTo>
                          <a:pt x="6409258" y="-11172"/>
                          <a:pt x="6469978" y="12513"/>
                          <a:pt x="6532161" y="0"/>
                        </a:cubicBezTo>
                        <a:cubicBezTo>
                          <a:pt x="6548192" y="-39445"/>
                          <a:pt x="6816522" y="57710"/>
                          <a:pt x="6891267" y="0"/>
                        </a:cubicBezTo>
                        <a:cubicBezTo>
                          <a:pt x="6976742" y="-142971"/>
                          <a:pt x="7350868" y="128199"/>
                          <a:pt x="7523979" y="0"/>
                        </a:cubicBezTo>
                        <a:cubicBezTo>
                          <a:pt x="7639666" y="42116"/>
                          <a:pt x="8275820" y="277104"/>
                          <a:pt x="8207829" y="478837"/>
                        </a:cubicBezTo>
                        <a:cubicBezTo>
                          <a:pt x="8252169" y="508295"/>
                          <a:pt x="8154317" y="665903"/>
                          <a:pt x="8207829" y="714145"/>
                        </a:cubicBezTo>
                        <a:cubicBezTo>
                          <a:pt x="8178705" y="761234"/>
                          <a:pt x="8220440" y="860231"/>
                          <a:pt x="8207829" y="987758"/>
                        </a:cubicBezTo>
                        <a:cubicBezTo>
                          <a:pt x="8231989" y="1116635"/>
                          <a:pt x="8185376" y="1133773"/>
                          <a:pt x="8207829" y="1299677"/>
                        </a:cubicBezTo>
                        <a:cubicBezTo>
                          <a:pt x="8218690" y="1449290"/>
                          <a:pt x="8193193" y="1425442"/>
                          <a:pt x="8207829" y="1554137"/>
                        </a:cubicBezTo>
                        <a:cubicBezTo>
                          <a:pt x="8273811" y="1642947"/>
                          <a:pt x="8214492" y="1680931"/>
                          <a:pt x="8207829" y="1846903"/>
                        </a:cubicBezTo>
                        <a:cubicBezTo>
                          <a:pt x="8179626" y="1985847"/>
                          <a:pt x="8131645" y="2089781"/>
                          <a:pt x="8207829" y="2120516"/>
                        </a:cubicBezTo>
                        <a:cubicBezTo>
                          <a:pt x="8211585" y="2198140"/>
                          <a:pt x="8226688" y="2288161"/>
                          <a:pt x="8207829" y="2394129"/>
                        </a:cubicBezTo>
                        <a:cubicBezTo>
                          <a:pt x="8472417" y="2687714"/>
                          <a:pt x="7689235" y="2870280"/>
                          <a:pt x="7523979" y="2872968"/>
                        </a:cubicBezTo>
                        <a:cubicBezTo>
                          <a:pt x="7495644" y="2838003"/>
                          <a:pt x="7385399" y="2844061"/>
                          <a:pt x="7301675" y="2872968"/>
                        </a:cubicBezTo>
                        <a:cubicBezTo>
                          <a:pt x="7197063" y="2858837"/>
                          <a:pt x="7171699" y="2874678"/>
                          <a:pt x="7079371" y="2872968"/>
                        </a:cubicBezTo>
                        <a:cubicBezTo>
                          <a:pt x="7065421" y="2821652"/>
                          <a:pt x="6639658" y="2851350"/>
                          <a:pt x="6515060" y="2872968"/>
                        </a:cubicBezTo>
                        <a:cubicBezTo>
                          <a:pt x="6365535" y="2886787"/>
                          <a:pt x="6132469" y="2812493"/>
                          <a:pt x="6019149" y="2872968"/>
                        </a:cubicBezTo>
                        <a:cubicBezTo>
                          <a:pt x="5867051" y="2887854"/>
                          <a:pt x="5736932" y="2888857"/>
                          <a:pt x="5660042" y="2872968"/>
                        </a:cubicBezTo>
                        <a:cubicBezTo>
                          <a:pt x="5644654" y="2930702"/>
                          <a:pt x="5431244" y="2807421"/>
                          <a:pt x="5300936" y="2872968"/>
                        </a:cubicBezTo>
                        <a:cubicBezTo>
                          <a:pt x="5149189" y="2931729"/>
                          <a:pt x="5066441" y="2865485"/>
                          <a:pt x="5010230" y="2872968"/>
                        </a:cubicBezTo>
                        <a:cubicBezTo>
                          <a:pt x="4854627" y="2963146"/>
                          <a:pt x="4641147" y="2871802"/>
                          <a:pt x="4514321" y="2872968"/>
                        </a:cubicBezTo>
                        <a:cubicBezTo>
                          <a:pt x="4358097" y="2888934"/>
                          <a:pt x="4322852" y="2868219"/>
                          <a:pt x="4086812" y="2872968"/>
                        </a:cubicBezTo>
                        <a:cubicBezTo>
                          <a:pt x="3869957" y="2877612"/>
                          <a:pt x="3904478" y="2857827"/>
                          <a:pt x="3727705" y="2872968"/>
                        </a:cubicBezTo>
                        <a:cubicBezTo>
                          <a:pt x="3568236" y="2915307"/>
                          <a:pt x="3558845" y="2876587"/>
                          <a:pt x="3368599" y="2872968"/>
                        </a:cubicBezTo>
                        <a:cubicBezTo>
                          <a:pt x="3217291" y="2914359"/>
                          <a:pt x="2990670" y="2863679"/>
                          <a:pt x="2872689" y="2872968"/>
                        </a:cubicBezTo>
                        <a:cubicBezTo>
                          <a:pt x="2799394" y="2867032"/>
                          <a:pt x="2461762" y="2949956"/>
                          <a:pt x="2308378" y="2872968"/>
                        </a:cubicBezTo>
                        <a:cubicBezTo>
                          <a:pt x="2154339" y="2884040"/>
                          <a:pt x="2078322" y="2862435"/>
                          <a:pt x="1949271" y="2872968"/>
                        </a:cubicBezTo>
                        <a:cubicBezTo>
                          <a:pt x="1805657" y="2978626"/>
                          <a:pt x="1596472" y="2905112"/>
                          <a:pt x="1453362" y="2872968"/>
                        </a:cubicBezTo>
                        <a:cubicBezTo>
                          <a:pt x="1362642" y="2887969"/>
                          <a:pt x="915666" y="2852590"/>
                          <a:pt x="683847" y="2872968"/>
                        </a:cubicBezTo>
                        <a:cubicBezTo>
                          <a:pt x="287828" y="2708537"/>
                          <a:pt x="12604" y="2683699"/>
                          <a:pt x="0" y="2394129"/>
                        </a:cubicBezTo>
                        <a:cubicBezTo>
                          <a:pt x="-48908" y="2348848"/>
                          <a:pt x="-39487" y="2214107"/>
                          <a:pt x="0" y="2120516"/>
                        </a:cubicBezTo>
                        <a:cubicBezTo>
                          <a:pt x="-81675" y="2019390"/>
                          <a:pt x="-4413" y="1966690"/>
                          <a:pt x="0" y="1866056"/>
                        </a:cubicBezTo>
                        <a:cubicBezTo>
                          <a:pt x="4514" y="1828746"/>
                          <a:pt x="64430" y="1665822"/>
                          <a:pt x="0" y="1573290"/>
                        </a:cubicBezTo>
                        <a:cubicBezTo>
                          <a:pt x="-15707" y="1536734"/>
                          <a:pt x="26847" y="1458542"/>
                          <a:pt x="0" y="1318829"/>
                        </a:cubicBezTo>
                        <a:cubicBezTo>
                          <a:pt x="-45730" y="1178608"/>
                          <a:pt x="-5979" y="1151310"/>
                          <a:pt x="0" y="1045216"/>
                        </a:cubicBezTo>
                        <a:cubicBezTo>
                          <a:pt x="-58282" y="1012117"/>
                          <a:pt x="44697" y="881284"/>
                          <a:pt x="0" y="790756"/>
                        </a:cubicBezTo>
                        <a:cubicBezTo>
                          <a:pt x="41398" y="657094"/>
                          <a:pt x="84241" y="599723"/>
                          <a:pt x="0" y="478837"/>
                        </a:cubicBezTo>
                        <a:close/>
                      </a:path>
                      <a:path w="8207829" h="2872968" fill="none" stroke="0" extrusionOk="0">
                        <a:moveTo>
                          <a:pt x="0" y="478837"/>
                        </a:moveTo>
                        <a:cubicBezTo>
                          <a:pt x="-98841" y="201399"/>
                          <a:pt x="168986" y="-201361"/>
                          <a:pt x="683847" y="0"/>
                        </a:cubicBezTo>
                        <a:cubicBezTo>
                          <a:pt x="757088" y="10122"/>
                          <a:pt x="849054" y="-5640"/>
                          <a:pt x="906150" y="0"/>
                        </a:cubicBezTo>
                        <a:cubicBezTo>
                          <a:pt x="982547" y="-26363"/>
                          <a:pt x="1006763" y="5672"/>
                          <a:pt x="1128455" y="0"/>
                        </a:cubicBezTo>
                        <a:cubicBezTo>
                          <a:pt x="1242596" y="17038"/>
                          <a:pt x="1308539" y="7971"/>
                          <a:pt x="1419160" y="0"/>
                        </a:cubicBezTo>
                        <a:cubicBezTo>
                          <a:pt x="1514625" y="24269"/>
                          <a:pt x="1593902" y="13061"/>
                          <a:pt x="1641465" y="0"/>
                        </a:cubicBezTo>
                        <a:cubicBezTo>
                          <a:pt x="1718722" y="59217"/>
                          <a:pt x="1999393" y="31896"/>
                          <a:pt x="2137375" y="0"/>
                        </a:cubicBezTo>
                        <a:cubicBezTo>
                          <a:pt x="2330283" y="9473"/>
                          <a:pt x="2282813" y="3334"/>
                          <a:pt x="2428080" y="0"/>
                        </a:cubicBezTo>
                        <a:cubicBezTo>
                          <a:pt x="2571792" y="41090"/>
                          <a:pt x="2744528" y="-33366"/>
                          <a:pt x="2992391" y="0"/>
                        </a:cubicBezTo>
                        <a:cubicBezTo>
                          <a:pt x="3221371" y="-32255"/>
                          <a:pt x="3135290" y="4052"/>
                          <a:pt x="3283097" y="0"/>
                        </a:cubicBezTo>
                        <a:cubicBezTo>
                          <a:pt x="3438084" y="1224"/>
                          <a:pt x="3524466" y="17378"/>
                          <a:pt x="3573803" y="0"/>
                        </a:cubicBezTo>
                        <a:cubicBezTo>
                          <a:pt x="3641306" y="-13800"/>
                          <a:pt x="3683543" y="9486"/>
                          <a:pt x="3796107" y="0"/>
                        </a:cubicBezTo>
                        <a:cubicBezTo>
                          <a:pt x="3873694" y="-53149"/>
                          <a:pt x="3984126" y="18449"/>
                          <a:pt x="4155214" y="0"/>
                        </a:cubicBezTo>
                        <a:cubicBezTo>
                          <a:pt x="4284861" y="16599"/>
                          <a:pt x="4397337" y="34418"/>
                          <a:pt x="4514321" y="0"/>
                        </a:cubicBezTo>
                        <a:cubicBezTo>
                          <a:pt x="4585348" y="38393"/>
                          <a:pt x="4725425" y="7745"/>
                          <a:pt x="4873427" y="0"/>
                        </a:cubicBezTo>
                        <a:cubicBezTo>
                          <a:pt x="5009484" y="56633"/>
                          <a:pt x="5233336" y="38738"/>
                          <a:pt x="5369338" y="0"/>
                        </a:cubicBezTo>
                        <a:cubicBezTo>
                          <a:pt x="5590950" y="-43726"/>
                          <a:pt x="5569725" y="25974"/>
                          <a:pt x="5660042" y="0"/>
                        </a:cubicBezTo>
                        <a:cubicBezTo>
                          <a:pt x="5775236" y="-310"/>
                          <a:pt x="5900337" y="32693"/>
                          <a:pt x="6087551" y="0"/>
                        </a:cubicBezTo>
                        <a:cubicBezTo>
                          <a:pt x="6279160" y="-20535"/>
                          <a:pt x="6263677" y="29343"/>
                          <a:pt x="6378258" y="0"/>
                        </a:cubicBezTo>
                        <a:cubicBezTo>
                          <a:pt x="6422958" y="-4834"/>
                          <a:pt x="6809092" y="-5018"/>
                          <a:pt x="6942569" y="0"/>
                        </a:cubicBezTo>
                        <a:cubicBezTo>
                          <a:pt x="7087823" y="-98452"/>
                          <a:pt x="7300183" y="43315"/>
                          <a:pt x="7523979" y="0"/>
                        </a:cubicBezTo>
                        <a:cubicBezTo>
                          <a:pt x="7824335" y="-98085"/>
                          <a:pt x="8214687" y="226788"/>
                          <a:pt x="8207829" y="478837"/>
                        </a:cubicBezTo>
                        <a:cubicBezTo>
                          <a:pt x="8214425" y="600206"/>
                          <a:pt x="8190135" y="657732"/>
                          <a:pt x="8207829" y="752450"/>
                        </a:cubicBezTo>
                        <a:cubicBezTo>
                          <a:pt x="8231939" y="852733"/>
                          <a:pt x="8156242" y="903296"/>
                          <a:pt x="8207829" y="1026063"/>
                        </a:cubicBezTo>
                        <a:cubicBezTo>
                          <a:pt x="8217832" y="1103130"/>
                          <a:pt x="8184874" y="1135389"/>
                          <a:pt x="8207829" y="1261370"/>
                        </a:cubicBezTo>
                        <a:cubicBezTo>
                          <a:pt x="8275059" y="1372126"/>
                          <a:pt x="8199552" y="1442204"/>
                          <a:pt x="8207829" y="1496678"/>
                        </a:cubicBezTo>
                        <a:cubicBezTo>
                          <a:pt x="8259865" y="1570667"/>
                          <a:pt x="8145535" y="1694379"/>
                          <a:pt x="8207829" y="1731985"/>
                        </a:cubicBezTo>
                        <a:cubicBezTo>
                          <a:pt x="8249146" y="1807348"/>
                          <a:pt x="8150533" y="1937615"/>
                          <a:pt x="8207829" y="2005598"/>
                        </a:cubicBezTo>
                        <a:cubicBezTo>
                          <a:pt x="8287817" y="2062548"/>
                          <a:pt x="8179729" y="2232796"/>
                          <a:pt x="8207829" y="2394129"/>
                        </a:cubicBezTo>
                        <a:cubicBezTo>
                          <a:pt x="8116353" y="2760838"/>
                          <a:pt x="7817616" y="2973151"/>
                          <a:pt x="7523979" y="2872968"/>
                        </a:cubicBezTo>
                        <a:cubicBezTo>
                          <a:pt x="7430885" y="2907991"/>
                          <a:pt x="7118348" y="2833527"/>
                          <a:pt x="6959668" y="2872968"/>
                        </a:cubicBezTo>
                        <a:cubicBezTo>
                          <a:pt x="6893701" y="2853300"/>
                          <a:pt x="6596343" y="2774966"/>
                          <a:pt x="6395359" y="2872968"/>
                        </a:cubicBezTo>
                        <a:cubicBezTo>
                          <a:pt x="6172232" y="2882403"/>
                          <a:pt x="6083979" y="2867508"/>
                          <a:pt x="5967850" y="2872968"/>
                        </a:cubicBezTo>
                        <a:cubicBezTo>
                          <a:pt x="5850508" y="2914105"/>
                          <a:pt x="5798935" y="2870498"/>
                          <a:pt x="5608743" y="2872968"/>
                        </a:cubicBezTo>
                        <a:cubicBezTo>
                          <a:pt x="5431933" y="2906176"/>
                          <a:pt x="5480301" y="2833447"/>
                          <a:pt x="5386438" y="2872968"/>
                        </a:cubicBezTo>
                        <a:cubicBezTo>
                          <a:pt x="5248499" y="2885445"/>
                          <a:pt x="4964811" y="2882784"/>
                          <a:pt x="4822127" y="2872968"/>
                        </a:cubicBezTo>
                        <a:cubicBezTo>
                          <a:pt x="4619336" y="2905144"/>
                          <a:pt x="4652311" y="2853998"/>
                          <a:pt x="4599823" y="2872968"/>
                        </a:cubicBezTo>
                        <a:cubicBezTo>
                          <a:pt x="4425010" y="2844330"/>
                          <a:pt x="4242518" y="2805753"/>
                          <a:pt x="4103912" y="2872968"/>
                        </a:cubicBezTo>
                        <a:cubicBezTo>
                          <a:pt x="3978400" y="2936753"/>
                          <a:pt x="3907270" y="2875032"/>
                          <a:pt x="3744806" y="2872968"/>
                        </a:cubicBezTo>
                        <a:cubicBezTo>
                          <a:pt x="3611088" y="2889721"/>
                          <a:pt x="3586411" y="2833907"/>
                          <a:pt x="3454101" y="2872968"/>
                        </a:cubicBezTo>
                        <a:cubicBezTo>
                          <a:pt x="3310197" y="2882456"/>
                          <a:pt x="3239603" y="2877006"/>
                          <a:pt x="3094994" y="2872968"/>
                        </a:cubicBezTo>
                        <a:cubicBezTo>
                          <a:pt x="2905836" y="2874434"/>
                          <a:pt x="2827013" y="2823645"/>
                          <a:pt x="2599083" y="2872968"/>
                        </a:cubicBezTo>
                        <a:cubicBezTo>
                          <a:pt x="2317755" y="2927564"/>
                          <a:pt x="2236096" y="2827437"/>
                          <a:pt x="2103174" y="2872968"/>
                        </a:cubicBezTo>
                        <a:cubicBezTo>
                          <a:pt x="1949848" y="2887884"/>
                          <a:pt x="1879142" y="2861797"/>
                          <a:pt x="1744067" y="2872968"/>
                        </a:cubicBezTo>
                        <a:cubicBezTo>
                          <a:pt x="1629431" y="2886658"/>
                          <a:pt x="1478853" y="2824639"/>
                          <a:pt x="1384960" y="2872968"/>
                        </a:cubicBezTo>
                        <a:cubicBezTo>
                          <a:pt x="1256849" y="2844002"/>
                          <a:pt x="775805" y="2872665"/>
                          <a:pt x="683847" y="2872968"/>
                        </a:cubicBezTo>
                        <a:cubicBezTo>
                          <a:pt x="276183" y="2962613"/>
                          <a:pt x="-75799" y="2566765"/>
                          <a:pt x="0" y="2394129"/>
                        </a:cubicBezTo>
                        <a:cubicBezTo>
                          <a:pt x="-51217" y="2282124"/>
                          <a:pt x="44867" y="2151238"/>
                          <a:pt x="0" y="2101363"/>
                        </a:cubicBezTo>
                        <a:cubicBezTo>
                          <a:pt x="-53135" y="2020959"/>
                          <a:pt x="-11776" y="1933476"/>
                          <a:pt x="0" y="1885209"/>
                        </a:cubicBezTo>
                        <a:cubicBezTo>
                          <a:pt x="-49248" y="1790059"/>
                          <a:pt x="8342" y="1664466"/>
                          <a:pt x="0" y="1573290"/>
                        </a:cubicBezTo>
                        <a:cubicBezTo>
                          <a:pt x="-15886" y="1467688"/>
                          <a:pt x="10033" y="1360767"/>
                          <a:pt x="0" y="1318829"/>
                        </a:cubicBezTo>
                        <a:cubicBezTo>
                          <a:pt x="-25573" y="1285393"/>
                          <a:pt x="46587" y="1089297"/>
                          <a:pt x="0" y="1026063"/>
                        </a:cubicBezTo>
                        <a:cubicBezTo>
                          <a:pt x="-130" y="941088"/>
                          <a:pt x="16234" y="871483"/>
                          <a:pt x="0" y="790756"/>
                        </a:cubicBezTo>
                        <a:cubicBezTo>
                          <a:pt x="-16109" y="756447"/>
                          <a:pt x="16574" y="568298"/>
                          <a:pt x="0" y="478837"/>
                        </a:cubicBezTo>
                        <a:close/>
                      </a:path>
                      <a:path w="8207829" h="2872968" fill="none" stroke="0" extrusionOk="0">
                        <a:moveTo>
                          <a:pt x="0" y="478837"/>
                        </a:moveTo>
                        <a:cubicBezTo>
                          <a:pt x="-94770" y="299059"/>
                          <a:pt x="269826" y="-62765"/>
                          <a:pt x="683847" y="0"/>
                        </a:cubicBezTo>
                        <a:cubicBezTo>
                          <a:pt x="761050" y="-21861"/>
                          <a:pt x="850016" y="15569"/>
                          <a:pt x="906150" y="0"/>
                        </a:cubicBezTo>
                        <a:cubicBezTo>
                          <a:pt x="967817" y="-11429"/>
                          <a:pt x="1023477" y="6567"/>
                          <a:pt x="1128455" y="0"/>
                        </a:cubicBezTo>
                        <a:cubicBezTo>
                          <a:pt x="1263262" y="-11097"/>
                          <a:pt x="1319395" y="-6157"/>
                          <a:pt x="1419160" y="0"/>
                        </a:cubicBezTo>
                        <a:cubicBezTo>
                          <a:pt x="1501341" y="1261"/>
                          <a:pt x="1590190" y="3464"/>
                          <a:pt x="1641465" y="0"/>
                        </a:cubicBezTo>
                        <a:cubicBezTo>
                          <a:pt x="1631950" y="-37796"/>
                          <a:pt x="1945940" y="-16876"/>
                          <a:pt x="2137375" y="0"/>
                        </a:cubicBezTo>
                        <a:cubicBezTo>
                          <a:pt x="2337633" y="-729"/>
                          <a:pt x="2294295" y="2030"/>
                          <a:pt x="2428080" y="0"/>
                        </a:cubicBezTo>
                        <a:cubicBezTo>
                          <a:pt x="2619765" y="3070"/>
                          <a:pt x="2827431" y="18584"/>
                          <a:pt x="2992391" y="0"/>
                        </a:cubicBezTo>
                        <a:cubicBezTo>
                          <a:pt x="3247782" y="3083"/>
                          <a:pt x="3135248" y="8445"/>
                          <a:pt x="3283097" y="0"/>
                        </a:cubicBezTo>
                        <a:cubicBezTo>
                          <a:pt x="3423171" y="-22499"/>
                          <a:pt x="3514095" y="21224"/>
                          <a:pt x="3573803" y="0"/>
                        </a:cubicBezTo>
                        <a:cubicBezTo>
                          <a:pt x="3599676" y="-23266"/>
                          <a:pt x="3692108" y="-9923"/>
                          <a:pt x="3796107" y="0"/>
                        </a:cubicBezTo>
                        <a:cubicBezTo>
                          <a:pt x="3918197" y="-600"/>
                          <a:pt x="4044093" y="7254"/>
                          <a:pt x="4155214" y="0"/>
                        </a:cubicBezTo>
                        <a:cubicBezTo>
                          <a:pt x="4297681" y="-10034"/>
                          <a:pt x="4382487" y="18011"/>
                          <a:pt x="4514321" y="0"/>
                        </a:cubicBezTo>
                        <a:cubicBezTo>
                          <a:pt x="4593167" y="-14713"/>
                          <a:pt x="4767181" y="52859"/>
                          <a:pt x="4873427" y="0"/>
                        </a:cubicBezTo>
                        <a:cubicBezTo>
                          <a:pt x="4952651" y="-41545"/>
                          <a:pt x="5200668" y="-8967"/>
                          <a:pt x="5369338" y="0"/>
                        </a:cubicBezTo>
                        <a:cubicBezTo>
                          <a:pt x="5607933" y="-27741"/>
                          <a:pt x="5569928" y="20076"/>
                          <a:pt x="5660042" y="0"/>
                        </a:cubicBezTo>
                        <a:cubicBezTo>
                          <a:pt x="5664619" y="48302"/>
                          <a:pt x="5948502" y="33639"/>
                          <a:pt x="6087551" y="0"/>
                        </a:cubicBezTo>
                        <a:cubicBezTo>
                          <a:pt x="6283817" y="-12224"/>
                          <a:pt x="6269754" y="7153"/>
                          <a:pt x="6378258" y="0"/>
                        </a:cubicBezTo>
                        <a:cubicBezTo>
                          <a:pt x="6391436" y="-7541"/>
                          <a:pt x="6767043" y="-3692"/>
                          <a:pt x="6942569" y="0"/>
                        </a:cubicBezTo>
                        <a:cubicBezTo>
                          <a:pt x="7129239" y="-5818"/>
                          <a:pt x="7252443" y="21582"/>
                          <a:pt x="7523979" y="0"/>
                        </a:cubicBezTo>
                        <a:cubicBezTo>
                          <a:pt x="7867015" y="-2602"/>
                          <a:pt x="8271353" y="194199"/>
                          <a:pt x="8207829" y="478837"/>
                        </a:cubicBezTo>
                        <a:cubicBezTo>
                          <a:pt x="8224508" y="578416"/>
                          <a:pt x="8178798" y="656560"/>
                          <a:pt x="8207829" y="752450"/>
                        </a:cubicBezTo>
                        <a:cubicBezTo>
                          <a:pt x="8241135" y="856923"/>
                          <a:pt x="8155768" y="925783"/>
                          <a:pt x="8207829" y="1026063"/>
                        </a:cubicBezTo>
                        <a:cubicBezTo>
                          <a:pt x="8211969" y="1100568"/>
                          <a:pt x="8193154" y="1142045"/>
                          <a:pt x="8207829" y="1261370"/>
                        </a:cubicBezTo>
                        <a:cubicBezTo>
                          <a:pt x="8228913" y="1368729"/>
                          <a:pt x="8196838" y="1419279"/>
                          <a:pt x="8207829" y="1496678"/>
                        </a:cubicBezTo>
                        <a:cubicBezTo>
                          <a:pt x="8209892" y="1595740"/>
                          <a:pt x="8168706" y="1661068"/>
                          <a:pt x="8207829" y="1731985"/>
                        </a:cubicBezTo>
                        <a:cubicBezTo>
                          <a:pt x="8241564" y="1787465"/>
                          <a:pt x="8179777" y="1952040"/>
                          <a:pt x="8207829" y="2005598"/>
                        </a:cubicBezTo>
                        <a:cubicBezTo>
                          <a:pt x="8163371" y="2047898"/>
                          <a:pt x="8091654" y="2193116"/>
                          <a:pt x="8207829" y="2394129"/>
                        </a:cubicBezTo>
                        <a:cubicBezTo>
                          <a:pt x="8207448" y="2603312"/>
                          <a:pt x="8016646" y="2923595"/>
                          <a:pt x="7523979" y="2872968"/>
                        </a:cubicBezTo>
                        <a:cubicBezTo>
                          <a:pt x="7403550" y="2909894"/>
                          <a:pt x="7081046" y="2863003"/>
                          <a:pt x="6959668" y="2872968"/>
                        </a:cubicBezTo>
                        <a:cubicBezTo>
                          <a:pt x="6792483" y="2900973"/>
                          <a:pt x="6640747" y="2862571"/>
                          <a:pt x="6395359" y="2872968"/>
                        </a:cubicBezTo>
                        <a:cubicBezTo>
                          <a:pt x="6158958" y="2890404"/>
                          <a:pt x="6107719" y="2875961"/>
                          <a:pt x="5967850" y="2872968"/>
                        </a:cubicBezTo>
                        <a:cubicBezTo>
                          <a:pt x="5826924" y="2919277"/>
                          <a:pt x="5778025" y="2851201"/>
                          <a:pt x="5608743" y="2872968"/>
                        </a:cubicBezTo>
                        <a:cubicBezTo>
                          <a:pt x="5429268" y="2872272"/>
                          <a:pt x="5480747" y="2869365"/>
                          <a:pt x="5386438" y="2872968"/>
                        </a:cubicBezTo>
                        <a:cubicBezTo>
                          <a:pt x="5284722" y="2901815"/>
                          <a:pt x="5008119" y="2850200"/>
                          <a:pt x="4822127" y="2872968"/>
                        </a:cubicBezTo>
                        <a:cubicBezTo>
                          <a:pt x="4597488" y="2924219"/>
                          <a:pt x="4671224" y="2867080"/>
                          <a:pt x="4599823" y="2872968"/>
                        </a:cubicBezTo>
                        <a:cubicBezTo>
                          <a:pt x="4525583" y="2905309"/>
                          <a:pt x="4193493" y="2827866"/>
                          <a:pt x="4103912" y="2872968"/>
                        </a:cubicBezTo>
                        <a:cubicBezTo>
                          <a:pt x="3978790" y="2880519"/>
                          <a:pt x="3905916" y="2859504"/>
                          <a:pt x="3744806" y="2872968"/>
                        </a:cubicBezTo>
                        <a:cubicBezTo>
                          <a:pt x="3615475" y="2883842"/>
                          <a:pt x="3601658" y="2832863"/>
                          <a:pt x="3454101" y="2872968"/>
                        </a:cubicBezTo>
                        <a:cubicBezTo>
                          <a:pt x="3314597" y="2897099"/>
                          <a:pt x="3292107" y="2861106"/>
                          <a:pt x="3094994" y="2872968"/>
                        </a:cubicBezTo>
                        <a:cubicBezTo>
                          <a:pt x="2909493" y="2864835"/>
                          <a:pt x="2830558" y="2870992"/>
                          <a:pt x="2599083" y="2872968"/>
                        </a:cubicBezTo>
                        <a:cubicBezTo>
                          <a:pt x="2335960" y="2894358"/>
                          <a:pt x="2305233" y="2845592"/>
                          <a:pt x="2103174" y="2872968"/>
                        </a:cubicBezTo>
                        <a:cubicBezTo>
                          <a:pt x="1942261" y="2874213"/>
                          <a:pt x="1875108" y="2826260"/>
                          <a:pt x="1744067" y="2872968"/>
                        </a:cubicBezTo>
                        <a:cubicBezTo>
                          <a:pt x="1623252" y="2912119"/>
                          <a:pt x="1492956" y="2879151"/>
                          <a:pt x="1384960" y="2872968"/>
                        </a:cubicBezTo>
                        <a:cubicBezTo>
                          <a:pt x="1254711" y="2863374"/>
                          <a:pt x="804978" y="2886677"/>
                          <a:pt x="683847" y="2872968"/>
                        </a:cubicBezTo>
                        <a:cubicBezTo>
                          <a:pt x="378726" y="2888801"/>
                          <a:pt x="-72515" y="2668025"/>
                          <a:pt x="0" y="2394129"/>
                        </a:cubicBezTo>
                        <a:cubicBezTo>
                          <a:pt x="-54119" y="2301710"/>
                          <a:pt x="26267" y="2148788"/>
                          <a:pt x="0" y="2101363"/>
                        </a:cubicBezTo>
                        <a:cubicBezTo>
                          <a:pt x="-46103" y="2033809"/>
                          <a:pt x="-1332" y="1947132"/>
                          <a:pt x="0" y="1885209"/>
                        </a:cubicBezTo>
                        <a:cubicBezTo>
                          <a:pt x="1939" y="1822042"/>
                          <a:pt x="-747" y="1685363"/>
                          <a:pt x="0" y="1573290"/>
                        </a:cubicBezTo>
                        <a:cubicBezTo>
                          <a:pt x="2607" y="1465542"/>
                          <a:pt x="7601" y="1369296"/>
                          <a:pt x="0" y="1318829"/>
                        </a:cubicBezTo>
                        <a:cubicBezTo>
                          <a:pt x="-29143" y="1243463"/>
                          <a:pt x="-4091" y="1078897"/>
                          <a:pt x="0" y="1026063"/>
                        </a:cubicBezTo>
                        <a:cubicBezTo>
                          <a:pt x="-49929" y="972112"/>
                          <a:pt x="12636" y="876310"/>
                          <a:pt x="0" y="790756"/>
                        </a:cubicBezTo>
                        <a:cubicBezTo>
                          <a:pt x="-33823" y="724884"/>
                          <a:pt x="31769" y="542297"/>
                          <a:pt x="0" y="478837"/>
                        </a:cubicBezTo>
                        <a:close/>
                      </a:path>
                      <a:path w="8207829" h="2872968" fill="none" stroke="0" extrusionOk="0">
                        <a:moveTo>
                          <a:pt x="0" y="478837"/>
                        </a:moveTo>
                        <a:cubicBezTo>
                          <a:pt x="-56885" y="330422"/>
                          <a:pt x="400807" y="-30959"/>
                          <a:pt x="683847" y="0"/>
                        </a:cubicBezTo>
                        <a:cubicBezTo>
                          <a:pt x="755978" y="-22889"/>
                          <a:pt x="864446" y="12922"/>
                          <a:pt x="906150" y="0"/>
                        </a:cubicBezTo>
                        <a:cubicBezTo>
                          <a:pt x="972744" y="-24181"/>
                          <a:pt x="1014747" y="-1367"/>
                          <a:pt x="1128455" y="0"/>
                        </a:cubicBezTo>
                        <a:cubicBezTo>
                          <a:pt x="1269490" y="-10692"/>
                          <a:pt x="1309587" y="-9289"/>
                          <a:pt x="1419160" y="0"/>
                        </a:cubicBezTo>
                        <a:cubicBezTo>
                          <a:pt x="1497815" y="-8930"/>
                          <a:pt x="1591877" y="-6686"/>
                          <a:pt x="1641465" y="0"/>
                        </a:cubicBezTo>
                        <a:cubicBezTo>
                          <a:pt x="1676688" y="-40105"/>
                          <a:pt x="1980927" y="6238"/>
                          <a:pt x="2137375" y="0"/>
                        </a:cubicBezTo>
                        <a:cubicBezTo>
                          <a:pt x="2332828" y="-15437"/>
                          <a:pt x="2300453" y="1098"/>
                          <a:pt x="2428080" y="0"/>
                        </a:cubicBezTo>
                        <a:cubicBezTo>
                          <a:pt x="2641540" y="-33537"/>
                          <a:pt x="2803900" y="42406"/>
                          <a:pt x="2992391" y="0"/>
                        </a:cubicBezTo>
                        <a:cubicBezTo>
                          <a:pt x="3236556" y="-9906"/>
                          <a:pt x="3129474" y="6261"/>
                          <a:pt x="3283097" y="0"/>
                        </a:cubicBezTo>
                        <a:cubicBezTo>
                          <a:pt x="3430892" y="-12728"/>
                          <a:pt x="3508486" y="15731"/>
                          <a:pt x="3573803" y="0"/>
                        </a:cubicBezTo>
                        <a:cubicBezTo>
                          <a:pt x="3619722" y="5819"/>
                          <a:pt x="3714417" y="-8359"/>
                          <a:pt x="3796107" y="0"/>
                        </a:cubicBezTo>
                        <a:cubicBezTo>
                          <a:pt x="3937704" y="5039"/>
                          <a:pt x="4035961" y="-11782"/>
                          <a:pt x="4155214" y="0"/>
                        </a:cubicBezTo>
                        <a:cubicBezTo>
                          <a:pt x="4309299" y="-17677"/>
                          <a:pt x="4368810" y="-10152"/>
                          <a:pt x="4514321" y="0"/>
                        </a:cubicBezTo>
                        <a:cubicBezTo>
                          <a:pt x="4643935" y="-22235"/>
                          <a:pt x="4720165" y="43393"/>
                          <a:pt x="4873427" y="0"/>
                        </a:cubicBezTo>
                        <a:cubicBezTo>
                          <a:pt x="4968383" y="-79301"/>
                          <a:pt x="5182913" y="-40312"/>
                          <a:pt x="5369338" y="0"/>
                        </a:cubicBezTo>
                        <a:cubicBezTo>
                          <a:pt x="5618527" y="-41710"/>
                          <a:pt x="5573114" y="3547"/>
                          <a:pt x="5660042" y="0"/>
                        </a:cubicBezTo>
                        <a:cubicBezTo>
                          <a:pt x="5660687" y="14436"/>
                          <a:pt x="5937133" y="19843"/>
                          <a:pt x="6087551" y="0"/>
                        </a:cubicBezTo>
                        <a:cubicBezTo>
                          <a:pt x="6288831" y="-5532"/>
                          <a:pt x="6262867" y="3693"/>
                          <a:pt x="6378258" y="0"/>
                        </a:cubicBezTo>
                        <a:cubicBezTo>
                          <a:pt x="6393210" y="-31479"/>
                          <a:pt x="6772746" y="3576"/>
                          <a:pt x="6942569" y="0"/>
                        </a:cubicBezTo>
                        <a:cubicBezTo>
                          <a:pt x="7136239" y="-1395"/>
                          <a:pt x="7246811" y="28091"/>
                          <a:pt x="7523979" y="0"/>
                        </a:cubicBezTo>
                        <a:cubicBezTo>
                          <a:pt x="7783089" y="66544"/>
                          <a:pt x="8317062" y="209366"/>
                          <a:pt x="8207829" y="478837"/>
                        </a:cubicBezTo>
                        <a:cubicBezTo>
                          <a:pt x="8205356" y="594280"/>
                          <a:pt x="8174722" y="650336"/>
                          <a:pt x="8207829" y="752450"/>
                        </a:cubicBezTo>
                        <a:cubicBezTo>
                          <a:pt x="8255968" y="879441"/>
                          <a:pt x="8111349" y="887733"/>
                          <a:pt x="8207829" y="1026063"/>
                        </a:cubicBezTo>
                        <a:cubicBezTo>
                          <a:pt x="8203528" y="1095878"/>
                          <a:pt x="8206877" y="1139479"/>
                          <a:pt x="8207829" y="1261370"/>
                        </a:cubicBezTo>
                        <a:cubicBezTo>
                          <a:pt x="8223409" y="1379600"/>
                          <a:pt x="8211826" y="1399474"/>
                          <a:pt x="8207829" y="1496678"/>
                        </a:cubicBezTo>
                        <a:cubicBezTo>
                          <a:pt x="8226552" y="1560344"/>
                          <a:pt x="8147575" y="1652315"/>
                          <a:pt x="8207829" y="1731985"/>
                        </a:cubicBezTo>
                        <a:cubicBezTo>
                          <a:pt x="8270536" y="1784223"/>
                          <a:pt x="8173515" y="1955694"/>
                          <a:pt x="8207829" y="2005598"/>
                        </a:cubicBezTo>
                        <a:cubicBezTo>
                          <a:pt x="8141728" y="1997331"/>
                          <a:pt x="8053517" y="2176860"/>
                          <a:pt x="8207829" y="2394129"/>
                        </a:cubicBezTo>
                        <a:cubicBezTo>
                          <a:pt x="8120810" y="2703848"/>
                          <a:pt x="8004563" y="2897476"/>
                          <a:pt x="7523979" y="2872968"/>
                        </a:cubicBezTo>
                        <a:cubicBezTo>
                          <a:pt x="7408934" y="2921204"/>
                          <a:pt x="7112041" y="2882779"/>
                          <a:pt x="6959668" y="2872968"/>
                        </a:cubicBezTo>
                        <a:cubicBezTo>
                          <a:pt x="6797186" y="2913173"/>
                          <a:pt x="6586225" y="2815516"/>
                          <a:pt x="6395359" y="2872968"/>
                        </a:cubicBezTo>
                        <a:cubicBezTo>
                          <a:pt x="6142551" y="2892612"/>
                          <a:pt x="6082178" y="2860921"/>
                          <a:pt x="5967850" y="2872968"/>
                        </a:cubicBezTo>
                        <a:cubicBezTo>
                          <a:pt x="5834142" y="2932462"/>
                          <a:pt x="5756798" y="2862360"/>
                          <a:pt x="5608743" y="2872968"/>
                        </a:cubicBezTo>
                        <a:cubicBezTo>
                          <a:pt x="5443513" y="2867824"/>
                          <a:pt x="5479838" y="2854409"/>
                          <a:pt x="5386438" y="2872968"/>
                        </a:cubicBezTo>
                        <a:cubicBezTo>
                          <a:pt x="5402751" y="2882746"/>
                          <a:pt x="4985241" y="2908660"/>
                          <a:pt x="4822127" y="2872968"/>
                        </a:cubicBezTo>
                        <a:cubicBezTo>
                          <a:pt x="4604894" y="2927403"/>
                          <a:pt x="4685096" y="2848052"/>
                          <a:pt x="4599823" y="2872968"/>
                        </a:cubicBezTo>
                        <a:cubicBezTo>
                          <a:pt x="4496038" y="2910832"/>
                          <a:pt x="4184738" y="2812323"/>
                          <a:pt x="4103912" y="2872968"/>
                        </a:cubicBezTo>
                        <a:cubicBezTo>
                          <a:pt x="3994652" y="2859484"/>
                          <a:pt x="3896679" y="2828258"/>
                          <a:pt x="3744806" y="2872968"/>
                        </a:cubicBezTo>
                        <a:cubicBezTo>
                          <a:pt x="3608671" y="2869313"/>
                          <a:pt x="3583966" y="2834790"/>
                          <a:pt x="3454101" y="2872968"/>
                        </a:cubicBezTo>
                        <a:cubicBezTo>
                          <a:pt x="3321201" y="2901616"/>
                          <a:pt x="3292448" y="2871659"/>
                          <a:pt x="3094994" y="2872968"/>
                        </a:cubicBezTo>
                        <a:cubicBezTo>
                          <a:pt x="2925048" y="2884049"/>
                          <a:pt x="2836784" y="2858305"/>
                          <a:pt x="2599083" y="2872968"/>
                        </a:cubicBezTo>
                        <a:cubicBezTo>
                          <a:pt x="2320242" y="2883448"/>
                          <a:pt x="2309253" y="2839003"/>
                          <a:pt x="2103174" y="2872968"/>
                        </a:cubicBezTo>
                        <a:cubicBezTo>
                          <a:pt x="1948512" y="2891675"/>
                          <a:pt x="1871968" y="2827004"/>
                          <a:pt x="1744067" y="2872968"/>
                        </a:cubicBezTo>
                        <a:cubicBezTo>
                          <a:pt x="1601262" y="2872805"/>
                          <a:pt x="1520859" y="2884311"/>
                          <a:pt x="1384960" y="2872968"/>
                        </a:cubicBezTo>
                        <a:cubicBezTo>
                          <a:pt x="1295796" y="2847445"/>
                          <a:pt x="790899" y="2859620"/>
                          <a:pt x="683847" y="2872968"/>
                        </a:cubicBezTo>
                        <a:cubicBezTo>
                          <a:pt x="415339" y="2914909"/>
                          <a:pt x="2556" y="2665780"/>
                          <a:pt x="0" y="2394129"/>
                        </a:cubicBezTo>
                        <a:cubicBezTo>
                          <a:pt x="-64692" y="2297196"/>
                          <a:pt x="16670" y="2140258"/>
                          <a:pt x="0" y="2101363"/>
                        </a:cubicBezTo>
                        <a:cubicBezTo>
                          <a:pt x="-58599" y="2028541"/>
                          <a:pt x="-30142" y="1959047"/>
                          <a:pt x="0" y="1885209"/>
                        </a:cubicBezTo>
                        <a:cubicBezTo>
                          <a:pt x="3597" y="1832087"/>
                          <a:pt x="-9517" y="1659129"/>
                          <a:pt x="0" y="1573290"/>
                        </a:cubicBezTo>
                        <a:cubicBezTo>
                          <a:pt x="12191" y="1464474"/>
                          <a:pt x="6369" y="1386260"/>
                          <a:pt x="0" y="1318829"/>
                        </a:cubicBezTo>
                        <a:cubicBezTo>
                          <a:pt x="-34768" y="1261743"/>
                          <a:pt x="-19032" y="1090485"/>
                          <a:pt x="0" y="1026063"/>
                        </a:cubicBezTo>
                        <a:cubicBezTo>
                          <a:pt x="-42042" y="967653"/>
                          <a:pt x="36671" y="873850"/>
                          <a:pt x="0" y="790756"/>
                        </a:cubicBezTo>
                        <a:cubicBezTo>
                          <a:pt x="-26651" y="718289"/>
                          <a:pt x="15638" y="554416"/>
                          <a:pt x="0" y="478837"/>
                        </a:cubicBezTo>
                        <a:close/>
                      </a:path>
                    </a:pathLst>
                  </a:cu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5400" b="0" i="0" u="none" strike="noStrike" kern="1200" cap="none" spc="0" normalizeH="0" baseline="0" noProof="0" dirty="0">
              <a:ln>
                <a:noFill/>
              </a:ln>
              <a:solidFill>
                <a:srgbClr val="5B9BD5">
                  <a:lumMod val="75000"/>
                </a:srgbClr>
              </a:solidFill>
              <a:effectLst/>
              <a:uLnTx/>
              <a:uFillTx/>
              <a:latin typeface="UVN Da Lat" panose="03060902030202020203" pitchFamily="66" charset="0"/>
              <a:ea typeface="字魂107号-萌趣欢乐体"/>
              <a:cs typeface="+mn-cs"/>
            </a:endParaRPr>
          </a:p>
        </p:txBody>
      </p:sp>
      <p:sp>
        <p:nvSpPr>
          <p:cNvPr id="21" name="TextBox 20">
            <a:extLst>
              <a:ext uri="{FF2B5EF4-FFF2-40B4-BE49-F238E27FC236}">
                <a16:creationId xmlns:a16="http://schemas.microsoft.com/office/drawing/2014/main" id="{FB0A87CE-4F7E-EFDC-04AF-48072DD977EE}"/>
              </a:ext>
            </a:extLst>
          </p:cNvPr>
          <p:cNvSpPr txBox="1"/>
          <p:nvPr/>
        </p:nvSpPr>
        <p:spPr>
          <a:xfrm>
            <a:off x="108857" y="304093"/>
            <a:ext cx="8624326" cy="193899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srgbClr val="002060"/>
                </a:solidFill>
                <a:effectLst/>
                <a:uLnTx/>
                <a:uFillTx/>
                <a:latin typeface="Calibri" panose="020F0502020204030204" pitchFamily="34" charset="0"/>
                <a:ea typeface="字魂107号-萌趣欢乐体"/>
                <a:cs typeface="Calibri" panose="020F0502020204030204" pitchFamily="34" charset="0"/>
              </a:rPr>
              <a:t>Hoạt động 2. Chuẩn bị cho việc thực hiện kế hoạch chăm sóc, bảo vệ cảnh quan thiên nhiên ở địa phương. </a:t>
            </a:r>
            <a:endParaRPr kumimoji="0" lang="en-US" sz="4000" b="1" i="0" u="none" strike="noStrike" kern="1200" cap="none" spc="0" normalizeH="0" baseline="0" noProof="0" dirty="0">
              <a:ln>
                <a:noFill/>
              </a:ln>
              <a:solidFill>
                <a:srgbClr val="002060"/>
              </a:solidFill>
              <a:effectLst/>
              <a:uLnTx/>
              <a:uFillTx/>
              <a:latin typeface="Calibri" panose="020F0502020204030204" pitchFamily="34" charset="0"/>
              <a:ea typeface="字魂107号-萌趣欢乐体"/>
              <a:cs typeface="Calibri" panose="020F0502020204030204" pitchFamily="34" charset="0"/>
            </a:endParaRPr>
          </a:p>
        </p:txBody>
      </p:sp>
      <p:pic>
        <p:nvPicPr>
          <p:cNvPr id="4" name="图片 3">
            <a:extLst>
              <a:ext uri="{FF2B5EF4-FFF2-40B4-BE49-F238E27FC236}">
                <a16:creationId xmlns:a16="http://schemas.microsoft.com/office/drawing/2014/main" id="{E091738A-6EF3-4A2C-8BD2-0BB8E1AC1F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28952" y="2245139"/>
            <a:ext cx="4863048" cy="4863048"/>
          </a:xfrm>
          <a:prstGeom prst="rect">
            <a:avLst/>
          </a:prstGeom>
        </p:spPr>
      </p:pic>
    </p:spTree>
    <p:extLst>
      <p:ext uri="{BB962C8B-B14F-4D97-AF65-F5344CB8AC3E}">
        <p14:creationId xmlns:p14="http://schemas.microsoft.com/office/powerpoint/2010/main" val="429076245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A97831D-AE7B-CF63-9E32-E0118D9CED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072"/>
            <a:ext cx="12192000" cy="6858000"/>
          </a:xfrm>
          <a:prstGeom prst="rect">
            <a:avLst/>
          </a:prstGeom>
        </p:spPr>
      </p:pic>
      <p:sp>
        <p:nvSpPr>
          <p:cNvPr id="11" name="Rectangle: Rounded Corners 4">
            <a:extLst>
              <a:ext uri="{FF2B5EF4-FFF2-40B4-BE49-F238E27FC236}">
                <a16:creationId xmlns:a16="http://schemas.microsoft.com/office/drawing/2014/main" id="{562FB66C-E79E-79FD-597B-297A5B3EED3F}"/>
              </a:ext>
            </a:extLst>
          </p:cNvPr>
          <p:cNvSpPr/>
          <p:nvPr/>
        </p:nvSpPr>
        <p:spPr>
          <a:xfrm>
            <a:off x="264748" y="252587"/>
            <a:ext cx="11662504" cy="6410971"/>
          </a:xfrm>
          <a:custGeom>
            <a:avLst/>
            <a:gdLst>
              <a:gd name="connsiteX0" fmla="*/ 0 w 11662504"/>
              <a:gd name="connsiteY0" fmla="*/ 1065183 h 6390968"/>
              <a:gd name="connsiteX1" fmla="*/ 1065183 w 11662504"/>
              <a:gd name="connsiteY1" fmla="*/ 0 h 6390968"/>
              <a:gd name="connsiteX2" fmla="*/ 1851584 w 11662504"/>
              <a:gd name="connsiteY2" fmla="*/ 0 h 6390968"/>
              <a:gd name="connsiteX3" fmla="*/ 2256700 w 11662504"/>
              <a:gd name="connsiteY3" fmla="*/ 0 h 6390968"/>
              <a:gd name="connsiteX4" fmla="*/ 2566495 w 11662504"/>
              <a:gd name="connsiteY4" fmla="*/ 0 h 6390968"/>
              <a:gd name="connsiteX5" fmla="*/ 3257575 w 11662504"/>
              <a:gd name="connsiteY5" fmla="*/ 0 h 6390968"/>
              <a:gd name="connsiteX6" fmla="*/ 3662691 w 11662504"/>
              <a:gd name="connsiteY6" fmla="*/ 0 h 6390968"/>
              <a:gd name="connsiteX7" fmla="*/ 4449092 w 11662504"/>
              <a:gd name="connsiteY7" fmla="*/ 0 h 6390968"/>
              <a:gd name="connsiteX8" fmla="*/ 4854208 w 11662504"/>
              <a:gd name="connsiteY8" fmla="*/ 0 h 6390968"/>
              <a:gd name="connsiteX9" fmla="*/ 5259324 w 11662504"/>
              <a:gd name="connsiteY9" fmla="*/ 0 h 6390968"/>
              <a:gd name="connsiteX10" fmla="*/ 5569118 w 11662504"/>
              <a:gd name="connsiteY10" fmla="*/ 0 h 6390968"/>
              <a:gd name="connsiteX11" fmla="*/ 6069555 w 11662504"/>
              <a:gd name="connsiteY11" fmla="*/ 0 h 6390968"/>
              <a:gd name="connsiteX12" fmla="*/ 6569993 w 11662504"/>
              <a:gd name="connsiteY12" fmla="*/ 0 h 6390968"/>
              <a:gd name="connsiteX13" fmla="*/ 7070430 w 11662504"/>
              <a:gd name="connsiteY13" fmla="*/ 0 h 6390968"/>
              <a:gd name="connsiteX14" fmla="*/ 7761510 w 11662504"/>
              <a:gd name="connsiteY14" fmla="*/ 0 h 6390968"/>
              <a:gd name="connsiteX15" fmla="*/ 8166626 w 11662504"/>
              <a:gd name="connsiteY15" fmla="*/ 0 h 6390968"/>
              <a:gd name="connsiteX16" fmla="*/ 8762384 w 11662504"/>
              <a:gd name="connsiteY16" fmla="*/ 0 h 6390968"/>
              <a:gd name="connsiteX17" fmla="*/ 9167500 w 11662504"/>
              <a:gd name="connsiteY17" fmla="*/ 0 h 6390968"/>
              <a:gd name="connsiteX18" fmla="*/ 9953902 w 11662504"/>
              <a:gd name="connsiteY18" fmla="*/ 0 h 6390968"/>
              <a:gd name="connsiteX19" fmla="*/ 10597321 w 11662504"/>
              <a:gd name="connsiteY19" fmla="*/ 0 h 6390968"/>
              <a:gd name="connsiteX20" fmla="*/ 11662504 w 11662504"/>
              <a:gd name="connsiteY20" fmla="*/ 1065183 h 6390968"/>
              <a:gd name="connsiteX21" fmla="*/ 11662504 w 11662504"/>
              <a:gd name="connsiteY21" fmla="*/ 1597758 h 6390968"/>
              <a:gd name="connsiteX22" fmla="*/ 11662504 w 11662504"/>
              <a:gd name="connsiteY22" fmla="*/ 2130334 h 6390968"/>
              <a:gd name="connsiteX23" fmla="*/ 11662504 w 11662504"/>
              <a:gd name="connsiteY23" fmla="*/ 2577697 h 6390968"/>
              <a:gd name="connsiteX24" fmla="*/ 11662504 w 11662504"/>
              <a:gd name="connsiteY24" fmla="*/ 3025060 h 6390968"/>
              <a:gd name="connsiteX25" fmla="*/ 11662504 w 11662504"/>
              <a:gd name="connsiteY25" fmla="*/ 3472423 h 6390968"/>
              <a:gd name="connsiteX26" fmla="*/ 11662504 w 11662504"/>
              <a:gd name="connsiteY26" fmla="*/ 4004998 h 6390968"/>
              <a:gd name="connsiteX27" fmla="*/ 11662504 w 11662504"/>
              <a:gd name="connsiteY27" fmla="*/ 4537574 h 6390968"/>
              <a:gd name="connsiteX28" fmla="*/ 11662504 w 11662504"/>
              <a:gd name="connsiteY28" fmla="*/ 5325785 h 6390968"/>
              <a:gd name="connsiteX29" fmla="*/ 10597321 w 11662504"/>
              <a:gd name="connsiteY29" fmla="*/ 6390968 h 6390968"/>
              <a:gd name="connsiteX30" fmla="*/ 10287527 w 11662504"/>
              <a:gd name="connsiteY30" fmla="*/ 6390968 h 6390968"/>
              <a:gd name="connsiteX31" fmla="*/ 9691768 w 11662504"/>
              <a:gd name="connsiteY31" fmla="*/ 6390968 h 6390968"/>
              <a:gd name="connsiteX32" fmla="*/ 9191331 w 11662504"/>
              <a:gd name="connsiteY32" fmla="*/ 6390968 h 6390968"/>
              <a:gd name="connsiteX33" fmla="*/ 8881536 w 11662504"/>
              <a:gd name="connsiteY33" fmla="*/ 6390968 h 6390968"/>
              <a:gd name="connsiteX34" fmla="*/ 8095135 w 11662504"/>
              <a:gd name="connsiteY34" fmla="*/ 6390968 h 6390968"/>
              <a:gd name="connsiteX35" fmla="*/ 7785340 w 11662504"/>
              <a:gd name="connsiteY35" fmla="*/ 6390968 h 6390968"/>
              <a:gd name="connsiteX36" fmla="*/ 7094260 w 11662504"/>
              <a:gd name="connsiteY36" fmla="*/ 6390968 h 6390968"/>
              <a:gd name="connsiteX37" fmla="*/ 6593823 w 11662504"/>
              <a:gd name="connsiteY37" fmla="*/ 6390968 h 6390968"/>
              <a:gd name="connsiteX38" fmla="*/ 6188707 w 11662504"/>
              <a:gd name="connsiteY38" fmla="*/ 6390968 h 6390968"/>
              <a:gd name="connsiteX39" fmla="*/ 5688270 w 11662504"/>
              <a:gd name="connsiteY39" fmla="*/ 6390968 h 6390968"/>
              <a:gd name="connsiteX40" fmla="*/ 4997190 w 11662504"/>
              <a:gd name="connsiteY40" fmla="*/ 6390968 h 6390968"/>
              <a:gd name="connsiteX41" fmla="*/ 4306110 w 11662504"/>
              <a:gd name="connsiteY41" fmla="*/ 6390968 h 6390968"/>
              <a:gd name="connsiteX42" fmla="*/ 3805673 w 11662504"/>
              <a:gd name="connsiteY42" fmla="*/ 6390968 h 6390968"/>
              <a:gd name="connsiteX43" fmla="*/ 3305235 w 11662504"/>
              <a:gd name="connsiteY43" fmla="*/ 6390968 h 6390968"/>
              <a:gd name="connsiteX44" fmla="*/ 2614155 w 11662504"/>
              <a:gd name="connsiteY44" fmla="*/ 6390968 h 6390968"/>
              <a:gd name="connsiteX45" fmla="*/ 2209040 w 11662504"/>
              <a:gd name="connsiteY45" fmla="*/ 6390968 h 6390968"/>
              <a:gd name="connsiteX46" fmla="*/ 1899245 w 11662504"/>
              <a:gd name="connsiteY46" fmla="*/ 6390968 h 6390968"/>
              <a:gd name="connsiteX47" fmla="*/ 1065183 w 11662504"/>
              <a:gd name="connsiteY47" fmla="*/ 6390968 h 6390968"/>
              <a:gd name="connsiteX48" fmla="*/ 0 w 11662504"/>
              <a:gd name="connsiteY48" fmla="*/ 5325785 h 6390968"/>
              <a:gd name="connsiteX49" fmla="*/ 0 w 11662504"/>
              <a:gd name="connsiteY49" fmla="*/ 4878422 h 6390968"/>
              <a:gd name="connsiteX50" fmla="*/ 0 w 11662504"/>
              <a:gd name="connsiteY50" fmla="*/ 4303241 h 6390968"/>
              <a:gd name="connsiteX51" fmla="*/ 0 w 11662504"/>
              <a:gd name="connsiteY51" fmla="*/ 3855877 h 6390968"/>
              <a:gd name="connsiteX52" fmla="*/ 0 w 11662504"/>
              <a:gd name="connsiteY52" fmla="*/ 3365908 h 6390968"/>
              <a:gd name="connsiteX53" fmla="*/ 0 w 11662504"/>
              <a:gd name="connsiteY53" fmla="*/ 2748121 h 6390968"/>
              <a:gd name="connsiteX54" fmla="*/ 0 w 11662504"/>
              <a:gd name="connsiteY54" fmla="*/ 2300758 h 6390968"/>
              <a:gd name="connsiteX55" fmla="*/ 0 w 11662504"/>
              <a:gd name="connsiteY55" fmla="*/ 1896000 h 6390968"/>
              <a:gd name="connsiteX56" fmla="*/ 0 w 11662504"/>
              <a:gd name="connsiteY56" fmla="*/ 1065183 h 6390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1662504" h="6390968" fill="none" extrusionOk="0">
                <a:moveTo>
                  <a:pt x="0" y="1065183"/>
                </a:moveTo>
                <a:cubicBezTo>
                  <a:pt x="40090" y="531757"/>
                  <a:pt x="531853" y="88363"/>
                  <a:pt x="1065183" y="0"/>
                </a:cubicBezTo>
                <a:cubicBezTo>
                  <a:pt x="1240410" y="-91139"/>
                  <a:pt x="1560327" y="43644"/>
                  <a:pt x="1851584" y="0"/>
                </a:cubicBezTo>
                <a:cubicBezTo>
                  <a:pt x="2142841" y="-43644"/>
                  <a:pt x="2137959" y="41119"/>
                  <a:pt x="2256700" y="0"/>
                </a:cubicBezTo>
                <a:cubicBezTo>
                  <a:pt x="2375441" y="-41119"/>
                  <a:pt x="2493165" y="19705"/>
                  <a:pt x="2566495" y="0"/>
                </a:cubicBezTo>
                <a:cubicBezTo>
                  <a:pt x="2639825" y="-19705"/>
                  <a:pt x="3063978" y="80198"/>
                  <a:pt x="3257575" y="0"/>
                </a:cubicBezTo>
                <a:cubicBezTo>
                  <a:pt x="3451172" y="-80198"/>
                  <a:pt x="3524366" y="40277"/>
                  <a:pt x="3662691" y="0"/>
                </a:cubicBezTo>
                <a:cubicBezTo>
                  <a:pt x="3801016" y="-40277"/>
                  <a:pt x="4100758" y="22610"/>
                  <a:pt x="4449092" y="0"/>
                </a:cubicBezTo>
                <a:cubicBezTo>
                  <a:pt x="4797426" y="-22610"/>
                  <a:pt x="4755837" y="41976"/>
                  <a:pt x="4854208" y="0"/>
                </a:cubicBezTo>
                <a:cubicBezTo>
                  <a:pt x="4952579" y="-41976"/>
                  <a:pt x="5082220" y="2491"/>
                  <a:pt x="5259324" y="0"/>
                </a:cubicBezTo>
                <a:cubicBezTo>
                  <a:pt x="5436428" y="-2491"/>
                  <a:pt x="5446559" y="15205"/>
                  <a:pt x="5569118" y="0"/>
                </a:cubicBezTo>
                <a:cubicBezTo>
                  <a:pt x="5691677" y="-15205"/>
                  <a:pt x="5962141" y="43664"/>
                  <a:pt x="6069555" y="0"/>
                </a:cubicBezTo>
                <a:cubicBezTo>
                  <a:pt x="6176969" y="-43664"/>
                  <a:pt x="6337527" y="30548"/>
                  <a:pt x="6569993" y="0"/>
                </a:cubicBezTo>
                <a:cubicBezTo>
                  <a:pt x="6802459" y="-30548"/>
                  <a:pt x="6829738" y="42029"/>
                  <a:pt x="7070430" y="0"/>
                </a:cubicBezTo>
                <a:cubicBezTo>
                  <a:pt x="7311122" y="-42029"/>
                  <a:pt x="7571881" y="12280"/>
                  <a:pt x="7761510" y="0"/>
                </a:cubicBezTo>
                <a:cubicBezTo>
                  <a:pt x="7951139" y="-12280"/>
                  <a:pt x="8042785" y="36831"/>
                  <a:pt x="8166626" y="0"/>
                </a:cubicBezTo>
                <a:cubicBezTo>
                  <a:pt x="8290467" y="-36831"/>
                  <a:pt x="8593682" y="69803"/>
                  <a:pt x="8762384" y="0"/>
                </a:cubicBezTo>
                <a:cubicBezTo>
                  <a:pt x="8931086" y="-69803"/>
                  <a:pt x="9008580" y="3835"/>
                  <a:pt x="9167500" y="0"/>
                </a:cubicBezTo>
                <a:cubicBezTo>
                  <a:pt x="9326420" y="-3835"/>
                  <a:pt x="9712077" y="15184"/>
                  <a:pt x="9953902" y="0"/>
                </a:cubicBezTo>
                <a:cubicBezTo>
                  <a:pt x="10195727" y="-15184"/>
                  <a:pt x="10293007" y="48928"/>
                  <a:pt x="10597321" y="0"/>
                </a:cubicBezTo>
                <a:cubicBezTo>
                  <a:pt x="11234101" y="-13679"/>
                  <a:pt x="11678808" y="423960"/>
                  <a:pt x="11662504" y="1065183"/>
                </a:cubicBezTo>
                <a:cubicBezTo>
                  <a:pt x="11704891" y="1303455"/>
                  <a:pt x="11606148" y="1400025"/>
                  <a:pt x="11662504" y="1597758"/>
                </a:cubicBezTo>
                <a:cubicBezTo>
                  <a:pt x="11718860" y="1795492"/>
                  <a:pt x="11629779" y="1865254"/>
                  <a:pt x="11662504" y="2130334"/>
                </a:cubicBezTo>
                <a:cubicBezTo>
                  <a:pt x="11695229" y="2395414"/>
                  <a:pt x="11617972" y="2377717"/>
                  <a:pt x="11662504" y="2577697"/>
                </a:cubicBezTo>
                <a:cubicBezTo>
                  <a:pt x="11707036" y="2777677"/>
                  <a:pt x="11652965" y="2803178"/>
                  <a:pt x="11662504" y="3025060"/>
                </a:cubicBezTo>
                <a:cubicBezTo>
                  <a:pt x="11672043" y="3246942"/>
                  <a:pt x="11625566" y="3286673"/>
                  <a:pt x="11662504" y="3472423"/>
                </a:cubicBezTo>
                <a:cubicBezTo>
                  <a:pt x="11699442" y="3658173"/>
                  <a:pt x="11625106" y="3826597"/>
                  <a:pt x="11662504" y="4004998"/>
                </a:cubicBezTo>
                <a:cubicBezTo>
                  <a:pt x="11699902" y="4183399"/>
                  <a:pt x="11623961" y="4324058"/>
                  <a:pt x="11662504" y="4537574"/>
                </a:cubicBezTo>
                <a:cubicBezTo>
                  <a:pt x="11701047" y="4751090"/>
                  <a:pt x="11627350" y="4964795"/>
                  <a:pt x="11662504" y="5325785"/>
                </a:cubicBezTo>
                <a:cubicBezTo>
                  <a:pt x="11603951" y="5894925"/>
                  <a:pt x="11344838" y="6405675"/>
                  <a:pt x="10597321" y="6390968"/>
                </a:cubicBezTo>
                <a:cubicBezTo>
                  <a:pt x="10496068" y="6417735"/>
                  <a:pt x="10388667" y="6390481"/>
                  <a:pt x="10287527" y="6390968"/>
                </a:cubicBezTo>
                <a:cubicBezTo>
                  <a:pt x="10186387" y="6391455"/>
                  <a:pt x="9831301" y="6322521"/>
                  <a:pt x="9691768" y="6390968"/>
                </a:cubicBezTo>
                <a:cubicBezTo>
                  <a:pt x="9552235" y="6459415"/>
                  <a:pt x="9354318" y="6363671"/>
                  <a:pt x="9191331" y="6390968"/>
                </a:cubicBezTo>
                <a:cubicBezTo>
                  <a:pt x="9028344" y="6418265"/>
                  <a:pt x="8974713" y="6383074"/>
                  <a:pt x="8881536" y="6390968"/>
                </a:cubicBezTo>
                <a:cubicBezTo>
                  <a:pt x="8788359" y="6398862"/>
                  <a:pt x="8272410" y="6379802"/>
                  <a:pt x="8095135" y="6390968"/>
                </a:cubicBezTo>
                <a:cubicBezTo>
                  <a:pt x="7917860" y="6402134"/>
                  <a:pt x="7907608" y="6359360"/>
                  <a:pt x="7785340" y="6390968"/>
                </a:cubicBezTo>
                <a:cubicBezTo>
                  <a:pt x="7663072" y="6422576"/>
                  <a:pt x="7282064" y="6319040"/>
                  <a:pt x="7094260" y="6390968"/>
                </a:cubicBezTo>
                <a:cubicBezTo>
                  <a:pt x="6906456" y="6462896"/>
                  <a:pt x="6697852" y="6359896"/>
                  <a:pt x="6593823" y="6390968"/>
                </a:cubicBezTo>
                <a:cubicBezTo>
                  <a:pt x="6489794" y="6422040"/>
                  <a:pt x="6312175" y="6387108"/>
                  <a:pt x="6188707" y="6390968"/>
                </a:cubicBezTo>
                <a:cubicBezTo>
                  <a:pt x="6065239" y="6394828"/>
                  <a:pt x="5866268" y="6360959"/>
                  <a:pt x="5688270" y="6390968"/>
                </a:cubicBezTo>
                <a:cubicBezTo>
                  <a:pt x="5510272" y="6420977"/>
                  <a:pt x="5138991" y="6388330"/>
                  <a:pt x="4997190" y="6390968"/>
                </a:cubicBezTo>
                <a:cubicBezTo>
                  <a:pt x="4855389" y="6393606"/>
                  <a:pt x="4573419" y="6365194"/>
                  <a:pt x="4306110" y="6390968"/>
                </a:cubicBezTo>
                <a:cubicBezTo>
                  <a:pt x="4038801" y="6416742"/>
                  <a:pt x="3926741" y="6374816"/>
                  <a:pt x="3805673" y="6390968"/>
                </a:cubicBezTo>
                <a:cubicBezTo>
                  <a:pt x="3684605" y="6407120"/>
                  <a:pt x="3437019" y="6346031"/>
                  <a:pt x="3305235" y="6390968"/>
                </a:cubicBezTo>
                <a:cubicBezTo>
                  <a:pt x="3173451" y="6435905"/>
                  <a:pt x="2863751" y="6387652"/>
                  <a:pt x="2614155" y="6390968"/>
                </a:cubicBezTo>
                <a:cubicBezTo>
                  <a:pt x="2364559" y="6394284"/>
                  <a:pt x="2366510" y="6343771"/>
                  <a:pt x="2209040" y="6390968"/>
                </a:cubicBezTo>
                <a:cubicBezTo>
                  <a:pt x="2051571" y="6438165"/>
                  <a:pt x="1963685" y="6376637"/>
                  <a:pt x="1899245" y="6390968"/>
                </a:cubicBezTo>
                <a:cubicBezTo>
                  <a:pt x="1834806" y="6405299"/>
                  <a:pt x="1467475" y="6333339"/>
                  <a:pt x="1065183" y="6390968"/>
                </a:cubicBezTo>
                <a:cubicBezTo>
                  <a:pt x="546949" y="6549287"/>
                  <a:pt x="-31795" y="5877015"/>
                  <a:pt x="0" y="5325785"/>
                </a:cubicBezTo>
                <a:cubicBezTo>
                  <a:pt x="-34751" y="5137695"/>
                  <a:pt x="10553" y="5060625"/>
                  <a:pt x="0" y="4878422"/>
                </a:cubicBezTo>
                <a:cubicBezTo>
                  <a:pt x="-10553" y="4696219"/>
                  <a:pt x="31544" y="4504509"/>
                  <a:pt x="0" y="4303241"/>
                </a:cubicBezTo>
                <a:cubicBezTo>
                  <a:pt x="-31544" y="4101973"/>
                  <a:pt x="4999" y="4061581"/>
                  <a:pt x="0" y="3855877"/>
                </a:cubicBezTo>
                <a:cubicBezTo>
                  <a:pt x="-4999" y="3650173"/>
                  <a:pt x="17325" y="3586134"/>
                  <a:pt x="0" y="3365908"/>
                </a:cubicBezTo>
                <a:cubicBezTo>
                  <a:pt x="-17325" y="3145682"/>
                  <a:pt x="2094" y="2903082"/>
                  <a:pt x="0" y="2748121"/>
                </a:cubicBezTo>
                <a:cubicBezTo>
                  <a:pt x="-2094" y="2593160"/>
                  <a:pt x="43889" y="2406161"/>
                  <a:pt x="0" y="2300758"/>
                </a:cubicBezTo>
                <a:cubicBezTo>
                  <a:pt x="-43889" y="2195355"/>
                  <a:pt x="40271" y="1994524"/>
                  <a:pt x="0" y="1896000"/>
                </a:cubicBezTo>
                <a:cubicBezTo>
                  <a:pt x="-40271" y="1797476"/>
                  <a:pt x="46497" y="1259331"/>
                  <a:pt x="0" y="1065183"/>
                </a:cubicBezTo>
                <a:close/>
              </a:path>
              <a:path w="11662504" h="6390968" stroke="0" extrusionOk="0">
                <a:moveTo>
                  <a:pt x="0" y="1065183"/>
                </a:moveTo>
                <a:cubicBezTo>
                  <a:pt x="-4105" y="452648"/>
                  <a:pt x="445131" y="-68425"/>
                  <a:pt x="1065183" y="0"/>
                </a:cubicBezTo>
                <a:cubicBezTo>
                  <a:pt x="1167740" y="-13354"/>
                  <a:pt x="1286333" y="4630"/>
                  <a:pt x="1374977" y="0"/>
                </a:cubicBezTo>
                <a:cubicBezTo>
                  <a:pt x="1463621" y="-4630"/>
                  <a:pt x="1696263" y="59548"/>
                  <a:pt x="1970736" y="0"/>
                </a:cubicBezTo>
                <a:cubicBezTo>
                  <a:pt x="2245209" y="-59548"/>
                  <a:pt x="2154443" y="32235"/>
                  <a:pt x="2280531" y="0"/>
                </a:cubicBezTo>
                <a:cubicBezTo>
                  <a:pt x="2406620" y="-32235"/>
                  <a:pt x="2785277" y="73424"/>
                  <a:pt x="2971611" y="0"/>
                </a:cubicBezTo>
                <a:cubicBezTo>
                  <a:pt x="3157945" y="-73424"/>
                  <a:pt x="3241865" y="12543"/>
                  <a:pt x="3376726" y="0"/>
                </a:cubicBezTo>
                <a:cubicBezTo>
                  <a:pt x="3511587" y="-12543"/>
                  <a:pt x="3613352" y="24631"/>
                  <a:pt x="3686521" y="0"/>
                </a:cubicBezTo>
                <a:cubicBezTo>
                  <a:pt x="3759691" y="-24631"/>
                  <a:pt x="3871140" y="3312"/>
                  <a:pt x="3996315" y="0"/>
                </a:cubicBezTo>
                <a:cubicBezTo>
                  <a:pt x="4121490" y="-3312"/>
                  <a:pt x="4418270" y="33669"/>
                  <a:pt x="4592074" y="0"/>
                </a:cubicBezTo>
                <a:cubicBezTo>
                  <a:pt x="4765878" y="-33669"/>
                  <a:pt x="4800443" y="23430"/>
                  <a:pt x="4997190" y="0"/>
                </a:cubicBezTo>
                <a:cubicBezTo>
                  <a:pt x="5193937" y="-23430"/>
                  <a:pt x="5237541" y="36591"/>
                  <a:pt x="5306984" y="0"/>
                </a:cubicBezTo>
                <a:cubicBezTo>
                  <a:pt x="5376427" y="-36591"/>
                  <a:pt x="5878409" y="35071"/>
                  <a:pt x="6093386" y="0"/>
                </a:cubicBezTo>
                <a:cubicBezTo>
                  <a:pt x="6308363" y="-35071"/>
                  <a:pt x="6535819" y="71123"/>
                  <a:pt x="6784466" y="0"/>
                </a:cubicBezTo>
                <a:cubicBezTo>
                  <a:pt x="7033113" y="-71123"/>
                  <a:pt x="6987337" y="6475"/>
                  <a:pt x="7189582" y="0"/>
                </a:cubicBezTo>
                <a:cubicBezTo>
                  <a:pt x="7391827" y="-6475"/>
                  <a:pt x="7524633" y="27543"/>
                  <a:pt x="7785340" y="0"/>
                </a:cubicBezTo>
                <a:cubicBezTo>
                  <a:pt x="8046047" y="-27543"/>
                  <a:pt x="8012323" y="28360"/>
                  <a:pt x="8095135" y="0"/>
                </a:cubicBezTo>
                <a:cubicBezTo>
                  <a:pt x="8177948" y="-28360"/>
                  <a:pt x="8422342" y="46860"/>
                  <a:pt x="8595572" y="0"/>
                </a:cubicBezTo>
                <a:cubicBezTo>
                  <a:pt x="8768802" y="-46860"/>
                  <a:pt x="8817083" y="13111"/>
                  <a:pt x="8905367" y="0"/>
                </a:cubicBezTo>
                <a:cubicBezTo>
                  <a:pt x="8993652" y="-13111"/>
                  <a:pt x="9099983" y="32912"/>
                  <a:pt x="9215161" y="0"/>
                </a:cubicBezTo>
                <a:cubicBezTo>
                  <a:pt x="9330339" y="-32912"/>
                  <a:pt x="9581693" y="52312"/>
                  <a:pt x="9715598" y="0"/>
                </a:cubicBezTo>
                <a:cubicBezTo>
                  <a:pt x="9849503" y="-52312"/>
                  <a:pt x="10209168" y="82599"/>
                  <a:pt x="10597321" y="0"/>
                </a:cubicBezTo>
                <a:cubicBezTo>
                  <a:pt x="11097402" y="-98545"/>
                  <a:pt x="11827381" y="483220"/>
                  <a:pt x="11662504" y="1065183"/>
                </a:cubicBezTo>
                <a:cubicBezTo>
                  <a:pt x="11664487" y="1195565"/>
                  <a:pt x="11625996" y="1341402"/>
                  <a:pt x="11662504" y="1512546"/>
                </a:cubicBezTo>
                <a:cubicBezTo>
                  <a:pt x="11699012" y="1683690"/>
                  <a:pt x="11656650" y="1826554"/>
                  <a:pt x="11662504" y="2045121"/>
                </a:cubicBezTo>
                <a:cubicBezTo>
                  <a:pt x="11668358" y="2263689"/>
                  <a:pt x="11606213" y="2471291"/>
                  <a:pt x="11662504" y="2662909"/>
                </a:cubicBezTo>
                <a:cubicBezTo>
                  <a:pt x="11718795" y="2854527"/>
                  <a:pt x="11620021" y="2956746"/>
                  <a:pt x="11662504" y="3152878"/>
                </a:cubicBezTo>
                <a:cubicBezTo>
                  <a:pt x="11704987" y="3349010"/>
                  <a:pt x="11653881" y="3516839"/>
                  <a:pt x="11662504" y="3728059"/>
                </a:cubicBezTo>
                <a:cubicBezTo>
                  <a:pt x="11671127" y="3939279"/>
                  <a:pt x="11630794" y="4067337"/>
                  <a:pt x="11662504" y="4260635"/>
                </a:cubicBezTo>
                <a:cubicBezTo>
                  <a:pt x="11694214" y="4453933"/>
                  <a:pt x="11635328" y="4519704"/>
                  <a:pt x="11662504" y="4707998"/>
                </a:cubicBezTo>
                <a:cubicBezTo>
                  <a:pt x="11689680" y="4896292"/>
                  <a:pt x="11655328" y="5081174"/>
                  <a:pt x="11662504" y="5325785"/>
                </a:cubicBezTo>
                <a:cubicBezTo>
                  <a:pt x="11749291" y="5981115"/>
                  <a:pt x="11235275" y="6259310"/>
                  <a:pt x="10597321" y="6390968"/>
                </a:cubicBezTo>
                <a:cubicBezTo>
                  <a:pt x="10410410" y="6477414"/>
                  <a:pt x="10180563" y="6357676"/>
                  <a:pt x="9810920" y="6390968"/>
                </a:cubicBezTo>
                <a:cubicBezTo>
                  <a:pt x="9441277" y="6424260"/>
                  <a:pt x="9383527" y="6347682"/>
                  <a:pt x="9024518" y="6390968"/>
                </a:cubicBezTo>
                <a:cubicBezTo>
                  <a:pt x="8665509" y="6434254"/>
                  <a:pt x="8573939" y="6323820"/>
                  <a:pt x="8333438" y="6390968"/>
                </a:cubicBezTo>
                <a:cubicBezTo>
                  <a:pt x="8092937" y="6458116"/>
                  <a:pt x="8025898" y="6383949"/>
                  <a:pt x="7833001" y="6390968"/>
                </a:cubicBezTo>
                <a:cubicBezTo>
                  <a:pt x="7640104" y="6397987"/>
                  <a:pt x="7523626" y="6353388"/>
                  <a:pt x="7332564" y="6390968"/>
                </a:cubicBezTo>
                <a:cubicBezTo>
                  <a:pt x="7141502" y="6428548"/>
                  <a:pt x="7040508" y="6379837"/>
                  <a:pt x="6927448" y="6390968"/>
                </a:cubicBezTo>
                <a:cubicBezTo>
                  <a:pt x="6814388" y="6402099"/>
                  <a:pt x="6472835" y="6329308"/>
                  <a:pt x="6236368" y="6390968"/>
                </a:cubicBezTo>
                <a:cubicBezTo>
                  <a:pt x="5999901" y="6452628"/>
                  <a:pt x="5908914" y="6334532"/>
                  <a:pt x="5640609" y="6390968"/>
                </a:cubicBezTo>
                <a:cubicBezTo>
                  <a:pt x="5372304" y="6447404"/>
                  <a:pt x="5303621" y="6341130"/>
                  <a:pt x="5140172" y="6390968"/>
                </a:cubicBezTo>
                <a:cubicBezTo>
                  <a:pt x="4976723" y="6440806"/>
                  <a:pt x="4799788" y="6372517"/>
                  <a:pt x="4639735" y="6390968"/>
                </a:cubicBezTo>
                <a:cubicBezTo>
                  <a:pt x="4479682" y="6409419"/>
                  <a:pt x="4243073" y="6325981"/>
                  <a:pt x="3948655" y="6390968"/>
                </a:cubicBezTo>
                <a:cubicBezTo>
                  <a:pt x="3654237" y="6455955"/>
                  <a:pt x="3477667" y="6303272"/>
                  <a:pt x="3162253" y="6390968"/>
                </a:cubicBezTo>
                <a:cubicBezTo>
                  <a:pt x="2846839" y="6478664"/>
                  <a:pt x="2764160" y="6386708"/>
                  <a:pt x="2661816" y="6390968"/>
                </a:cubicBezTo>
                <a:cubicBezTo>
                  <a:pt x="2559472" y="6395228"/>
                  <a:pt x="2127247" y="6388787"/>
                  <a:pt x="1970736" y="6390968"/>
                </a:cubicBezTo>
                <a:cubicBezTo>
                  <a:pt x="1814225" y="6393149"/>
                  <a:pt x="1320590" y="6364952"/>
                  <a:pt x="1065183" y="6390968"/>
                </a:cubicBezTo>
                <a:cubicBezTo>
                  <a:pt x="459207" y="6222461"/>
                  <a:pt x="32013" y="5865361"/>
                  <a:pt x="0" y="5325785"/>
                </a:cubicBezTo>
                <a:cubicBezTo>
                  <a:pt x="-62163" y="5103167"/>
                  <a:pt x="59239" y="4979941"/>
                  <a:pt x="0" y="4793210"/>
                </a:cubicBezTo>
                <a:cubicBezTo>
                  <a:pt x="-59239" y="4606479"/>
                  <a:pt x="48200" y="4469817"/>
                  <a:pt x="0" y="4303241"/>
                </a:cubicBezTo>
                <a:cubicBezTo>
                  <a:pt x="-48200" y="4136665"/>
                  <a:pt x="22480" y="3875900"/>
                  <a:pt x="0" y="3728059"/>
                </a:cubicBezTo>
                <a:cubicBezTo>
                  <a:pt x="-22480" y="3580218"/>
                  <a:pt x="13367" y="3338042"/>
                  <a:pt x="0" y="3238090"/>
                </a:cubicBezTo>
                <a:cubicBezTo>
                  <a:pt x="-13367" y="3138138"/>
                  <a:pt x="36576" y="2892375"/>
                  <a:pt x="0" y="2705515"/>
                </a:cubicBezTo>
                <a:cubicBezTo>
                  <a:pt x="-36576" y="2518655"/>
                  <a:pt x="38597" y="2446864"/>
                  <a:pt x="0" y="2215546"/>
                </a:cubicBezTo>
                <a:cubicBezTo>
                  <a:pt x="-38597" y="1984228"/>
                  <a:pt x="68560" y="1843978"/>
                  <a:pt x="0" y="1597758"/>
                </a:cubicBezTo>
                <a:cubicBezTo>
                  <a:pt x="-68560" y="1351538"/>
                  <a:pt x="17536" y="1293630"/>
                  <a:pt x="0" y="1065183"/>
                </a:cubicBezTo>
                <a:close/>
              </a:path>
            </a:pathLst>
          </a:custGeom>
          <a:ln>
            <a:extLst>
              <a:ext uri="{C807C97D-BFC1-408E-A445-0C87EB9F89A2}">
                <ask:lineSketchStyleProps xmlns:ask="http://schemas.microsoft.com/office/drawing/2018/sketchyshapes" sd="1527365312">
                  <a:custGeom>
                    <a:avLst/>
                    <a:gdLst>
                      <a:gd name="connsiteX0" fmla="*/ 0 w 11662504"/>
                      <a:gd name="connsiteY0" fmla="*/ 1068517 h 6410971"/>
                      <a:gd name="connsiteX1" fmla="*/ 1068517 w 11662504"/>
                      <a:gd name="connsiteY1" fmla="*/ 0 h 6410971"/>
                      <a:gd name="connsiteX2" fmla="*/ 1854368 w 11662504"/>
                      <a:gd name="connsiteY2" fmla="*/ 0 h 6410971"/>
                      <a:gd name="connsiteX3" fmla="*/ 2259201 w 11662504"/>
                      <a:gd name="connsiteY3" fmla="*/ 0 h 6410971"/>
                      <a:gd name="connsiteX4" fmla="*/ 2568779 w 11662504"/>
                      <a:gd name="connsiteY4" fmla="*/ 0 h 6410971"/>
                      <a:gd name="connsiteX5" fmla="*/ 3259375 w 11662504"/>
                      <a:gd name="connsiteY5" fmla="*/ 0 h 6410971"/>
                      <a:gd name="connsiteX6" fmla="*/ 3664208 w 11662504"/>
                      <a:gd name="connsiteY6" fmla="*/ 0 h 6410971"/>
                      <a:gd name="connsiteX7" fmla="*/ 4450059 w 11662504"/>
                      <a:gd name="connsiteY7" fmla="*/ 0 h 6410971"/>
                      <a:gd name="connsiteX8" fmla="*/ 4854891 w 11662504"/>
                      <a:gd name="connsiteY8" fmla="*/ 0 h 6410971"/>
                      <a:gd name="connsiteX9" fmla="*/ 5259724 w 11662504"/>
                      <a:gd name="connsiteY9" fmla="*/ 0 h 6410971"/>
                      <a:gd name="connsiteX10" fmla="*/ 5569302 w 11662504"/>
                      <a:gd name="connsiteY10" fmla="*/ 0 h 6410971"/>
                      <a:gd name="connsiteX11" fmla="*/ 6069389 w 11662504"/>
                      <a:gd name="connsiteY11" fmla="*/ 0 h 6410971"/>
                      <a:gd name="connsiteX12" fmla="*/ 6569476 w 11662504"/>
                      <a:gd name="connsiteY12" fmla="*/ 0 h 6410971"/>
                      <a:gd name="connsiteX13" fmla="*/ 7069563 w 11662504"/>
                      <a:gd name="connsiteY13" fmla="*/ 0 h 6410971"/>
                      <a:gd name="connsiteX14" fmla="*/ 7760160 w 11662504"/>
                      <a:gd name="connsiteY14" fmla="*/ 0 h 6410971"/>
                      <a:gd name="connsiteX15" fmla="*/ 8164992 w 11662504"/>
                      <a:gd name="connsiteY15" fmla="*/ 0 h 6410971"/>
                      <a:gd name="connsiteX16" fmla="*/ 8760334 w 11662504"/>
                      <a:gd name="connsiteY16" fmla="*/ 0 h 6410971"/>
                      <a:gd name="connsiteX17" fmla="*/ 9165167 w 11662504"/>
                      <a:gd name="connsiteY17" fmla="*/ 0 h 6410971"/>
                      <a:gd name="connsiteX18" fmla="*/ 9951018 w 11662504"/>
                      <a:gd name="connsiteY18" fmla="*/ 0 h 6410971"/>
                      <a:gd name="connsiteX19" fmla="*/ 10593987 w 11662504"/>
                      <a:gd name="connsiteY19" fmla="*/ 0 h 6410971"/>
                      <a:gd name="connsiteX20" fmla="*/ 11662504 w 11662504"/>
                      <a:gd name="connsiteY20" fmla="*/ 1068517 h 6410971"/>
                      <a:gd name="connsiteX21" fmla="*/ 11662504 w 11662504"/>
                      <a:gd name="connsiteY21" fmla="*/ 1602759 h 6410971"/>
                      <a:gd name="connsiteX22" fmla="*/ 11662504 w 11662504"/>
                      <a:gd name="connsiteY22" fmla="*/ 2137001 h 6410971"/>
                      <a:gd name="connsiteX23" fmla="*/ 11662504 w 11662504"/>
                      <a:gd name="connsiteY23" fmla="*/ 2585765 h 6410971"/>
                      <a:gd name="connsiteX24" fmla="*/ 11662504 w 11662504"/>
                      <a:gd name="connsiteY24" fmla="*/ 3034528 h 6410971"/>
                      <a:gd name="connsiteX25" fmla="*/ 11662504 w 11662504"/>
                      <a:gd name="connsiteY25" fmla="*/ 3483291 h 6410971"/>
                      <a:gd name="connsiteX26" fmla="*/ 11662504 w 11662504"/>
                      <a:gd name="connsiteY26" fmla="*/ 4017534 h 6410971"/>
                      <a:gd name="connsiteX27" fmla="*/ 11662504 w 11662504"/>
                      <a:gd name="connsiteY27" fmla="*/ 4551776 h 6410971"/>
                      <a:gd name="connsiteX28" fmla="*/ 11662504 w 11662504"/>
                      <a:gd name="connsiteY28" fmla="*/ 5342454 h 6410971"/>
                      <a:gd name="connsiteX29" fmla="*/ 10593987 w 11662504"/>
                      <a:gd name="connsiteY29" fmla="*/ 6410971 h 6410971"/>
                      <a:gd name="connsiteX30" fmla="*/ 10284409 w 11662504"/>
                      <a:gd name="connsiteY30" fmla="*/ 6410971 h 6410971"/>
                      <a:gd name="connsiteX31" fmla="*/ 9689067 w 11662504"/>
                      <a:gd name="connsiteY31" fmla="*/ 6410971 h 6410971"/>
                      <a:gd name="connsiteX32" fmla="*/ 9188980 w 11662504"/>
                      <a:gd name="connsiteY32" fmla="*/ 6410971 h 6410971"/>
                      <a:gd name="connsiteX33" fmla="*/ 8879402 w 11662504"/>
                      <a:gd name="connsiteY33" fmla="*/ 6410971 h 6410971"/>
                      <a:gd name="connsiteX34" fmla="*/ 8093551 w 11662504"/>
                      <a:gd name="connsiteY34" fmla="*/ 6410971 h 6410971"/>
                      <a:gd name="connsiteX35" fmla="*/ 7783973 w 11662504"/>
                      <a:gd name="connsiteY35" fmla="*/ 6410971 h 6410971"/>
                      <a:gd name="connsiteX36" fmla="*/ 7093377 w 11662504"/>
                      <a:gd name="connsiteY36" fmla="*/ 6410971 h 6410971"/>
                      <a:gd name="connsiteX37" fmla="*/ 6593290 w 11662504"/>
                      <a:gd name="connsiteY37" fmla="*/ 6410971 h 6410971"/>
                      <a:gd name="connsiteX38" fmla="*/ 6188457 w 11662504"/>
                      <a:gd name="connsiteY38" fmla="*/ 6410971 h 6410971"/>
                      <a:gd name="connsiteX39" fmla="*/ 5688370 w 11662504"/>
                      <a:gd name="connsiteY39" fmla="*/ 6410971 h 6410971"/>
                      <a:gd name="connsiteX40" fmla="*/ 4997773 w 11662504"/>
                      <a:gd name="connsiteY40" fmla="*/ 6410971 h 6410971"/>
                      <a:gd name="connsiteX41" fmla="*/ 4307177 w 11662504"/>
                      <a:gd name="connsiteY41" fmla="*/ 6410971 h 6410971"/>
                      <a:gd name="connsiteX42" fmla="*/ 3807090 w 11662504"/>
                      <a:gd name="connsiteY42" fmla="*/ 6410971 h 6410971"/>
                      <a:gd name="connsiteX43" fmla="*/ 3307002 w 11662504"/>
                      <a:gd name="connsiteY43" fmla="*/ 6410971 h 6410971"/>
                      <a:gd name="connsiteX44" fmla="*/ 2616406 w 11662504"/>
                      <a:gd name="connsiteY44" fmla="*/ 6410971 h 6410971"/>
                      <a:gd name="connsiteX45" fmla="*/ 2211573 w 11662504"/>
                      <a:gd name="connsiteY45" fmla="*/ 6410971 h 6410971"/>
                      <a:gd name="connsiteX46" fmla="*/ 1901996 w 11662504"/>
                      <a:gd name="connsiteY46" fmla="*/ 6410971 h 6410971"/>
                      <a:gd name="connsiteX47" fmla="*/ 1068517 w 11662504"/>
                      <a:gd name="connsiteY47" fmla="*/ 6410971 h 6410971"/>
                      <a:gd name="connsiteX48" fmla="*/ 0 w 11662504"/>
                      <a:gd name="connsiteY48" fmla="*/ 5342454 h 6410971"/>
                      <a:gd name="connsiteX49" fmla="*/ 0 w 11662504"/>
                      <a:gd name="connsiteY49" fmla="*/ 4893691 h 6410971"/>
                      <a:gd name="connsiteX50" fmla="*/ 0 w 11662504"/>
                      <a:gd name="connsiteY50" fmla="*/ 4316709 h 6410971"/>
                      <a:gd name="connsiteX51" fmla="*/ 0 w 11662504"/>
                      <a:gd name="connsiteY51" fmla="*/ 3867946 h 6410971"/>
                      <a:gd name="connsiteX52" fmla="*/ 0 w 11662504"/>
                      <a:gd name="connsiteY52" fmla="*/ 3376443 h 6410971"/>
                      <a:gd name="connsiteX53" fmla="*/ 0 w 11662504"/>
                      <a:gd name="connsiteY53" fmla="*/ 2756722 h 6410971"/>
                      <a:gd name="connsiteX54" fmla="*/ 0 w 11662504"/>
                      <a:gd name="connsiteY54" fmla="*/ 2307959 h 6410971"/>
                      <a:gd name="connsiteX55" fmla="*/ 0 w 11662504"/>
                      <a:gd name="connsiteY55" fmla="*/ 1901935 h 6410971"/>
                      <a:gd name="connsiteX56" fmla="*/ 0 w 11662504"/>
                      <a:gd name="connsiteY56" fmla="*/ 1068517 h 6410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1662504" h="6410971" fill="none" extrusionOk="0">
                        <a:moveTo>
                          <a:pt x="0" y="1068517"/>
                        </a:moveTo>
                        <a:cubicBezTo>
                          <a:pt x="47230" y="543019"/>
                          <a:pt x="538012" y="95868"/>
                          <a:pt x="1068517" y="0"/>
                        </a:cubicBezTo>
                        <a:cubicBezTo>
                          <a:pt x="1276455" y="-1788"/>
                          <a:pt x="1613037" y="54383"/>
                          <a:pt x="1854368" y="0"/>
                        </a:cubicBezTo>
                        <a:cubicBezTo>
                          <a:pt x="2095699" y="-54383"/>
                          <a:pt x="2091474" y="40247"/>
                          <a:pt x="2259201" y="0"/>
                        </a:cubicBezTo>
                        <a:cubicBezTo>
                          <a:pt x="2426928" y="-40247"/>
                          <a:pt x="2433941" y="1810"/>
                          <a:pt x="2568779" y="0"/>
                        </a:cubicBezTo>
                        <a:cubicBezTo>
                          <a:pt x="2703617" y="-1810"/>
                          <a:pt x="3006051" y="69387"/>
                          <a:pt x="3259375" y="0"/>
                        </a:cubicBezTo>
                        <a:cubicBezTo>
                          <a:pt x="3512699" y="-69387"/>
                          <a:pt x="3539647" y="2014"/>
                          <a:pt x="3664208" y="0"/>
                        </a:cubicBezTo>
                        <a:cubicBezTo>
                          <a:pt x="3788769" y="-2014"/>
                          <a:pt x="4128465" y="81793"/>
                          <a:pt x="4450059" y="0"/>
                        </a:cubicBezTo>
                        <a:cubicBezTo>
                          <a:pt x="4771653" y="-81793"/>
                          <a:pt x="4728266" y="12974"/>
                          <a:pt x="4854891" y="0"/>
                        </a:cubicBezTo>
                        <a:cubicBezTo>
                          <a:pt x="4981516" y="-12974"/>
                          <a:pt x="5149564" y="33851"/>
                          <a:pt x="5259724" y="0"/>
                        </a:cubicBezTo>
                        <a:cubicBezTo>
                          <a:pt x="5369884" y="-33851"/>
                          <a:pt x="5491324" y="1635"/>
                          <a:pt x="5569302" y="0"/>
                        </a:cubicBezTo>
                        <a:cubicBezTo>
                          <a:pt x="5647280" y="-1635"/>
                          <a:pt x="5848896" y="4679"/>
                          <a:pt x="6069389" y="0"/>
                        </a:cubicBezTo>
                        <a:cubicBezTo>
                          <a:pt x="6289882" y="-4679"/>
                          <a:pt x="6465608" y="11721"/>
                          <a:pt x="6569476" y="0"/>
                        </a:cubicBezTo>
                        <a:cubicBezTo>
                          <a:pt x="6673344" y="-11721"/>
                          <a:pt x="6941222" y="7271"/>
                          <a:pt x="7069563" y="0"/>
                        </a:cubicBezTo>
                        <a:cubicBezTo>
                          <a:pt x="7197904" y="-7271"/>
                          <a:pt x="7440830" y="9937"/>
                          <a:pt x="7760160" y="0"/>
                        </a:cubicBezTo>
                        <a:cubicBezTo>
                          <a:pt x="8079490" y="-9937"/>
                          <a:pt x="8039548" y="26746"/>
                          <a:pt x="8164992" y="0"/>
                        </a:cubicBezTo>
                        <a:cubicBezTo>
                          <a:pt x="8290436" y="-26746"/>
                          <a:pt x="8511372" y="8935"/>
                          <a:pt x="8760334" y="0"/>
                        </a:cubicBezTo>
                        <a:cubicBezTo>
                          <a:pt x="9009296" y="-8935"/>
                          <a:pt x="9014240" y="13626"/>
                          <a:pt x="9165167" y="0"/>
                        </a:cubicBezTo>
                        <a:cubicBezTo>
                          <a:pt x="9316094" y="-13626"/>
                          <a:pt x="9620571" y="27477"/>
                          <a:pt x="9951018" y="0"/>
                        </a:cubicBezTo>
                        <a:cubicBezTo>
                          <a:pt x="10281465" y="-27477"/>
                          <a:pt x="10364609" y="398"/>
                          <a:pt x="10593987" y="0"/>
                        </a:cubicBezTo>
                        <a:cubicBezTo>
                          <a:pt x="11263534" y="-22402"/>
                          <a:pt x="11669717" y="454972"/>
                          <a:pt x="11662504" y="1068517"/>
                        </a:cubicBezTo>
                        <a:cubicBezTo>
                          <a:pt x="11711527" y="1229094"/>
                          <a:pt x="11647637" y="1409889"/>
                          <a:pt x="11662504" y="1602759"/>
                        </a:cubicBezTo>
                        <a:cubicBezTo>
                          <a:pt x="11677371" y="1795629"/>
                          <a:pt x="11612786" y="1963697"/>
                          <a:pt x="11662504" y="2137001"/>
                        </a:cubicBezTo>
                        <a:cubicBezTo>
                          <a:pt x="11712222" y="2310305"/>
                          <a:pt x="11609474" y="2484663"/>
                          <a:pt x="11662504" y="2585765"/>
                        </a:cubicBezTo>
                        <a:cubicBezTo>
                          <a:pt x="11715534" y="2686867"/>
                          <a:pt x="11661842" y="2853380"/>
                          <a:pt x="11662504" y="3034528"/>
                        </a:cubicBezTo>
                        <a:cubicBezTo>
                          <a:pt x="11663166" y="3215676"/>
                          <a:pt x="11625811" y="3356592"/>
                          <a:pt x="11662504" y="3483291"/>
                        </a:cubicBezTo>
                        <a:cubicBezTo>
                          <a:pt x="11699197" y="3609990"/>
                          <a:pt x="11640637" y="3794534"/>
                          <a:pt x="11662504" y="4017534"/>
                        </a:cubicBezTo>
                        <a:cubicBezTo>
                          <a:pt x="11684371" y="4240534"/>
                          <a:pt x="11613402" y="4302867"/>
                          <a:pt x="11662504" y="4551776"/>
                        </a:cubicBezTo>
                        <a:cubicBezTo>
                          <a:pt x="11711606" y="4800685"/>
                          <a:pt x="11643335" y="5129113"/>
                          <a:pt x="11662504" y="5342454"/>
                        </a:cubicBezTo>
                        <a:cubicBezTo>
                          <a:pt x="11626345" y="5920758"/>
                          <a:pt x="11351120" y="6426396"/>
                          <a:pt x="10593987" y="6410971"/>
                        </a:cubicBezTo>
                        <a:cubicBezTo>
                          <a:pt x="10454993" y="6415274"/>
                          <a:pt x="10426683" y="6400766"/>
                          <a:pt x="10284409" y="6410971"/>
                        </a:cubicBezTo>
                        <a:cubicBezTo>
                          <a:pt x="10142135" y="6421176"/>
                          <a:pt x="9808649" y="6362750"/>
                          <a:pt x="9689067" y="6410971"/>
                        </a:cubicBezTo>
                        <a:cubicBezTo>
                          <a:pt x="9569485" y="6459192"/>
                          <a:pt x="9363793" y="6381527"/>
                          <a:pt x="9188980" y="6410971"/>
                        </a:cubicBezTo>
                        <a:cubicBezTo>
                          <a:pt x="9014167" y="6440415"/>
                          <a:pt x="9008670" y="6390621"/>
                          <a:pt x="8879402" y="6410971"/>
                        </a:cubicBezTo>
                        <a:cubicBezTo>
                          <a:pt x="8750134" y="6431321"/>
                          <a:pt x="8276598" y="6406041"/>
                          <a:pt x="8093551" y="6410971"/>
                        </a:cubicBezTo>
                        <a:cubicBezTo>
                          <a:pt x="7910504" y="6415901"/>
                          <a:pt x="7875940" y="6387111"/>
                          <a:pt x="7783973" y="6410971"/>
                        </a:cubicBezTo>
                        <a:cubicBezTo>
                          <a:pt x="7692006" y="6434831"/>
                          <a:pt x="7289548" y="6374815"/>
                          <a:pt x="7093377" y="6410971"/>
                        </a:cubicBezTo>
                        <a:cubicBezTo>
                          <a:pt x="6897206" y="6447127"/>
                          <a:pt x="6760510" y="6366432"/>
                          <a:pt x="6593290" y="6410971"/>
                        </a:cubicBezTo>
                        <a:cubicBezTo>
                          <a:pt x="6426070" y="6455510"/>
                          <a:pt x="6280051" y="6377029"/>
                          <a:pt x="6188457" y="6410971"/>
                        </a:cubicBezTo>
                        <a:cubicBezTo>
                          <a:pt x="6096863" y="6444913"/>
                          <a:pt x="5891770" y="6353269"/>
                          <a:pt x="5688370" y="6410971"/>
                        </a:cubicBezTo>
                        <a:cubicBezTo>
                          <a:pt x="5484970" y="6468673"/>
                          <a:pt x="5157429" y="6331875"/>
                          <a:pt x="4997773" y="6410971"/>
                        </a:cubicBezTo>
                        <a:cubicBezTo>
                          <a:pt x="4838117" y="6490067"/>
                          <a:pt x="4465885" y="6341193"/>
                          <a:pt x="4307177" y="6410971"/>
                        </a:cubicBezTo>
                        <a:cubicBezTo>
                          <a:pt x="4148469" y="6480749"/>
                          <a:pt x="3972742" y="6406820"/>
                          <a:pt x="3807090" y="6410971"/>
                        </a:cubicBezTo>
                        <a:cubicBezTo>
                          <a:pt x="3641438" y="6415122"/>
                          <a:pt x="3460135" y="6390875"/>
                          <a:pt x="3307002" y="6410971"/>
                        </a:cubicBezTo>
                        <a:cubicBezTo>
                          <a:pt x="3153869" y="6431067"/>
                          <a:pt x="2822491" y="6362509"/>
                          <a:pt x="2616406" y="6410971"/>
                        </a:cubicBezTo>
                        <a:cubicBezTo>
                          <a:pt x="2410321" y="6459433"/>
                          <a:pt x="2295291" y="6363693"/>
                          <a:pt x="2211573" y="6410971"/>
                        </a:cubicBezTo>
                        <a:cubicBezTo>
                          <a:pt x="2127855" y="6458249"/>
                          <a:pt x="2052047" y="6388870"/>
                          <a:pt x="1901996" y="6410971"/>
                        </a:cubicBezTo>
                        <a:cubicBezTo>
                          <a:pt x="1751945" y="6433072"/>
                          <a:pt x="1293020" y="6370256"/>
                          <a:pt x="1068517" y="6410971"/>
                        </a:cubicBezTo>
                        <a:cubicBezTo>
                          <a:pt x="484331" y="6424397"/>
                          <a:pt x="-112509" y="5801463"/>
                          <a:pt x="0" y="5342454"/>
                        </a:cubicBezTo>
                        <a:cubicBezTo>
                          <a:pt x="-20302" y="5157612"/>
                          <a:pt x="40101" y="5040943"/>
                          <a:pt x="0" y="4893691"/>
                        </a:cubicBezTo>
                        <a:cubicBezTo>
                          <a:pt x="-40101" y="4746439"/>
                          <a:pt x="7583" y="4477240"/>
                          <a:pt x="0" y="4316709"/>
                        </a:cubicBezTo>
                        <a:cubicBezTo>
                          <a:pt x="-7583" y="4156178"/>
                          <a:pt x="40405" y="4012331"/>
                          <a:pt x="0" y="3867946"/>
                        </a:cubicBezTo>
                        <a:cubicBezTo>
                          <a:pt x="-40405" y="3723561"/>
                          <a:pt x="8534" y="3620375"/>
                          <a:pt x="0" y="3376443"/>
                        </a:cubicBezTo>
                        <a:cubicBezTo>
                          <a:pt x="-8534" y="3132511"/>
                          <a:pt x="61397" y="3004928"/>
                          <a:pt x="0" y="2756722"/>
                        </a:cubicBezTo>
                        <a:cubicBezTo>
                          <a:pt x="-61397" y="2508516"/>
                          <a:pt x="52278" y="2485192"/>
                          <a:pt x="0" y="2307959"/>
                        </a:cubicBezTo>
                        <a:cubicBezTo>
                          <a:pt x="-52278" y="2130726"/>
                          <a:pt x="10798" y="2056447"/>
                          <a:pt x="0" y="1901935"/>
                        </a:cubicBezTo>
                        <a:cubicBezTo>
                          <a:pt x="-10798" y="1747423"/>
                          <a:pt x="88099" y="1365517"/>
                          <a:pt x="0" y="1068517"/>
                        </a:cubicBezTo>
                        <a:close/>
                      </a:path>
                      <a:path w="11662504" h="6410971" stroke="0" extrusionOk="0">
                        <a:moveTo>
                          <a:pt x="0" y="1068517"/>
                        </a:moveTo>
                        <a:cubicBezTo>
                          <a:pt x="-27913" y="313511"/>
                          <a:pt x="411122" y="-144891"/>
                          <a:pt x="1068517" y="0"/>
                        </a:cubicBezTo>
                        <a:cubicBezTo>
                          <a:pt x="1204197" y="-24407"/>
                          <a:pt x="1232780" y="7572"/>
                          <a:pt x="1378095" y="0"/>
                        </a:cubicBezTo>
                        <a:cubicBezTo>
                          <a:pt x="1523410" y="-7572"/>
                          <a:pt x="1683849" y="4618"/>
                          <a:pt x="1973437" y="0"/>
                        </a:cubicBezTo>
                        <a:cubicBezTo>
                          <a:pt x="2263025" y="-4618"/>
                          <a:pt x="2130168" y="1986"/>
                          <a:pt x="2283014" y="0"/>
                        </a:cubicBezTo>
                        <a:cubicBezTo>
                          <a:pt x="2435860" y="-1986"/>
                          <a:pt x="2680781" y="25455"/>
                          <a:pt x="2973611" y="0"/>
                        </a:cubicBezTo>
                        <a:cubicBezTo>
                          <a:pt x="3266441" y="-25455"/>
                          <a:pt x="3246355" y="43291"/>
                          <a:pt x="3378443" y="0"/>
                        </a:cubicBezTo>
                        <a:cubicBezTo>
                          <a:pt x="3510531" y="-43291"/>
                          <a:pt x="3533265" y="9827"/>
                          <a:pt x="3688021" y="0"/>
                        </a:cubicBezTo>
                        <a:cubicBezTo>
                          <a:pt x="3842777" y="-9827"/>
                          <a:pt x="3919551" y="16993"/>
                          <a:pt x="3997599" y="0"/>
                        </a:cubicBezTo>
                        <a:cubicBezTo>
                          <a:pt x="4075647" y="-16993"/>
                          <a:pt x="4428119" y="64690"/>
                          <a:pt x="4592941" y="0"/>
                        </a:cubicBezTo>
                        <a:cubicBezTo>
                          <a:pt x="4757763" y="-64690"/>
                          <a:pt x="4825754" y="42658"/>
                          <a:pt x="4997773" y="0"/>
                        </a:cubicBezTo>
                        <a:cubicBezTo>
                          <a:pt x="5169792" y="-42658"/>
                          <a:pt x="5178257" y="25154"/>
                          <a:pt x="5307351" y="0"/>
                        </a:cubicBezTo>
                        <a:cubicBezTo>
                          <a:pt x="5436445" y="-25154"/>
                          <a:pt x="5927353" y="11969"/>
                          <a:pt x="6093202" y="0"/>
                        </a:cubicBezTo>
                        <a:cubicBezTo>
                          <a:pt x="6259051" y="-11969"/>
                          <a:pt x="6508711" y="39780"/>
                          <a:pt x="6783799" y="0"/>
                        </a:cubicBezTo>
                        <a:cubicBezTo>
                          <a:pt x="7058887" y="-39780"/>
                          <a:pt x="7086962" y="20640"/>
                          <a:pt x="7188631" y="0"/>
                        </a:cubicBezTo>
                        <a:cubicBezTo>
                          <a:pt x="7290300" y="-20640"/>
                          <a:pt x="7598646" y="3571"/>
                          <a:pt x="7783973" y="0"/>
                        </a:cubicBezTo>
                        <a:cubicBezTo>
                          <a:pt x="7969300" y="-3571"/>
                          <a:pt x="7966748" y="20869"/>
                          <a:pt x="8093551" y="0"/>
                        </a:cubicBezTo>
                        <a:cubicBezTo>
                          <a:pt x="8220354" y="-20869"/>
                          <a:pt x="8458807" y="34957"/>
                          <a:pt x="8593638" y="0"/>
                        </a:cubicBezTo>
                        <a:cubicBezTo>
                          <a:pt x="8728469" y="-34957"/>
                          <a:pt x="8832445" y="12844"/>
                          <a:pt x="8903216" y="0"/>
                        </a:cubicBezTo>
                        <a:cubicBezTo>
                          <a:pt x="8973987" y="-12844"/>
                          <a:pt x="9140169" y="18784"/>
                          <a:pt x="9212794" y="0"/>
                        </a:cubicBezTo>
                        <a:cubicBezTo>
                          <a:pt x="9285419" y="-18784"/>
                          <a:pt x="9544519" y="45119"/>
                          <a:pt x="9712881" y="0"/>
                        </a:cubicBezTo>
                        <a:cubicBezTo>
                          <a:pt x="9881243" y="-45119"/>
                          <a:pt x="10340085" y="80509"/>
                          <a:pt x="10593987" y="0"/>
                        </a:cubicBezTo>
                        <a:cubicBezTo>
                          <a:pt x="11114440" y="-77841"/>
                          <a:pt x="11824628" y="484607"/>
                          <a:pt x="11662504" y="1068517"/>
                        </a:cubicBezTo>
                        <a:cubicBezTo>
                          <a:pt x="11673056" y="1246140"/>
                          <a:pt x="11646202" y="1385057"/>
                          <a:pt x="11662504" y="1517280"/>
                        </a:cubicBezTo>
                        <a:cubicBezTo>
                          <a:pt x="11678806" y="1649503"/>
                          <a:pt x="11649533" y="1856305"/>
                          <a:pt x="11662504" y="2051523"/>
                        </a:cubicBezTo>
                        <a:cubicBezTo>
                          <a:pt x="11675475" y="2246741"/>
                          <a:pt x="11595691" y="2458008"/>
                          <a:pt x="11662504" y="2671243"/>
                        </a:cubicBezTo>
                        <a:cubicBezTo>
                          <a:pt x="11729317" y="2884478"/>
                          <a:pt x="11659980" y="3023705"/>
                          <a:pt x="11662504" y="3162746"/>
                        </a:cubicBezTo>
                        <a:cubicBezTo>
                          <a:pt x="11665028" y="3301787"/>
                          <a:pt x="11609296" y="3453500"/>
                          <a:pt x="11662504" y="3739728"/>
                        </a:cubicBezTo>
                        <a:cubicBezTo>
                          <a:pt x="11715712" y="4025956"/>
                          <a:pt x="11602446" y="4075241"/>
                          <a:pt x="11662504" y="4273970"/>
                        </a:cubicBezTo>
                        <a:cubicBezTo>
                          <a:pt x="11722562" y="4472699"/>
                          <a:pt x="11644891" y="4565354"/>
                          <a:pt x="11662504" y="4722733"/>
                        </a:cubicBezTo>
                        <a:cubicBezTo>
                          <a:pt x="11680117" y="4880112"/>
                          <a:pt x="11624652" y="5038470"/>
                          <a:pt x="11662504" y="5342454"/>
                        </a:cubicBezTo>
                        <a:cubicBezTo>
                          <a:pt x="11763132" y="6010318"/>
                          <a:pt x="11221592" y="6311628"/>
                          <a:pt x="10593987" y="6410971"/>
                        </a:cubicBezTo>
                        <a:cubicBezTo>
                          <a:pt x="10306033" y="6493160"/>
                          <a:pt x="10071452" y="6352986"/>
                          <a:pt x="9808136" y="6410971"/>
                        </a:cubicBezTo>
                        <a:cubicBezTo>
                          <a:pt x="9544820" y="6468956"/>
                          <a:pt x="9369076" y="6340958"/>
                          <a:pt x="9022284" y="6410971"/>
                        </a:cubicBezTo>
                        <a:cubicBezTo>
                          <a:pt x="8675492" y="6480984"/>
                          <a:pt x="8560104" y="6343656"/>
                          <a:pt x="8331688" y="6410971"/>
                        </a:cubicBezTo>
                        <a:cubicBezTo>
                          <a:pt x="8103272" y="6478286"/>
                          <a:pt x="7938799" y="6407868"/>
                          <a:pt x="7831601" y="6410971"/>
                        </a:cubicBezTo>
                        <a:cubicBezTo>
                          <a:pt x="7724403" y="6414074"/>
                          <a:pt x="7531711" y="6408820"/>
                          <a:pt x="7331514" y="6410971"/>
                        </a:cubicBezTo>
                        <a:cubicBezTo>
                          <a:pt x="7131317" y="6413122"/>
                          <a:pt x="7105508" y="6393660"/>
                          <a:pt x="6926681" y="6410971"/>
                        </a:cubicBezTo>
                        <a:cubicBezTo>
                          <a:pt x="6747854" y="6428282"/>
                          <a:pt x="6559614" y="6373796"/>
                          <a:pt x="6236084" y="6410971"/>
                        </a:cubicBezTo>
                        <a:cubicBezTo>
                          <a:pt x="5912554" y="6448146"/>
                          <a:pt x="5861138" y="6366744"/>
                          <a:pt x="5640743" y="6410971"/>
                        </a:cubicBezTo>
                        <a:cubicBezTo>
                          <a:pt x="5420348" y="6455198"/>
                          <a:pt x="5255636" y="6368800"/>
                          <a:pt x="5140655" y="6410971"/>
                        </a:cubicBezTo>
                        <a:cubicBezTo>
                          <a:pt x="5025674" y="6453142"/>
                          <a:pt x="4775052" y="6374644"/>
                          <a:pt x="4640568" y="6410971"/>
                        </a:cubicBezTo>
                        <a:cubicBezTo>
                          <a:pt x="4506084" y="6447298"/>
                          <a:pt x="4286776" y="6377018"/>
                          <a:pt x="3949972" y="6410971"/>
                        </a:cubicBezTo>
                        <a:cubicBezTo>
                          <a:pt x="3613168" y="6444924"/>
                          <a:pt x="3403353" y="6325747"/>
                          <a:pt x="3164120" y="6410971"/>
                        </a:cubicBezTo>
                        <a:cubicBezTo>
                          <a:pt x="2924887" y="6496195"/>
                          <a:pt x="2834691" y="6353542"/>
                          <a:pt x="2664033" y="6410971"/>
                        </a:cubicBezTo>
                        <a:cubicBezTo>
                          <a:pt x="2493375" y="6468400"/>
                          <a:pt x="2125931" y="6335248"/>
                          <a:pt x="1973437" y="6410971"/>
                        </a:cubicBezTo>
                        <a:cubicBezTo>
                          <a:pt x="1820943" y="6486694"/>
                          <a:pt x="1340538" y="6337144"/>
                          <a:pt x="1068517" y="6410971"/>
                        </a:cubicBezTo>
                        <a:cubicBezTo>
                          <a:pt x="463218" y="6266451"/>
                          <a:pt x="6944" y="5922014"/>
                          <a:pt x="0" y="5342454"/>
                        </a:cubicBezTo>
                        <a:cubicBezTo>
                          <a:pt x="-22214" y="5113058"/>
                          <a:pt x="22949" y="5016232"/>
                          <a:pt x="0" y="4808212"/>
                        </a:cubicBezTo>
                        <a:cubicBezTo>
                          <a:pt x="-22949" y="4600192"/>
                          <a:pt x="17865" y="4469922"/>
                          <a:pt x="0" y="4316709"/>
                        </a:cubicBezTo>
                        <a:cubicBezTo>
                          <a:pt x="-17865" y="4163496"/>
                          <a:pt x="10072" y="3870766"/>
                          <a:pt x="0" y="3739728"/>
                        </a:cubicBezTo>
                        <a:cubicBezTo>
                          <a:pt x="-10072" y="3608690"/>
                          <a:pt x="6812" y="3385726"/>
                          <a:pt x="0" y="3248225"/>
                        </a:cubicBezTo>
                        <a:cubicBezTo>
                          <a:pt x="-6812" y="3110724"/>
                          <a:pt x="44877" y="2948727"/>
                          <a:pt x="0" y="2713983"/>
                        </a:cubicBezTo>
                        <a:cubicBezTo>
                          <a:pt x="-44877" y="2479239"/>
                          <a:pt x="34041" y="2331312"/>
                          <a:pt x="0" y="2222480"/>
                        </a:cubicBezTo>
                        <a:cubicBezTo>
                          <a:pt x="-34041" y="2113648"/>
                          <a:pt x="7929" y="1861943"/>
                          <a:pt x="0" y="1602759"/>
                        </a:cubicBezTo>
                        <a:cubicBezTo>
                          <a:pt x="-7929" y="1343575"/>
                          <a:pt x="18211" y="1227874"/>
                          <a:pt x="0" y="1068517"/>
                        </a:cubicBezTo>
                        <a:close/>
                      </a:path>
                    </a:pathLst>
                  </a:custGeom>
                  <ask:type>
                    <ask:lineSketchScribble/>
                  </ask:type>
                </ask:lineSketchStyleProps>
              </a:ext>
            </a:extLst>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字魂107号-萌趣欢乐体" panose="020F0502020204030204"/>
              <a:cs typeface="+mn-cs"/>
            </a:endParaRPr>
          </a:p>
        </p:txBody>
      </p:sp>
      <p:sp>
        <p:nvSpPr>
          <p:cNvPr id="8" name="TextBox 7">
            <a:extLst>
              <a:ext uri="{FF2B5EF4-FFF2-40B4-BE49-F238E27FC236}">
                <a16:creationId xmlns:a16="http://schemas.microsoft.com/office/drawing/2014/main" id="{E82E430B-F3CA-863F-0F53-C093DB8B6284}"/>
              </a:ext>
            </a:extLst>
          </p:cNvPr>
          <p:cNvSpPr txBox="1"/>
          <p:nvPr/>
        </p:nvSpPr>
        <p:spPr>
          <a:xfrm>
            <a:off x="767255" y="408680"/>
            <a:ext cx="11340662" cy="612934"/>
          </a:xfrm>
          <a:prstGeom prst="roundRect">
            <a:avLst/>
          </a:prstGeom>
          <a:solidFill>
            <a:schemeClr val="accent6">
              <a:lumMod val="20000"/>
              <a:lumOff val="80000"/>
            </a:schemeClr>
          </a:solidFill>
        </p:spPr>
        <p:style>
          <a:lnRef idx="2">
            <a:schemeClr val="accent5"/>
          </a:lnRef>
          <a:fillRef idx="1">
            <a:schemeClr val="lt1"/>
          </a:fillRef>
          <a:effectRef idx="0">
            <a:schemeClr val="accent5"/>
          </a:effectRef>
          <a:fontRef idx="minor">
            <a:schemeClr val="dk1"/>
          </a:fontRef>
        </p:style>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Xây</a:t>
            </a:r>
            <a:r>
              <a:rPr kumimoji="0" lang="en-US" sz="3600" b="1" i="0" u="none" strike="noStrike" kern="1200" cap="none" spc="0" normalizeH="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noProof="0" dirty="0" err="1">
                <a:ln>
                  <a:noFill/>
                </a:ln>
                <a:solidFill>
                  <a:srgbClr val="002060"/>
                </a:solidFill>
                <a:effectLst/>
                <a:uLnTx/>
                <a:uFillTx/>
                <a:latin typeface="Calibri" panose="020F0502020204030204" pitchFamily="34" charset="0"/>
                <a:cs typeface="Calibri" panose="020F0502020204030204" pitchFamily="34" charset="0"/>
              </a:rPr>
              <a:t>dựng</a:t>
            </a:r>
            <a:r>
              <a:rPr kumimoji="0" lang="en-US" sz="3600" b="1" i="0" u="none" strike="noStrike" kern="1200" cap="none" spc="0" normalizeH="0" noProof="0" dirty="0">
                <a:ln>
                  <a:noFill/>
                </a:ln>
                <a:solidFill>
                  <a:srgbClr val="002060"/>
                </a:solidFill>
                <a:effectLst/>
                <a:uLnTx/>
                <a:uFillTx/>
                <a:latin typeface="Calibri" panose="020F0502020204030204" pitchFamily="34" charset="0"/>
                <a:cs typeface="Calibri" panose="020F0502020204030204" pitchFamily="34" charset="0"/>
              </a:rPr>
              <a:t> ý </a:t>
            </a:r>
            <a:r>
              <a:rPr kumimoji="0" lang="en-US" sz="3600" b="1" i="0" u="none" strike="noStrike" kern="1200" cap="none" spc="0" normalizeH="0" noProof="0" dirty="0" err="1">
                <a:ln>
                  <a:noFill/>
                </a:ln>
                <a:solidFill>
                  <a:srgbClr val="002060"/>
                </a:solidFill>
                <a:effectLst/>
                <a:uLnTx/>
                <a:uFillTx/>
                <a:latin typeface="Calibri" panose="020F0502020204030204" pitchFamily="34" charset="0"/>
                <a:cs typeface="Calibri" panose="020F0502020204030204" pitchFamily="34" charset="0"/>
              </a:rPr>
              <a:t>tưởng</a:t>
            </a:r>
            <a:r>
              <a:rPr kumimoji="0" lang="en-US" sz="3600" b="1" i="0" u="none" strike="noStrike" kern="1200" cap="none" spc="0" normalizeH="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noProof="0" dirty="0" err="1">
                <a:ln>
                  <a:noFill/>
                </a:ln>
                <a:solidFill>
                  <a:srgbClr val="002060"/>
                </a:solidFill>
                <a:effectLst/>
                <a:uLnTx/>
                <a:uFillTx/>
                <a:latin typeface="Calibri" panose="020F0502020204030204" pitchFamily="34" charset="0"/>
                <a:cs typeface="Calibri" panose="020F0502020204030204" pitchFamily="34" charset="0"/>
              </a:rPr>
              <a:t>để</a:t>
            </a:r>
            <a:r>
              <a:rPr kumimoji="0" lang="en-US" sz="3600" b="1" i="0" u="none" strike="noStrike" kern="1200" cap="none" spc="0" normalizeH="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noProof="0" dirty="0" err="1">
                <a:ln>
                  <a:noFill/>
                </a:ln>
                <a:solidFill>
                  <a:srgbClr val="002060"/>
                </a:solidFill>
                <a:effectLst/>
                <a:uLnTx/>
                <a:uFillTx/>
                <a:latin typeface="Calibri" panose="020F0502020204030204" pitchFamily="34" charset="0"/>
                <a:cs typeface="Calibri" panose="020F0502020204030204" pitchFamily="34" charset="0"/>
              </a:rPr>
              <a:t>chuẩn</a:t>
            </a:r>
            <a:r>
              <a:rPr kumimoji="0" lang="en-US" sz="3600" b="1" i="0" u="none" strike="noStrike" kern="1200" cap="none" spc="0" normalizeH="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noProof="0" dirty="0" err="1">
                <a:ln>
                  <a:noFill/>
                </a:ln>
                <a:solidFill>
                  <a:srgbClr val="002060"/>
                </a:solidFill>
                <a:effectLst/>
                <a:uLnTx/>
                <a:uFillTx/>
                <a:latin typeface="Calibri" panose="020F0502020204030204" pitchFamily="34" charset="0"/>
                <a:cs typeface="Calibri" panose="020F0502020204030204" pitchFamily="34" charset="0"/>
              </a:rPr>
              <a:t>bị</a:t>
            </a:r>
            <a:r>
              <a:rPr kumimoji="0" lang="en-US" sz="3600" b="1" i="0" u="none" strike="noStrike" kern="1200" cap="none" spc="0" normalizeH="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noProof="0" dirty="0" err="1">
                <a:ln>
                  <a:noFill/>
                </a:ln>
                <a:solidFill>
                  <a:srgbClr val="002060"/>
                </a:solidFill>
                <a:effectLst/>
                <a:uLnTx/>
                <a:uFillTx/>
                <a:latin typeface="Calibri" panose="020F0502020204030204" pitchFamily="34" charset="0"/>
                <a:cs typeface="Calibri" panose="020F0502020204030204" pitchFamily="34" charset="0"/>
              </a:rPr>
              <a:t>cho</a:t>
            </a:r>
            <a:r>
              <a:rPr kumimoji="0" lang="en-US" sz="3600" b="1" i="0" u="none" strike="noStrike" kern="1200" cap="none" spc="0" normalizeH="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noProof="0" dirty="0" err="1">
                <a:ln>
                  <a:noFill/>
                </a:ln>
                <a:solidFill>
                  <a:srgbClr val="002060"/>
                </a:solidFill>
                <a:effectLst/>
                <a:uLnTx/>
                <a:uFillTx/>
                <a:latin typeface="Calibri" panose="020F0502020204030204" pitchFamily="34" charset="0"/>
                <a:cs typeface="Calibri" panose="020F0502020204030204" pitchFamily="34" charset="0"/>
              </a:rPr>
              <a:t>kế</a:t>
            </a:r>
            <a:r>
              <a:rPr kumimoji="0" lang="en-US" sz="3600" b="1" i="0" u="none" strike="noStrike" kern="1200" cap="none" spc="0" normalizeH="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noProof="0" dirty="0" err="1">
                <a:ln>
                  <a:noFill/>
                </a:ln>
                <a:solidFill>
                  <a:srgbClr val="002060"/>
                </a:solidFill>
                <a:effectLst/>
                <a:uLnTx/>
                <a:uFillTx/>
                <a:latin typeface="Calibri" panose="020F0502020204030204" pitchFamily="34" charset="0"/>
                <a:cs typeface="Calibri" panose="020F0502020204030204" pitchFamily="34" charset="0"/>
              </a:rPr>
              <a:t>hoạch</a:t>
            </a:r>
            <a:endParaRPr kumimoji="0" lang="en-US" sz="36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789D9F74-BEF3-75A0-2452-CBB913E88529}"/>
              </a:ext>
            </a:extLst>
          </p:cNvPr>
          <p:cNvSpPr txBox="1"/>
          <p:nvPr/>
        </p:nvSpPr>
        <p:spPr>
          <a:xfrm>
            <a:off x="1156137" y="1828800"/>
            <a:ext cx="10457793" cy="3330464"/>
          </a:xfrm>
          <a:prstGeom prst="rect">
            <a:avLst/>
          </a:prstGeom>
          <a:noFill/>
        </p:spPr>
        <p:txBody>
          <a:bodyPr wrap="square" rtlCol="0">
            <a:spAutoFit/>
          </a:bodyPr>
          <a:lstStyle/>
          <a:p>
            <a:pPr>
              <a:lnSpc>
                <a:spcPct val="150000"/>
              </a:lnSpc>
            </a:pP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Làm</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bảng</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quy</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định</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về</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bảo</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vệ</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cây</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xanh</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Không</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giẫm</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lên</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cỏ</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Cấm</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trèo</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cây</a:t>
            </a:r>
            <a:r>
              <a:rPr lang="en-US" sz="3600" dirty="0">
                <a:latin typeface="Calibri" panose="020F0502020204030204" pitchFamily="34" charset="0"/>
                <a:cs typeface="Calibri" panose="020F0502020204030204" pitchFamily="34" charset="0"/>
              </a:rPr>
              <a:t>;…)</a:t>
            </a:r>
          </a:p>
          <a:p>
            <a:pPr>
              <a:lnSpc>
                <a:spcPct val="150000"/>
              </a:lnSpc>
            </a:pP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Làm</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bảng</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chỉ</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dẫn</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vị</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trí</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để</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thùng</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rác</a:t>
            </a:r>
            <a:endParaRPr lang="en-US" sz="3600" dirty="0">
              <a:latin typeface="Calibri" panose="020F0502020204030204" pitchFamily="34" charset="0"/>
              <a:cs typeface="Calibri" panose="020F0502020204030204" pitchFamily="34" charset="0"/>
            </a:endParaRPr>
          </a:p>
          <a:p>
            <a:pPr>
              <a:lnSpc>
                <a:spcPct val="150000"/>
              </a:lnSpc>
            </a:pPr>
            <a:r>
              <a:rPr lang="en-US" sz="3600" dirty="0">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262705163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wipe(down)">
                                      <p:cBhvr>
                                        <p:cTn id="12" dur="500"/>
                                        <p:tgtEl>
                                          <p:spTgt spid="2">
                                            <p:txEl>
                                              <p:pRg st="0" end="0"/>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wipe(down)">
                                      <p:cBhvr>
                                        <p:cTn id="15" dur="500"/>
                                        <p:tgtEl>
                                          <p:spTgt spid="2">
                                            <p:txEl>
                                              <p:pRg st="1" end="1"/>
                                            </p:txEl>
                                          </p:spTgt>
                                        </p:tgtEl>
                                      </p:cBhvr>
                                    </p:animEffect>
                                  </p:childTnLst>
                                </p:cTn>
                              </p:par>
                              <p:par>
                                <p:cTn id="16" presetID="22" presetClass="entr" presetSubtype="4" fill="hold" nodeType="withEffect">
                                  <p:stCondLst>
                                    <p:cond delay="0"/>
                                  </p:stCondLst>
                                  <p:childTnLst>
                                    <p:set>
                                      <p:cBhvr>
                                        <p:cTn id="17" dur="1" fill="hold">
                                          <p:stCondLst>
                                            <p:cond delay="0"/>
                                          </p:stCondLst>
                                        </p:cTn>
                                        <p:tgtEl>
                                          <p:spTgt spid="2">
                                            <p:txEl>
                                              <p:pRg st="2" end="2"/>
                                            </p:txEl>
                                          </p:spTgt>
                                        </p:tgtEl>
                                        <p:attrNameLst>
                                          <p:attrName>style.visibility</p:attrName>
                                        </p:attrNameLst>
                                      </p:cBhvr>
                                      <p:to>
                                        <p:strVal val="visible"/>
                                      </p:to>
                                    </p:set>
                                    <p:animEffect transition="in" filter="wipe(down)">
                                      <p:cBhvr>
                                        <p:cTn id="18"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6">
            <a:extLst>
              <a:ext uri="{FF2B5EF4-FFF2-40B4-BE49-F238E27FC236}">
                <a16:creationId xmlns:a16="http://schemas.microsoft.com/office/drawing/2014/main" id="{8F247952-EA9E-9AA6-BB56-FA10F07FF52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8391" y="4892536"/>
            <a:ext cx="2541991" cy="2541991"/>
          </a:xfrm>
          <a:prstGeom prst="rect">
            <a:avLst/>
          </a:prstGeom>
        </p:spPr>
      </p:pic>
      <p:sp>
        <p:nvSpPr>
          <p:cNvPr id="19" name="TextBox 18">
            <a:extLst>
              <a:ext uri="{FF2B5EF4-FFF2-40B4-BE49-F238E27FC236}">
                <a16:creationId xmlns:a16="http://schemas.microsoft.com/office/drawing/2014/main" id="{3A3825EF-7143-410B-99C0-EBA826D0771A}"/>
              </a:ext>
            </a:extLst>
          </p:cNvPr>
          <p:cNvSpPr txBox="1"/>
          <p:nvPr/>
        </p:nvSpPr>
        <p:spPr>
          <a:xfrm>
            <a:off x="1044620" y="613397"/>
            <a:ext cx="9855443"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E42B53"/>
                </a:solidFill>
                <a:effectLst/>
                <a:uLnTx/>
                <a:uFillTx/>
                <a:latin typeface="Calibri" panose="020F0502020204030204" pitchFamily="34" charset="0"/>
                <a:cs typeface="Calibri" panose="020F0502020204030204" pitchFamily="34" charset="0"/>
              </a:rPr>
              <a:t>Thực</a:t>
            </a:r>
            <a:r>
              <a:rPr kumimoji="0" lang="en-US" sz="4000" b="1" i="0" u="none" strike="noStrike" kern="1200" cap="none" spc="0" normalizeH="0" noProof="0" dirty="0">
                <a:ln>
                  <a:noFill/>
                </a:ln>
                <a:solidFill>
                  <a:srgbClr val="E42B53"/>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noProof="0" dirty="0" err="1">
                <a:ln>
                  <a:noFill/>
                </a:ln>
                <a:solidFill>
                  <a:srgbClr val="E42B53"/>
                </a:solidFill>
                <a:effectLst/>
                <a:uLnTx/>
                <a:uFillTx/>
                <a:latin typeface="Calibri" panose="020F0502020204030204" pitchFamily="34" charset="0"/>
                <a:cs typeface="Calibri" panose="020F0502020204030204" pitchFamily="34" charset="0"/>
              </a:rPr>
              <a:t>hiện</a:t>
            </a:r>
            <a:r>
              <a:rPr kumimoji="0" lang="en-US" sz="4000" b="1" i="0" u="none" strike="noStrike" kern="1200" cap="none" spc="0" normalizeH="0" noProof="0" dirty="0">
                <a:ln>
                  <a:noFill/>
                </a:ln>
                <a:solidFill>
                  <a:srgbClr val="E42B53"/>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noProof="0" dirty="0" err="1">
                <a:ln>
                  <a:noFill/>
                </a:ln>
                <a:solidFill>
                  <a:srgbClr val="E42B53"/>
                </a:solidFill>
                <a:effectLst/>
                <a:uLnTx/>
                <a:uFillTx/>
                <a:latin typeface="Calibri" panose="020F0502020204030204" pitchFamily="34" charset="0"/>
                <a:cs typeface="Calibri" panose="020F0502020204030204" pitchFamily="34" charset="0"/>
              </a:rPr>
              <a:t>công</a:t>
            </a:r>
            <a:r>
              <a:rPr kumimoji="0" lang="en-US" sz="4000" b="1" i="0" u="none" strike="noStrike" kern="1200" cap="none" spc="0" normalizeH="0" noProof="0" dirty="0">
                <a:ln>
                  <a:noFill/>
                </a:ln>
                <a:solidFill>
                  <a:srgbClr val="E42B53"/>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noProof="0" dirty="0" err="1">
                <a:ln>
                  <a:noFill/>
                </a:ln>
                <a:solidFill>
                  <a:srgbClr val="E42B53"/>
                </a:solidFill>
                <a:effectLst/>
                <a:uLnTx/>
                <a:uFillTx/>
                <a:latin typeface="Calibri" panose="020F0502020204030204" pitchFamily="34" charset="0"/>
                <a:cs typeface="Calibri" panose="020F0502020204030204" pitchFamily="34" charset="0"/>
              </a:rPr>
              <a:t>việc</a:t>
            </a:r>
            <a:r>
              <a:rPr kumimoji="0" lang="en-US" sz="4000" b="1" i="0" u="none" strike="noStrike" kern="1200" cap="none" spc="0" normalizeH="0" noProof="0" dirty="0">
                <a:ln>
                  <a:noFill/>
                </a:ln>
                <a:solidFill>
                  <a:srgbClr val="E42B53"/>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noProof="0" dirty="0" err="1">
                <a:ln>
                  <a:noFill/>
                </a:ln>
                <a:solidFill>
                  <a:srgbClr val="E42B53"/>
                </a:solidFill>
                <a:effectLst/>
                <a:uLnTx/>
                <a:uFillTx/>
                <a:latin typeface="Calibri" panose="020F0502020204030204" pitchFamily="34" charset="0"/>
                <a:cs typeface="Calibri" panose="020F0502020204030204" pitchFamily="34" charset="0"/>
              </a:rPr>
              <a:t>mà</a:t>
            </a:r>
            <a:r>
              <a:rPr kumimoji="0" lang="en-US" sz="4000" b="1" i="0" u="none" strike="noStrike" kern="1200" cap="none" spc="0" normalizeH="0" noProof="0" dirty="0">
                <a:ln>
                  <a:noFill/>
                </a:ln>
                <a:solidFill>
                  <a:srgbClr val="E42B53"/>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noProof="0" dirty="0" err="1">
                <a:ln>
                  <a:noFill/>
                </a:ln>
                <a:solidFill>
                  <a:srgbClr val="E42B53"/>
                </a:solidFill>
                <a:effectLst/>
                <a:uLnTx/>
                <a:uFillTx/>
                <a:latin typeface="Calibri" panose="020F0502020204030204" pitchFamily="34" charset="0"/>
                <a:cs typeface="Calibri" panose="020F0502020204030204" pitchFamily="34" charset="0"/>
              </a:rPr>
              <a:t>tổ</a:t>
            </a:r>
            <a:r>
              <a:rPr kumimoji="0" lang="en-US" sz="4000" b="1" i="0" u="none" strike="noStrike" kern="1200" cap="none" spc="0" normalizeH="0" noProof="0" dirty="0">
                <a:ln>
                  <a:noFill/>
                </a:ln>
                <a:solidFill>
                  <a:srgbClr val="E42B53"/>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noProof="0" dirty="0" err="1">
                <a:ln>
                  <a:noFill/>
                </a:ln>
                <a:solidFill>
                  <a:srgbClr val="E42B53"/>
                </a:solidFill>
                <a:effectLst/>
                <a:uLnTx/>
                <a:uFillTx/>
                <a:latin typeface="Calibri" panose="020F0502020204030204" pitchFamily="34" charset="0"/>
                <a:cs typeface="Calibri" panose="020F0502020204030204" pitchFamily="34" charset="0"/>
              </a:rPr>
              <a:t>đã</a:t>
            </a:r>
            <a:r>
              <a:rPr kumimoji="0" lang="en-US" sz="4000" b="1" i="0" u="none" strike="noStrike" kern="1200" cap="none" spc="0" normalizeH="0" noProof="0" dirty="0">
                <a:ln>
                  <a:noFill/>
                </a:ln>
                <a:solidFill>
                  <a:srgbClr val="E42B53"/>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noProof="0" dirty="0" err="1">
                <a:ln>
                  <a:noFill/>
                </a:ln>
                <a:solidFill>
                  <a:srgbClr val="E42B53"/>
                </a:solidFill>
                <a:effectLst/>
                <a:uLnTx/>
                <a:uFillTx/>
                <a:latin typeface="Calibri" panose="020F0502020204030204" pitchFamily="34" charset="0"/>
                <a:cs typeface="Calibri" panose="020F0502020204030204" pitchFamily="34" charset="0"/>
              </a:rPr>
              <a:t>chọn</a:t>
            </a:r>
            <a:r>
              <a:rPr kumimoji="0" lang="en-US" sz="4000" b="1" i="0" u="none" strike="noStrike" kern="1200" cap="none" spc="0" normalizeH="0" noProof="0" dirty="0">
                <a:ln>
                  <a:noFill/>
                </a:ln>
                <a:solidFill>
                  <a:srgbClr val="E42B53"/>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noProof="0" dirty="0" err="1">
                <a:ln>
                  <a:noFill/>
                </a:ln>
                <a:solidFill>
                  <a:srgbClr val="E42B53"/>
                </a:solidFill>
                <a:effectLst/>
                <a:uLnTx/>
                <a:uFillTx/>
                <a:latin typeface="Calibri" panose="020F0502020204030204" pitchFamily="34" charset="0"/>
                <a:cs typeface="Calibri" panose="020F0502020204030204" pitchFamily="34" charset="0"/>
              </a:rPr>
              <a:t>và</a:t>
            </a:r>
            <a:r>
              <a:rPr kumimoji="0" lang="en-US" sz="4000" b="1" i="0" u="none" strike="noStrike" kern="1200" cap="none" spc="0" normalizeH="0" noProof="0" dirty="0">
                <a:ln>
                  <a:noFill/>
                </a:ln>
                <a:solidFill>
                  <a:srgbClr val="E42B53"/>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noProof="0" dirty="0" err="1">
                <a:ln>
                  <a:noFill/>
                </a:ln>
                <a:solidFill>
                  <a:srgbClr val="E42B53"/>
                </a:solidFill>
                <a:effectLst/>
                <a:uLnTx/>
                <a:uFillTx/>
                <a:latin typeface="Calibri" panose="020F0502020204030204" pitchFamily="34" charset="0"/>
                <a:cs typeface="Calibri" panose="020F0502020204030204" pitchFamily="34" charset="0"/>
              </a:rPr>
              <a:t>đánh</a:t>
            </a:r>
            <a:r>
              <a:rPr kumimoji="0" lang="en-US" sz="4000" b="1" i="0" u="none" strike="noStrike" kern="1200" cap="none" spc="0" normalizeH="0" noProof="0" dirty="0">
                <a:ln>
                  <a:noFill/>
                </a:ln>
                <a:solidFill>
                  <a:srgbClr val="E42B53"/>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noProof="0" dirty="0" err="1">
                <a:ln>
                  <a:noFill/>
                </a:ln>
                <a:solidFill>
                  <a:srgbClr val="E42B53"/>
                </a:solidFill>
                <a:effectLst/>
                <a:uLnTx/>
                <a:uFillTx/>
                <a:latin typeface="Calibri" panose="020F0502020204030204" pitchFamily="34" charset="0"/>
                <a:cs typeface="Calibri" panose="020F0502020204030204" pitchFamily="34" charset="0"/>
              </a:rPr>
              <a:t>dấu</a:t>
            </a:r>
            <a:r>
              <a:rPr kumimoji="0" lang="en-US" sz="4000" b="1" i="0" u="none" strike="noStrike" kern="1200" cap="none" spc="0" normalizeH="0" noProof="0" dirty="0">
                <a:ln>
                  <a:noFill/>
                </a:ln>
                <a:solidFill>
                  <a:srgbClr val="E42B53"/>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noProof="0" dirty="0" err="1">
                <a:ln>
                  <a:noFill/>
                </a:ln>
                <a:solidFill>
                  <a:srgbClr val="E42B53"/>
                </a:solidFill>
                <a:effectLst/>
                <a:uLnTx/>
                <a:uFillTx/>
                <a:latin typeface="Calibri" panose="020F0502020204030204" pitchFamily="34" charset="0"/>
                <a:cs typeface="Calibri" panose="020F0502020204030204" pitchFamily="34" charset="0"/>
              </a:rPr>
              <a:t>và</a:t>
            </a:r>
            <a:r>
              <a:rPr lang="en-US" sz="4000" b="1" dirty="0">
                <a:solidFill>
                  <a:srgbClr val="E42B53"/>
                </a:solidFill>
                <a:latin typeface="Calibri" panose="020F0502020204030204" pitchFamily="34" charset="0"/>
                <a:cs typeface="Calibri" panose="020F0502020204030204" pitchFamily="34" charset="0"/>
              </a:rPr>
              <a:t>o </a:t>
            </a:r>
            <a:r>
              <a:rPr lang="en-US" sz="4000" b="1" dirty="0" err="1">
                <a:solidFill>
                  <a:srgbClr val="E42B53"/>
                </a:solidFill>
                <a:latin typeface="Calibri" panose="020F0502020204030204" pitchFamily="34" charset="0"/>
                <a:cs typeface="Calibri" panose="020F0502020204030204" pitchFamily="34" charset="0"/>
              </a:rPr>
              <a:t>bảng</a:t>
            </a:r>
            <a:r>
              <a:rPr lang="en-US" sz="4000" b="1" dirty="0">
                <a:solidFill>
                  <a:srgbClr val="E42B53"/>
                </a:solidFill>
                <a:latin typeface="Calibri" panose="020F0502020204030204" pitchFamily="34" charset="0"/>
                <a:cs typeface="Calibri" panose="020F0502020204030204" pitchFamily="34" charset="0"/>
              </a:rPr>
              <a:t> </a:t>
            </a:r>
            <a:r>
              <a:rPr lang="en-US" sz="4000" b="1" dirty="0" err="1">
                <a:solidFill>
                  <a:srgbClr val="E42B53"/>
                </a:solidFill>
                <a:latin typeface="Calibri" panose="020F0502020204030204" pitchFamily="34" charset="0"/>
                <a:cs typeface="Calibri" panose="020F0502020204030204" pitchFamily="34" charset="0"/>
              </a:rPr>
              <a:t>kế</a:t>
            </a:r>
            <a:r>
              <a:rPr lang="en-US" sz="4000" b="1" dirty="0">
                <a:solidFill>
                  <a:srgbClr val="E42B53"/>
                </a:solidFill>
                <a:latin typeface="Calibri" panose="020F0502020204030204" pitchFamily="34" charset="0"/>
                <a:cs typeface="Calibri" panose="020F0502020204030204" pitchFamily="34" charset="0"/>
              </a:rPr>
              <a:t> </a:t>
            </a:r>
            <a:r>
              <a:rPr lang="en-US" sz="4000" b="1" dirty="0" err="1">
                <a:solidFill>
                  <a:srgbClr val="E42B53"/>
                </a:solidFill>
                <a:latin typeface="Calibri" panose="020F0502020204030204" pitchFamily="34" charset="0"/>
                <a:cs typeface="Calibri" panose="020F0502020204030204" pitchFamily="34" charset="0"/>
              </a:rPr>
              <a:t>hoạch</a:t>
            </a:r>
            <a:r>
              <a:rPr lang="en-US" sz="4000" b="1" dirty="0">
                <a:solidFill>
                  <a:srgbClr val="E42B53"/>
                </a:solidFill>
                <a:latin typeface="Calibri" panose="020F0502020204030204" pitchFamily="34" charset="0"/>
                <a:cs typeface="Calibri" panose="020F0502020204030204" pitchFamily="34" charset="0"/>
              </a:rPr>
              <a:t> </a:t>
            </a:r>
            <a:r>
              <a:rPr lang="en-US" sz="4000" b="1" dirty="0" err="1">
                <a:solidFill>
                  <a:srgbClr val="E42B53"/>
                </a:solidFill>
                <a:latin typeface="Calibri" panose="020F0502020204030204" pitchFamily="34" charset="0"/>
                <a:cs typeface="Calibri" panose="020F0502020204030204" pitchFamily="34" charset="0"/>
              </a:rPr>
              <a:t>sau</a:t>
            </a:r>
            <a:r>
              <a:rPr lang="en-US" sz="4000" b="1" dirty="0">
                <a:solidFill>
                  <a:srgbClr val="E42B53"/>
                </a:solidFill>
                <a:latin typeface="Calibri" panose="020F0502020204030204" pitchFamily="34" charset="0"/>
                <a:cs typeface="Calibri" panose="020F0502020204030204" pitchFamily="34" charset="0"/>
              </a:rPr>
              <a:t> </a:t>
            </a:r>
            <a:r>
              <a:rPr lang="en-US" sz="4000" b="1" dirty="0" err="1">
                <a:solidFill>
                  <a:srgbClr val="E42B53"/>
                </a:solidFill>
                <a:latin typeface="Calibri" panose="020F0502020204030204" pitchFamily="34" charset="0"/>
                <a:cs typeface="Calibri" panose="020F0502020204030204" pitchFamily="34" charset="0"/>
              </a:rPr>
              <a:t>khi</a:t>
            </a:r>
            <a:r>
              <a:rPr lang="en-US" sz="4000" b="1" dirty="0">
                <a:solidFill>
                  <a:srgbClr val="E42B53"/>
                </a:solidFill>
                <a:latin typeface="Calibri" panose="020F0502020204030204" pitchFamily="34" charset="0"/>
                <a:cs typeface="Calibri" panose="020F0502020204030204" pitchFamily="34" charset="0"/>
              </a:rPr>
              <a:t> </a:t>
            </a:r>
            <a:r>
              <a:rPr lang="en-US" sz="4000" b="1" dirty="0" err="1">
                <a:solidFill>
                  <a:srgbClr val="E42B53"/>
                </a:solidFill>
                <a:latin typeface="Calibri" panose="020F0502020204030204" pitchFamily="34" charset="0"/>
                <a:cs typeface="Calibri" panose="020F0502020204030204" pitchFamily="34" charset="0"/>
              </a:rPr>
              <a:t>làm</a:t>
            </a:r>
            <a:r>
              <a:rPr lang="en-US" sz="4000" b="1" dirty="0">
                <a:solidFill>
                  <a:srgbClr val="E42B53"/>
                </a:solidFill>
                <a:latin typeface="Calibri" panose="020F0502020204030204" pitchFamily="34" charset="0"/>
                <a:cs typeface="Calibri" panose="020F0502020204030204" pitchFamily="34" charset="0"/>
              </a:rPr>
              <a:t> </a:t>
            </a:r>
            <a:r>
              <a:rPr lang="en-US" sz="4000" b="1" dirty="0" err="1">
                <a:solidFill>
                  <a:srgbClr val="E42B53"/>
                </a:solidFill>
                <a:latin typeface="Calibri" panose="020F0502020204030204" pitchFamily="34" charset="0"/>
                <a:cs typeface="Calibri" panose="020F0502020204030204" pitchFamily="34" charset="0"/>
              </a:rPr>
              <a:t>xong</a:t>
            </a:r>
            <a:endParaRPr kumimoji="0" lang="en-US" sz="4000" b="0" i="1" u="none" strike="noStrike" kern="1200" cap="none" spc="0" normalizeH="0" baseline="0" noProof="0" dirty="0">
              <a:ln>
                <a:noFill/>
              </a:ln>
              <a:solidFill>
                <a:srgbClr val="E42B53"/>
              </a:solidFill>
              <a:effectLst/>
              <a:uLnTx/>
              <a:uFillTx/>
              <a:latin typeface="Calibri" panose="020F0502020204030204" pitchFamily="34" charset="0"/>
              <a:cs typeface="Calibri" panose="020F0502020204030204" pitchFamily="34" charset="0"/>
            </a:endParaRPr>
          </a:p>
        </p:txBody>
      </p:sp>
      <p:pic>
        <p:nvPicPr>
          <p:cNvPr id="11" name="Picture 2">
            <a:extLst>
              <a:ext uri="{FF2B5EF4-FFF2-40B4-BE49-F238E27FC236}">
                <a16:creationId xmlns:a16="http://schemas.microsoft.com/office/drawing/2014/main" id="{BEDC3B64-CA69-4CE1-8D07-BE5024F1B9AB}"/>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5200" b="96400" l="1600" r="95400">
                        <a14:foregroundMark x1="46600" y1="5200" x2="51400" y2="33200"/>
                        <a14:foregroundMark x1="11200" y1="84800" x2="64800" y2="83200"/>
                        <a14:foregroundMark x1="64800" y1="83200" x2="81000" y2="83800"/>
                        <a14:foregroundMark x1="23200" y1="23400" x2="19000" y2="81000"/>
                        <a14:foregroundMark x1="9200" y1="89800" x2="23600" y2="91000"/>
                        <a14:foregroundMark x1="23600" y1="91000" x2="41800" y2="90400"/>
                        <a14:foregroundMark x1="41800" y1="90400" x2="63200" y2="90600"/>
                        <a14:foregroundMark x1="89400" y1="95600" x2="64869" y2="97949"/>
                        <a14:foregroundMark x1="51697" y1="99162" x2="40800" y2="95200"/>
                        <a14:foregroundMark x1="40800" y1="95200" x2="22600" y2="96400"/>
                        <a14:foregroundMark x1="1600" y1="84400" x2="8200" y2="82000"/>
                        <a14:foregroundMark x1="93200" y1="83600" x2="94800" y2="83600"/>
                        <a14:foregroundMark x1="81000" y1="66400" x2="81000" y2="79400"/>
                        <a14:foregroundMark x1="47000" y1="40200" x2="58400" y2="66800"/>
                        <a14:foregroundMark x1="41400" y1="66400" x2="58200" y2="44400"/>
                        <a14:foregroundMark x1="43000" y1="36800" x2="33400" y2="74600"/>
                        <a14:foregroundMark x1="65200" y1="56400" x2="31800" y2="81600"/>
                        <a14:foregroundMark x1="28200" y1="78400" x2="46000" y2="79000"/>
                        <a14:foregroundMark x1="95400" y1="32800" x2="95000" y2="33000"/>
                        <a14:foregroundMark x1="43200" y1="6400" x2="42400" y2="6400"/>
                        <a14:backgroundMark x1="52200" y1="99600" x2="55400" y2="99600"/>
                        <a14:backgroundMark x1="52600" y1="99400" x2="53200" y2="99400"/>
                        <a14:backgroundMark x1="51800" y1="99000" x2="53000" y2="99000"/>
                        <a14:backgroundMark x1="55800" y1="99000" x2="64200" y2="99000"/>
                      </a14:backgroundRemoval>
                    </a14:imgEffect>
                  </a14:imgLayer>
                </a14:imgProps>
              </a:ext>
              <a:ext uri="{28A0092B-C50C-407E-A947-70E740481C1C}">
                <a14:useLocalDpi xmlns:a14="http://schemas.microsoft.com/office/drawing/2010/main" val="0"/>
              </a:ext>
            </a:extLst>
          </a:blip>
          <a:srcRect/>
          <a:stretch>
            <a:fillRect/>
          </a:stretch>
        </p:blipFill>
        <p:spPr bwMode="auto">
          <a:xfrm>
            <a:off x="4150266" y="2247965"/>
            <a:ext cx="3713573" cy="37135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60678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par>
                                <p:cTn id="8" presetID="16" presetClass="entr" presetSubtype="21"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arn(inVertical)">
                                      <p:cBhvr>
                                        <p:cTn id="1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6">
            <a:extLst>
              <a:ext uri="{FF2B5EF4-FFF2-40B4-BE49-F238E27FC236}">
                <a16:creationId xmlns:a16="http://schemas.microsoft.com/office/drawing/2014/main" id="{8F247952-EA9E-9AA6-BB56-FA10F07FF52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8391" y="4892536"/>
            <a:ext cx="2541991" cy="2541991"/>
          </a:xfrm>
          <a:prstGeom prst="rect">
            <a:avLst/>
          </a:prstGeom>
        </p:spPr>
      </p:pic>
      <p:pic>
        <p:nvPicPr>
          <p:cNvPr id="8" name="Picture 7">
            <a:extLst>
              <a:ext uri="{FF2B5EF4-FFF2-40B4-BE49-F238E27FC236}">
                <a16:creationId xmlns:a16="http://schemas.microsoft.com/office/drawing/2014/main" id="{E95893C5-4FA4-4C8C-9D42-A62DDFB951AF}"/>
              </a:ext>
            </a:extLst>
          </p:cNvPr>
          <p:cNvPicPr>
            <a:picLocks noChangeAspect="1"/>
          </p:cNvPicPr>
          <p:nvPr/>
        </p:nvPicPr>
        <p:blipFill rotWithShape="1">
          <a:blip r:embed="rId4">
            <a:extLst>
              <a:ext uri="{28A0092B-C50C-407E-A947-70E740481C1C}">
                <a14:useLocalDpi xmlns:a14="http://schemas.microsoft.com/office/drawing/2010/main" val="0"/>
              </a:ext>
            </a:extLst>
          </a:blip>
          <a:srcRect l="18519" t="1" r="17429" b="7728"/>
          <a:stretch/>
        </p:blipFill>
        <p:spPr>
          <a:xfrm>
            <a:off x="9344543" y="1819851"/>
            <a:ext cx="2052126" cy="4561115"/>
          </a:xfrm>
          <a:prstGeom prst="rect">
            <a:avLst/>
          </a:prstGeom>
        </p:spPr>
      </p:pic>
      <p:sp>
        <p:nvSpPr>
          <p:cNvPr id="18" name="Speech Bubble: Rectangle with Corners Rounded 17">
            <a:extLst>
              <a:ext uri="{FF2B5EF4-FFF2-40B4-BE49-F238E27FC236}">
                <a16:creationId xmlns:a16="http://schemas.microsoft.com/office/drawing/2014/main" id="{FB65385C-36FD-4144-85DA-E2BF3D238B5A}"/>
              </a:ext>
            </a:extLst>
          </p:cNvPr>
          <p:cNvSpPr/>
          <p:nvPr/>
        </p:nvSpPr>
        <p:spPr>
          <a:xfrm>
            <a:off x="770579" y="1005840"/>
            <a:ext cx="8148569" cy="5375126"/>
          </a:xfrm>
          <a:prstGeom prst="wedgeRoundRectCallout">
            <a:avLst>
              <a:gd name="adj1" fmla="val 26468"/>
              <a:gd name="adj2" fmla="val 48832"/>
              <a:gd name="adj3" fmla="val 16667"/>
            </a:avLst>
          </a:prstGeom>
          <a:solidFill>
            <a:schemeClr val="bg1"/>
          </a:solidFill>
          <a:ln w="28575">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19" name="TextBox 18">
            <a:extLst>
              <a:ext uri="{FF2B5EF4-FFF2-40B4-BE49-F238E27FC236}">
                <a16:creationId xmlns:a16="http://schemas.microsoft.com/office/drawing/2014/main" id="{3A3825EF-7143-410B-99C0-EBA826D0771A}"/>
              </a:ext>
            </a:extLst>
          </p:cNvPr>
          <p:cNvSpPr txBox="1"/>
          <p:nvPr/>
        </p:nvSpPr>
        <p:spPr>
          <a:xfrm>
            <a:off x="969074" y="1224787"/>
            <a:ext cx="7747232" cy="5016758"/>
          </a:xfrm>
          <a:prstGeom prst="rect">
            <a:avLst/>
          </a:prstGeom>
          <a:noFill/>
        </p:spPr>
        <p:txBody>
          <a:bodyPr wrap="square" rtlCol="0">
            <a:spAutoFit/>
          </a:bodyPr>
          <a:lstStyle/>
          <a:p>
            <a:pPr lvl="0" algn="just">
              <a:defRPr/>
            </a:pPr>
            <a:r>
              <a:rPr lang="en-US" sz="4000" b="1" i="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vi-VN" sz="4000" b="1" i="1" dirty="0">
                <a:solidFill>
                  <a:srgbClr val="002060"/>
                </a:solidFill>
                <a:latin typeface="Cambria" panose="02040503050406030204" pitchFamily="18" charset="0"/>
                <a:ea typeface="Cambria" panose="02040503050406030204" pitchFamily="18" charset="0"/>
                <a:cs typeface="Arial" panose="020B0604020202020204" pitchFamily="34" charset="0"/>
              </a:rPr>
              <a:t>Mỗi người chúng ta hãy chọn một việc làm phù hợp để chung tay chăm sóc và bảo vệ cảnh quan thiên nhiên. Ngoài ra, chúng ta cũng cần tuyên truyền cho những người xung quanh về ý thức giữ gìn cảnh quan xanh, sạch, đẹp.</a:t>
            </a:r>
            <a:endPar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panose="020B0604020202020204" pitchFamily="34" charset="0"/>
            </a:endParaRPr>
          </a:p>
        </p:txBody>
      </p:sp>
      <p:sp>
        <p:nvSpPr>
          <p:cNvPr id="6" name="Cloud 5">
            <a:extLst>
              <a:ext uri="{FF2B5EF4-FFF2-40B4-BE49-F238E27FC236}">
                <a16:creationId xmlns:a16="http://schemas.microsoft.com/office/drawing/2014/main" id="{082184D7-CB59-464D-8F13-795ECB98BC78}"/>
              </a:ext>
            </a:extLst>
          </p:cNvPr>
          <p:cNvSpPr/>
          <p:nvPr/>
        </p:nvSpPr>
        <p:spPr>
          <a:xfrm>
            <a:off x="9344543" y="178451"/>
            <a:ext cx="2273002" cy="1349012"/>
          </a:xfrm>
          <a:prstGeom prst="cloud">
            <a:avLst/>
          </a:prstGeom>
          <a:solidFill>
            <a:srgbClr val="FFFF00"/>
          </a:solid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a:extLst>
              <a:ext uri="{FF2B5EF4-FFF2-40B4-BE49-F238E27FC236}">
                <a16:creationId xmlns:a16="http://schemas.microsoft.com/office/drawing/2014/main" id="{BE805AAF-445D-4285-BF42-4C7FA5FCA55B}"/>
              </a:ext>
            </a:extLst>
          </p:cNvPr>
          <p:cNvSpPr txBox="1"/>
          <p:nvPr/>
        </p:nvSpPr>
        <p:spPr>
          <a:xfrm>
            <a:off x="9540666" y="502603"/>
            <a:ext cx="188075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Kết luận</a:t>
            </a:r>
          </a:p>
        </p:txBody>
      </p:sp>
      <p:pic>
        <p:nvPicPr>
          <p:cNvPr id="2" name="Picture 1" descr="A white circle with leaves and blue text&#10;&#10;Description automatically generated">
            <a:extLst>
              <a:ext uri="{FF2B5EF4-FFF2-40B4-BE49-F238E27FC236}">
                <a16:creationId xmlns:a16="http://schemas.microsoft.com/office/drawing/2014/main" id="{B9E092EA-C22E-3D1F-B5D9-4AB57BA9BD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14021" y="142778"/>
            <a:ext cx="1246890" cy="1246890"/>
          </a:xfrm>
          <a:prstGeom prst="rect">
            <a:avLst/>
          </a:prstGeom>
        </p:spPr>
      </p:pic>
    </p:spTree>
    <p:extLst>
      <p:ext uri="{BB962C8B-B14F-4D97-AF65-F5344CB8AC3E}">
        <p14:creationId xmlns:p14="http://schemas.microsoft.com/office/powerpoint/2010/main" val="4593766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1000"/>
                                        <p:tgtEl>
                                          <p:spTgt spid="18"/>
                                        </p:tgtEl>
                                      </p:cBhvr>
                                    </p:animEffect>
                                    <p:anim calcmode="lin" valueType="num">
                                      <p:cBhvr>
                                        <p:cTn id="14" dur="1000" fill="hold"/>
                                        <p:tgtEl>
                                          <p:spTgt spid="18"/>
                                        </p:tgtEl>
                                        <p:attrNameLst>
                                          <p:attrName>ppt_x</p:attrName>
                                        </p:attrNameLst>
                                      </p:cBhvr>
                                      <p:tavLst>
                                        <p:tav tm="0">
                                          <p:val>
                                            <p:strVal val="#ppt_x"/>
                                          </p:val>
                                        </p:tav>
                                        <p:tav tm="100000">
                                          <p:val>
                                            <p:strVal val="#ppt_x"/>
                                          </p:val>
                                        </p:tav>
                                      </p:tavLst>
                                    </p:anim>
                                    <p:anim calcmode="lin" valueType="num">
                                      <p:cBhvr>
                                        <p:cTn id="15" dur="1000" fill="hold"/>
                                        <p:tgtEl>
                                          <p:spTgt spid="18"/>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fade">
                                      <p:cBhvr>
                                        <p:cTn id="18" dur="1000"/>
                                        <p:tgtEl>
                                          <p:spTgt spid="19"/>
                                        </p:tgtEl>
                                      </p:cBhvr>
                                    </p:animEffect>
                                    <p:anim calcmode="lin" valueType="num">
                                      <p:cBhvr>
                                        <p:cTn id="19" dur="1000" fill="hold"/>
                                        <p:tgtEl>
                                          <p:spTgt spid="19"/>
                                        </p:tgtEl>
                                        <p:attrNameLst>
                                          <p:attrName>ppt_x</p:attrName>
                                        </p:attrNameLst>
                                      </p:cBhvr>
                                      <p:tavLst>
                                        <p:tav tm="0">
                                          <p:val>
                                            <p:strVal val="#ppt_x"/>
                                          </p:val>
                                        </p:tav>
                                        <p:tav tm="100000">
                                          <p:val>
                                            <p:strVal val="#ppt_x"/>
                                          </p:val>
                                        </p:tav>
                                      </p:tavLst>
                                    </p:anim>
                                    <p:anim calcmode="lin" valueType="num">
                                      <p:cBhvr>
                                        <p:cTn id="20"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5">
            <a:extLst>
              <a:ext uri="{FF2B5EF4-FFF2-40B4-BE49-F238E27FC236}">
                <a16:creationId xmlns:a16="http://schemas.microsoft.com/office/drawing/2014/main" id="{43CABB67-CE67-43A8-212A-81201C101A29}"/>
              </a:ext>
            </a:extLst>
          </p:cNvPr>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b="81540"/>
          <a:stretch/>
        </p:blipFill>
        <p:spPr>
          <a:xfrm>
            <a:off x="-1844339" y="5544595"/>
            <a:ext cx="14735270" cy="1360031"/>
          </a:xfrm>
          <a:prstGeom prst="rect">
            <a:avLst/>
          </a:prstGeom>
        </p:spPr>
      </p:pic>
      <p:pic>
        <p:nvPicPr>
          <p:cNvPr id="15" name="Picture 14" descr="icons.png"/>
          <p:cNvPicPr>
            <a:picLocks noChangeAspect="1"/>
          </p:cNvPicPr>
          <p:nvPr/>
        </p:nvPicPr>
        <p:blipFill>
          <a:blip r:embed="rId4" cstate="print"/>
          <a:stretch>
            <a:fillRect/>
          </a:stretch>
        </p:blipFill>
        <p:spPr>
          <a:xfrm>
            <a:off x="304801" y="279400"/>
            <a:ext cx="11425729" cy="5384800"/>
          </a:xfrm>
          <a:prstGeom prst="rect">
            <a:avLst/>
          </a:prstGeom>
        </p:spPr>
      </p:pic>
      <p:pic>
        <p:nvPicPr>
          <p:cNvPr id="5" name="Picture 4" descr="cloud.png"/>
          <p:cNvPicPr>
            <a:picLocks noChangeAspect="1"/>
          </p:cNvPicPr>
          <p:nvPr/>
        </p:nvPicPr>
        <p:blipFill>
          <a:blip r:embed="rId5" cstate="print"/>
          <a:stretch>
            <a:fillRect/>
          </a:stretch>
        </p:blipFill>
        <p:spPr>
          <a:xfrm>
            <a:off x="2483308" y="803798"/>
            <a:ext cx="7225384" cy="4165600"/>
          </a:xfrm>
          <a:prstGeom prst="rect">
            <a:avLst/>
          </a:prstGeom>
        </p:spPr>
      </p:pic>
      <p:pic>
        <p:nvPicPr>
          <p:cNvPr id="9" name="图片 17">
            <a:extLst>
              <a:ext uri="{FF2B5EF4-FFF2-40B4-BE49-F238E27FC236}">
                <a16:creationId xmlns:a16="http://schemas.microsoft.com/office/drawing/2014/main" id="{9547584B-E5B2-4CBF-BA33-00E72EFAFF4C}"/>
              </a:ext>
            </a:extLst>
          </p:cNvPr>
          <p:cNvPicPr>
            <a:picLocks noChangeAspect="1"/>
          </p:cNvPicPr>
          <p:nvPr/>
        </p:nvPicPr>
        <p:blipFill>
          <a:blip r:embed="rId6"/>
          <a:stretch>
            <a:fillRect/>
          </a:stretch>
        </p:blipFill>
        <p:spPr>
          <a:xfrm>
            <a:off x="1" y="279400"/>
            <a:ext cx="755969" cy="772227"/>
          </a:xfrm>
          <a:prstGeom prst="rect">
            <a:avLst/>
          </a:prstGeom>
        </p:spPr>
      </p:pic>
      <p:pic>
        <p:nvPicPr>
          <p:cNvPr id="12" name="Picture 2" descr="Cute girl standing pointing hand to presentation poses logo banner hand drawn cartoon art illustration">
            <a:extLst>
              <a:ext uri="{FF2B5EF4-FFF2-40B4-BE49-F238E27FC236}">
                <a16:creationId xmlns:a16="http://schemas.microsoft.com/office/drawing/2014/main" id="{D423289D-E4A4-7258-1703-6820D9D8EC0F}"/>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9581" b="95409" l="9585" r="89617">
                        <a14:foregroundMark x1="44089" y1="9780" x2="45367" y2="13174"/>
                        <a14:foregroundMark x1="52596" y1="89421" x2="53035" y2="87226"/>
                        <a14:foregroundMark x1="51917" y1="92814" x2="52436" y2="90220"/>
                        <a14:foregroundMark x1="48403" y1="95010" x2="47923" y2="93613"/>
                        <a14:foregroundMark x1="52236" y1="95409" x2="52077" y2="95210"/>
                        <a14:backgroundMark x1="28435" y1="25749" x2="25240" y2="53493"/>
                        <a14:backgroundMark x1="25240" y1="59281" x2="35942" y2="77844"/>
                        <a14:backgroundMark x1="38339" y1="60479" x2="41054" y2="64072"/>
                        <a14:backgroundMark x1="58786" y1="61677" x2="59904" y2="60878"/>
                        <a14:backgroundMark x1="59105" y1="81437" x2="70447" y2="75050"/>
                        <a14:backgroundMark x1="50000" y1="89421" x2="50000" y2="90220"/>
                        <a14:backgroundMark x1="50000" y1="87026" x2="50000" y2="87226"/>
                        <a14:backgroundMark x1="63578" y1="75649" x2="77636" y2="62475"/>
                        <a14:backgroundMark x1="73642" y1="55689" x2="73962" y2="28942"/>
                        <a14:backgroundMark x1="38179" y1="21557" x2="37859" y2="20958"/>
                        <a14:backgroundMark x1="51438" y1="14571" x2="51438" y2="13972"/>
                      </a14:backgroundRemoval>
                    </a14:imgEffect>
                  </a14:imgLayer>
                </a14:imgProps>
              </a:ext>
              <a:ext uri="{28A0092B-C50C-407E-A947-70E740481C1C}">
                <a14:useLocalDpi xmlns:a14="http://schemas.microsoft.com/office/drawing/2010/main" val="0"/>
              </a:ext>
            </a:extLst>
          </a:blip>
          <a:srcRect/>
          <a:stretch>
            <a:fillRect/>
          </a:stretch>
        </p:blipFill>
        <p:spPr bwMode="auto">
          <a:xfrm>
            <a:off x="-602621" y="1881872"/>
            <a:ext cx="5227786" cy="418389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E7EA2C85-7F5F-5D22-EDD0-800A6771A63F}"/>
              </a:ext>
            </a:extLst>
          </p:cNvPr>
          <p:cNvPicPr>
            <a:picLocks noChangeAspect="1"/>
          </p:cNvPicPr>
          <p:nvPr/>
        </p:nvPicPr>
        <p:blipFill>
          <a:blip r:embed="rId9"/>
          <a:stretch>
            <a:fillRect/>
          </a:stretch>
        </p:blipFill>
        <p:spPr>
          <a:xfrm>
            <a:off x="3174708" y="1708801"/>
            <a:ext cx="6736664" cy="2566638"/>
          </a:xfrm>
          <a:prstGeom prst="rect">
            <a:avLst/>
          </a:prstGeom>
        </p:spPr>
      </p:pic>
    </p:spTree>
    <p:extLst>
      <p:ext uri="{BB962C8B-B14F-4D97-AF65-F5344CB8AC3E}">
        <p14:creationId xmlns:p14="http://schemas.microsoft.com/office/powerpoint/2010/main" val="9691003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42"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anim calcmode="lin" valueType="num">
                                      <p:cBhvr>
                                        <p:cTn id="11" dur="500" fill="hold"/>
                                        <p:tgtEl>
                                          <p:spTgt spid="5"/>
                                        </p:tgtEl>
                                        <p:attrNameLst>
                                          <p:attrName>ppt_x</p:attrName>
                                        </p:attrNameLst>
                                      </p:cBhvr>
                                      <p:tavLst>
                                        <p:tav tm="0">
                                          <p:val>
                                            <p:strVal val="#ppt_x"/>
                                          </p:val>
                                        </p:tav>
                                        <p:tav tm="100000">
                                          <p:val>
                                            <p:strVal val="#ppt_x"/>
                                          </p:val>
                                        </p:tav>
                                      </p:tavLst>
                                    </p:anim>
                                    <p:anim calcmode="lin" valueType="num">
                                      <p:cBhvr>
                                        <p:cTn id="12" dur="500" fill="hold"/>
                                        <p:tgtEl>
                                          <p:spTgt spid="5"/>
                                        </p:tgtEl>
                                        <p:attrNameLst>
                                          <p:attrName>ppt_y</p:attrName>
                                        </p:attrNameLst>
                                      </p:cBhvr>
                                      <p:tavLst>
                                        <p:tav tm="0">
                                          <p:val>
                                            <p:strVal val="#ppt_y+.1"/>
                                          </p:val>
                                        </p:tav>
                                        <p:tav tm="100000">
                                          <p:val>
                                            <p:strVal val="#ppt_y"/>
                                          </p:val>
                                        </p:tav>
                                      </p:tavLst>
                                    </p:anim>
                                  </p:childTnLst>
                                </p:cTn>
                              </p:par>
                              <p:par>
                                <p:cTn id="13" presetID="53" presetClass="entr" presetSubtype="16"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500" fill="hold"/>
                                        <p:tgtEl>
                                          <p:spTgt spid="9"/>
                                        </p:tgtEl>
                                        <p:attrNameLst>
                                          <p:attrName>ppt_w</p:attrName>
                                        </p:attrNameLst>
                                      </p:cBhvr>
                                      <p:tavLst>
                                        <p:tav tm="0">
                                          <p:val>
                                            <p:fltVal val="0"/>
                                          </p:val>
                                        </p:tav>
                                        <p:tav tm="100000">
                                          <p:val>
                                            <p:strVal val="#ppt_w"/>
                                          </p:val>
                                        </p:tav>
                                      </p:tavLst>
                                    </p:anim>
                                    <p:anim calcmode="lin" valueType="num">
                                      <p:cBhvr>
                                        <p:cTn id="16" dur="500" fill="hold"/>
                                        <p:tgtEl>
                                          <p:spTgt spid="9"/>
                                        </p:tgtEl>
                                        <p:attrNameLst>
                                          <p:attrName>ppt_h</p:attrName>
                                        </p:attrNameLst>
                                      </p:cBhvr>
                                      <p:tavLst>
                                        <p:tav tm="0">
                                          <p:val>
                                            <p:fltVal val="0"/>
                                          </p:val>
                                        </p:tav>
                                        <p:tav tm="100000">
                                          <p:val>
                                            <p:strVal val="#ppt_h"/>
                                          </p:val>
                                        </p:tav>
                                      </p:tavLst>
                                    </p:anim>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arn(inVertical)">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oodle flowers in vases note paper">
            <a:extLst>
              <a:ext uri="{FF2B5EF4-FFF2-40B4-BE49-F238E27FC236}">
                <a16:creationId xmlns:a16="http://schemas.microsoft.com/office/drawing/2014/main" id="{4C649822-A618-9501-1FFC-B98742A56E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20424" y="103921"/>
            <a:ext cx="6764404" cy="3971925"/>
          </a:xfrm>
          <a:prstGeom prst="rect">
            <a:avLst/>
          </a:prstGeom>
          <a:ln w="127000" cap="sq">
            <a:solidFill>
              <a:schemeClr val="accent6">
                <a:lumMod val="75000"/>
              </a:schemeClr>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pic>
        <p:nvPicPr>
          <p:cNvPr id="3" name="Picture 6" descr="Pared rosa claro en una habitación vacía... | Free Photo #Freepik  #freephoto #fondo #diseno #textura #madera | Light pink walls, Empty room,  Pink walls">
            <a:extLst>
              <a:ext uri="{FF2B5EF4-FFF2-40B4-BE49-F238E27FC236}">
                <a16:creationId xmlns:a16="http://schemas.microsoft.com/office/drawing/2014/main" id="{DE89D499-67B6-424F-45AC-28852347DE7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77864"/>
          <a:stretch/>
        </p:blipFill>
        <p:spPr bwMode="auto">
          <a:xfrm>
            <a:off x="0" y="5116285"/>
            <a:ext cx="12192000" cy="174171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Cute girl standing pointing hand to presentation poses logo banner hand drawn cartoon art illustration">
            <a:extLst>
              <a:ext uri="{FF2B5EF4-FFF2-40B4-BE49-F238E27FC236}">
                <a16:creationId xmlns:a16="http://schemas.microsoft.com/office/drawing/2014/main" id="{01D28494-AF02-2D2F-A395-39C2D2F02393}"/>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9581" b="92016" l="9744" r="89776">
                        <a14:foregroundMark x1="44888" y1="9780" x2="44888" y2="9780"/>
                        <a14:foregroundMark x1="53514" y1="92016" x2="53514" y2="92016"/>
                        <a14:backgroundMark x1="30831" y1="25749" x2="24441" y2="46108"/>
                        <a14:backgroundMark x1="24441" y1="46108" x2="24441" y2="47106"/>
                        <a14:backgroundMark x1="25559" y1="45110" x2="24281" y2="70459"/>
                        <a14:backgroundMark x1="24281" y1="70459" x2="24441" y2="70659"/>
                        <a14:backgroundMark x1="26038" y1="60080" x2="33546" y2="76846"/>
                        <a14:backgroundMark x1="38818" y1="63074" x2="38818" y2="63074"/>
                        <a14:backgroundMark x1="63259" y1="18363" x2="70288" y2="40319"/>
                        <a14:backgroundMark x1="73482" y1="41118" x2="74601" y2="65070"/>
                        <a14:backgroundMark x1="73962" y1="57685" x2="69329" y2="76048"/>
                        <a14:backgroundMark x1="59904" y1="62076" x2="59904" y2="62076"/>
                      </a14:backgroundRemoval>
                    </a14:imgEffect>
                  </a14:imgLayer>
                </a14:imgProps>
              </a:ext>
              <a:ext uri="{28A0092B-C50C-407E-A947-70E740481C1C}">
                <a14:useLocalDpi xmlns:a14="http://schemas.microsoft.com/office/drawing/2010/main" val="0"/>
              </a:ext>
            </a:extLst>
          </a:blip>
          <a:srcRect l="20242" t="2551" r="29296"/>
          <a:stretch/>
        </p:blipFill>
        <p:spPr bwMode="auto">
          <a:xfrm>
            <a:off x="-155144" y="1218333"/>
            <a:ext cx="3530712" cy="545665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Chậu hoa png | PNGEgg">
            <a:extLst>
              <a:ext uri="{FF2B5EF4-FFF2-40B4-BE49-F238E27FC236}">
                <a16:creationId xmlns:a16="http://schemas.microsoft.com/office/drawing/2014/main" id="{E3DE5BF9-81BF-771B-4FAF-21067A1E385E}"/>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3659" b="97358" l="5460" r="97701">
                        <a14:foregroundMark x1="41092" y1="6504" x2="41092" y2="6504"/>
                        <a14:foregroundMark x1="39368" y1="4878" x2="39368" y2="4878"/>
                        <a14:foregroundMark x1="65230" y1="4878" x2="65230" y2="4878"/>
                        <a14:foregroundMark x1="54598" y1="93293" x2="54598" y2="93293"/>
                        <a14:foregroundMark x1="54310" y1="97358" x2="54310" y2="97358"/>
                        <a14:foregroundMark x1="6034" y1="35366" x2="6034" y2="35366"/>
                        <a14:foregroundMark x1="91092" y1="33130" x2="91092" y2="33130"/>
                        <a14:foregroundMark x1="89655" y1="38618" x2="89655" y2="38618"/>
                        <a14:foregroundMark x1="68391" y1="3862" x2="68391" y2="3862"/>
                        <a14:foregroundMark x1="64080" y1="3862" x2="64080" y2="3862"/>
                        <a14:foregroundMark x1="61782" y1="3659" x2="61782" y2="3659"/>
                        <a14:foregroundMark x1="95977" y1="34350" x2="95977" y2="34350"/>
                        <a14:foregroundMark x1="97701" y1="33943" x2="97701" y2="33943"/>
                      </a14:backgroundRemoval>
                    </a14:imgEffect>
                  </a14:imgLayer>
                </a14:imgProps>
              </a:ext>
              <a:ext uri="{28A0092B-C50C-407E-A947-70E740481C1C}">
                <a14:useLocalDpi xmlns:a14="http://schemas.microsoft.com/office/drawing/2010/main" val="0"/>
              </a:ext>
            </a:extLst>
          </a:blip>
          <a:srcRect/>
          <a:stretch>
            <a:fillRect/>
          </a:stretch>
        </p:blipFill>
        <p:spPr bwMode="auto">
          <a:xfrm>
            <a:off x="8877300" y="2171700"/>
            <a:ext cx="3314700" cy="46863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353A8CA2-C782-95C1-8C76-C9B08293AB21}"/>
              </a:ext>
            </a:extLst>
          </p:cNvPr>
          <p:cNvSpPr txBox="1"/>
          <p:nvPr/>
        </p:nvSpPr>
        <p:spPr>
          <a:xfrm>
            <a:off x="3312159" y="355600"/>
            <a:ext cx="6546544" cy="2215991"/>
          </a:xfrm>
          <a:prstGeom prst="rect">
            <a:avLst/>
          </a:prstGeom>
          <a:noFill/>
        </p:spPr>
        <p:txBody>
          <a:bodyPr wrap="square" rtlCol="0">
            <a:spAutoFit/>
          </a:bodyPr>
          <a:lstStyle/>
          <a:p>
            <a:pPr marL="0" marR="0" algn="ctr">
              <a:lnSpc>
                <a:spcPct val="120000"/>
              </a:lnSpc>
              <a:spcBef>
                <a:spcPts val="0"/>
              </a:spcBef>
              <a:spcAft>
                <a:spcPts val="0"/>
              </a:spcAft>
            </a:pPr>
            <a:r>
              <a:rPr kumimoji="0" lang="en-US" sz="30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Về</a:t>
            </a:r>
            <a:r>
              <a:rPr kumimoji="0" lang="en-US" sz="30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vi-VN" sz="30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nh</a:t>
            </a:r>
            <a:r>
              <a:rPr kumimoji="0" lang="en-US" sz="30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à </a:t>
            </a:r>
            <a:r>
              <a:rPr kumimoji="0" lang="en-US" sz="30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cùng</a:t>
            </a:r>
            <a:r>
              <a:rPr kumimoji="0" lang="en-US" sz="30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v</a:t>
            </a:r>
            <a:r>
              <a:rPr kumimoji="0" lang="vi-VN" sz="30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ới người th</a:t>
            </a:r>
            <a:r>
              <a:rPr kumimoji="0" lang="en-US" sz="30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ân</a:t>
            </a:r>
            <a:r>
              <a:rPr kumimoji="0" lang="en-US" sz="30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p>
          <a:p>
            <a:pPr marL="0" marR="0" algn="ctr">
              <a:lnSpc>
                <a:spcPct val="120000"/>
              </a:lnSpc>
              <a:spcBef>
                <a:spcPts val="0"/>
              </a:spcBef>
              <a:spcAft>
                <a:spcPts val="0"/>
              </a:spcAft>
            </a:pPr>
            <a:r>
              <a:rPr lang="en-US" sz="3000" dirty="0" err="1">
                <a:effectLst/>
                <a:latin typeface="Cambria" panose="02040503050406030204" pitchFamily="18" charset="0"/>
                <a:ea typeface="Cambria" panose="02040503050406030204" pitchFamily="18" charset="0"/>
              </a:rPr>
              <a:t>Thực</a:t>
            </a:r>
            <a:r>
              <a:rPr lang="en-US" sz="3000" dirty="0">
                <a:effectLst/>
                <a:latin typeface="Cambria" panose="02040503050406030204" pitchFamily="18" charset="0"/>
                <a:ea typeface="Cambria" panose="02040503050406030204" pitchFamily="18" charset="0"/>
              </a:rPr>
              <a:t> </a:t>
            </a:r>
            <a:r>
              <a:rPr lang="en-US" sz="3000" dirty="0" err="1">
                <a:effectLst/>
                <a:latin typeface="Cambria" panose="02040503050406030204" pitchFamily="18" charset="0"/>
                <a:ea typeface="Cambria" panose="02040503050406030204" pitchFamily="18" charset="0"/>
              </a:rPr>
              <a:t>hiện</a:t>
            </a:r>
            <a:r>
              <a:rPr lang="en-US" sz="3000" dirty="0">
                <a:effectLst/>
                <a:latin typeface="Cambria" panose="02040503050406030204" pitchFamily="18" charset="0"/>
                <a:ea typeface="Cambria" panose="02040503050406030204" pitchFamily="18" charset="0"/>
              </a:rPr>
              <a:t> </a:t>
            </a:r>
            <a:r>
              <a:rPr lang="en-US" sz="3000" dirty="0" err="1">
                <a:effectLst/>
                <a:latin typeface="Cambria" panose="02040503050406030204" pitchFamily="18" charset="0"/>
                <a:ea typeface="Cambria" panose="02040503050406030204" pitchFamily="18" charset="0"/>
              </a:rPr>
              <a:t>lập</a:t>
            </a:r>
            <a:r>
              <a:rPr lang="en-US" sz="3000" dirty="0">
                <a:effectLst/>
                <a:latin typeface="Cambria" panose="02040503050406030204" pitchFamily="18" charset="0"/>
                <a:ea typeface="Cambria" panose="02040503050406030204" pitchFamily="18" charset="0"/>
              </a:rPr>
              <a:t> </a:t>
            </a:r>
            <a:r>
              <a:rPr lang="en-US" sz="3000" dirty="0" err="1">
                <a:effectLst/>
                <a:latin typeface="Cambria" panose="02040503050406030204" pitchFamily="18" charset="0"/>
                <a:ea typeface="Cambria" panose="02040503050406030204" pitchFamily="18" charset="0"/>
              </a:rPr>
              <a:t>kế</a:t>
            </a:r>
            <a:r>
              <a:rPr lang="en-US" sz="3000" dirty="0">
                <a:effectLst/>
                <a:latin typeface="Cambria" panose="02040503050406030204" pitchFamily="18" charset="0"/>
                <a:ea typeface="Cambria" panose="02040503050406030204" pitchFamily="18" charset="0"/>
              </a:rPr>
              <a:t> </a:t>
            </a:r>
            <a:r>
              <a:rPr lang="en-US" sz="3000" dirty="0" err="1">
                <a:effectLst/>
                <a:latin typeface="Cambria" panose="02040503050406030204" pitchFamily="18" charset="0"/>
                <a:ea typeface="Cambria" panose="02040503050406030204" pitchFamily="18" charset="0"/>
              </a:rPr>
              <a:t>hoạch</a:t>
            </a:r>
            <a:r>
              <a:rPr lang="en-US" sz="3000" dirty="0">
                <a:effectLst/>
                <a:latin typeface="Cambria" panose="02040503050406030204" pitchFamily="18" charset="0"/>
                <a:ea typeface="Cambria" panose="02040503050406030204" pitchFamily="18" charset="0"/>
              </a:rPr>
              <a:t> </a:t>
            </a:r>
            <a:r>
              <a:rPr lang="en-US" sz="3000" dirty="0" err="1">
                <a:effectLst/>
                <a:latin typeface="Cambria" panose="02040503050406030204" pitchFamily="18" charset="0"/>
                <a:ea typeface="Cambria" panose="02040503050406030204" pitchFamily="18" charset="0"/>
              </a:rPr>
              <a:t>chăm</a:t>
            </a:r>
            <a:r>
              <a:rPr lang="en-US" sz="3000" dirty="0">
                <a:effectLst/>
                <a:latin typeface="Cambria" panose="02040503050406030204" pitchFamily="18" charset="0"/>
                <a:ea typeface="Cambria" panose="02040503050406030204" pitchFamily="18" charset="0"/>
              </a:rPr>
              <a:t> </a:t>
            </a:r>
            <a:r>
              <a:rPr lang="en-US" sz="3000" dirty="0" err="1">
                <a:effectLst/>
                <a:latin typeface="Cambria" panose="02040503050406030204" pitchFamily="18" charset="0"/>
                <a:ea typeface="Cambria" panose="02040503050406030204" pitchFamily="18" charset="0"/>
              </a:rPr>
              <a:t>sóc</a:t>
            </a:r>
            <a:r>
              <a:rPr lang="en-US" sz="3000" dirty="0">
                <a:effectLst/>
                <a:latin typeface="Cambria" panose="02040503050406030204" pitchFamily="18" charset="0"/>
                <a:ea typeface="Cambria" panose="02040503050406030204" pitchFamily="18" charset="0"/>
              </a:rPr>
              <a:t>, </a:t>
            </a:r>
            <a:r>
              <a:rPr lang="en-US" sz="3000" dirty="0" err="1">
                <a:effectLst/>
                <a:latin typeface="Cambria" panose="02040503050406030204" pitchFamily="18" charset="0"/>
                <a:ea typeface="Cambria" panose="02040503050406030204" pitchFamily="18" charset="0"/>
              </a:rPr>
              <a:t>bảo</a:t>
            </a:r>
            <a:r>
              <a:rPr lang="en-US" sz="3000" dirty="0">
                <a:effectLst/>
                <a:latin typeface="Cambria" panose="02040503050406030204" pitchFamily="18" charset="0"/>
                <a:ea typeface="Cambria" panose="02040503050406030204" pitchFamily="18" charset="0"/>
              </a:rPr>
              <a:t> </a:t>
            </a:r>
            <a:r>
              <a:rPr lang="en-US" sz="3000" dirty="0" err="1">
                <a:effectLst/>
                <a:latin typeface="Cambria" panose="02040503050406030204" pitchFamily="18" charset="0"/>
                <a:ea typeface="Cambria" panose="02040503050406030204" pitchFamily="18" charset="0"/>
              </a:rPr>
              <a:t>vệ</a:t>
            </a:r>
            <a:r>
              <a:rPr lang="en-US" sz="3000" dirty="0">
                <a:effectLst/>
                <a:latin typeface="Cambria" panose="02040503050406030204" pitchFamily="18" charset="0"/>
                <a:ea typeface="Cambria" panose="02040503050406030204" pitchFamily="18" charset="0"/>
              </a:rPr>
              <a:t> </a:t>
            </a:r>
            <a:r>
              <a:rPr lang="en-US" sz="3000" dirty="0" err="1">
                <a:effectLst/>
                <a:latin typeface="Cambria" panose="02040503050406030204" pitchFamily="18" charset="0"/>
                <a:ea typeface="Cambria" panose="02040503050406030204" pitchFamily="18" charset="0"/>
              </a:rPr>
              <a:t>môi</a:t>
            </a:r>
            <a:r>
              <a:rPr lang="en-US" sz="3000" dirty="0">
                <a:effectLst/>
                <a:latin typeface="Cambria" panose="02040503050406030204" pitchFamily="18" charset="0"/>
                <a:ea typeface="Cambria" panose="02040503050406030204" pitchFamily="18" charset="0"/>
              </a:rPr>
              <a:t> </a:t>
            </a:r>
            <a:r>
              <a:rPr lang="en-US" sz="3000" dirty="0" err="1">
                <a:effectLst/>
                <a:latin typeface="Cambria" panose="02040503050406030204" pitchFamily="18" charset="0"/>
                <a:ea typeface="Cambria" panose="02040503050406030204" pitchFamily="18" charset="0"/>
              </a:rPr>
              <a:t>trường</a:t>
            </a:r>
            <a:r>
              <a:rPr lang="en-US" sz="3000" dirty="0">
                <a:effectLst/>
                <a:latin typeface="Cambria" panose="02040503050406030204" pitchFamily="18" charset="0"/>
                <a:ea typeface="Cambria" panose="02040503050406030204" pitchFamily="18" charset="0"/>
              </a:rPr>
              <a:t> </a:t>
            </a:r>
            <a:r>
              <a:rPr lang="en-US" sz="3000" dirty="0" err="1">
                <a:effectLst/>
                <a:latin typeface="Cambria" panose="02040503050406030204" pitchFamily="18" charset="0"/>
                <a:ea typeface="Cambria" panose="02040503050406030204" pitchFamily="18" charset="0"/>
              </a:rPr>
              <a:t>xung</a:t>
            </a:r>
            <a:r>
              <a:rPr lang="en-US" sz="3000" dirty="0">
                <a:effectLst/>
                <a:latin typeface="Cambria" panose="02040503050406030204" pitchFamily="18" charset="0"/>
                <a:ea typeface="Cambria" panose="02040503050406030204" pitchFamily="18" charset="0"/>
              </a:rPr>
              <a:t> </a:t>
            </a:r>
            <a:r>
              <a:rPr lang="en-US" sz="3000" dirty="0" err="1">
                <a:effectLst/>
                <a:latin typeface="Cambria" panose="02040503050406030204" pitchFamily="18" charset="0"/>
                <a:ea typeface="Cambria" panose="02040503050406030204" pitchFamily="18" charset="0"/>
              </a:rPr>
              <a:t>quanh</a:t>
            </a:r>
            <a:r>
              <a:rPr lang="en-US" sz="3000" dirty="0">
                <a:effectLst/>
                <a:latin typeface="Cambria" panose="02040503050406030204" pitchFamily="18" charset="0"/>
                <a:ea typeface="Cambria" panose="02040503050406030204" pitchFamily="18" charset="0"/>
              </a:rPr>
              <a:t> </a:t>
            </a:r>
            <a:r>
              <a:rPr lang="en-US" sz="3000" dirty="0" err="1">
                <a:effectLst/>
                <a:latin typeface="Cambria" panose="02040503050406030204" pitchFamily="18" charset="0"/>
                <a:ea typeface="Cambria" panose="02040503050406030204" pitchFamily="18" charset="0"/>
              </a:rPr>
              <a:t>nơi</a:t>
            </a:r>
            <a:r>
              <a:rPr lang="en-US" sz="3000" dirty="0">
                <a:effectLst/>
                <a:latin typeface="Cambria" panose="02040503050406030204" pitchFamily="18" charset="0"/>
                <a:ea typeface="Cambria" panose="02040503050406030204" pitchFamily="18" charset="0"/>
              </a:rPr>
              <a:t> ở.</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173689402"/>
      </p:ext>
    </p:extLst>
  </p:cSld>
  <p:clrMapOvr>
    <a:masterClrMapping/>
  </p:clrMapOvr>
  <p:transition spd="slow">
    <p:pu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F5003E2-2826-4700-BA84-0A758A3C290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548174" y="5719297"/>
            <a:ext cx="15011914" cy="7533251"/>
          </a:xfrm>
          <a:prstGeom prst="rect">
            <a:avLst/>
          </a:prstGeom>
        </p:spPr>
      </p:pic>
      <p:pic>
        <p:nvPicPr>
          <p:cNvPr id="4" name="Picture 9">
            <a:extLst>
              <a:ext uri="{FF2B5EF4-FFF2-40B4-BE49-F238E27FC236}">
                <a16:creationId xmlns:a16="http://schemas.microsoft.com/office/drawing/2014/main" id="{15D29D4A-9F50-475C-8A0E-EDB179CA758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0" y="3409649"/>
            <a:ext cx="3664581" cy="3506547"/>
          </a:xfrm>
          <a:prstGeom prst="rect">
            <a:avLst/>
          </a:prstGeom>
        </p:spPr>
      </p:pic>
      <p:pic>
        <p:nvPicPr>
          <p:cNvPr id="5" name="Picture 11">
            <a:extLst>
              <a:ext uri="{FF2B5EF4-FFF2-40B4-BE49-F238E27FC236}">
                <a16:creationId xmlns:a16="http://schemas.microsoft.com/office/drawing/2014/main" id="{0506BB43-0C5C-42CB-AF1D-BD005409A2D9}"/>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8527421" y="3553379"/>
            <a:ext cx="3317061" cy="3304621"/>
          </a:xfrm>
          <a:prstGeom prst="rect">
            <a:avLst/>
          </a:prstGeom>
        </p:spPr>
      </p:pic>
      <p:pic>
        <p:nvPicPr>
          <p:cNvPr id="6" name="Picture 5">
            <a:extLst>
              <a:ext uri="{FF2B5EF4-FFF2-40B4-BE49-F238E27FC236}">
                <a16:creationId xmlns:a16="http://schemas.microsoft.com/office/drawing/2014/main" id="{43D57DB3-5955-98AE-621D-E5F6F2E04F09}"/>
              </a:ext>
            </a:extLst>
          </p:cNvPr>
          <p:cNvPicPr>
            <a:picLocks noChangeAspect="1"/>
          </p:cNvPicPr>
          <p:nvPr/>
        </p:nvPicPr>
        <p:blipFill>
          <a:blip r:embed="rId8"/>
          <a:stretch>
            <a:fillRect/>
          </a:stretch>
        </p:blipFill>
        <p:spPr>
          <a:xfrm>
            <a:off x="1902002" y="1749168"/>
            <a:ext cx="8535140" cy="1572904"/>
          </a:xfrm>
          <a:prstGeom prst="rect">
            <a:avLst/>
          </a:prstGeom>
        </p:spPr>
      </p:pic>
    </p:spTree>
    <p:extLst>
      <p:ext uri="{BB962C8B-B14F-4D97-AF65-F5344CB8AC3E}">
        <p14:creationId xmlns:p14="http://schemas.microsoft.com/office/powerpoint/2010/main" val="335817996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par>
                                <p:cTn id="11" presetID="32" presetClass="emph" presetSubtype="0" fill="hold" nodeType="withEffect">
                                  <p:stCondLst>
                                    <p:cond delay="0"/>
                                  </p:stCondLst>
                                  <p:childTnLst>
                                    <p:animRot by="120000">
                                      <p:cBhvr>
                                        <p:cTn id="12" dur="100" fill="hold">
                                          <p:stCondLst>
                                            <p:cond delay="0"/>
                                          </p:stCondLst>
                                        </p:cTn>
                                        <p:tgtEl>
                                          <p:spTgt spid="5"/>
                                        </p:tgtEl>
                                        <p:attrNameLst>
                                          <p:attrName>r</p:attrName>
                                        </p:attrNameLst>
                                      </p:cBhvr>
                                    </p:animRot>
                                    <p:animRot by="-240000">
                                      <p:cBhvr>
                                        <p:cTn id="13" dur="200" fill="hold">
                                          <p:stCondLst>
                                            <p:cond delay="200"/>
                                          </p:stCondLst>
                                        </p:cTn>
                                        <p:tgtEl>
                                          <p:spTgt spid="5"/>
                                        </p:tgtEl>
                                        <p:attrNameLst>
                                          <p:attrName>r</p:attrName>
                                        </p:attrNameLst>
                                      </p:cBhvr>
                                    </p:animRot>
                                    <p:animRot by="240000">
                                      <p:cBhvr>
                                        <p:cTn id="14" dur="200" fill="hold">
                                          <p:stCondLst>
                                            <p:cond delay="400"/>
                                          </p:stCondLst>
                                        </p:cTn>
                                        <p:tgtEl>
                                          <p:spTgt spid="5"/>
                                        </p:tgtEl>
                                        <p:attrNameLst>
                                          <p:attrName>r</p:attrName>
                                        </p:attrNameLst>
                                      </p:cBhvr>
                                    </p:animRot>
                                    <p:animRot by="-240000">
                                      <p:cBhvr>
                                        <p:cTn id="15" dur="200" fill="hold">
                                          <p:stCondLst>
                                            <p:cond delay="600"/>
                                          </p:stCondLst>
                                        </p:cTn>
                                        <p:tgtEl>
                                          <p:spTgt spid="5"/>
                                        </p:tgtEl>
                                        <p:attrNameLst>
                                          <p:attrName>r</p:attrName>
                                        </p:attrNameLst>
                                      </p:cBhvr>
                                    </p:animRot>
                                    <p:animRot by="120000">
                                      <p:cBhvr>
                                        <p:cTn id="16" dur="200" fill="hold">
                                          <p:stCondLst>
                                            <p:cond delay="800"/>
                                          </p:stCondLst>
                                        </p:cTn>
                                        <p:tgtEl>
                                          <p:spTgt spid="5"/>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down)">
                                      <p:cBhvr>
                                        <p:cTn id="2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03F2D4D-5349-0A6D-02D0-153E0969A1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050" y="-31815"/>
            <a:ext cx="12234049" cy="7652051"/>
          </a:xfrm>
          <a:prstGeom prst="rect">
            <a:avLst/>
          </a:prstGeom>
        </p:spPr>
      </p:pic>
      <p:pic>
        <p:nvPicPr>
          <p:cNvPr id="17" name="Picture 17"/>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0054451" y="79661"/>
            <a:ext cx="2045386" cy="2045386"/>
          </a:xfrm>
          <a:prstGeom prst="rect">
            <a:avLst/>
          </a:prstGeom>
        </p:spPr>
      </p:pic>
      <p:pic>
        <p:nvPicPr>
          <p:cNvPr id="13" name="Picture 20">
            <a:extLst>
              <a:ext uri="{FF2B5EF4-FFF2-40B4-BE49-F238E27FC236}">
                <a16:creationId xmlns:a16="http://schemas.microsoft.com/office/drawing/2014/main" id="{B9F63352-0A6F-A507-C074-E1961025702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2588705" y="-31815"/>
            <a:ext cx="6986552" cy="4864387"/>
          </a:xfrm>
          <a:prstGeom prst="rect">
            <a:avLst/>
          </a:prstGeom>
        </p:spPr>
      </p:pic>
      <p:sp>
        <p:nvSpPr>
          <p:cNvPr id="3" name="TextBox 2">
            <a:extLst>
              <a:ext uri="{FF2B5EF4-FFF2-40B4-BE49-F238E27FC236}">
                <a16:creationId xmlns:a16="http://schemas.microsoft.com/office/drawing/2014/main" id="{FDA903CC-A5D8-1C59-C9AB-88D4FB009D90}"/>
              </a:ext>
            </a:extLst>
          </p:cNvPr>
          <p:cNvSpPr txBox="1"/>
          <p:nvPr/>
        </p:nvSpPr>
        <p:spPr>
          <a:xfrm>
            <a:off x="3274907" y="1024045"/>
            <a:ext cx="5642186" cy="193899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300" normalizeH="0" baseline="0" noProof="0" dirty="0" err="1">
                <a:ln>
                  <a:noFill/>
                </a:ln>
                <a:solidFill>
                  <a:srgbClr val="00B0F0"/>
                </a:solidFill>
                <a:effectLst/>
                <a:uLnTx/>
                <a:uFillTx/>
                <a:latin typeface="Calibri" panose="020F0502020204030204" pitchFamily="34" charset="0"/>
                <a:cs typeface="Calibri" panose="020F0502020204030204" pitchFamily="34" charset="0"/>
              </a:rPr>
              <a:t>Phần</a:t>
            </a:r>
            <a:r>
              <a:rPr kumimoji="0" lang="en-US" sz="6000" b="1" i="0" u="none" strike="noStrike" kern="1200" cap="none" spc="300" normalizeH="0" baseline="0" noProof="0" dirty="0">
                <a:ln>
                  <a:noFill/>
                </a:ln>
                <a:solidFill>
                  <a:srgbClr val="00B0F0"/>
                </a:solidFill>
                <a:effectLst/>
                <a:uLnTx/>
                <a:uFillTx/>
                <a:latin typeface="Calibri" panose="020F0502020204030204" pitchFamily="34" charset="0"/>
                <a:cs typeface="Calibri" panose="020F0502020204030204" pitchFamily="34" charset="0"/>
              </a:rPr>
              <a:t> </a:t>
            </a:r>
            <a:r>
              <a:rPr kumimoji="0" lang="en-US" sz="6000" b="1" i="0" u="none" strike="noStrike" kern="1200" cap="none" spc="300" normalizeH="0" baseline="0" noProof="0" dirty="0" err="1">
                <a:ln>
                  <a:noFill/>
                </a:ln>
                <a:solidFill>
                  <a:srgbClr val="F79646">
                    <a:lumMod val="50000"/>
                  </a:srgbClr>
                </a:solidFill>
                <a:effectLst/>
                <a:uLnTx/>
                <a:uFillTx/>
                <a:latin typeface="Calibri" panose="020F0502020204030204" pitchFamily="34" charset="0"/>
                <a:cs typeface="Calibri" panose="020F0502020204030204" pitchFamily="34" charset="0"/>
              </a:rPr>
              <a:t>nhận</a:t>
            </a:r>
            <a:r>
              <a:rPr kumimoji="0" lang="en-US" sz="6000" b="1" i="0" u="none" strike="noStrike" kern="1200" cap="none" spc="300" normalizeH="0" baseline="0" noProof="0" dirty="0">
                <a:ln>
                  <a:noFill/>
                </a:ln>
                <a:solidFill>
                  <a:srgbClr val="00B0F0"/>
                </a:solidFill>
                <a:effectLst/>
                <a:uLnTx/>
                <a:uFillTx/>
                <a:latin typeface="Calibri" panose="020F0502020204030204" pitchFamily="34" charset="0"/>
                <a:cs typeface="Calibri" panose="020F0502020204030204" pitchFamily="34" charset="0"/>
              </a:rPr>
              <a:t> </a:t>
            </a:r>
            <a:r>
              <a:rPr kumimoji="0" lang="en-US" sz="6000" b="1" i="0" u="none" strike="noStrike" kern="1200" cap="none" spc="300" normalizeH="0" baseline="0" noProof="0" dirty="0" err="1">
                <a:ln>
                  <a:noFill/>
                </a:ln>
                <a:solidFill>
                  <a:srgbClr val="00B050"/>
                </a:solidFill>
                <a:effectLst/>
                <a:uLnTx/>
                <a:uFillTx/>
                <a:latin typeface="Calibri" panose="020F0502020204030204" pitchFamily="34" charset="0"/>
                <a:cs typeface="Calibri" panose="020F0502020204030204" pitchFamily="34" charset="0"/>
              </a:rPr>
              <a:t>xét</a:t>
            </a:r>
            <a:r>
              <a:rPr kumimoji="0" lang="en-US" sz="6000" b="1" i="0" u="none" strike="noStrike" kern="1200" cap="none" spc="300" normalizeH="0" baseline="0" noProof="0" dirty="0">
                <a:ln>
                  <a:noFill/>
                </a:ln>
                <a:solidFill>
                  <a:srgbClr val="00B0F0"/>
                </a:solidFill>
                <a:effectLst/>
                <a:uLnTx/>
                <a:uFillTx/>
                <a:latin typeface="Calibri" panose="020F0502020204030204" pitchFamily="34" charset="0"/>
                <a:cs typeface="Calibri" panose="020F050202020403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300" normalizeH="0" baseline="0" noProof="0" dirty="0" err="1">
                <a:ln>
                  <a:noFill/>
                </a:ln>
                <a:solidFill>
                  <a:srgbClr val="4F81BD">
                    <a:lumMod val="50000"/>
                  </a:srgbClr>
                </a:solidFill>
                <a:effectLst/>
                <a:uLnTx/>
                <a:uFillTx/>
                <a:latin typeface="Calibri" panose="020F0502020204030204" pitchFamily="34" charset="0"/>
                <a:cs typeface="Calibri" panose="020F0502020204030204" pitchFamily="34" charset="0"/>
              </a:rPr>
              <a:t>hoạt</a:t>
            </a:r>
            <a:r>
              <a:rPr kumimoji="0" lang="en-US" sz="6000" b="1" i="0" u="none" strike="noStrike" kern="1200" cap="none" spc="300" normalizeH="0" baseline="0" noProof="0" dirty="0">
                <a:ln>
                  <a:noFill/>
                </a:ln>
                <a:solidFill>
                  <a:srgbClr val="00B0F0"/>
                </a:solidFill>
                <a:effectLst/>
                <a:uLnTx/>
                <a:uFillTx/>
                <a:latin typeface="Calibri" panose="020F0502020204030204" pitchFamily="34" charset="0"/>
                <a:cs typeface="Calibri" panose="020F0502020204030204" pitchFamily="34" charset="0"/>
              </a:rPr>
              <a:t> </a:t>
            </a:r>
            <a:r>
              <a:rPr kumimoji="0" lang="en-US" sz="6000" b="1" i="0" u="none" strike="noStrike" kern="1200" cap="none" spc="300" normalizeH="0" baseline="0" noProof="0" dirty="0" err="1">
                <a:ln>
                  <a:noFill/>
                </a:ln>
                <a:solidFill>
                  <a:srgbClr val="FF0000"/>
                </a:solidFill>
                <a:effectLst/>
                <a:uLnTx/>
                <a:uFillTx/>
                <a:latin typeface="Calibri" panose="020F0502020204030204" pitchFamily="34" charset="0"/>
                <a:cs typeface="Calibri" panose="020F0502020204030204" pitchFamily="34" charset="0"/>
              </a:rPr>
              <a:t>động</a:t>
            </a:r>
            <a:r>
              <a:rPr kumimoji="0" lang="en-US" sz="6000" b="1" i="0" u="none" strike="noStrike" kern="1200" cap="none" spc="300" normalizeH="0" baseline="0" noProof="0" dirty="0">
                <a:ln>
                  <a:noFill/>
                </a:ln>
                <a:solidFill>
                  <a:srgbClr val="00B0F0"/>
                </a:solidFill>
                <a:effectLst/>
                <a:uLnTx/>
                <a:uFillTx/>
                <a:latin typeface="Calibri" panose="020F0502020204030204" pitchFamily="34" charset="0"/>
                <a:cs typeface="Calibri" panose="020F0502020204030204" pitchFamily="34" charset="0"/>
              </a:rPr>
              <a:t> </a:t>
            </a:r>
            <a:r>
              <a:rPr kumimoji="0" lang="en-US" sz="6000" b="1" i="0" u="none" strike="noStrike" kern="1200" cap="none" spc="300" normalizeH="0" baseline="0" noProof="0" dirty="0" err="1">
                <a:ln>
                  <a:noFill/>
                </a:ln>
                <a:solidFill>
                  <a:srgbClr val="7030A0"/>
                </a:solidFill>
                <a:effectLst/>
                <a:uLnTx/>
                <a:uFillTx/>
                <a:latin typeface="Calibri" panose="020F0502020204030204" pitchFamily="34" charset="0"/>
                <a:cs typeface="Calibri" panose="020F0502020204030204" pitchFamily="34" charset="0"/>
              </a:rPr>
              <a:t>tuần</a:t>
            </a:r>
            <a:endParaRPr kumimoji="0" lang="en-US" sz="6000" b="1" i="0" u="none" strike="noStrike" kern="1200" cap="none" spc="300" normalizeH="0" baseline="0" noProof="0" dirty="0">
              <a:ln>
                <a:noFill/>
              </a:ln>
              <a:solidFill>
                <a:srgbClr val="7030A0"/>
              </a:solidFill>
              <a:effectLst/>
              <a:uLnTx/>
              <a:uFillTx/>
              <a:latin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2CACB7C6-C09E-AD19-1C08-47B5E156BD61}"/>
              </a:ext>
            </a:extLst>
          </p:cNvPr>
          <p:cNvPicPr>
            <a:picLocks noChangeAspect="1"/>
          </p:cNvPicPr>
          <p:nvPr/>
        </p:nvPicPr>
        <p:blipFill rotWithShape="1">
          <a:blip r:embed="rId7">
            <a:extLst>
              <a:ext uri="{28A0092B-C50C-407E-A947-70E740481C1C}">
                <a14:useLocalDpi xmlns:a14="http://schemas.microsoft.com/office/drawing/2010/main" val="0"/>
              </a:ext>
            </a:extLst>
          </a:blip>
          <a:srcRect t="79881"/>
          <a:stretch/>
        </p:blipFill>
        <p:spPr>
          <a:xfrm>
            <a:off x="0" y="6491524"/>
            <a:ext cx="12234048" cy="1367674"/>
          </a:xfrm>
          <a:prstGeom prst="rect">
            <a:avLst/>
          </a:prstGeom>
        </p:spPr>
      </p:pic>
      <p:pic>
        <p:nvPicPr>
          <p:cNvPr id="9" name="Picture 8">
            <a:extLst>
              <a:ext uri="{FF2B5EF4-FFF2-40B4-BE49-F238E27FC236}">
                <a16:creationId xmlns:a16="http://schemas.microsoft.com/office/drawing/2014/main" id="{D5E8322C-955C-08BF-5FA2-F0B512F6639A}"/>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6928" b="93072" l="3414" r="33635">
                        <a14:foregroundMark x1="18273" y1="7078" x2="21888" y2="8735"/>
                        <a14:foregroundMark x1="33635" y1="38705" x2="33635" y2="38705"/>
                        <a14:foregroundMark x1="23896" y1="89157" x2="23896" y2="89157"/>
                        <a14:foregroundMark x1="16566" y1="90813" x2="16566" y2="90813"/>
                        <a14:foregroundMark x1="16466" y1="92922" x2="16466" y2="92922"/>
                        <a14:foregroundMark x1="25402" y1="93072" x2="25402" y2="93072"/>
                      </a14:backgroundRemoval>
                    </a14:imgEffect>
                  </a14:imgLayer>
                </a14:imgProps>
              </a:ext>
              <a:ext uri="{28A0092B-C50C-407E-A947-70E740481C1C}">
                <a14:useLocalDpi xmlns:a14="http://schemas.microsoft.com/office/drawing/2010/main" val="0"/>
              </a:ext>
            </a:extLst>
          </a:blip>
          <a:srcRect r="62998" b="3783"/>
          <a:stretch/>
        </p:blipFill>
        <p:spPr>
          <a:xfrm>
            <a:off x="-326936" y="1263007"/>
            <a:ext cx="3513364" cy="6090557"/>
          </a:xfrm>
          <a:prstGeom prst="rect">
            <a:avLst/>
          </a:prstGeom>
        </p:spPr>
      </p:pic>
      <p:pic>
        <p:nvPicPr>
          <p:cNvPr id="11" name="Picture 10">
            <a:extLst>
              <a:ext uri="{FF2B5EF4-FFF2-40B4-BE49-F238E27FC236}">
                <a16:creationId xmlns:a16="http://schemas.microsoft.com/office/drawing/2014/main" id="{88D25168-CDD9-3FEC-FC84-F2B62F819124}"/>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9254" b="97015" l="66812" r="97174">
                        <a14:foregroundMark x1="66884" y1="34179" x2="67681" y2="35821"/>
                        <a14:foregroundMark x1="66884" y1="47164" x2="66884" y2="47164"/>
                        <a14:foregroundMark x1="81957" y1="92687" x2="84275" y2="92537"/>
                        <a14:foregroundMark x1="80217" y1="97015" x2="83623" y2="97164"/>
                        <a14:foregroundMark x1="96739" y1="45672" x2="96739" y2="45672"/>
                        <a14:foregroundMark x1="97174" y1="54328" x2="97174" y2="54328"/>
                        <a14:foregroundMark x1="84565" y1="9254" x2="84565" y2="9254"/>
                        <a14:backgroundMark x1="74058" y1="60149" x2="74058" y2="60149"/>
                        <a14:backgroundMark x1="84710" y1="63582" x2="84710" y2="63582"/>
                        <a14:backgroundMark x1="82536" y1="67761" x2="82536" y2="67761"/>
                        <a14:backgroundMark x1="81377" y1="58209" x2="81377" y2="58209"/>
                        <a14:backgroundMark x1="72391" y1="48955" x2="72391" y2="48955"/>
                      </a14:backgroundRemoval>
                    </a14:imgEffect>
                  </a14:imgLayer>
                </a14:imgProps>
              </a:ext>
              <a:ext uri="{28A0092B-C50C-407E-A947-70E740481C1C}">
                <a14:useLocalDpi xmlns:a14="http://schemas.microsoft.com/office/drawing/2010/main" val="0"/>
              </a:ext>
            </a:extLst>
          </a:blip>
          <a:srcRect l="64688" b="-2893"/>
          <a:stretch/>
        </p:blipFill>
        <p:spPr>
          <a:xfrm>
            <a:off x="9814815" y="3752957"/>
            <a:ext cx="2419233" cy="3422404"/>
          </a:xfrm>
          <a:prstGeom prst="rect">
            <a:avLst/>
          </a:prstGeom>
        </p:spPr>
      </p:pic>
    </p:spTree>
    <p:extLst>
      <p:ext uri="{BB962C8B-B14F-4D97-AF65-F5344CB8AC3E}">
        <p14:creationId xmlns:p14="http://schemas.microsoft.com/office/powerpoint/2010/main" val="50425742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1000" r="-1000"/>
          </a:stretch>
        </a:blip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0025B02-F267-9F38-E02D-01056B9CDA3D}"/>
              </a:ext>
            </a:extLst>
          </p:cNvPr>
          <p:cNvSpPr>
            <a:spLocks noGrp="1"/>
          </p:cNvSpPr>
          <p:nvPr>
            <p:ph type="title"/>
          </p:nvPr>
        </p:nvSpPr>
        <p:spPr/>
        <p:txBody>
          <a:bodyPr/>
          <a:lstStyle/>
          <a:p>
            <a:endParaRPr lang="en-US"/>
          </a:p>
        </p:txBody>
      </p:sp>
      <p:pic>
        <p:nvPicPr>
          <p:cNvPr id="6" name="VIDEO">
            <a:hlinkClick r:id="" action="ppaction://media"/>
            <a:extLst>
              <a:ext uri="{FF2B5EF4-FFF2-40B4-BE49-F238E27FC236}">
                <a16:creationId xmlns:a16="http://schemas.microsoft.com/office/drawing/2014/main" id="{5AEA06DE-5D7D-E09E-C654-6EDCEF159CB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13916560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8140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BCF3AA41-A554-8C6F-2D95-C26F0BCBA4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5515"/>
            <a:ext cx="12192001" cy="7625751"/>
          </a:xfrm>
          <a:prstGeom prst="rect">
            <a:avLst/>
          </a:prstGeom>
        </p:spPr>
      </p:pic>
      <p:grpSp>
        <p:nvGrpSpPr>
          <p:cNvPr id="4" name="Group 4"/>
          <p:cNvGrpSpPr/>
          <p:nvPr/>
        </p:nvGrpSpPr>
        <p:grpSpPr>
          <a:xfrm>
            <a:off x="0" y="4392606"/>
            <a:ext cx="12192000" cy="365587"/>
            <a:chOff x="0" y="0"/>
            <a:chExt cx="6186311" cy="185501"/>
          </a:xfrm>
        </p:grpSpPr>
        <p:sp>
          <p:nvSpPr>
            <p:cNvPr id="5" name="Freeform 5"/>
            <p:cNvSpPr/>
            <p:nvPr/>
          </p:nvSpPr>
          <p:spPr>
            <a:xfrm>
              <a:off x="0" y="0"/>
              <a:ext cx="6186311" cy="185501"/>
            </a:xfrm>
            <a:custGeom>
              <a:avLst/>
              <a:gdLst/>
              <a:ahLst/>
              <a:cxnLst/>
              <a:rect l="l" t="t" r="r" b="b"/>
              <a:pathLst>
                <a:path w="6186311" h="185501">
                  <a:moveTo>
                    <a:pt x="0" y="0"/>
                  </a:moveTo>
                  <a:lnTo>
                    <a:pt x="6186311" y="0"/>
                  </a:lnTo>
                  <a:lnTo>
                    <a:pt x="6186311" y="185501"/>
                  </a:lnTo>
                  <a:lnTo>
                    <a:pt x="0" y="185501"/>
                  </a:lnTo>
                  <a:close/>
                </a:path>
              </a:pathLst>
            </a:custGeom>
            <a:solidFill>
              <a:srgbClr val="C69F6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grpSp>
      <p:pic>
        <p:nvPicPr>
          <p:cNvPr id="6"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919" y="4714617"/>
            <a:ext cx="12192000" cy="3002280"/>
          </a:xfrm>
          <a:prstGeom prst="rect">
            <a:avLst/>
          </a:prstGeom>
        </p:spPr>
      </p:pic>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3956572" y="589058"/>
            <a:ext cx="4278856" cy="3214491"/>
          </a:xfrm>
          <a:prstGeom prst="rect">
            <a:avLst/>
          </a:prstGeom>
        </p:spPr>
      </p:pic>
      <p:pic>
        <p:nvPicPr>
          <p:cNvPr id="10" name="Picture 10"/>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8654570" y="527592"/>
            <a:ext cx="2624543" cy="4534847"/>
          </a:xfrm>
          <a:prstGeom prst="rect">
            <a:avLst/>
          </a:prstGeom>
        </p:spPr>
      </p:pic>
      <p:pic>
        <p:nvPicPr>
          <p:cNvPr id="11" name="Picture 11"/>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998054" y="642243"/>
            <a:ext cx="2152772" cy="2152772"/>
          </a:xfrm>
          <a:prstGeom prst="rect">
            <a:avLst/>
          </a:prstGeom>
        </p:spPr>
      </p:pic>
      <p:grpSp>
        <p:nvGrpSpPr>
          <p:cNvPr id="12" name="Group 12"/>
          <p:cNvGrpSpPr/>
          <p:nvPr/>
        </p:nvGrpSpPr>
        <p:grpSpPr>
          <a:xfrm>
            <a:off x="0" y="0"/>
            <a:ext cx="12192000" cy="300350"/>
            <a:chOff x="0" y="0"/>
            <a:chExt cx="6186311" cy="152400"/>
          </a:xfrm>
          <a:solidFill>
            <a:schemeClr val="bg1"/>
          </a:solidFill>
        </p:grpSpPr>
        <p:sp>
          <p:nvSpPr>
            <p:cNvPr id="13" name="Freeform 13"/>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gr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grpSp>
      <p:grpSp>
        <p:nvGrpSpPr>
          <p:cNvPr id="14" name="Group 14"/>
          <p:cNvGrpSpPr/>
          <p:nvPr/>
        </p:nvGrpSpPr>
        <p:grpSpPr>
          <a:xfrm rot="-5400000">
            <a:off x="-2038357" y="2053899"/>
            <a:ext cx="4377064" cy="300350"/>
            <a:chOff x="0" y="0"/>
            <a:chExt cx="2220955" cy="152400"/>
          </a:xfrm>
          <a:solidFill>
            <a:schemeClr val="bg1"/>
          </a:solidFill>
        </p:grpSpPr>
        <p:sp>
          <p:nvSpPr>
            <p:cNvPr id="15" name="Freeform 15"/>
            <p:cNvSpPr/>
            <p:nvPr/>
          </p:nvSpPr>
          <p:spPr>
            <a:xfrm>
              <a:off x="0" y="0"/>
              <a:ext cx="2220955" cy="152400"/>
            </a:xfrm>
            <a:custGeom>
              <a:avLst/>
              <a:gdLst/>
              <a:ahLst/>
              <a:cxnLst/>
              <a:rect l="l" t="t" r="r" b="b"/>
              <a:pathLst>
                <a:path w="2220955" h="152400">
                  <a:moveTo>
                    <a:pt x="0" y="0"/>
                  </a:moveTo>
                  <a:lnTo>
                    <a:pt x="2220955" y="0"/>
                  </a:lnTo>
                  <a:lnTo>
                    <a:pt x="2220955" y="152400"/>
                  </a:lnTo>
                  <a:lnTo>
                    <a:pt x="0" y="152400"/>
                  </a:lnTo>
                  <a:close/>
                </a:path>
              </a:pathLst>
            </a:custGeom>
            <a:gr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grpSp>
      <p:grpSp>
        <p:nvGrpSpPr>
          <p:cNvPr id="16" name="Group 16"/>
          <p:cNvGrpSpPr/>
          <p:nvPr/>
        </p:nvGrpSpPr>
        <p:grpSpPr>
          <a:xfrm rot="-5400000">
            <a:off x="9853293" y="2046128"/>
            <a:ext cx="4377064" cy="300350"/>
            <a:chOff x="0" y="0"/>
            <a:chExt cx="2220955" cy="152400"/>
          </a:xfrm>
          <a:solidFill>
            <a:schemeClr val="bg1"/>
          </a:solidFill>
        </p:grpSpPr>
        <p:sp>
          <p:nvSpPr>
            <p:cNvPr id="17" name="Freeform 17"/>
            <p:cNvSpPr/>
            <p:nvPr/>
          </p:nvSpPr>
          <p:spPr>
            <a:xfrm>
              <a:off x="0" y="0"/>
              <a:ext cx="2220955" cy="152400"/>
            </a:xfrm>
            <a:custGeom>
              <a:avLst/>
              <a:gdLst/>
              <a:ahLst/>
              <a:cxnLst/>
              <a:rect l="l" t="t" r="r" b="b"/>
              <a:pathLst>
                <a:path w="2220955" h="152400">
                  <a:moveTo>
                    <a:pt x="0" y="0"/>
                  </a:moveTo>
                  <a:lnTo>
                    <a:pt x="2220955" y="0"/>
                  </a:lnTo>
                  <a:lnTo>
                    <a:pt x="2220955" y="152400"/>
                  </a:lnTo>
                  <a:lnTo>
                    <a:pt x="0" y="152400"/>
                  </a:lnTo>
                  <a:close/>
                </a:path>
              </a:pathLst>
            </a:custGeom>
            <a:gr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grpSp>
      <p:pic>
        <p:nvPicPr>
          <p:cNvPr id="18" name="Picture 18"/>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11076811" y="2561465"/>
            <a:ext cx="1423035" cy="2743200"/>
          </a:xfrm>
          <a:prstGeom prst="rect">
            <a:avLst/>
          </a:prstGeom>
        </p:spPr>
      </p:pic>
      <p:sp>
        <p:nvSpPr>
          <p:cNvPr id="25" name="TextBox 24">
            <a:extLst>
              <a:ext uri="{FF2B5EF4-FFF2-40B4-BE49-F238E27FC236}">
                <a16:creationId xmlns:a16="http://schemas.microsoft.com/office/drawing/2014/main" id="{75CBA1F4-EBAE-BA6D-89F5-0FF94B6E5ECD}"/>
              </a:ext>
            </a:extLst>
          </p:cNvPr>
          <p:cNvSpPr txBox="1"/>
          <p:nvPr/>
        </p:nvSpPr>
        <p:spPr>
          <a:xfrm>
            <a:off x="4175807" y="889407"/>
            <a:ext cx="4044428" cy="258532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Phần</a:t>
            </a:r>
            <a:r>
              <a:rPr kumimoji="0" lang="en-US" sz="54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a:t>
            </a:r>
            <a:r>
              <a:rPr kumimoji="0" lang="en-US" sz="5400" b="0"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làm</a:t>
            </a:r>
            <a:r>
              <a:rPr kumimoji="0" lang="en-US" sz="54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a:t>
            </a:r>
            <a:r>
              <a:rPr kumimoji="0" lang="en-US" sz="5400" b="0"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việc</a:t>
            </a:r>
            <a:r>
              <a:rPr kumimoji="0" lang="en-US" sz="54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a:t>
            </a:r>
            <a:r>
              <a:rPr kumimoji="0" lang="en-US" sz="5400" b="0"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của</a:t>
            </a:r>
            <a:r>
              <a:rPr kumimoji="0" lang="en-US" sz="54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ban </a:t>
            </a:r>
            <a:r>
              <a:rPr kumimoji="0" lang="en-US" sz="5400" b="0"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cán</a:t>
            </a:r>
            <a:r>
              <a:rPr kumimoji="0" lang="en-US" sz="54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a:t>
            </a:r>
            <a:r>
              <a:rPr kumimoji="0" lang="en-US" sz="5400" b="0"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sự</a:t>
            </a:r>
            <a:r>
              <a:rPr kumimoji="0" lang="en-US" sz="54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a:t>
            </a:r>
            <a:r>
              <a:rPr kumimoji="0" lang="en-US" sz="5400" b="0"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lớp</a:t>
            </a:r>
            <a:endParaRPr kumimoji="0" lang="en-US" sz="54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sp>
        <p:nvSpPr>
          <p:cNvPr id="7" name="Speech Bubble: Oval 6">
            <a:extLst>
              <a:ext uri="{FF2B5EF4-FFF2-40B4-BE49-F238E27FC236}">
                <a16:creationId xmlns:a16="http://schemas.microsoft.com/office/drawing/2014/main" id="{9A7484DC-3F39-A286-424F-FEFA31298CAC}"/>
              </a:ext>
            </a:extLst>
          </p:cNvPr>
          <p:cNvSpPr/>
          <p:nvPr/>
        </p:nvSpPr>
        <p:spPr>
          <a:xfrm>
            <a:off x="6919" y="801997"/>
            <a:ext cx="3949653" cy="2037645"/>
          </a:xfrm>
          <a:prstGeom prst="wedgeEllipseCallout">
            <a:avLst>
              <a:gd name="adj1" fmla="val 25608"/>
              <a:gd name="adj2" fmla="val 58889"/>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sp>
        <p:nvSpPr>
          <p:cNvPr id="30" name="TextBox 29">
            <a:extLst>
              <a:ext uri="{FF2B5EF4-FFF2-40B4-BE49-F238E27FC236}">
                <a16:creationId xmlns:a16="http://schemas.microsoft.com/office/drawing/2014/main" id="{E1C5B9B5-B9BD-932C-E074-A3FFFAD9BA61}"/>
              </a:ext>
            </a:extLst>
          </p:cNvPr>
          <p:cNvSpPr txBox="1"/>
          <p:nvPr/>
        </p:nvSpPr>
        <p:spPr>
          <a:xfrm>
            <a:off x="103837" y="1160816"/>
            <a:ext cx="3643164" cy="13849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Các</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tổ</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trưởng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báo</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cáo</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kết</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quả</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hoạt</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động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trong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tuần</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của</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tổ</a:t>
            </a:r>
            <a:endPar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31" name="Speech Bubble: Oval 30">
            <a:extLst>
              <a:ext uri="{FF2B5EF4-FFF2-40B4-BE49-F238E27FC236}">
                <a16:creationId xmlns:a16="http://schemas.microsoft.com/office/drawing/2014/main" id="{F7A1441B-8C2B-95EE-B9A4-2F31A27856E0}"/>
              </a:ext>
            </a:extLst>
          </p:cNvPr>
          <p:cNvSpPr/>
          <p:nvPr/>
        </p:nvSpPr>
        <p:spPr>
          <a:xfrm>
            <a:off x="8467231" y="372314"/>
            <a:ext cx="3717850" cy="2037645"/>
          </a:xfrm>
          <a:prstGeom prst="wedgeEllipseCallout">
            <a:avLst>
              <a:gd name="adj1" fmla="val -15107"/>
              <a:gd name="adj2" fmla="val 58889"/>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Lớp</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trưởng</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báo</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cáo</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kết</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quả</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học</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tập</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của</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lớp</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trong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tuần</a:t>
            </a:r>
            <a:endParaRPr kumimoji="0" lang="vi-VN"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29" name="Picture 28">
            <a:extLst>
              <a:ext uri="{FF2B5EF4-FFF2-40B4-BE49-F238E27FC236}">
                <a16:creationId xmlns:a16="http://schemas.microsoft.com/office/drawing/2014/main" id="{31435BBD-166A-6D07-1D04-C2CB60299935}"/>
              </a:ext>
            </a:extLst>
          </p:cNvPr>
          <p:cNvPicPr>
            <a:picLocks noChangeAspect="1"/>
          </p:cNvPicPr>
          <p:nvPr/>
        </p:nvPicPr>
        <p:blipFill rotWithShape="1">
          <a:blip r:embed="rId13">
            <a:extLst>
              <a:ext uri="{BEBA8EAE-BF5A-486C-A8C5-ECC9F3942E4B}">
                <a14:imgProps xmlns:a14="http://schemas.microsoft.com/office/drawing/2010/main">
                  <a14:imgLayer r:embed="rId14">
                    <a14:imgEffect>
                      <a14:backgroundRemoval t="9434" b="95126" l="3302" r="30566">
                        <a14:foregroundMark x1="16132" y1="92453" x2="16132" y2="92453"/>
                        <a14:foregroundMark x1="17075" y1="95283" x2="17075" y2="95283"/>
                        <a14:foregroundMark x1="30566" y1="40094" x2="30566" y2="40094"/>
                        <a14:backgroundMark x1="23396" y1="77987" x2="23396" y2="77987"/>
                      </a14:backgroundRemoval>
                    </a14:imgEffect>
                  </a14:imgLayer>
                </a14:imgProps>
              </a:ext>
              <a:ext uri="{28A0092B-C50C-407E-A947-70E740481C1C}">
                <a14:useLocalDpi xmlns:a14="http://schemas.microsoft.com/office/drawing/2010/main" val="0"/>
              </a:ext>
            </a:extLst>
          </a:blip>
          <a:srcRect r="66680" b="1155"/>
          <a:stretch/>
        </p:blipFill>
        <p:spPr>
          <a:xfrm>
            <a:off x="1355668" y="1586848"/>
            <a:ext cx="3003870" cy="5346657"/>
          </a:xfrm>
          <a:prstGeom prst="rect">
            <a:avLst/>
          </a:prstGeom>
        </p:spPr>
      </p:pic>
      <p:pic>
        <p:nvPicPr>
          <p:cNvPr id="33" name="Picture 32">
            <a:extLst>
              <a:ext uri="{FF2B5EF4-FFF2-40B4-BE49-F238E27FC236}">
                <a16:creationId xmlns:a16="http://schemas.microsoft.com/office/drawing/2014/main" id="{F72346FB-78BB-CB47-116B-16836250EDFB}"/>
              </a:ext>
            </a:extLst>
          </p:cNvPr>
          <p:cNvPicPr>
            <a:picLocks noChangeAspect="1"/>
          </p:cNvPicPr>
          <p:nvPr/>
        </p:nvPicPr>
        <p:blipFill rotWithShape="1">
          <a:blip r:embed="rId15">
            <a:extLst>
              <a:ext uri="{BEBA8EAE-BF5A-486C-A8C5-ECC9F3942E4B}">
                <a14:imgProps xmlns:a14="http://schemas.microsoft.com/office/drawing/2010/main">
                  <a14:imgLayer r:embed="rId14">
                    <a14:imgEffect>
                      <a14:backgroundRemoval t="9906" b="94182" l="69906" r="96604">
                        <a14:foregroundMark x1="69906" y1="42138" x2="69906" y2="42138"/>
                        <a14:foregroundMark x1="82264" y1="94182" x2="82264" y2="94182"/>
                      </a14:backgroundRemoval>
                    </a14:imgEffect>
                  </a14:imgLayer>
                </a14:imgProps>
              </a:ext>
              <a:ext uri="{28A0092B-C50C-407E-A947-70E740481C1C}">
                <a14:useLocalDpi xmlns:a14="http://schemas.microsoft.com/office/drawing/2010/main" val="0"/>
              </a:ext>
            </a:extLst>
          </a:blip>
          <a:srcRect l="67732" t="-1" b="-5412"/>
          <a:stretch/>
        </p:blipFill>
        <p:spPr>
          <a:xfrm>
            <a:off x="8390312" y="1454636"/>
            <a:ext cx="2964268" cy="5810197"/>
          </a:xfrm>
          <a:prstGeom prst="rect">
            <a:avLst/>
          </a:prstGeom>
        </p:spPr>
      </p:pic>
    </p:spTree>
    <p:extLst>
      <p:ext uri="{BB962C8B-B14F-4D97-AF65-F5344CB8AC3E}">
        <p14:creationId xmlns:p14="http://schemas.microsoft.com/office/powerpoint/2010/main" val="3067547540"/>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580">
                                          <p:stCondLst>
                                            <p:cond delay="0"/>
                                          </p:stCondLst>
                                        </p:cTn>
                                        <p:tgtEl>
                                          <p:spTgt spid="25"/>
                                        </p:tgtEl>
                                      </p:cBhvr>
                                    </p:animEffect>
                                    <p:anim calcmode="lin" valueType="num">
                                      <p:cBhvr>
                                        <p:cTn id="8"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13" dur="26">
                                          <p:stCondLst>
                                            <p:cond delay="650"/>
                                          </p:stCondLst>
                                        </p:cTn>
                                        <p:tgtEl>
                                          <p:spTgt spid="25"/>
                                        </p:tgtEl>
                                      </p:cBhvr>
                                      <p:to x="100000" y="60000"/>
                                    </p:animScale>
                                    <p:animScale>
                                      <p:cBhvr>
                                        <p:cTn id="14" dur="166" decel="50000">
                                          <p:stCondLst>
                                            <p:cond delay="676"/>
                                          </p:stCondLst>
                                        </p:cTn>
                                        <p:tgtEl>
                                          <p:spTgt spid="25"/>
                                        </p:tgtEl>
                                      </p:cBhvr>
                                      <p:to x="100000" y="100000"/>
                                    </p:animScale>
                                    <p:animScale>
                                      <p:cBhvr>
                                        <p:cTn id="15" dur="26">
                                          <p:stCondLst>
                                            <p:cond delay="1312"/>
                                          </p:stCondLst>
                                        </p:cTn>
                                        <p:tgtEl>
                                          <p:spTgt spid="25"/>
                                        </p:tgtEl>
                                      </p:cBhvr>
                                      <p:to x="100000" y="80000"/>
                                    </p:animScale>
                                    <p:animScale>
                                      <p:cBhvr>
                                        <p:cTn id="16" dur="166" decel="50000">
                                          <p:stCondLst>
                                            <p:cond delay="1338"/>
                                          </p:stCondLst>
                                        </p:cTn>
                                        <p:tgtEl>
                                          <p:spTgt spid="25"/>
                                        </p:tgtEl>
                                      </p:cBhvr>
                                      <p:to x="100000" y="100000"/>
                                    </p:animScale>
                                    <p:animScale>
                                      <p:cBhvr>
                                        <p:cTn id="17" dur="26">
                                          <p:stCondLst>
                                            <p:cond delay="1642"/>
                                          </p:stCondLst>
                                        </p:cTn>
                                        <p:tgtEl>
                                          <p:spTgt spid="25"/>
                                        </p:tgtEl>
                                      </p:cBhvr>
                                      <p:to x="100000" y="90000"/>
                                    </p:animScale>
                                    <p:animScale>
                                      <p:cBhvr>
                                        <p:cTn id="18" dur="166" decel="50000">
                                          <p:stCondLst>
                                            <p:cond delay="1668"/>
                                          </p:stCondLst>
                                        </p:cTn>
                                        <p:tgtEl>
                                          <p:spTgt spid="25"/>
                                        </p:tgtEl>
                                      </p:cBhvr>
                                      <p:to x="100000" y="100000"/>
                                    </p:animScale>
                                    <p:animScale>
                                      <p:cBhvr>
                                        <p:cTn id="19" dur="26">
                                          <p:stCondLst>
                                            <p:cond delay="1808"/>
                                          </p:stCondLst>
                                        </p:cTn>
                                        <p:tgtEl>
                                          <p:spTgt spid="25"/>
                                        </p:tgtEl>
                                      </p:cBhvr>
                                      <p:to x="100000" y="95000"/>
                                    </p:animScale>
                                    <p:animScale>
                                      <p:cBhvr>
                                        <p:cTn id="20" dur="166" decel="50000">
                                          <p:stCondLst>
                                            <p:cond delay="1834"/>
                                          </p:stCondLst>
                                        </p:cTn>
                                        <p:tgtEl>
                                          <p:spTgt spid="25"/>
                                        </p:tgtEl>
                                      </p:cBhvr>
                                      <p:to x="100000" y="100000"/>
                                    </p:animScale>
                                  </p:childTnLst>
                                </p:cTn>
                              </p:par>
                              <p:par>
                                <p:cTn id="21" presetID="16" presetClass="entr" presetSubtype="21" fill="hold" grpId="0" nodeType="with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barn(inVertical)">
                                      <p:cBhvr>
                                        <p:cTn id="23" dur="500"/>
                                        <p:tgtEl>
                                          <p:spTgt spid="31"/>
                                        </p:tgtEl>
                                      </p:cBhvr>
                                    </p:animEffect>
                                  </p:childTnLst>
                                </p:cTn>
                              </p:par>
                              <p:par>
                                <p:cTn id="24" presetID="2" presetClass="entr" presetSubtype="4" fill="hold" grpId="0" nodeType="withEffect">
                                  <p:stCondLst>
                                    <p:cond delay="0"/>
                                  </p:stCondLst>
                                  <p:childTnLst>
                                    <p:set>
                                      <p:cBhvr>
                                        <p:cTn id="25" dur="1" fill="hold">
                                          <p:stCondLst>
                                            <p:cond delay="0"/>
                                          </p:stCondLst>
                                        </p:cTn>
                                        <p:tgtEl>
                                          <p:spTgt spid="30"/>
                                        </p:tgtEl>
                                        <p:attrNameLst>
                                          <p:attrName>style.visibility</p:attrName>
                                        </p:attrNameLst>
                                      </p:cBhvr>
                                      <p:to>
                                        <p:strVal val="visible"/>
                                      </p:to>
                                    </p:set>
                                    <p:anim calcmode="lin" valueType="num">
                                      <p:cBhvr additive="base">
                                        <p:cTn id="26" dur="500" fill="hold"/>
                                        <p:tgtEl>
                                          <p:spTgt spid="30"/>
                                        </p:tgtEl>
                                        <p:attrNameLst>
                                          <p:attrName>ppt_x</p:attrName>
                                        </p:attrNameLst>
                                      </p:cBhvr>
                                      <p:tavLst>
                                        <p:tav tm="0">
                                          <p:val>
                                            <p:strVal val="#ppt_x"/>
                                          </p:val>
                                        </p:tav>
                                        <p:tav tm="100000">
                                          <p:val>
                                            <p:strVal val="#ppt_x"/>
                                          </p:val>
                                        </p:tav>
                                      </p:tavLst>
                                    </p:anim>
                                    <p:anim calcmode="lin" valueType="num">
                                      <p:cBhvr additive="base">
                                        <p:cTn id="27" dur="500" fill="hold"/>
                                        <p:tgtEl>
                                          <p:spTgt spid="30"/>
                                        </p:tgtEl>
                                        <p:attrNameLst>
                                          <p:attrName>ppt_y</p:attrName>
                                        </p:attrNameLst>
                                      </p:cBhvr>
                                      <p:tavLst>
                                        <p:tav tm="0">
                                          <p:val>
                                            <p:strVal val="1+#ppt_h/2"/>
                                          </p:val>
                                        </p:tav>
                                        <p:tav tm="100000">
                                          <p:val>
                                            <p:strVal val="#ppt_y"/>
                                          </p:val>
                                        </p:tav>
                                      </p:tavLst>
                                    </p:anim>
                                  </p:childTnLst>
                                </p:cTn>
                              </p:par>
                              <p:par>
                                <p:cTn id="28" presetID="2" presetClass="entr" presetSubtype="4" fill="hold" grpId="0" nodeType="with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additive="base">
                                        <p:cTn id="30" dur="500" fill="hold"/>
                                        <p:tgtEl>
                                          <p:spTgt spid="7"/>
                                        </p:tgtEl>
                                        <p:attrNameLst>
                                          <p:attrName>ppt_x</p:attrName>
                                        </p:attrNameLst>
                                      </p:cBhvr>
                                      <p:tavLst>
                                        <p:tav tm="0">
                                          <p:val>
                                            <p:strVal val="#ppt_x"/>
                                          </p:val>
                                        </p:tav>
                                        <p:tav tm="100000">
                                          <p:val>
                                            <p:strVal val="#ppt_x"/>
                                          </p:val>
                                        </p:tav>
                                      </p:tavLst>
                                    </p:anim>
                                    <p:anim calcmode="lin" valueType="num">
                                      <p:cBhvr additive="base">
                                        <p:cTn id="3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7" grpId="0" animBg="1"/>
      <p:bldP spid="30" grpId="0"/>
      <p:bldP spid="3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03F2D4D-5349-0A6D-02D0-153E0969A1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050" y="-31815"/>
            <a:ext cx="12234049" cy="7652051"/>
          </a:xfrm>
          <a:prstGeom prst="rect">
            <a:avLst/>
          </a:prstGeom>
        </p:spPr>
      </p:pic>
      <p:pic>
        <p:nvPicPr>
          <p:cNvPr id="17" name="Picture 17"/>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0054451" y="79661"/>
            <a:ext cx="2045386" cy="2045386"/>
          </a:xfrm>
          <a:prstGeom prst="rect">
            <a:avLst/>
          </a:prstGeom>
        </p:spPr>
      </p:pic>
      <p:pic>
        <p:nvPicPr>
          <p:cNvPr id="13" name="Picture 20">
            <a:extLst>
              <a:ext uri="{FF2B5EF4-FFF2-40B4-BE49-F238E27FC236}">
                <a16:creationId xmlns:a16="http://schemas.microsoft.com/office/drawing/2014/main" id="{B9F63352-0A6F-A507-C074-E1961025702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2588705" y="-31815"/>
            <a:ext cx="6986552" cy="4864387"/>
          </a:xfrm>
          <a:prstGeom prst="rect">
            <a:avLst/>
          </a:prstGeom>
        </p:spPr>
      </p:pic>
      <p:pic>
        <p:nvPicPr>
          <p:cNvPr id="8" name="Picture 7">
            <a:extLst>
              <a:ext uri="{FF2B5EF4-FFF2-40B4-BE49-F238E27FC236}">
                <a16:creationId xmlns:a16="http://schemas.microsoft.com/office/drawing/2014/main" id="{2CACB7C6-C09E-AD19-1C08-47B5E156BD61}"/>
              </a:ext>
            </a:extLst>
          </p:cNvPr>
          <p:cNvPicPr>
            <a:picLocks noChangeAspect="1"/>
          </p:cNvPicPr>
          <p:nvPr/>
        </p:nvPicPr>
        <p:blipFill rotWithShape="1">
          <a:blip r:embed="rId7">
            <a:extLst>
              <a:ext uri="{28A0092B-C50C-407E-A947-70E740481C1C}">
                <a14:useLocalDpi xmlns:a14="http://schemas.microsoft.com/office/drawing/2010/main" val="0"/>
              </a:ext>
            </a:extLst>
          </a:blip>
          <a:srcRect t="79881"/>
          <a:stretch/>
        </p:blipFill>
        <p:spPr>
          <a:xfrm>
            <a:off x="0" y="6491524"/>
            <a:ext cx="12234048" cy="1367674"/>
          </a:xfrm>
          <a:prstGeom prst="rect">
            <a:avLst/>
          </a:prstGeom>
        </p:spPr>
      </p:pic>
      <p:pic>
        <p:nvPicPr>
          <p:cNvPr id="9" name="Picture 8">
            <a:extLst>
              <a:ext uri="{FF2B5EF4-FFF2-40B4-BE49-F238E27FC236}">
                <a16:creationId xmlns:a16="http://schemas.microsoft.com/office/drawing/2014/main" id="{D5E8322C-955C-08BF-5FA2-F0B512F6639A}"/>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6928" b="93072" l="3414" r="33635">
                        <a14:foregroundMark x1="18273" y1="7078" x2="21888" y2="8735"/>
                        <a14:foregroundMark x1="33635" y1="38705" x2="33635" y2="38705"/>
                        <a14:foregroundMark x1="23896" y1="89157" x2="23896" y2="89157"/>
                        <a14:foregroundMark x1="16566" y1="90813" x2="16566" y2="90813"/>
                        <a14:foregroundMark x1="16466" y1="92922" x2="16466" y2="92922"/>
                        <a14:foregroundMark x1="25402" y1="93072" x2="25402" y2="93072"/>
                      </a14:backgroundRemoval>
                    </a14:imgEffect>
                  </a14:imgLayer>
                </a14:imgProps>
              </a:ext>
              <a:ext uri="{28A0092B-C50C-407E-A947-70E740481C1C}">
                <a14:useLocalDpi xmlns:a14="http://schemas.microsoft.com/office/drawing/2010/main" val="0"/>
              </a:ext>
            </a:extLst>
          </a:blip>
          <a:srcRect r="62998" b="3783"/>
          <a:stretch/>
        </p:blipFill>
        <p:spPr>
          <a:xfrm>
            <a:off x="-326936" y="1263007"/>
            <a:ext cx="3513364" cy="6090557"/>
          </a:xfrm>
          <a:prstGeom prst="rect">
            <a:avLst/>
          </a:prstGeom>
        </p:spPr>
      </p:pic>
      <p:pic>
        <p:nvPicPr>
          <p:cNvPr id="11" name="Picture 10">
            <a:extLst>
              <a:ext uri="{FF2B5EF4-FFF2-40B4-BE49-F238E27FC236}">
                <a16:creationId xmlns:a16="http://schemas.microsoft.com/office/drawing/2014/main" id="{88D25168-CDD9-3FEC-FC84-F2B62F819124}"/>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9254" b="97015" l="66812" r="97174">
                        <a14:foregroundMark x1="66884" y1="34179" x2="67681" y2="35821"/>
                        <a14:foregroundMark x1="66884" y1="47164" x2="66884" y2="47164"/>
                        <a14:foregroundMark x1="81957" y1="92687" x2="84275" y2="92537"/>
                        <a14:foregroundMark x1="80217" y1="97015" x2="83623" y2="97164"/>
                        <a14:foregroundMark x1="96739" y1="45672" x2="96739" y2="45672"/>
                        <a14:foregroundMark x1="97174" y1="54328" x2="97174" y2="54328"/>
                        <a14:foregroundMark x1="84565" y1="9254" x2="84565" y2="9254"/>
                        <a14:backgroundMark x1="74058" y1="60149" x2="74058" y2="60149"/>
                        <a14:backgroundMark x1="84710" y1="63582" x2="84710" y2="63582"/>
                        <a14:backgroundMark x1="82536" y1="67761" x2="82536" y2="67761"/>
                        <a14:backgroundMark x1="81377" y1="58209" x2="81377" y2="58209"/>
                        <a14:backgroundMark x1="72391" y1="48955" x2="72391" y2="48955"/>
                      </a14:backgroundRemoval>
                    </a14:imgEffect>
                  </a14:imgLayer>
                </a14:imgProps>
              </a:ext>
              <a:ext uri="{28A0092B-C50C-407E-A947-70E740481C1C}">
                <a14:useLocalDpi xmlns:a14="http://schemas.microsoft.com/office/drawing/2010/main" val="0"/>
              </a:ext>
            </a:extLst>
          </a:blip>
          <a:srcRect l="64688" b="-2893"/>
          <a:stretch/>
        </p:blipFill>
        <p:spPr>
          <a:xfrm>
            <a:off x="9814815" y="3752957"/>
            <a:ext cx="2419233" cy="3422404"/>
          </a:xfrm>
          <a:prstGeom prst="rect">
            <a:avLst/>
          </a:prstGeom>
        </p:spPr>
      </p:pic>
      <p:sp>
        <p:nvSpPr>
          <p:cNvPr id="10" name="TextBox 9">
            <a:extLst>
              <a:ext uri="{FF2B5EF4-FFF2-40B4-BE49-F238E27FC236}">
                <a16:creationId xmlns:a16="http://schemas.microsoft.com/office/drawing/2014/main" id="{900E24BE-8612-7569-4699-86FEF3823C45}"/>
              </a:ext>
            </a:extLst>
          </p:cNvPr>
          <p:cNvSpPr txBox="1"/>
          <p:nvPr/>
        </p:nvSpPr>
        <p:spPr>
          <a:xfrm>
            <a:off x="2559614" y="529468"/>
            <a:ext cx="5905784" cy="144655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300" normalizeH="0" baseline="0" noProof="0" dirty="0" err="1">
                <a:ln>
                  <a:noFill/>
                </a:ln>
                <a:solidFill>
                  <a:srgbClr val="92D050"/>
                </a:solidFill>
                <a:effectLst/>
                <a:uLnTx/>
                <a:uFillTx/>
                <a:latin typeface="Calibri" panose="020F0502020204030204" pitchFamily="34" charset="0"/>
                <a:cs typeface="Calibri" panose="020F0502020204030204" pitchFamily="34" charset="0"/>
              </a:rPr>
              <a:t>Phần</a:t>
            </a:r>
            <a:r>
              <a:rPr kumimoji="0" lang="en-US" sz="4400" b="1" i="0" u="none" strike="noStrike" kern="1200" cap="none" spc="300" normalizeH="0" baseline="0" noProof="0" dirty="0">
                <a:ln>
                  <a:noFill/>
                </a:ln>
                <a:solidFill>
                  <a:srgbClr val="00B0F0"/>
                </a:solidFill>
                <a:effectLst/>
                <a:uLnTx/>
                <a:uFillTx/>
                <a:latin typeface="Calibri" panose="020F0502020204030204" pitchFamily="34" charset="0"/>
                <a:cs typeface="Calibri" panose="020F0502020204030204" pitchFamily="34" charset="0"/>
              </a:rPr>
              <a:t> </a:t>
            </a:r>
            <a:r>
              <a:rPr kumimoji="0" lang="en-US" sz="4400" b="1" i="0" u="none" strike="noStrike" kern="1200" cap="none" spc="300" normalizeH="0" baseline="0" noProof="0" dirty="0" err="1">
                <a:ln>
                  <a:noFill/>
                </a:ln>
                <a:solidFill>
                  <a:srgbClr val="002060"/>
                </a:solidFill>
                <a:effectLst/>
                <a:uLnTx/>
                <a:uFillTx/>
                <a:latin typeface="Calibri" panose="020F0502020204030204" pitchFamily="34" charset="0"/>
                <a:cs typeface="Calibri" panose="020F0502020204030204" pitchFamily="34" charset="0"/>
              </a:rPr>
              <a:t>nhận</a:t>
            </a:r>
            <a:r>
              <a:rPr kumimoji="0" lang="en-US" sz="4400" b="1" i="0" u="none" strike="noStrike" kern="1200" cap="none" spc="300" normalizeH="0" baseline="0" noProof="0" dirty="0">
                <a:ln>
                  <a:noFill/>
                </a:ln>
                <a:solidFill>
                  <a:srgbClr val="00B0F0"/>
                </a:solidFill>
                <a:effectLst/>
                <a:uLnTx/>
                <a:uFillTx/>
                <a:latin typeface="Calibri" panose="020F0502020204030204" pitchFamily="34" charset="0"/>
                <a:cs typeface="Calibri" panose="020F0502020204030204" pitchFamily="34" charset="0"/>
              </a:rPr>
              <a:t> </a:t>
            </a:r>
            <a:r>
              <a:rPr kumimoji="0" lang="en-US" sz="4400" b="1" i="0" u="none" strike="noStrike" kern="1200" cap="none" spc="300" normalizeH="0" baseline="0" noProof="0" dirty="0" err="1">
                <a:ln>
                  <a:noFill/>
                </a:ln>
                <a:solidFill>
                  <a:srgbClr val="00B0F0"/>
                </a:solidFill>
                <a:effectLst/>
                <a:uLnTx/>
                <a:uFillTx/>
                <a:latin typeface="Calibri" panose="020F0502020204030204" pitchFamily="34" charset="0"/>
                <a:cs typeface="Calibri" panose="020F0502020204030204" pitchFamily="34" charset="0"/>
              </a:rPr>
              <a:t>xét</a:t>
            </a:r>
            <a:r>
              <a:rPr kumimoji="0" lang="en-US" sz="4400" b="1" i="0" u="none" strike="noStrike" kern="1200" cap="none" spc="300" normalizeH="0" baseline="0" noProof="0" dirty="0">
                <a:ln>
                  <a:noFill/>
                </a:ln>
                <a:solidFill>
                  <a:srgbClr val="00B0F0"/>
                </a:solidFill>
                <a:effectLst/>
                <a:uLnTx/>
                <a:uFillTx/>
                <a:latin typeface="Calibri" panose="020F0502020204030204" pitchFamily="34" charset="0"/>
                <a:cs typeface="Calibri" panose="020F050202020403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300" normalizeH="0" baseline="0" noProof="0" dirty="0">
                <a:ln>
                  <a:noFill/>
                </a:ln>
                <a:solidFill>
                  <a:srgbClr val="00B0F0"/>
                </a:solidFill>
                <a:effectLst/>
                <a:uLnTx/>
                <a:uFillTx/>
                <a:latin typeface="Calibri" panose="020F0502020204030204" pitchFamily="34" charset="0"/>
                <a:cs typeface="Calibri" panose="020F0502020204030204" pitchFamily="34" charset="0"/>
              </a:rPr>
              <a:t>            </a:t>
            </a:r>
            <a:r>
              <a:rPr kumimoji="0" lang="en-US" sz="4400" b="1" i="0" u="none" strike="noStrike" kern="1200" cap="none" spc="300" normalizeH="0" baseline="0" noProof="0" dirty="0" err="1">
                <a:ln>
                  <a:noFill/>
                </a:ln>
                <a:solidFill>
                  <a:srgbClr val="FFC000"/>
                </a:solidFill>
                <a:effectLst/>
                <a:uLnTx/>
                <a:uFillTx/>
                <a:latin typeface="Calibri" panose="020F0502020204030204" pitchFamily="34" charset="0"/>
                <a:cs typeface="Calibri" panose="020F0502020204030204" pitchFamily="34" charset="0"/>
              </a:rPr>
              <a:t>của</a:t>
            </a:r>
            <a:r>
              <a:rPr kumimoji="0" lang="en-US" sz="4400" b="1" i="0" u="none" strike="noStrike" kern="1200" cap="none" spc="300" normalizeH="0" baseline="0" noProof="0" dirty="0">
                <a:ln>
                  <a:noFill/>
                </a:ln>
                <a:solidFill>
                  <a:srgbClr val="00B0F0"/>
                </a:solidFill>
                <a:effectLst/>
                <a:uLnTx/>
                <a:uFillTx/>
                <a:latin typeface="Calibri" panose="020F0502020204030204" pitchFamily="34" charset="0"/>
                <a:cs typeface="Calibri" panose="020F0502020204030204" pitchFamily="34" charset="0"/>
              </a:rPr>
              <a:t> </a:t>
            </a:r>
            <a:r>
              <a:rPr kumimoji="0" lang="en-US" sz="4400" b="1" i="0" u="none" strike="noStrike" kern="1200" cap="none" spc="300" normalizeH="0" baseline="0" noProof="0" dirty="0" err="1">
                <a:ln>
                  <a:noFill/>
                </a:ln>
                <a:solidFill>
                  <a:srgbClr val="FF0000"/>
                </a:solidFill>
                <a:effectLst/>
                <a:uLnTx/>
                <a:uFillTx/>
                <a:latin typeface="Calibri" panose="020F0502020204030204" pitchFamily="34" charset="0"/>
                <a:cs typeface="Calibri" panose="020F0502020204030204" pitchFamily="34" charset="0"/>
              </a:rPr>
              <a:t>giáo</a:t>
            </a:r>
            <a:r>
              <a:rPr kumimoji="0" lang="en-US" sz="4400" b="1" i="0" u="none" strike="noStrike" kern="1200" cap="none" spc="300" normalizeH="0" baseline="0" noProof="0" dirty="0">
                <a:ln>
                  <a:noFill/>
                </a:ln>
                <a:solidFill>
                  <a:srgbClr val="00B0F0"/>
                </a:solidFill>
                <a:effectLst/>
                <a:uLnTx/>
                <a:uFillTx/>
                <a:latin typeface="Calibri" panose="020F0502020204030204" pitchFamily="34" charset="0"/>
                <a:cs typeface="Calibri" panose="020F0502020204030204" pitchFamily="34" charset="0"/>
              </a:rPr>
              <a:t> </a:t>
            </a:r>
            <a:r>
              <a:rPr kumimoji="0" lang="en-US" sz="4400" b="1" i="0" u="none" strike="noStrike" kern="1200" cap="none" spc="300" normalizeH="0" baseline="0" noProof="0" dirty="0" err="1">
                <a:ln>
                  <a:noFill/>
                </a:ln>
                <a:solidFill>
                  <a:srgbClr val="7030A0"/>
                </a:solidFill>
                <a:effectLst/>
                <a:uLnTx/>
                <a:uFillTx/>
                <a:latin typeface="Calibri" panose="020F0502020204030204" pitchFamily="34" charset="0"/>
                <a:cs typeface="Calibri" panose="020F0502020204030204" pitchFamily="34" charset="0"/>
              </a:rPr>
              <a:t>viên</a:t>
            </a:r>
            <a:r>
              <a:rPr kumimoji="0" lang="en-US" sz="4400" b="1" i="0" u="none" strike="noStrike" kern="1200" cap="none" spc="300" normalizeH="0" baseline="0" noProof="0" dirty="0">
                <a:ln>
                  <a:noFill/>
                </a:ln>
                <a:solidFill>
                  <a:srgbClr val="7030A0"/>
                </a:solidFill>
                <a:effectLst/>
                <a:uLnTx/>
                <a:uFillTx/>
                <a:latin typeface="Calibri" panose="020F0502020204030204" pitchFamily="34" charset="0"/>
                <a:cs typeface="Calibri" panose="020F0502020204030204" pitchFamily="34" charset="0"/>
              </a:rPr>
              <a:t> </a:t>
            </a:r>
          </a:p>
        </p:txBody>
      </p:sp>
      <p:sp>
        <p:nvSpPr>
          <p:cNvPr id="12" name="TextBox 11">
            <a:extLst>
              <a:ext uri="{FF2B5EF4-FFF2-40B4-BE49-F238E27FC236}">
                <a16:creationId xmlns:a16="http://schemas.microsoft.com/office/drawing/2014/main" id="{A618432B-23C9-E3C2-CAAF-BD388B8AC45E}"/>
              </a:ext>
            </a:extLst>
          </p:cNvPr>
          <p:cNvSpPr txBox="1"/>
          <p:nvPr/>
        </p:nvSpPr>
        <p:spPr>
          <a:xfrm>
            <a:off x="2630595" y="1976018"/>
            <a:ext cx="2070054"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1"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Ưu</a:t>
            </a:r>
            <a:r>
              <a:rPr kumimoji="0" lang="en-US" sz="3600" b="1" i="1"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600" b="1" i="1"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điểm</a:t>
            </a:r>
            <a:r>
              <a:rPr kumimoji="0" lang="en-US" sz="3600" b="1" i="1"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211128887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barn(inVertical)">
                                      <p:cBhvr>
                                        <p:cTn id="1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03F2D4D-5349-0A6D-02D0-153E0969A1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050" y="-31815"/>
            <a:ext cx="12234049" cy="7652051"/>
          </a:xfrm>
          <a:prstGeom prst="rect">
            <a:avLst/>
          </a:prstGeom>
        </p:spPr>
      </p:pic>
      <p:pic>
        <p:nvPicPr>
          <p:cNvPr id="17" name="Picture 17"/>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0054451" y="79661"/>
            <a:ext cx="2045386" cy="2045386"/>
          </a:xfrm>
          <a:prstGeom prst="rect">
            <a:avLst/>
          </a:prstGeom>
        </p:spPr>
      </p:pic>
      <p:pic>
        <p:nvPicPr>
          <p:cNvPr id="13" name="Picture 20">
            <a:extLst>
              <a:ext uri="{FF2B5EF4-FFF2-40B4-BE49-F238E27FC236}">
                <a16:creationId xmlns:a16="http://schemas.microsoft.com/office/drawing/2014/main" id="{B9F63352-0A6F-A507-C074-E1961025702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2588705" y="-31815"/>
            <a:ext cx="6986552" cy="4864387"/>
          </a:xfrm>
          <a:prstGeom prst="rect">
            <a:avLst/>
          </a:prstGeom>
        </p:spPr>
      </p:pic>
      <p:pic>
        <p:nvPicPr>
          <p:cNvPr id="8" name="Picture 7">
            <a:extLst>
              <a:ext uri="{FF2B5EF4-FFF2-40B4-BE49-F238E27FC236}">
                <a16:creationId xmlns:a16="http://schemas.microsoft.com/office/drawing/2014/main" id="{2CACB7C6-C09E-AD19-1C08-47B5E156BD61}"/>
              </a:ext>
            </a:extLst>
          </p:cNvPr>
          <p:cNvPicPr>
            <a:picLocks noChangeAspect="1"/>
          </p:cNvPicPr>
          <p:nvPr/>
        </p:nvPicPr>
        <p:blipFill rotWithShape="1">
          <a:blip r:embed="rId7">
            <a:extLst>
              <a:ext uri="{28A0092B-C50C-407E-A947-70E740481C1C}">
                <a14:useLocalDpi xmlns:a14="http://schemas.microsoft.com/office/drawing/2010/main" val="0"/>
              </a:ext>
            </a:extLst>
          </a:blip>
          <a:srcRect t="79881"/>
          <a:stretch/>
        </p:blipFill>
        <p:spPr>
          <a:xfrm>
            <a:off x="0" y="6491524"/>
            <a:ext cx="12234048" cy="1367674"/>
          </a:xfrm>
          <a:prstGeom prst="rect">
            <a:avLst/>
          </a:prstGeom>
        </p:spPr>
      </p:pic>
      <p:pic>
        <p:nvPicPr>
          <p:cNvPr id="9" name="Picture 8">
            <a:extLst>
              <a:ext uri="{FF2B5EF4-FFF2-40B4-BE49-F238E27FC236}">
                <a16:creationId xmlns:a16="http://schemas.microsoft.com/office/drawing/2014/main" id="{D5E8322C-955C-08BF-5FA2-F0B512F6639A}"/>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6928" b="93072" l="3414" r="33635">
                        <a14:foregroundMark x1="18273" y1="7078" x2="21888" y2="8735"/>
                        <a14:foregroundMark x1="33635" y1="38705" x2="33635" y2="38705"/>
                        <a14:foregroundMark x1="23896" y1="89157" x2="23896" y2="89157"/>
                        <a14:foregroundMark x1="16566" y1="90813" x2="16566" y2="90813"/>
                        <a14:foregroundMark x1="16466" y1="92922" x2="16466" y2="92922"/>
                        <a14:foregroundMark x1="25402" y1="93072" x2="25402" y2="93072"/>
                      </a14:backgroundRemoval>
                    </a14:imgEffect>
                  </a14:imgLayer>
                </a14:imgProps>
              </a:ext>
              <a:ext uri="{28A0092B-C50C-407E-A947-70E740481C1C}">
                <a14:useLocalDpi xmlns:a14="http://schemas.microsoft.com/office/drawing/2010/main" val="0"/>
              </a:ext>
            </a:extLst>
          </a:blip>
          <a:srcRect r="62998" b="3783"/>
          <a:stretch/>
        </p:blipFill>
        <p:spPr>
          <a:xfrm>
            <a:off x="-326936" y="1263007"/>
            <a:ext cx="3513364" cy="6090557"/>
          </a:xfrm>
          <a:prstGeom prst="rect">
            <a:avLst/>
          </a:prstGeom>
        </p:spPr>
      </p:pic>
      <p:pic>
        <p:nvPicPr>
          <p:cNvPr id="11" name="Picture 10">
            <a:extLst>
              <a:ext uri="{FF2B5EF4-FFF2-40B4-BE49-F238E27FC236}">
                <a16:creationId xmlns:a16="http://schemas.microsoft.com/office/drawing/2014/main" id="{88D25168-CDD9-3FEC-FC84-F2B62F819124}"/>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9254" b="97015" l="66812" r="97174">
                        <a14:foregroundMark x1="66884" y1="34179" x2="67681" y2="35821"/>
                        <a14:foregroundMark x1="66884" y1="47164" x2="66884" y2="47164"/>
                        <a14:foregroundMark x1="81957" y1="92687" x2="84275" y2="92537"/>
                        <a14:foregroundMark x1="80217" y1="97015" x2="83623" y2="97164"/>
                        <a14:foregroundMark x1="96739" y1="45672" x2="96739" y2="45672"/>
                        <a14:foregroundMark x1="97174" y1="54328" x2="97174" y2="54328"/>
                        <a14:foregroundMark x1="84565" y1="9254" x2="84565" y2="9254"/>
                        <a14:backgroundMark x1="74058" y1="60149" x2="74058" y2="60149"/>
                        <a14:backgroundMark x1="84710" y1="63582" x2="84710" y2="63582"/>
                        <a14:backgroundMark x1="82536" y1="67761" x2="82536" y2="67761"/>
                        <a14:backgroundMark x1="81377" y1="58209" x2="81377" y2="58209"/>
                        <a14:backgroundMark x1="72391" y1="48955" x2="72391" y2="48955"/>
                      </a14:backgroundRemoval>
                    </a14:imgEffect>
                  </a14:imgLayer>
                </a14:imgProps>
              </a:ext>
              <a:ext uri="{28A0092B-C50C-407E-A947-70E740481C1C}">
                <a14:useLocalDpi xmlns:a14="http://schemas.microsoft.com/office/drawing/2010/main" val="0"/>
              </a:ext>
            </a:extLst>
          </a:blip>
          <a:srcRect l="64688" b="-2893"/>
          <a:stretch/>
        </p:blipFill>
        <p:spPr>
          <a:xfrm>
            <a:off x="9814815" y="3752957"/>
            <a:ext cx="2419233" cy="3422404"/>
          </a:xfrm>
          <a:prstGeom prst="rect">
            <a:avLst/>
          </a:prstGeom>
        </p:spPr>
      </p:pic>
      <p:sp>
        <p:nvSpPr>
          <p:cNvPr id="10" name="TextBox 9">
            <a:extLst>
              <a:ext uri="{FF2B5EF4-FFF2-40B4-BE49-F238E27FC236}">
                <a16:creationId xmlns:a16="http://schemas.microsoft.com/office/drawing/2014/main" id="{900E24BE-8612-7569-4699-86FEF3823C45}"/>
              </a:ext>
            </a:extLst>
          </p:cNvPr>
          <p:cNvSpPr txBox="1"/>
          <p:nvPr/>
        </p:nvSpPr>
        <p:spPr>
          <a:xfrm>
            <a:off x="2559614" y="529468"/>
            <a:ext cx="5905784" cy="144655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300" normalizeH="0" baseline="0" noProof="0" dirty="0" err="1">
                <a:ln>
                  <a:noFill/>
                </a:ln>
                <a:solidFill>
                  <a:srgbClr val="92D050"/>
                </a:solidFill>
                <a:effectLst/>
                <a:uLnTx/>
                <a:uFillTx/>
                <a:latin typeface="Calibri" panose="020F0502020204030204" pitchFamily="34" charset="0"/>
                <a:cs typeface="Calibri" panose="020F0502020204030204" pitchFamily="34" charset="0"/>
              </a:rPr>
              <a:t>Phần</a:t>
            </a:r>
            <a:r>
              <a:rPr kumimoji="0" lang="en-US" sz="4400" b="1" i="0" u="none" strike="noStrike" kern="1200" cap="none" spc="300" normalizeH="0" baseline="0" noProof="0" dirty="0">
                <a:ln>
                  <a:noFill/>
                </a:ln>
                <a:solidFill>
                  <a:srgbClr val="00B0F0"/>
                </a:solidFill>
                <a:effectLst/>
                <a:uLnTx/>
                <a:uFillTx/>
                <a:latin typeface="Calibri" panose="020F0502020204030204" pitchFamily="34" charset="0"/>
                <a:cs typeface="Calibri" panose="020F0502020204030204" pitchFamily="34" charset="0"/>
              </a:rPr>
              <a:t> </a:t>
            </a:r>
            <a:r>
              <a:rPr kumimoji="0" lang="en-US" sz="4400" b="1" i="0" u="none" strike="noStrike" kern="1200" cap="none" spc="300" normalizeH="0" baseline="0" noProof="0" dirty="0" err="1">
                <a:ln>
                  <a:noFill/>
                </a:ln>
                <a:solidFill>
                  <a:srgbClr val="002060"/>
                </a:solidFill>
                <a:effectLst/>
                <a:uLnTx/>
                <a:uFillTx/>
                <a:latin typeface="Calibri" panose="020F0502020204030204" pitchFamily="34" charset="0"/>
                <a:cs typeface="Calibri" panose="020F0502020204030204" pitchFamily="34" charset="0"/>
              </a:rPr>
              <a:t>nhận</a:t>
            </a:r>
            <a:r>
              <a:rPr kumimoji="0" lang="en-US" sz="4400" b="1" i="0" u="none" strike="noStrike" kern="1200" cap="none" spc="300" normalizeH="0" baseline="0" noProof="0" dirty="0">
                <a:ln>
                  <a:noFill/>
                </a:ln>
                <a:solidFill>
                  <a:srgbClr val="00B0F0"/>
                </a:solidFill>
                <a:effectLst/>
                <a:uLnTx/>
                <a:uFillTx/>
                <a:latin typeface="Calibri" panose="020F0502020204030204" pitchFamily="34" charset="0"/>
                <a:cs typeface="Calibri" panose="020F0502020204030204" pitchFamily="34" charset="0"/>
              </a:rPr>
              <a:t> </a:t>
            </a:r>
            <a:r>
              <a:rPr kumimoji="0" lang="en-US" sz="4400" b="1" i="0" u="none" strike="noStrike" kern="1200" cap="none" spc="300" normalizeH="0" baseline="0" noProof="0" dirty="0" err="1">
                <a:ln>
                  <a:noFill/>
                </a:ln>
                <a:solidFill>
                  <a:srgbClr val="00B0F0"/>
                </a:solidFill>
                <a:effectLst/>
                <a:uLnTx/>
                <a:uFillTx/>
                <a:latin typeface="Calibri" panose="020F0502020204030204" pitchFamily="34" charset="0"/>
                <a:cs typeface="Calibri" panose="020F0502020204030204" pitchFamily="34" charset="0"/>
              </a:rPr>
              <a:t>xét</a:t>
            </a:r>
            <a:r>
              <a:rPr kumimoji="0" lang="en-US" sz="4400" b="1" i="0" u="none" strike="noStrike" kern="1200" cap="none" spc="300" normalizeH="0" baseline="0" noProof="0" dirty="0">
                <a:ln>
                  <a:noFill/>
                </a:ln>
                <a:solidFill>
                  <a:srgbClr val="00B0F0"/>
                </a:solidFill>
                <a:effectLst/>
                <a:uLnTx/>
                <a:uFillTx/>
                <a:latin typeface="Calibri" panose="020F0502020204030204" pitchFamily="34" charset="0"/>
                <a:cs typeface="Calibri" panose="020F050202020403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300" normalizeH="0" baseline="0" noProof="0" dirty="0">
                <a:ln>
                  <a:noFill/>
                </a:ln>
                <a:solidFill>
                  <a:srgbClr val="00B0F0"/>
                </a:solidFill>
                <a:effectLst/>
                <a:uLnTx/>
                <a:uFillTx/>
                <a:latin typeface="Calibri" panose="020F0502020204030204" pitchFamily="34" charset="0"/>
                <a:cs typeface="Calibri" panose="020F0502020204030204" pitchFamily="34" charset="0"/>
              </a:rPr>
              <a:t>            </a:t>
            </a:r>
            <a:r>
              <a:rPr kumimoji="0" lang="en-US" sz="4400" b="1" i="0" u="none" strike="noStrike" kern="1200" cap="none" spc="300" normalizeH="0" baseline="0" noProof="0" dirty="0" err="1">
                <a:ln>
                  <a:noFill/>
                </a:ln>
                <a:solidFill>
                  <a:srgbClr val="FFC000"/>
                </a:solidFill>
                <a:effectLst/>
                <a:uLnTx/>
                <a:uFillTx/>
                <a:latin typeface="Calibri" panose="020F0502020204030204" pitchFamily="34" charset="0"/>
                <a:cs typeface="Calibri" panose="020F0502020204030204" pitchFamily="34" charset="0"/>
              </a:rPr>
              <a:t>của</a:t>
            </a:r>
            <a:r>
              <a:rPr kumimoji="0" lang="en-US" sz="4400" b="1" i="0" u="none" strike="noStrike" kern="1200" cap="none" spc="300" normalizeH="0" baseline="0" noProof="0" dirty="0">
                <a:ln>
                  <a:noFill/>
                </a:ln>
                <a:solidFill>
                  <a:srgbClr val="00B0F0"/>
                </a:solidFill>
                <a:effectLst/>
                <a:uLnTx/>
                <a:uFillTx/>
                <a:latin typeface="Calibri" panose="020F0502020204030204" pitchFamily="34" charset="0"/>
                <a:cs typeface="Calibri" panose="020F0502020204030204" pitchFamily="34" charset="0"/>
              </a:rPr>
              <a:t> </a:t>
            </a:r>
            <a:r>
              <a:rPr kumimoji="0" lang="en-US" sz="4400" b="1" i="0" u="none" strike="noStrike" kern="1200" cap="none" spc="300" normalizeH="0" baseline="0" noProof="0" dirty="0" err="1">
                <a:ln>
                  <a:noFill/>
                </a:ln>
                <a:solidFill>
                  <a:srgbClr val="FF0000"/>
                </a:solidFill>
                <a:effectLst/>
                <a:uLnTx/>
                <a:uFillTx/>
                <a:latin typeface="Calibri" panose="020F0502020204030204" pitchFamily="34" charset="0"/>
                <a:cs typeface="Calibri" panose="020F0502020204030204" pitchFamily="34" charset="0"/>
              </a:rPr>
              <a:t>giáo</a:t>
            </a:r>
            <a:r>
              <a:rPr kumimoji="0" lang="en-US" sz="4400" b="1" i="0" u="none" strike="noStrike" kern="1200" cap="none" spc="300" normalizeH="0" baseline="0" noProof="0" dirty="0">
                <a:ln>
                  <a:noFill/>
                </a:ln>
                <a:solidFill>
                  <a:srgbClr val="00B0F0"/>
                </a:solidFill>
                <a:effectLst/>
                <a:uLnTx/>
                <a:uFillTx/>
                <a:latin typeface="Calibri" panose="020F0502020204030204" pitchFamily="34" charset="0"/>
                <a:cs typeface="Calibri" panose="020F0502020204030204" pitchFamily="34" charset="0"/>
              </a:rPr>
              <a:t> </a:t>
            </a:r>
            <a:r>
              <a:rPr kumimoji="0" lang="en-US" sz="4400" b="1" i="0" u="none" strike="noStrike" kern="1200" cap="none" spc="300" normalizeH="0" baseline="0" noProof="0" dirty="0" err="1">
                <a:ln>
                  <a:noFill/>
                </a:ln>
                <a:solidFill>
                  <a:srgbClr val="7030A0"/>
                </a:solidFill>
                <a:effectLst/>
                <a:uLnTx/>
                <a:uFillTx/>
                <a:latin typeface="Calibri" panose="020F0502020204030204" pitchFamily="34" charset="0"/>
                <a:cs typeface="Calibri" panose="020F0502020204030204" pitchFamily="34" charset="0"/>
              </a:rPr>
              <a:t>viên</a:t>
            </a:r>
            <a:r>
              <a:rPr kumimoji="0" lang="en-US" sz="4400" b="1" i="0" u="none" strike="noStrike" kern="1200" cap="none" spc="300" normalizeH="0" baseline="0" noProof="0" dirty="0">
                <a:ln>
                  <a:noFill/>
                </a:ln>
                <a:solidFill>
                  <a:srgbClr val="7030A0"/>
                </a:solidFill>
                <a:effectLst/>
                <a:uLnTx/>
                <a:uFillTx/>
                <a:latin typeface="Calibri" panose="020F0502020204030204" pitchFamily="34" charset="0"/>
                <a:cs typeface="Calibri" panose="020F0502020204030204" pitchFamily="34" charset="0"/>
              </a:rPr>
              <a:t> </a:t>
            </a:r>
          </a:p>
        </p:txBody>
      </p:sp>
      <p:sp>
        <p:nvSpPr>
          <p:cNvPr id="12" name="TextBox 11">
            <a:extLst>
              <a:ext uri="{FF2B5EF4-FFF2-40B4-BE49-F238E27FC236}">
                <a16:creationId xmlns:a16="http://schemas.microsoft.com/office/drawing/2014/main" id="{A618432B-23C9-E3C2-CAAF-BD388B8AC45E}"/>
              </a:ext>
            </a:extLst>
          </p:cNvPr>
          <p:cNvSpPr txBox="1"/>
          <p:nvPr/>
        </p:nvSpPr>
        <p:spPr>
          <a:xfrm>
            <a:off x="2639803" y="1835997"/>
            <a:ext cx="1854995"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1"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Hạn</a:t>
            </a:r>
            <a:r>
              <a:rPr kumimoji="0" lang="en-US" sz="3600" b="1" i="1"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600" b="1" i="1"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chế</a:t>
            </a:r>
            <a:r>
              <a:rPr kumimoji="0" lang="en-US" sz="3600" b="1" i="1"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2214451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barn(inVertical)">
                                      <p:cBhvr>
                                        <p:cTn id="1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BCF3AA41-A554-8C6F-2D95-C26F0BCBA4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5515"/>
            <a:ext cx="12192001" cy="7625751"/>
          </a:xfrm>
          <a:prstGeom prst="rect">
            <a:avLst/>
          </a:prstGeom>
        </p:spPr>
      </p:pic>
      <p:grpSp>
        <p:nvGrpSpPr>
          <p:cNvPr id="4" name="Group 4"/>
          <p:cNvGrpSpPr/>
          <p:nvPr/>
        </p:nvGrpSpPr>
        <p:grpSpPr>
          <a:xfrm>
            <a:off x="0" y="4392606"/>
            <a:ext cx="12192000" cy="365587"/>
            <a:chOff x="0" y="0"/>
            <a:chExt cx="6186311" cy="185501"/>
          </a:xfrm>
        </p:grpSpPr>
        <p:sp>
          <p:nvSpPr>
            <p:cNvPr id="5" name="Freeform 5"/>
            <p:cNvSpPr/>
            <p:nvPr/>
          </p:nvSpPr>
          <p:spPr>
            <a:xfrm>
              <a:off x="0" y="0"/>
              <a:ext cx="6186311" cy="185501"/>
            </a:xfrm>
            <a:custGeom>
              <a:avLst/>
              <a:gdLst/>
              <a:ahLst/>
              <a:cxnLst/>
              <a:rect l="l" t="t" r="r" b="b"/>
              <a:pathLst>
                <a:path w="6186311" h="185501">
                  <a:moveTo>
                    <a:pt x="0" y="0"/>
                  </a:moveTo>
                  <a:lnTo>
                    <a:pt x="6186311" y="0"/>
                  </a:lnTo>
                  <a:lnTo>
                    <a:pt x="6186311" y="185501"/>
                  </a:lnTo>
                  <a:lnTo>
                    <a:pt x="0" y="185501"/>
                  </a:lnTo>
                  <a:close/>
                </a:path>
              </a:pathLst>
            </a:custGeom>
            <a:solidFill>
              <a:srgbClr val="C69F6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grpSp>
      <p:pic>
        <p:nvPicPr>
          <p:cNvPr id="6"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919" y="4714617"/>
            <a:ext cx="12192000" cy="3002280"/>
          </a:xfrm>
          <a:prstGeom prst="rect">
            <a:avLst/>
          </a:prstGeom>
        </p:spPr>
      </p:pic>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3956572" y="589058"/>
            <a:ext cx="4278856" cy="3214491"/>
          </a:xfrm>
          <a:prstGeom prst="rect">
            <a:avLst/>
          </a:prstGeom>
        </p:spPr>
      </p:pic>
      <p:pic>
        <p:nvPicPr>
          <p:cNvPr id="10" name="Picture 10"/>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8654570" y="527592"/>
            <a:ext cx="2624543" cy="4534847"/>
          </a:xfrm>
          <a:prstGeom prst="rect">
            <a:avLst/>
          </a:prstGeom>
        </p:spPr>
      </p:pic>
      <p:pic>
        <p:nvPicPr>
          <p:cNvPr id="11" name="Picture 11"/>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998054" y="642243"/>
            <a:ext cx="2152772" cy="2152772"/>
          </a:xfrm>
          <a:prstGeom prst="rect">
            <a:avLst/>
          </a:prstGeom>
        </p:spPr>
      </p:pic>
      <p:grpSp>
        <p:nvGrpSpPr>
          <p:cNvPr id="12" name="Group 12"/>
          <p:cNvGrpSpPr/>
          <p:nvPr/>
        </p:nvGrpSpPr>
        <p:grpSpPr>
          <a:xfrm>
            <a:off x="0" y="0"/>
            <a:ext cx="12192000" cy="300350"/>
            <a:chOff x="0" y="0"/>
            <a:chExt cx="6186311" cy="152400"/>
          </a:xfrm>
          <a:solidFill>
            <a:schemeClr val="bg1"/>
          </a:solidFill>
        </p:grpSpPr>
        <p:sp>
          <p:nvSpPr>
            <p:cNvPr id="13" name="Freeform 13"/>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gr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grpSp>
      <p:grpSp>
        <p:nvGrpSpPr>
          <p:cNvPr id="14" name="Group 14"/>
          <p:cNvGrpSpPr/>
          <p:nvPr/>
        </p:nvGrpSpPr>
        <p:grpSpPr>
          <a:xfrm rot="-5400000">
            <a:off x="-2038357" y="2053899"/>
            <a:ext cx="4377064" cy="300350"/>
            <a:chOff x="0" y="0"/>
            <a:chExt cx="2220955" cy="152400"/>
          </a:xfrm>
          <a:solidFill>
            <a:schemeClr val="bg1"/>
          </a:solidFill>
        </p:grpSpPr>
        <p:sp>
          <p:nvSpPr>
            <p:cNvPr id="15" name="Freeform 15"/>
            <p:cNvSpPr/>
            <p:nvPr/>
          </p:nvSpPr>
          <p:spPr>
            <a:xfrm>
              <a:off x="0" y="0"/>
              <a:ext cx="2220955" cy="152400"/>
            </a:xfrm>
            <a:custGeom>
              <a:avLst/>
              <a:gdLst/>
              <a:ahLst/>
              <a:cxnLst/>
              <a:rect l="l" t="t" r="r" b="b"/>
              <a:pathLst>
                <a:path w="2220955" h="152400">
                  <a:moveTo>
                    <a:pt x="0" y="0"/>
                  </a:moveTo>
                  <a:lnTo>
                    <a:pt x="2220955" y="0"/>
                  </a:lnTo>
                  <a:lnTo>
                    <a:pt x="2220955" y="152400"/>
                  </a:lnTo>
                  <a:lnTo>
                    <a:pt x="0" y="152400"/>
                  </a:lnTo>
                  <a:close/>
                </a:path>
              </a:pathLst>
            </a:custGeom>
            <a:gr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grpSp>
      <p:grpSp>
        <p:nvGrpSpPr>
          <p:cNvPr id="16" name="Group 16"/>
          <p:cNvGrpSpPr/>
          <p:nvPr/>
        </p:nvGrpSpPr>
        <p:grpSpPr>
          <a:xfrm rot="-5400000">
            <a:off x="9853293" y="2046128"/>
            <a:ext cx="4377064" cy="300350"/>
            <a:chOff x="0" y="0"/>
            <a:chExt cx="2220955" cy="152400"/>
          </a:xfrm>
          <a:solidFill>
            <a:schemeClr val="bg1"/>
          </a:solidFill>
        </p:grpSpPr>
        <p:sp>
          <p:nvSpPr>
            <p:cNvPr id="17" name="Freeform 17"/>
            <p:cNvSpPr/>
            <p:nvPr/>
          </p:nvSpPr>
          <p:spPr>
            <a:xfrm>
              <a:off x="0" y="0"/>
              <a:ext cx="2220955" cy="152400"/>
            </a:xfrm>
            <a:custGeom>
              <a:avLst/>
              <a:gdLst/>
              <a:ahLst/>
              <a:cxnLst/>
              <a:rect l="l" t="t" r="r" b="b"/>
              <a:pathLst>
                <a:path w="2220955" h="152400">
                  <a:moveTo>
                    <a:pt x="0" y="0"/>
                  </a:moveTo>
                  <a:lnTo>
                    <a:pt x="2220955" y="0"/>
                  </a:lnTo>
                  <a:lnTo>
                    <a:pt x="2220955" y="152400"/>
                  </a:lnTo>
                  <a:lnTo>
                    <a:pt x="0" y="152400"/>
                  </a:lnTo>
                  <a:close/>
                </a:path>
              </a:pathLst>
            </a:custGeom>
            <a:gr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grpSp>
      <p:pic>
        <p:nvPicPr>
          <p:cNvPr id="18" name="Picture 18"/>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11076811" y="2561465"/>
            <a:ext cx="1423035" cy="2743200"/>
          </a:xfrm>
          <a:prstGeom prst="rect">
            <a:avLst/>
          </a:prstGeom>
        </p:spPr>
      </p:pic>
      <p:sp>
        <p:nvSpPr>
          <p:cNvPr id="25" name="TextBox 24">
            <a:extLst>
              <a:ext uri="{FF2B5EF4-FFF2-40B4-BE49-F238E27FC236}">
                <a16:creationId xmlns:a16="http://schemas.microsoft.com/office/drawing/2014/main" id="{75CBA1F4-EBAE-BA6D-89F5-0FF94B6E5ECD}"/>
              </a:ext>
            </a:extLst>
          </p:cNvPr>
          <p:cNvSpPr txBox="1"/>
          <p:nvPr/>
        </p:nvSpPr>
        <p:spPr>
          <a:xfrm>
            <a:off x="4175807" y="889407"/>
            <a:ext cx="4044428"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rPr>
              <a:t>Góc tuyên dương</a:t>
            </a:r>
            <a:endParaRPr kumimoji="0" lang="en-US" sz="48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pic>
        <p:nvPicPr>
          <p:cNvPr id="29" name="Picture 28">
            <a:extLst>
              <a:ext uri="{FF2B5EF4-FFF2-40B4-BE49-F238E27FC236}">
                <a16:creationId xmlns:a16="http://schemas.microsoft.com/office/drawing/2014/main" id="{31435BBD-166A-6D07-1D04-C2CB60299935}"/>
              </a:ext>
            </a:extLst>
          </p:cNvPr>
          <p:cNvPicPr>
            <a:picLocks noChangeAspect="1"/>
          </p:cNvPicPr>
          <p:nvPr/>
        </p:nvPicPr>
        <p:blipFill rotWithShape="1">
          <a:blip r:embed="rId13">
            <a:extLst>
              <a:ext uri="{BEBA8EAE-BF5A-486C-A8C5-ECC9F3942E4B}">
                <a14:imgProps xmlns:a14="http://schemas.microsoft.com/office/drawing/2010/main">
                  <a14:imgLayer r:embed="rId14">
                    <a14:imgEffect>
                      <a14:backgroundRemoval t="9434" b="95126" l="3302" r="30566">
                        <a14:foregroundMark x1="16132" y1="92453" x2="16132" y2="92453"/>
                        <a14:foregroundMark x1="17075" y1="95283" x2="17075" y2="95283"/>
                        <a14:foregroundMark x1="30566" y1="40094" x2="30566" y2="40094"/>
                        <a14:backgroundMark x1="23396" y1="77987" x2="23396" y2="77987"/>
                      </a14:backgroundRemoval>
                    </a14:imgEffect>
                  </a14:imgLayer>
                </a14:imgProps>
              </a:ext>
              <a:ext uri="{28A0092B-C50C-407E-A947-70E740481C1C}">
                <a14:useLocalDpi xmlns:a14="http://schemas.microsoft.com/office/drawing/2010/main" val="0"/>
              </a:ext>
            </a:extLst>
          </a:blip>
          <a:srcRect r="66680" b="1155"/>
          <a:stretch/>
        </p:blipFill>
        <p:spPr>
          <a:xfrm>
            <a:off x="-325755" y="1511343"/>
            <a:ext cx="3003870" cy="5346657"/>
          </a:xfrm>
          <a:prstGeom prst="rect">
            <a:avLst/>
          </a:prstGeom>
        </p:spPr>
      </p:pic>
      <p:pic>
        <p:nvPicPr>
          <p:cNvPr id="33" name="Picture 32">
            <a:extLst>
              <a:ext uri="{FF2B5EF4-FFF2-40B4-BE49-F238E27FC236}">
                <a16:creationId xmlns:a16="http://schemas.microsoft.com/office/drawing/2014/main" id="{F72346FB-78BB-CB47-116B-16836250EDFB}"/>
              </a:ext>
            </a:extLst>
          </p:cNvPr>
          <p:cNvPicPr>
            <a:picLocks noChangeAspect="1"/>
          </p:cNvPicPr>
          <p:nvPr/>
        </p:nvPicPr>
        <p:blipFill rotWithShape="1">
          <a:blip r:embed="rId15">
            <a:extLst>
              <a:ext uri="{BEBA8EAE-BF5A-486C-A8C5-ECC9F3942E4B}">
                <a14:imgProps xmlns:a14="http://schemas.microsoft.com/office/drawing/2010/main">
                  <a14:imgLayer r:embed="rId14">
                    <a14:imgEffect>
                      <a14:backgroundRemoval t="9906" b="94182" l="69906" r="96604">
                        <a14:foregroundMark x1="69906" y1="42138" x2="69906" y2="42138"/>
                        <a14:foregroundMark x1="82264" y1="94182" x2="82264" y2="94182"/>
                      </a14:backgroundRemoval>
                    </a14:imgEffect>
                  </a14:imgLayer>
                </a14:imgProps>
              </a:ext>
              <a:ext uri="{28A0092B-C50C-407E-A947-70E740481C1C}">
                <a14:useLocalDpi xmlns:a14="http://schemas.microsoft.com/office/drawing/2010/main" val="0"/>
              </a:ext>
            </a:extLst>
          </a:blip>
          <a:srcRect l="67732" t="-1" b="-5412"/>
          <a:stretch/>
        </p:blipFill>
        <p:spPr>
          <a:xfrm>
            <a:off x="9684174" y="1040032"/>
            <a:ext cx="2964268" cy="5810197"/>
          </a:xfrm>
          <a:prstGeom prst="rect">
            <a:avLst/>
          </a:prstGeom>
        </p:spPr>
      </p:pic>
      <p:sp>
        <p:nvSpPr>
          <p:cNvPr id="9" name="Oval 8">
            <a:extLst>
              <a:ext uri="{FF2B5EF4-FFF2-40B4-BE49-F238E27FC236}">
                <a16:creationId xmlns:a16="http://schemas.microsoft.com/office/drawing/2014/main" id="{3F792E67-266E-7401-C15F-5ACC3C9A737E}"/>
              </a:ext>
            </a:extLst>
          </p:cNvPr>
          <p:cNvSpPr/>
          <p:nvPr/>
        </p:nvSpPr>
        <p:spPr>
          <a:xfrm>
            <a:off x="2076540" y="4437292"/>
            <a:ext cx="2575606" cy="1892057"/>
          </a:xfrm>
          <a:prstGeom prst="ellipse">
            <a:avLst/>
          </a:prstGeom>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sp>
        <p:nvSpPr>
          <p:cNvPr id="24" name="TextBox 23">
            <a:extLst>
              <a:ext uri="{FF2B5EF4-FFF2-40B4-BE49-F238E27FC236}">
                <a16:creationId xmlns:a16="http://schemas.microsoft.com/office/drawing/2014/main" id="{64B02824-D09E-40D9-5968-D6CC35DBC647}"/>
              </a:ext>
            </a:extLst>
          </p:cNvPr>
          <p:cNvSpPr txBox="1"/>
          <p:nvPr/>
        </p:nvSpPr>
        <p:spPr>
          <a:xfrm>
            <a:off x="1817834" y="4740165"/>
            <a:ext cx="3042839"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Dũng</a:t>
            </a:r>
            <a:r>
              <a:rPr kumimoji="0" lang="en-US" sz="36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sĩ</a:t>
            </a:r>
            <a:r>
              <a:rPr kumimoji="0" lang="en-US" sz="36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giải</a:t>
            </a:r>
            <a:r>
              <a:rPr kumimoji="0" lang="en-US" sz="36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Toán</a:t>
            </a:r>
            <a:endParaRPr kumimoji="0" lang="en-US" sz="36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
        <p:nvSpPr>
          <p:cNvPr id="28" name="Oval 27">
            <a:extLst>
              <a:ext uri="{FF2B5EF4-FFF2-40B4-BE49-F238E27FC236}">
                <a16:creationId xmlns:a16="http://schemas.microsoft.com/office/drawing/2014/main" id="{F6E7B664-9674-45E3-612F-175D66DDE637}"/>
              </a:ext>
            </a:extLst>
          </p:cNvPr>
          <p:cNvSpPr/>
          <p:nvPr/>
        </p:nvSpPr>
        <p:spPr>
          <a:xfrm>
            <a:off x="7638531" y="4511646"/>
            <a:ext cx="2575606" cy="1892057"/>
          </a:xfrm>
          <a:prstGeom prst="ellipse">
            <a:avLst/>
          </a:prstGeom>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sp>
        <p:nvSpPr>
          <p:cNvPr id="27" name="TextBox 26">
            <a:extLst>
              <a:ext uri="{FF2B5EF4-FFF2-40B4-BE49-F238E27FC236}">
                <a16:creationId xmlns:a16="http://schemas.microsoft.com/office/drawing/2014/main" id="{B32784C5-D661-ADC1-5015-A7F4A54D9D24}"/>
              </a:ext>
            </a:extLst>
          </p:cNvPr>
          <p:cNvSpPr txBox="1"/>
          <p:nvPr/>
        </p:nvSpPr>
        <p:spPr>
          <a:xfrm>
            <a:off x="7404914" y="4857509"/>
            <a:ext cx="3042839"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Dũng</a:t>
            </a:r>
            <a:r>
              <a:rPr kumimoji="0" lang="en-US" sz="36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sĩ</a:t>
            </a:r>
            <a:r>
              <a:rPr kumimoji="0" lang="en-US" sz="36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giải</a:t>
            </a:r>
            <a:r>
              <a:rPr kumimoji="0" lang="en-US" sz="36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Toán</a:t>
            </a:r>
            <a:endParaRPr kumimoji="0" lang="en-US" sz="36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64417137"/>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580">
                                          <p:stCondLst>
                                            <p:cond delay="0"/>
                                          </p:stCondLst>
                                        </p:cTn>
                                        <p:tgtEl>
                                          <p:spTgt spid="25"/>
                                        </p:tgtEl>
                                      </p:cBhvr>
                                    </p:animEffect>
                                    <p:anim calcmode="lin" valueType="num">
                                      <p:cBhvr>
                                        <p:cTn id="8"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13" dur="26">
                                          <p:stCondLst>
                                            <p:cond delay="650"/>
                                          </p:stCondLst>
                                        </p:cTn>
                                        <p:tgtEl>
                                          <p:spTgt spid="25"/>
                                        </p:tgtEl>
                                      </p:cBhvr>
                                      <p:to x="100000" y="60000"/>
                                    </p:animScale>
                                    <p:animScale>
                                      <p:cBhvr>
                                        <p:cTn id="14" dur="166" decel="50000">
                                          <p:stCondLst>
                                            <p:cond delay="676"/>
                                          </p:stCondLst>
                                        </p:cTn>
                                        <p:tgtEl>
                                          <p:spTgt spid="25"/>
                                        </p:tgtEl>
                                      </p:cBhvr>
                                      <p:to x="100000" y="100000"/>
                                    </p:animScale>
                                    <p:animScale>
                                      <p:cBhvr>
                                        <p:cTn id="15" dur="26">
                                          <p:stCondLst>
                                            <p:cond delay="1312"/>
                                          </p:stCondLst>
                                        </p:cTn>
                                        <p:tgtEl>
                                          <p:spTgt spid="25"/>
                                        </p:tgtEl>
                                      </p:cBhvr>
                                      <p:to x="100000" y="80000"/>
                                    </p:animScale>
                                    <p:animScale>
                                      <p:cBhvr>
                                        <p:cTn id="16" dur="166" decel="50000">
                                          <p:stCondLst>
                                            <p:cond delay="1338"/>
                                          </p:stCondLst>
                                        </p:cTn>
                                        <p:tgtEl>
                                          <p:spTgt spid="25"/>
                                        </p:tgtEl>
                                      </p:cBhvr>
                                      <p:to x="100000" y="100000"/>
                                    </p:animScale>
                                    <p:animScale>
                                      <p:cBhvr>
                                        <p:cTn id="17" dur="26">
                                          <p:stCondLst>
                                            <p:cond delay="1642"/>
                                          </p:stCondLst>
                                        </p:cTn>
                                        <p:tgtEl>
                                          <p:spTgt spid="25"/>
                                        </p:tgtEl>
                                      </p:cBhvr>
                                      <p:to x="100000" y="90000"/>
                                    </p:animScale>
                                    <p:animScale>
                                      <p:cBhvr>
                                        <p:cTn id="18" dur="166" decel="50000">
                                          <p:stCondLst>
                                            <p:cond delay="1668"/>
                                          </p:stCondLst>
                                        </p:cTn>
                                        <p:tgtEl>
                                          <p:spTgt spid="25"/>
                                        </p:tgtEl>
                                      </p:cBhvr>
                                      <p:to x="100000" y="100000"/>
                                    </p:animScale>
                                    <p:animScale>
                                      <p:cBhvr>
                                        <p:cTn id="19" dur="26">
                                          <p:stCondLst>
                                            <p:cond delay="1808"/>
                                          </p:stCondLst>
                                        </p:cTn>
                                        <p:tgtEl>
                                          <p:spTgt spid="25"/>
                                        </p:tgtEl>
                                      </p:cBhvr>
                                      <p:to x="100000" y="95000"/>
                                    </p:animScale>
                                    <p:animScale>
                                      <p:cBhvr>
                                        <p:cTn id="20" dur="166" decel="50000">
                                          <p:stCondLst>
                                            <p:cond delay="1834"/>
                                          </p:stCondLst>
                                        </p:cTn>
                                        <p:tgtEl>
                                          <p:spTgt spid="25"/>
                                        </p:tgtEl>
                                      </p:cBhvr>
                                      <p:to x="100000" y="100000"/>
                                    </p:animScale>
                                  </p:childTnLst>
                                </p:cTn>
                              </p:par>
                              <p:par>
                                <p:cTn id="21" presetID="16" presetClass="entr" presetSubtype="21" fill="hold" grpId="0" nodeType="with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barn(inVertical)">
                                      <p:cBhvr>
                                        <p:cTn id="23" dur="500"/>
                                        <p:tgtEl>
                                          <p:spTgt spid="24"/>
                                        </p:tgtEl>
                                      </p:cBhvr>
                                    </p:animEffect>
                                  </p:childTnLst>
                                </p:cTn>
                              </p:par>
                              <p:par>
                                <p:cTn id="24" presetID="26" presetClass="emph" presetSubtype="0" fill="hold" grpId="1" nodeType="withEffect">
                                  <p:stCondLst>
                                    <p:cond delay="0"/>
                                  </p:stCondLst>
                                  <p:childTnLst>
                                    <p:animEffect transition="out" filter="fade">
                                      <p:cBhvr>
                                        <p:cTn id="25" dur="500" tmFilter="0, 0; .2, .5; .8, .5; 1, 0"/>
                                        <p:tgtEl>
                                          <p:spTgt spid="24"/>
                                        </p:tgtEl>
                                      </p:cBhvr>
                                    </p:animEffect>
                                    <p:animScale>
                                      <p:cBhvr>
                                        <p:cTn id="26" dur="250" autoRev="1" fill="hold"/>
                                        <p:tgtEl>
                                          <p:spTgt spid="24"/>
                                        </p:tgtEl>
                                      </p:cBhvr>
                                      <p:by x="105000" y="105000"/>
                                    </p:animScale>
                                  </p:childTnLst>
                                </p:cTn>
                              </p:par>
                              <p:par>
                                <p:cTn id="27" presetID="16" presetClass="entr" presetSubtype="21" fill="hold" grpId="0" nodeType="with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barn(inVertical)">
                                      <p:cBhvr>
                                        <p:cTn id="29" dur="500"/>
                                        <p:tgtEl>
                                          <p:spTgt spid="27"/>
                                        </p:tgtEl>
                                      </p:cBhvr>
                                    </p:animEffect>
                                  </p:childTnLst>
                                </p:cTn>
                              </p:par>
                              <p:par>
                                <p:cTn id="30" presetID="26" presetClass="emph" presetSubtype="0" fill="hold" grpId="1" nodeType="withEffect">
                                  <p:stCondLst>
                                    <p:cond delay="0"/>
                                  </p:stCondLst>
                                  <p:childTnLst>
                                    <p:animEffect transition="out" filter="fade">
                                      <p:cBhvr>
                                        <p:cTn id="31" dur="500" tmFilter="0, 0; .2, .5; .8, .5; 1, 0"/>
                                        <p:tgtEl>
                                          <p:spTgt spid="27"/>
                                        </p:tgtEl>
                                      </p:cBhvr>
                                    </p:animEffect>
                                    <p:animScale>
                                      <p:cBhvr>
                                        <p:cTn id="32" dur="250" autoRev="1" fill="hold"/>
                                        <p:tgtEl>
                                          <p:spTgt spid="2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4" grpId="0"/>
      <p:bldP spid="24" grpId="1"/>
      <p:bldP spid="27" grpId="0"/>
      <p:bldP spid="27" grpId="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6">
            <a:extLst>
              <a:ext uri="{FF2B5EF4-FFF2-40B4-BE49-F238E27FC236}">
                <a16:creationId xmlns:a16="http://schemas.microsoft.com/office/drawing/2014/main" id="{D66B3EAB-2A37-DFC4-B39A-4C65C8238AF4}"/>
              </a:ext>
            </a:extLst>
          </p:cNvPr>
          <p:cNvSpPr/>
          <p:nvPr/>
        </p:nvSpPr>
        <p:spPr>
          <a:xfrm>
            <a:off x="494886" y="629064"/>
            <a:ext cx="11202228" cy="5599872"/>
          </a:xfrm>
          <a:custGeom>
            <a:avLst/>
            <a:gdLst>
              <a:gd name="connsiteX0" fmla="*/ 0 w 11202228"/>
              <a:gd name="connsiteY0" fmla="*/ 933331 h 5599872"/>
              <a:gd name="connsiteX1" fmla="*/ 933331 w 11202228"/>
              <a:gd name="connsiteY1" fmla="*/ 0 h 5599872"/>
              <a:gd name="connsiteX2" fmla="*/ 1236737 w 11202228"/>
              <a:gd name="connsiteY2" fmla="*/ 0 h 5599872"/>
              <a:gd name="connsiteX3" fmla="*/ 1540143 w 11202228"/>
              <a:gd name="connsiteY3" fmla="*/ 0 h 5599872"/>
              <a:gd name="connsiteX4" fmla="*/ 1936904 w 11202228"/>
              <a:gd name="connsiteY4" fmla="*/ 0 h 5599872"/>
              <a:gd name="connsiteX5" fmla="*/ 2240310 w 11202228"/>
              <a:gd name="connsiteY5" fmla="*/ 0 h 5599872"/>
              <a:gd name="connsiteX6" fmla="*/ 2917139 w 11202228"/>
              <a:gd name="connsiteY6" fmla="*/ 0 h 5599872"/>
              <a:gd name="connsiteX7" fmla="*/ 3313900 w 11202228"/>
              <a:gd name="connsiteY7" fmla="*/ 0 h 5599872"/>
              <a:gd name="connsiteX8" fmla="*/ 4084085 w 11202228"/>
              <a:gd name="connsiteY8" fmla="*/ 0 h 5599872"/>
              <a:gd name="connsiteX9" fmla="*/ 4480846 w 11202228"/>
              <a:gd name="connsiteY9" fmla="*/ 0 h 5599872"/>
              <a:gd name="connsiteX10" fmla="*/ 4877608 w 11202228"/>
              <a:gd name="connsiteY10" fmla="*/ 0 h 5599872"/>
              <a:gd name="connsiteX11" fmla="*/ 5181014 w 11202228"/>
              <a:gd name="connsiteY11" fmla="*/ 0 h 5599872"/>
              <a:gd name="connsiteX12" fmla="*/ 5671131 w 11202228"/>
              <a:gd name="connsiteY12" fmla="*/ 0 h 5599872"/>
              <a:gd name="connsiteX13" fmla="*/ 6161248 w 11202228"/>
              <a:gd name="connsiteY13" fmla="*/ 0 h 5599872"/>
              <a:gd name="connsiteX14" fmla="*/ 6651365 w 11202228"/>
              <a:gd name="connsiteY14" fmla="*/ 0 h 5599872"/>
              <a:gd name="connsiteX15" fmla="*/ 7328194 w 11202228"/>
              <a:gd name="connsiteY15" fmla="*/ 0 h 5599872"/>
              <a:gd name="connsiteX16" fmla="*/ 7724955 w 11202228"/>
              <a:gd name="connsiteY16" fmla="*/ 0 h 5599872"/>
              <a:gd name="connsiteX17" fmla="*/ 8308428 w 11202228"/>
              <a:gd name="connsiteY17" fmla="*/ 0 h 5599872"/>
              <a:gd name="connsiteX18" fmla="*/ 8705190 w 11202228"/>
              <a:gd name="connsiteY18" fmla="*/ 0 h 5599872"/>
              <a:gd name="connsiteX19" fmla="*/ 9475374 w 11202228"/>
              <a:gd name="connsiteY19" fmla="*/ 0 h 5599872"/>
              <a:gd name="connsiteX20" fmla="*/ 10268897 w 11202228"/>
              <a:gd name="connsiteY20" fmla="*/ 0 h 5599872"/>
              <a:gd name="connsiteX21" fmla="*/ 11202228 w 11202228"/>
              <a:gd name="connsiteY21" fmla="*/ 933331 h 5599872"/>
              <a:gd name="connsiteX22" fmla="*/ 11202228 w 11202228"/>
              <a:gd name="connsiteY22" fmla="*/ 1466647 h 5599872"/>
              <a:gd name="connsiteX23" fmla="*/ 11202228 w 11202228"/>
              <a:gd name="connsiteY23" fmla="*/ 1999962 h 5599872"/>
              <a:gd name="connsiteX24" fmla="*/ 11202228 w 11202228"/>
              <a:gd name="connsiteY24" fmla="*/ 2458614 h 5599872"/>
              <a:gd name="connsiteX25" fmla="*/ 11202228 w 11202228"/>
              <a:gd name="connsiteY25" fmla="*/ 2917265 h 5599872"/>
              <a:gd name="connsiteX26" fmla="*/ 11202228 w 11202228"/>
              <a:gd name="connsiteY26" fmla="*/ 3375917 h 5599872"/>
              <a:gd name="connsiteX27" fmla="*/ 11202228 w 11202228"/>
              <a:gd name="connsiteY27" fmla="*/ 3909233 h 5599872"/>
              <a:gd name="connsiteX28" fmla="*/ 11202228 w 11202228"/>
              <a:gd name="connsiteY28" fmla="*/ 4666541 h 5599872"/>
              <a:gd name="connsiteX29" fmla="*/ 10268897 w 11202228"/>
              <a:gd name="connsiteY29" fmla="*/ 5599872 h 5599872"/>
              <a:gd name="connsiteX30" fmla="*/ 9498713 w 11202228"/>
              <a:gd name="connsiteY30" fmla="*/ 5599872 h 5599872"/>
              <a:gd name="connsiteX31" fmla="*/ 8728529 w 11202228"/>
              <a:gd name="connsiteY31" fmla="*/ 5599872 h 5599872"/>
              <a:gd name="connsiteX32" fmla="*/ 8145056 w 11202228"/>
              <a:gd name="connsiteY32" fmla="*/ 5599872 h 5599872"/>
              <a:gd name="connsiteX33" fmla="*/ 7654939 w 11202228"/>
              <a:gd name="connsiteY33" fmla="*/ 5599872 h 5599872"/>
              <a:gd name="connsiteX34" fmla="*/ 7351533 w 11202228"/>
              <a:gd name="connsiteY34" fmla="*/ 5599872 h 5599872"/>
              <a:gd name="connsiteX35" fmla="*/ 6581348 w 11202228"/>
              <a:gd name="connsiteY35" fmla="*/ 5599872 h 5599872"/>
              <a:gd name="connsiteX36" fmla="*/ 6277943 w 11202228"/>
              <a:gd name="connsiteY36" fmla="*/ 5599872 h 5599872"/>
              <a:gd name="connsiteX37" fmla="*/ 5601114 w 11202228"/>
              <a:gd name="connsiteY37" fmla="*/ 5599872 h 5599872"/>
              <a:gd name="connsiteX38" fmla="*/ 5110997 w 11202228"/>
              <a:gd name="connsiteY38" fmla="*/ 5599872 h 5599872"/>
              <a:gd name="connsiteX39" fmla="*/ 4714235 w 11202228"/>
              <a:gd name="connsiteY39" fmla="*/ 5599872 h 5599872"/>
              <a:gd name="connsiteX40" fmla="*/ 4224118 w 11202228"/>
              <a:gd name="connsiteY40" fmla="*/ 5599872 h 5599872"/>
              <a:gd name="connsiteX41" fmla="*/ 3547289 w 11202228"/>
              <a:gd name="connsiteY41" fmla="*/ 5599872 h 5599872"/>
              <a:gd name="connsiteX42" fmla="*/ 2870461 w 11202228"/>
              <a:gd name="connsiteY42" fmla="*/ 5599872 h 5599872"/>
              <a:gd name="connsiteX43" fmla="*/ 2380344 w 11202228"/>
              <a:gd name="connsiteY43" fmla="*/ 5599872 h 5599872"/>
              <a:gd name="connsiteX44" fmla="*/ 1890227 w 11202228"/>
              <a:gd name="connsiteY44" fmla="*/ 5599872 h 5599872"/>
              <a:gd name="connsiteX45" fmla="*/ 933331 w 11202228"/>
              <a:gd name="connsiteY45" fmla="*/ 5599872 h 5599872"/>
              <a:gd name="connsiteX46" fmla="*/ 0 w 11202228"/>
              <a:gd name="connsiteY46" fmla="*/ 4666541 h 5599872"/>
              <a:gd name="connsiteX47" fmla="*/ 0 w 11202228"/>
              <a:gd name="connsiteY47" fmla="*/ 4095893 h 5599872"/>
              <a:gd name="connsiteX48" fmla="*/ 0 w 11202228"/>
              <a:gd name="connsiteY48" fmla="*/ 3674574 h 5599872"/>
              <a:gd name="connsiteX49" fmla="*/ 0 w 11202228"/>
              <a:gd name="connsiteY49" fmla="*/ 3066594 h 5599872"/>
              <a:gd name="connsiteX50" fmla="*/ 0 w 11202228"/>
              <a:gd name="connsiteY50" fmla="*/ 2570610 h 5599872"/>
              <a:gd name="connsiteX51" fmla="*/ 0 w 11202228"/>
              <a:gd name="connsiteY51" fmla="*/ 1999962 h 5599872"/>
              <a:gd name="connsiteX52" fmla="*/ 0 w 11202228"/>
              <a:gd name="connsiteY52" fmla="*/ 1541311 h 5599872"/>
              <a:gd name="connsiteX53" fmla="*/ 0 w 11202228"/>
              <a:gd name="connsiteY53" fmla="*/ 933331 h 5599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1202228" h="5599872" fill="none" extrusionOk="0">
                <a:moveTo>
                  <a:pt x="0" y="933331"/>
                </a:moveTo>
                <a:cubicBezTo>
                  <a:pt x="-67721" y="454835"/>
                  <a:pt x="436659" y="-66772"/>
                  <a:pt x="933331" y="0"/>
                </a:cubicBezTo>
                <a:cubicBezTo>
                  <a:pt x="1014652" y="-22345"/>
                  <a:pt x="1145125" y="838"/>
                  <a:pt x="1236737" y="0"/>
                </a:cubicBezTo>
                <a:cubicBezTo>
                  <a:pt x="1328349" y="-838"/>
                  <a:pt x="1393157" y="16195"/>
                  <a:pt x="1540143" y="0"/>
                </a:cubicBezTo>
                <a:cubicBezTo>
                  <a:pt x="1687129" y="-16195"/>
                  <a:pt x="1813676" y="7378"/>
                  <a:pt x="1936904" y="0"/>
                </a:cubicBezTo>
                <a:cubicBezTo>
                  <a:pt x="2060132" y="-7378"/>
                  <a:pt x="2164461" y="21834"/>
                  <a:pt x="2240310" y="0"/>
                </a:cubicBezTo>
                <a:cubicBezTo>
                  <a:pt x="2316159" y="-21834"/>
                  <a:pt x="2650626" y="15392"/>
                  <a:pt x="2917139" y="0"/>
                </a:cubicBezTo>
                <a:cubicBezTo>
                  <a:pt x="3183652" y="-15392"/>
                  <a:pt x="3149937" y="8919"/>
                  <a:pt x="3313900" y="0"/>
                </a:cubicBezTo>
                <a:cubicBezTo>
                  <a:pt x="3477863" y="-8919"/>
                  <a:pt x="3753970" y="42347"/>
                  <a:pt x="4084085" y="0"/>
                </a:cubicBezTo>
                <a:cubicBezTo>
                  <a:pt x="4414200" y="-42347"/>
                  <a:pt x="4284142" y="33920"/>
                  <a:pt x="4480846" y="0"/>
                </a:cubicBezTo>
                <a:cubicBezTo>
                  <a:pt x="4677550" y="-33920"/>
                  <a:pt x="4795869" y="38801"/>
                  <a:pt x="4877608" y="0"/>
                </a:cubicBezTo>
                <a:cubicBezTo>
                  <a:pt x="4959347" y="-38801"/>
                  <a:pt x="5042298" y="11914"/>
                  <a:pt x="5181014" y="0"/>
                </a:cubicBezTo>
                <a:cubicBezTo>
                  <a:pt x="5319730" y="-11914"/>
                  <a:pt x="5493273" y="3128"/>
                  <a:pt x="5671131" y="0"/>
                </a:cubicBezTo>
                <a:cubicBezTo>
                  <a:pt x="5848989" y="-3128"/>
                  <a:pt x="6041790" y="10741"/>
                  <a:pt x="6161248" y="0"/>
                </a:cubicBezTo>
                <a:cubicBezTo>
                  <a:pt x="6280706" y="-10741"/>
                  <a:pt x="6513769" y="53739"/>
                  <a:pt x="6651365" y="0"/>
                </a:cubicBezTo>
                <a:cubicBezTo>
                  <a:pt x="6788961" y="-53739"/>
                  <a:pt x="7020297" y="50046"/>
                  <a:pt x="7328194" y="0"/>
                </a:cubicBezTo>
                <a:cubicBezTo>
                  <a:pt x="7636091" y="-50046"/>
                  <a:pt x="7599664" y="15616"/>
                  <a:pt x="7724955" y="0"/>
                </a:cubicBezTo>
                <a:cubicBezTo>
                  <a:pt x="7850246" y="-15616"/>
                  <a:pt x="8041517" y="33004"/>
                  <a:pt x="8308428" y="0"/>
                </a:cubicBezTo>
                <a:cubicBezTo>
                  <a:pt x="8575339" y="-33004"/>
                  <a:pt x="8558442" y="28001"/>
                  <a:pt x="8705190" y="0"/>
                </a:cubicBezTo>
                <a:cubicBezTo>
                  <a:pt x="8851938" y="-28001"/>
                  <a:pt x="9256780" y="61378"/>
                  <a:pt x="9475374" y="0"/>
                </a:cubicBezTo>
                <a:cubicBezTo>
                  <a:pt x="9693968" y="-61378"/>
                  <a:pt x="9990325" y="75476"/>
                  <a:pt x="10268897" y="0"/>
                </a:cubicBezTo>
                <a:cubicBezTo>
                  <a:pt x="10804429" y="-5660"/>
                  <a:pt x="11234497" y="313088"/>
                  <a:pt x="11202228" y="933331"/>
                </a:cubicBezTo>
                <a:cubicBezTo>
                  <a:pt x="11222448" y="1168463"/>
                  <a:pt x="11173973" y="1266246"/>
                  <a:pt x="11202228" y="1466647"/>
                </a:cubicBezTo>
                <a:cubicBezTo>
                  <a:pt x="11230483" y="1667048"/>
                  <a:pt x="11167872" y="1829431"/>
                  <a:pt x="11202228" y="1999962"/>
                </a:cubicBezTo>
                <a:cubicBezTo>
                  <a:pt x="11236584" y="2170494"/>
                  <a:pt x="11164449" y="2249430"/>
                  <a:pt x="11202228" y="2458614"/>
                </a:cubicBezTo>
                <a:cubicBezTo>
                  <a:pt x="11240007" y="2667798"/>
                  <a:pt x="11180589" y="2778098"/>
                  <a:pt x="11202228" y="2917265"/>
                </a:cubicBezTo>
                <a:cubicBezTo>
                  <a:pt x="11223867" y="3056432"/>
                  <a:pt x="11149466" y="3243322"/>
                  <a:pt x="11202228" y="3375917"/>
                </a:cubicBezTo>
                <a:cubicBezTo>
                  <a:pt x="11254990" y="3508512"/>
                  <a:pt x="11148524" y="3798166"/>
                  <a:pt x="11202228" y="3909233"/>
                </a:cubicBezTo>
                <a:cubicBezTo>
                  <a:pt x="11255932" y="4020300"/>
                  <a:pt x="11136583" y="4344683"/>
                  <a:pt x="11202228" y="4666541"/>
                </a:cubicBezTo>
                <a:cubicBezTo>
                  <a:pt x="11205721" y="5163245"/>
                  <a:pt x="10736371" y="5634442"/>
                  <a:pt x="10268897" y="5599872"/>
                </a:cubicBezTo>
                <a:cubicBezTo>
                  <a:pt x="10050640" y="5611242"/>
                  <a:pt x="9704967" y="5578788"/>
                  <a:pt x="9498713" y="5599872"/>
                </a:cubicBezTo>
                <a:cubicBezTo>
                  <a:pt x="9292459" y="5620956"/>
                  <a:pt x="9043514" y="5552377"/>
                  <a:pt x="8728529" y="5599872"/>
                </a:cubicBezTo>
                <a:cubicBezTo>
                  <a:pt x="8413544" y="5647367"/>
                  <a:pt x="8299000" y="5558908"/>
                  <a:pt x="8145056" y="5599872"/>
                </a:cubicBezTo>
                <a:cubicBezTo>
                  <a:pt x="7991112" y="5640836"/>
                  <a:pt x="7893856" y="5573521"/>
                  <a:pt x="7654939" y="5599872"/>
                </a:cubicBezTo>
                <a:cubicBezTo>
                  <a:pt x="7416022" y="5626223"/>
                  <a:pt x="7464701" y="5575776"/>
                  <a:pt x="7351533" y="5599872"/>
                </a:cubicBezTo>
                <a:cubicBezTo>
                  <a:pt x="7238365" y="5623968"/>
                  <a:pt x="6890304" y="5572287"/>
                  <a:pt x="6581348" y="5599872"/>
                </a:cubicBezTo>
                <a:cubicBezTo>
                  <a:pt x="6272392" y="5627457"/>
                  <a:pt x="6397167" y="5576918"/>
                  <a:pt x="6277943" y="5599872"/>
                </a:cubicBezTo>
                <a:cubicBezTo>
                  <a:pt x="6158719" y="5622826"/>
                  <a:pt x="5788450" y="5557569"/>
                  <a:pt x="5601114" y="5599872"/>
                </a:cubicBezTo>
                <a:cubicBezTo>
                  <a:pt x="5413778" y="5642175"/>
                  <a:pt x="5276114" y="5573744"/>
                  <a:pt x="5110997" y="5599872"/>
                </a:cubicBezTo>
                <a:cubicBezTo>
                  <a:pt x="4945880" y="5626000"/>
                  <a:pt x="4887268" y="5561316"/>
                  <a:pt x="4714235" y="5599872"/>
                </a:cubicBezTo>
                <a:cubicBezTo>
                  <a:pt x="4541202" y="5638428"/>
                  <a:pt x="4458539" y="5566650"/>
                  <a:pt x="4224118" y="5599872"/>
                </a:cubicBezTo>
                <a:cubicBezTo>
                  <a:pt x="3989697" y="5633094"/>
                  <a:pt x="3884475" y="5564118"/>
                  <a:pt x="3547289" y="5599872"/>
                </a:cubicBezTo>
                <a:cubicBezTo>
                  <a:pt x="3210103" y="5635626"/>
                  <a:pt x="3105920" y="5537418"/>
                  <a:pt x="2870461" y="5599872"/>
                </a:cubicBezTo>
                <a:cubicBezTo>
                  <a:pt x="2635002" y="5662326"/>
                  <a:pt x="2585567" y="5549490"/>
                  <a:pt x="2380344" y="5599872"/>
                </a:cubicBezTo>
                <a:cubicBezTo>
                  <a:pt x="2175121" y="5650254"/>
                  <a:pt x="2054320" y="5565560"/>
                  <a:pt x="1890227" y="5599872"/>
                </a:cubicBezTo>
                <a:cubicBezTo>
                  <a:pt x="1726134" y="5634184"/>
                  <a:pt x="1125359" y="5556935"/>
                  <a:pt x="933331" y="5599872"/>
                </a:cubicBezTo>
                <a:cubicBezTo>
                  <a:pt x="415267" y="5752074"/>
                  <a:pt x="-41442" y="5154753"/>
                  <a:pt x="0" y="4666541"/>
                </a:cubicBezTo>
                <a:cubicBezTo>
                  <a:pt x="-64495" y="4453492"/>
                  <a:pt x="55221" y="4217104"/>
                  <a:pt x="0" y="4095893"/>
                </a:cubicBezTo>
                <a:cubicBezTo>
                  <a:pt x="-55221" y="3974682"/>
                  <a:pt x="33369" y="3807823"/>
                  <a:pt x="0" y="3674574"/>
                </a:cubicBezTo>
                <a:cubicBezTo>
                  <a:pt x="-33369" y="3541325"/>
                  <a:pt x="31714" y="3249990"/>
                  <a:pt x="0" y="3066594"/>
                </a:cubicBezTo>
                <a:cubicBezTo>
                  <a:pt x="-31714" y="2883198"/>
                  <a:pt x="21302" y="2680746"/>
                  <a:pt x="0" y="2570610"/>
                </a:cubicBezTo>
                <a:cubicBezTo>
                  <a:pt x="-21302" y="2460474"/>
                  <a:pt x="22059" y="2133664"/>
                  <a:pt x="0" y="1999962"/>
                </a:cubicBezTo>
                <a:cubicBezTo>
                  <a:pt x="-22059" y="1866260"/>
                  <a:pt x="23698" y="1655091"/>
                  <a:pt x="0" y="1541311"/>
                </a:cubicBezTo>
                <a:cubicBezTo>
                  <a:pt x="-23698" y="1427531"/>
                  <a:pt x="21232" y="1057096"/>
                  <a:pt x="0" y="933331"/>
                </a:cubicBezTo>
                <a:close/>
              </a:path>
              <a:path w="11202228" h="5599872" stroke="0" extrusionOk="0">
                <a:moveTo>
                  <a:pt x="0" y="933331"/>
                </a:moveTo>
                <a:cubicBezTo>
                  <a:pt x="-10641" y="355008"/>
                  <a:pt x="374325" y="-93785"/>
                  <a:pt x="933331" y="0"/>
                </a:cubicBezTo>
                <a:cubicBezTo>
                  <a:pt x="1049894" y="-232"/>
                  <a:pt x="1163396" y="5557"/>
                  <a:pt x="1236737" y="0"/>
                </a:cubicBezTo>
                <a:cubicBezTo>
                  <a:pt x="1310078" y="-5557"/>
                  <a:pt x="1537524" y="68960"/>
                  <a:pt x="1820210" y="0"/>
                </a:cubicBezTo>
                <a:cubicBezTo>
                  <a:pt x="2102896" y="-68960"/>
                  <a:pt x="2041882" y="8192"/>
                  <a:pt x="2123616" y="0"/>
                </a:cubicBezTo>
                <a:cubicBezTo>
                  <a:pt x="2205350" y="-8192"/>
                  <a:pt x="2561112" y="56199"/>
                  <a:pt x="2800444" y="0"/>
                </a:cubicBezTo>
                <a:cubicBezTo>
                  <a:pt x="3039776" y="-56199"/>
                  <a:pt x="3025175" y="12066"/>
                  <a:pt x="3197206" y="0"/>
                </a:cubicBezTo>
                <a:cubicBezTo>
                  <a:pt x="3369237" y="-12066"/>
                  <a:pt x="3364846" y="19335"/>
                  <a:pt x="3500612" y="0"/>
                </a:cubicBezTo>
                <a:cubicBezTo>
                  <a:pt x="3636378" y="-19335"/>
                  <a:pt x="3731819" y="7914"/>
                  <a:pt x="3804018" y="0"/>
                </a:cubicBezTo>
                <a:cubicBezTo>
                  <a:pt x="3876217" y="-7914"/>
                  <a:pt x="4241441" y="51392"/>
                  <a:pt x="4387490" y="0"/>
                </a:cubicBezTo>
                <a:cubicBezTo>
                  <a:pt x="4533539" y="-51392"/>
                  <a:pt x="4605643" y="40019"/>
                  <a:pt x="4784252" y="0"/>
                </a:cubicBezTo>
                <a:cubicBezTo>
                  <a:pt x="4962861" y="-40019"/>
                  <a:pt x="5009349" y="27010"/>
                  <a:pt x="5087658" y="0"/>
                </a:cubicBezTo>
                <a:cubicBezTo>
                  <a:pt x="5165967" y="-27010"/>
                  <a:pt x="5486488" y="47081"/>
                  <a:pt x="5857842" y="0"/>
                </a:cubicBezTo>
                <a:cubicBezTo>
                  <a:pt x="6229196" y="-47081"/>
                  <a:pt x="6328973" y="65601"/>
                  <a:pt x="6534671" y="0"/>
                </a:cubicBezTo>
                <a:cubicBezTo>
                  <a:pt x="6740369" y="-65601"/>
                  <a:pt x="6739320" y="9653"/>
                  <a:pt x="6931432" y="0"/>
                </a:cubicBezTo>
                <a:cubicBezTo>
                  <a:pt x="7123544" y="-9653"/>
                  <a:pt x="7353071" y="20849"/>
                  <a:pt x="7514905" y="0"/>
                </a:cubicBezTo>
                <a:cubicBezTo>
                  <a:pt x="7676739" y="-20849"/>
                  <a:pt x="7713859" y="15443"/>
                  <a:pt x="7818311" y="0"/>
                </a:cubicBezTo>
                <a:cubicBezTo>
                  <a:pt x="7922763" y="-15443"/>
                  <a:pt x="8094997" y="31743"/>
                  <a:pt x="8308428" y="0"/>
                </a:cubicBezTo>
                <a:cubicBezTo>
                  <a:pt x="8521859" y="-31743"/>
                  <a:pt x="8496813" y="11873"/>
                  <a:pt x="8611834" y="0"/>
                </a:cubicBezTo>
                <a:cubicBezTo>
                  <a:pt x="8726855" y="-11873"/>
                  <a:pt x="8848164" y="30862"/>
                  <a:pt x="8915240" y="0"/>
                </a:cubicBezTo>
                <a:cubicBezTo>
                  <a:pt x="8982316" y="-30862"/>
                  <a:pt x="9297285" y="56492"/>
                  <a:pt x="9405357" y="0"/>
                </a:cubicBezTo>
                <a:cubicBezTo>
                  <a:pt x="9513429" y="-56492"/>
                  <a:pt x="10077189" y="97433"/>
                  <a:pt x="10268897" y="0"/>
                </a:cubicBezTo>
                <a:cubicBezTo>
                  <a:pt x="10688333" y="-107287"/>
                  <a:pt x="11257306" y="419979"/>
                  <a:pt x="11202228" y="933331"/>
                </a:cubicBezTo>
                <a:cubicBezTo>
                  <a:pt x="11249849" y="1036812"/>
                  <a:pt x="11196791" y="1250299"/>
                  <a:pt x="11202228" y="1391983"/>
                </a:cubicBezTo>
                <a:cubicBezTo>
                  <a:pt x="11207665" y="1533667"/>
                  <a:pt x="11171826" y="1735112"/>
                  <a:pt x="11202228" y="1925298"/>
                </a:cubicBezTo>
                <a:cubicBezTo>
                  <a:pt x="11232630" y="2115484"/>
                  <a:pt x="11185404" y="2269345"/>
                  <a:pt x="11202228" y="2533278"/>
                </a:cubicBezTo>
                <a:cubicBezTo>
                  <a:pt x="11219052" y="2797211"/>
                  <a:pt x="11147982" y="2789330"/>
                  <a:pt x="11202228" y="3029262"/>
                </a:cubicBezTo>
                <a:cubicBezTo>
                  <a:pt x="11256474" y="3269194"/>
                  <a:pt x="11168425" y="3370071"/>
                  <a:pt x="11202228" y="3599910"/>
                </a:cubicBezTo>
                <a:cubicBezTo>
                  <a:pt x="11236031" y="3829749"/>
                  <a:pt x="11142702" y="4009441"/>
                  <a:pt x="11202228" y="4133225"/>
                </a:cubicBezTo>
                <a:cubicBezTo>
                  <a:pt x="11261754" y="4257009"/>
                  <a:pt x="11194736" y="4496990"/>
                  <a:pt x="11202228" y="4666541"/>
                </a:cubicBezTo>
                <a:cubicBezTo>
                  <a:pt x="11254982" y="5210723"/>
                  <a:pt x="10757060" y="5639656"/>
                  <a:pt x="10268897" y="5599872"/>
                </a:cubicBezTo>
                <a:cubicBezTo>
                  <a:pt x="10202574" y="5622856"/>
                  <a:pt x="10101438" y="5589828"/>
                  <a:pt x="9965491" y="5599872"/>
                </a:cubicBezTo>
                <a:cubicBezTo>
                  <a:pt x="9829544" y="5609916"/>
                  <a:pt x="9740637" y="5591787"/>
                  <a:pt x="9662085" y="5599872"/>
                </a:cubicBezTo>
                <a:cubicBezTo>
                  <a:pt x="9583533" y="5607957"/>
                  <a:pt x="9191705" y="5511680"/>
                  <a:pt x="8891901" y="5599872"/>
                </a:cubicBezTo>
                <a:cubicBezTo>
                  <a:pt x="8592097" y="5688064"/>
                  <a:pt x="8409540" y="5599195"/>
                  <a:pt x="8215072" y="5599872"/>
                </a:cubicBezTo>
                <a:cubicBezTo>
                  <a:pt x="8020604" y="5600549"/>
                  <a:pt x="7852858" y="5547378"/>
                  <a:pt x="7724955" y="5599872"/>
                </a:cubicBezTo>
                <a:cubicBezTo>
                  <a:pt x="7597052" y="5652366"/>
                  <a:pt x="7376010" y="5547149"/>
                  <a:pt x="7234838" y="5599872"/>
                </a:cubicBezTo>
                <a:cubicBezTo>
                  <a:pt x="7093666" y="5652595"/>
                  <a:pt x="6969196" y="5573917"/>
                  <a:pt x="6838076" y="5599872"/>
                </a:cubicBezTo>
                <a:cubicBezTo>
                  <a:pt x="6706956" y="5625827"/>
                  <a:pt x="6355451" y="5541099"/>
                  <a:pt x="6161248" y="5599872"/>
                </a:cubicBezTo>
                <a:cubicBezTo>
                  <a:pt x="5967045" y="5658645"/>
                  <a:pt x="5848551" y="5576904"/>
                  <a:pt x="5577775" y="5599872"/>
                </a:cubicBezTo>
                <a:cubicBezTo>
                  <a:pt x="5306999" y="5622840"/>
                  <a:pt x="5300011" y="5544400"/>
                  <a:pt x="5087658" y="5599872"/>
                </a:cubicBezTo>
                <a:cubicBezTo>
                  <a:pt x="4875305" y="5655344"/>
                  <a:pt x="4823010" y="5597209"/>
                  <a:pt x="4597541" y="5599872"/>
                </a:cubicBezTo>
                <a:cubicBezTo>
                  <a:pt x="4372072" y="5602535"/>
                  <a:pt x="4157299" y="5573402"/>
                  <a:pt x="3920712" y="5599872"/>
                </a:cubicBezTo>
                <a:cubicBezTo>
                  <a:pt x="3684125" y="5626342"/>
                  <a:pt x="3409353" y="5560929"/>
                  <a:pt x="3150528" y="5599872"/>
                </a:cubicBezTo>
                <a:cubicBezTo>
                  <a:pt x="2891703" y="5638815"/>
                  <a:pt x="2811426" y="5571020"/>
                  <a:pt x="2660411" y="5599872"/>
                </a:cubicBezTo>
                <a:cubicBezTo>
                  <a:pt x="2509396" y="5628724"/>
                  <a:pt x="2224859" y="5583885"/>
                  <a:pt x="1983582" y="5599872"/>
                </a:cubicBezTo>
                <a:cubicBezTo>
                  <a:pt x="1742305" y="5615859"/>
                  <a:pt x="1145978" y="5533284"/>
                  <a:pt x="933331" y="5599872"/>
                </a:cubicBezTo>
                <a:cubicBezTo>
                  <a:pt x="404625" y="5473743"/>
                  <a:pt x="69299" y="5076565"/>
                  <a:pt x="0" y="4666541"/>
                </a:cubicBezTo>
                <a:cubicBezTo>
                  <a:pt x="-63725" y="4503096"/>
                  <a:pt x="32000" y="4322776"/>
                  <a:pt x="0" y="4133225"/>
                </a:cubicBezTo>
                <a:cubicBezTo>
                  <a:pt x="-32000" y="3943674"/>
                  <a:pt x="11366" y="3785635"/>
                  <a:pt x="0" y="3637242"/>
                </a:cubicBezTo>
                <a:cubicBezTo>
                  <a:pt x="-11366" y="3488849"/>
                  <a:pt x="40260" y="3190689"/>
                  <a:pt x="0" y="3066594"/>
                </a:cubicBezTo>
                <a:cubicBezTo>
                  <a:pt x="-40260" y="2942499"/>
                  <a:pt x="32021" y="2779315"/>
                  <a:pt x="0" y="2570610"/>
                </a:cubicBezTo>
                <a:cubicBezTo>
                  <a:pt x="-32021" y="2361905"/>
                  <a:pt x="3898" y="2158966"/>
                  <a:pt x="0" y="2037295"/>
                </a:cubicBezTo>
                <a:cubicBezTo>
                  <a:pt x="-3898" y="1915625"/>
                  <a:pt x="15639" y="1764106"/>
                  <a:pt x="0" y="1541311"/>
                </a:cubicBezTo>
                <a:cubicBezTo>
                  <a:pt x="-15639" y="1318516"/>
                  <a:pt x="56010" y="1098758"/>
                  <a:pt x="0" y="933331"/>
                </a:cubicBezTo>
                <a:close/>
              </a:path>
            </a:pathLst>
          </a:custGeom>
          <a:solidFill>
            <a:schemeClr val="bg1">
              <a:alpha val="87000"/>
            </a:schemeClr>
          </a:solidFill>
          <a:ln>
            <a:extLst>
              <a:ext uri="{C807C97D-BFC1-408E-A445-0C87EB9F89A2}">
                <ask:lineSketchStyleProps xmlns:ask="http://schemas.microsoft.com/office/drawing/2018/sketchyshapes" sd="1527365312">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字魂107号-萌趣欢乐体"/>
              <a:cs typeface="Calibri" panose="020F0502020204030204" pitchFamily="34" charset="0"/>
            </a:endParaRPr>
          </a:p>
        </p:txBody>
      </p:sp>
      <p:sp>
        <p:nvSpPr>
          <p:cNvPr id="4" name="TextBox 3">
            <a:extLst>
              <a:ext uri="{FF2B5EF4-FFF2-40B4-BE49-F238E27FC236}">
                <a16:creationId xmlns:a16="http://schemas.microsoft.com/office/drawing/2014/main" id="{178C8C1B-9038-2422-176C-1251853C42BE}"/>
              </a:ext>
            </a:extLst>
          </p:cNvPr>
          <p:cNvSpPr txBox="1"/>
          <p:nvPr/>
        </p:nvSpPr>
        <p:spPr>
          <a:xfrm>
            <a:off x="494887" y="1023180"/>
            <a:ext cx="11202227"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PHƯƠNG</a:t>
            </a:r>
            <a:r>
              <a:rPr kumimoji="0" lang="en-US" sz="4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800" b="0" i="0" u="none" strike="noStrike" kern="1200" cap="none" spc="0" normalizeH="0" baseline="0" noProof="0" dirty="0">
                <a:ln>
                  <a:noFill/>
                </a:ln>
                <a:solidFill>
                  <a:srgbClr val="7030A0"/>
                </a:solidFill>
                <a:effectLst/>
                <a:uLnTx/>
                <a:uFillTx/>
                <a:latin typeface="Calibri" panose="020F0502020204030204" pitchFamily="34" charset="0"/>
                <a:cs typeface="Calibri" panose="020F0502020204030204" pitchFamily="34" charset="0"/>
              </a:rPr>
              <a:t>HƯỚNG</a:t>
            </a:r>
            <a:r>
              <a:rPr kumimoji="0" lang="en-US" sz="4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800" b="0" i="0" u="none" strike="noStrike" kern="1200" cap="none" spc="0" normalizeH="0" baseline="0" noProof="0" dirty="0">
                <a:ln>
                  <a:noFill/>
                </a:ln>
                <a:solidFill>
                  <a:srgbClr val="FFC000"/>
                </a:solidFill>
                <a:effectLst/>
                <a:uLnTx/>
                <a:uFillTx/>
                <a:latin typeface="Calibri" panose="020F0502020204030204" pitchFamily="34" charset="0"/>
                <a:cs typeface="Calibri" panose="020F0502020204030204" pitchFamily="34" charset="0"/>
              </a:rPr>
              <a:t>HOẠT</a:t>
            </a:r>
            <a:r>
              <a:rPr kumimoji="0" lang="en-US" sz="4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800" b="0" i="0" u="none" strike="noStrike" kern="1200" cap="none" spc="0" normalizeH="0" baseline="0" noProof="0" dirty="0">
                <a:ln>
                  <a:noFill/>
                </a:ln>
                <a:solidFill>
                  <a:srgbClr val="00B050"/>
                </a:solidFill>
                <a:effectLst/>
                <a:uLnTx/>
                <a:uFillTx/>
                <a:latin typeface="Calibri" panose="020F0502020204030204" pitchFamily="34" charset="0"/>
                <a:cs typeface="Calibri" panose="020F0502020204030204" pitchFamily="34" charset="0"/>
              </a:rPr>
              <a:t>ĐỘNG</a:t>
            </a:r>
            <a:r>
              <a:rPr kumimoji="0" lang="en-US" sz="4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800" b="0" i="0" u="none" strike="noStrike" kern="1200" cap="none" spc="0" normalizeH="0" baseline="0" noProof="0" dirty="0">
                <a:ln>
                  <a:noFill/>
                </a:ln>
                <a:solidFill>
                  <a:srgbClr val="5B9BD5">
                    <a:lumMod val="75000"/>
                  </a:srgbClr>
                </a:solidFill>
                <a:effectLst/>
                <a:uLnTx/>
                <a:uFillTx/>
                <a:latin typeface="Calibri" panose="020F0502020204030204" pitchFamily="34" charset="0"/>
                <a:cs typeface="Calibri" panose="020F0502020204030204" pitchFamily="34" charset="0"/>
              </a:rPr>
              <a:t>TUẦN …</a:t>
            </a:r>
          </a:p>
        </p:txBody>
      </p:sp>
      <p:pic>
        <p:nvPicPr>
          <p:cNvPr id="5" name="Picture 4">
            <a:extLst>
              <a:ext uri="{FF2B5EF4-FFF2-40B4-BE49-F238E27FC236}">
                <a16:creationId xmlns:a16="http://schemas.microsoft.com/office/drawing/2014/main" id="{E093F71D-EF1E-D77E-7182-EED79652253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73142" y="3910286"/>
            <a:ext cx="2356083" cy="3130062"/>
          </a:xfrm>
          <a:prstGeom prst="rect">
            <a:avLst/>
          </a:prstGeom>
        </p:spPr>
      </p:pic>
      <p:pic>
        <p:nvPicPr>
          <p:cNvPr id="6" name="Picture 6">
            <a:extLst>
              <a:ext uri="{FF2B5EF4-FFF2-40B4-BE49-F238E27FC236}">
                <a16:creationId xmlns:a16="http://schemas.microsoft.com/office/drawing/2014/main" id="{8E140D49-15E8-403A-42CF-F5E6584570E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8641689" y="4215233"/>
            <a:ext cx="3800403" cy="2743200"/>
          </a:xfrm>
          <a:prstGeom prst="rect">
            <a:avLst/>
          </a:prstGeom>
        </p:spPr>
      </p:pic>
    </p:spTree>
    <p:extLst>
      <p:ext uri="{BB962C8B-B14F-4D97-AF65-F5344CB8AC3E}">
        <p14:creationId xmlns:p14="http://schemas.microsoft.com/office/powerpoint/2010/main" val="4236852504"/>
      </p:ext>
    </p:extLst>
  </p:cSld>
  <p:clrMapOvr>
    <a:masterClrMapping/>
  </p:clrMapOvr>
  <p:transition spd="slow">
    <p:wipe/>
  </p:transition>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5B1AC915-FBA4-01CB-EC19-6357F823C1BB}"/>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28378" y1="27973" x2="26622" y2="39324"/>
                        <a14:foregroundMark x1="26622" y1="39324" x2="26757" y2="40000"/>
                        <a14:foregroundMark x1="24595" y1="24865" x2="36216" y2="38378"/>
                        <a14:foregroundMark x1="32162" y1="19595" x2="32838" y2="21486"/>
                        <a14:foregroundMark x1="40946" y1="27432" x2="41486" y2="31757"/>
                        <a14:foregroundMark x1="38784" y1="24459" x2="39865" y2="25811"/>
                        <a14:foregroundMark x1="40270" y1="25676" x2="42162" y2="27838"/>
                        <a14:foregroundMark x1="39865" y1="39865" x2="38165" y2="43264"/>
                        <a14:foregroundMark x1="35617" y1="46822" x2="26892" y2="46486"/>
                        <a14:foregroundMark x1="26892" y1="46486" x2="26081" y2="46081"/>
                        <a14:foregroundMark x1="27297" y1="47027" x2="32838" y2="48243"/>
                        <a14:foregroundMark x1="36622" y1="29595" x2="35405" y2="42027"/>
                        <a14:foregroundMark x1="35405" y1="42027" x2="35000" y2="42432"/>
                        <a14:foregroundMark x1="17297" y1="42838" x2="20135" y2="43243"/>
                        <a14:foregroundMark x1="37973" y1="44730" x2="37838" y2="45135"/>
                        <a14:foregroundMark x1="38378" y1="44730" x2="37432" y2="46081"/>
                        <a14:foregroundMark x1="39324" y1="43378" x2="36486" y2="46892"/>
                        <a14:foregroundMark x1="36757" y1="47432" x2="39865" y2="43243"/>
                        <a14:foregroundMark x1="39189" y1="44865" x2="37432" y2="46892"/>
                        <a14:foregroundMark x1="22568" y1="27973" x2="23378" y2="36216"/>
                        <a14:foregroundMark x1="22973" y1="21757" x2="24730" y2="22297"/>
                        <a14:foregroundMark x1="22568" y1="22162" x2="22568" y2="22162"/>
                        <a14:foregroundMark x1="23108" y1="21216" x2="22027" y2="22162"/>
                        <a14:foregroundMark x1="22838" y1="21486" x2="21622" y2="22973"/>
                        <a14:foregroundMark x1="21486" y1="22703" x2="22973" y2="21351"/>
                        <a14:foregroundMark x1="71216" y1="28649" x2="72568" y2="42703"/>
                        <a14:foregroundMark x1="71892" y1="25811" x2="66216" y2="40270"/>
                        <a14:foregroundMark x1="66216" y1="40270" x2="67568" y2="41892"/>
                        <a14:foregroundMark x1="72838" y1="19865" x2="77027" y2="24595"/>
                        <a14:foregroundMark x1="73514" y1="19324" x2="63649" y2="23514"/>
                        <a14:foregroundMark x1="64324" y1="23378" x2="57297" y2="29189"/>
                        <a14:foregroundMark x1="57297" y1="29189" x2="57297" y2="29189"/>
                        <a14:foregroundMark x1="63649" y1="20946" x2="63649" y2="20946"/>
                        <a14:foregroundMark x1="75541" y1="20946" x2="78784" y2="25405"/>
                        <a14:foregroundMark x1="79054" y1="24595" x2="82432" y2="28243"/>
                        <a14:foregroundMark x1="81622" y1="27027" x2="85946" y2="32703"/>
                        <a14:foregroundMark x1="85946" y1="32703" x2="85811" y2="37432"/>
                        <a14:foregroundMark x1="84730" y1="34730" x2="80747" y2="42446"/>
                        <a14:foregroundMark x1="77568" y1="31486" x2="74189" y2="43784"/>
                        <a14:foregroundMark x1="69730" y1="25541" x2="64189" y2="32162"/>
                        <a14:foregroundMark x1="64189" y1="32162" x2="61081" y2="39595"/>
                        <a14:foregroundMark x1="61081" y1="39595" x2="61351" y2="40270"/>
                        <a14:foregroundMark x1="56351" y1="35811" x2="57162" y2="39054"/>
                        <a14:foregroundMark x1="64730" y1="47162" x2="67297" y2="47027"/>
                        <a14:foregroundMark x1="73919" y1="47027" x2="76216" y2="47027"/>
                        <a14:foregroundMark x1="81133" y1="42725" x2="81622" y2="41892"/>
                        <a14:foregroundMark x1="82703" y1="40676" x2="81791" y2="43201"/>
                        <a14:foregroundMark x1="78906" y1="44345" x2="72297" y2="47027"/>
                        <a14:foregroundMark x1="72297" y1="47027" x2="64012" y2="45606"/>
                        <a14:foregroundMark x1="60242" y1="42220" x2="55676" y2="36622"/>
                        <a14:foregroundMark x1="62518" y1="45012" x2="61386" y2="43624"/>
                        <a14:foregroundMark x1="55946" y1="35541" x2="56892" y2="33378"/>
                        <a14:foregroundMark x1="56486" y1="31351" x2="57162" y2="33378"/>
                        <a14:foregroundMark x1="66467" y1="47912" x2="68514" y2="48514"/>
                        <a14:foregroundMark x1="63919" y1="47162" x2="65923" y2="47752"/>
                        <a14:foregroundMark x1="66183" y1="47530" x2="70135" y2="48649"/>
                        <a14:foregroundMark x1="62973" y1="46622" x2="65959" y2="47467"/>
                        <a14:foregroundMark x1="68464" y1="49086" x2="68108" y2="49054"/>
                        <a14:foregroundMark x1="71081" y1="49324" x2="67599" y2="49008"/>
                        <a14:foregroundMark x1="71216" y1="49459" x2="74324" y2="49189"/>
                        <a14:foregroundMark x1="71618" y1="52148" x2="70829" y2="52136"/>
                        <a14:foregroundMark x1="20270" y1="34054" x2="24459" y2="40270"/>
                        <a14:foregroundMark x1="62654" y1="46763" x2="62838" y2="46892"/>
                        <a14:foregroundMark x1="60720" y1="45410" x2="61451" y2="45921"/>
                        <a14:foregroundMark x1="61461" y1="45913" x2="60811" y2="45338"/>
                        <a14:foregroundMark x1="81757" y1="43108" x2="78514" y2="46351"/>
                        <a14:backgroundMark x1="37129" y1="48161" x2="38191" y2="48050"/>
                        <a14:backgroundMark x1="16486" y1="26622" x2="17838" y2="24730"/>
                        <a14:backgroundMark x1="20270" y1="22162" x2="16216" y2="25135"/>
                        <a14:backgroundMark x1="16216" y1="25135" x2="16216" y2="25270"/>
                        <a14:backgroundMark x1="17162" y1="24865" x2="15541" y2="26892"/>
                        <a14:backgroundMark x1="16757" y1="27568" x2="16081" y2="27838"/>
                        <a14:backgroundMark x1="22297" y1="20000" x2="22297" y2="20000"/>
                        <a14:backgroundMark x1="60718" y1="48927" x2="63378" y2="51081"/>
                        <a14:backgroundMark x1="57973" y1="49459" x2="61081" y2="51216"/>
                        <a14:backgroundMark x1="63919" y1="49459" x2="67162" y2="52297"/>
                        <a14:backgroundMark x1="66757" y1="51486" x2="70811" y2="52162"/>
                        <a14:backgroundMark x1="72027" y1="52027" x2="76081" y2="49730"/>
                        <a14:backgroundMark x1="77838" y1="49054" x2="79906" y2="47445"/>
                        <a14:backgroundMark x1="79953" y1="47482" x2="77973" y2="49730"/>
                        <a14:backgroundMark x1="77973" y1="49730" x2="75541" y2="51081"/>
                        <a14:backgroundMark x1="71351" y1="52568" x2="72027" y2="52568"/>
                        <a14:backgroundMark x1="58784" y1="45000" x2="59865" y2="46081"/>
                        <a14:backgroundMark x1="60946" y1="46351" x2="62027" y2="47297"/>
                        <a14:backgroundMark x1="58108" y1="43784" x2="59324" y2="45135"/>
                      </a14:backgroundRemoval>
                    </a14:imgEffect>
                  </a14:imgLayer>
                </a14:imgProps>
              </a:ext>
              <a:ext uri="{28A0092B-C50C-407E-A947-70E740481C1C}">
                <a14:useLocalDpi xmlns:a14="http://schemas.microsoft.com/office/drawing/2010/main" val="0"/>
              </a:ext>
            </a:extLst>
          </a:blip>
          <a:srcRect b="47407"/>
          <a:stretch/>
        </p:blipFill>
        <p:spPr>
          <a:xfrm>
            <a:off x="0" y="496948"/>
            <a:ext cx="12094958" cy="6361052"/>
          </a:xfrm>
          <a:prstGeom prst="rect">
            <a:avLst/>
          </a:prstGeom>
        </p:spPr>
      </p:pic>
      <p:sp>
        <p:nvSpPr>
          <p:cNvPr id="4" name="TextBox 3">
            <a:extLst>
              <a:ext uri="{FF2B5EF4-FFF2-40B4-BE49-F238E27FC236}">
                <a16:creationId xmlns:a16="http://schemas.microsoft.com/office/drawing/2014/main" id="{0C90A25F-38DA-446F-8C46-F37147ACA141}"/>
              </a:ext>
            </a:extLst>
          </p:cNvPr>
          <p:cNvSpPr txBox="1"/>
          <p:nvPr/>
        </p:nvSpPr>
        <p:spPr>
          <a:xfrm>
            <a:off x="2857924" y="1305486"/>
            <a:ext cx="7359342" cy="156966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GÓC</a:t>
            </a:r>
            <a:r>
              <a:rPr kumimoji="0" lang="en-US" sz="48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CHÚC MỪNG SINH NHẬT THÁNG …</a:t>
            </a:r>
          </a:p>
        </p:txBody>
      </p:sp>
      <p:pic>
        <p:nvPicPr>
          <p:cNvPr id="5" name="Picture 4">
            <a:extLst>
              <a:ext uri="{FF2B5EF4-FFF2-40B4-BE49-F238E27FC236}">
                <a16:creationId xmlns:a16="http://schemas.microsoft.com/office/drawing/2014/main" id="{A993B552-F4B2-697F-FF5A-03E2FCB1F95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0" y="0"/>
            <a:ext cx="2748176" cy="1199204"/>
          </a:xfrm>
          <a:prstGeom prst="rect">
            <a:avLst/>
          </a:prstGeom>
        </p:spPr>
      </p:pic>
      <p:pic>
        <p:nvPicPr>
          <p:cNvPr id="6" name="Picture 7">
            <a:extLst>
              <a:ext uri="{FF2B5EF4-FFF2-40B4-BE49-F238E27FC236}">
                <a16:creationId xmlns:a16="http://schemas.microsoft.com/office/drawing/2014/main" id="{D108E7AE-8FC4-AE34-8931-EE182435072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2748176" y="0"/>
            <a:ext cx="2748176" cy="1199204"/>
          </a:xfrm>
          <a:prstGeom prst="rect">
            <a:avLst/>
          </a:prstGeom>
        </p:spPr>
      </p:pic>
      <p:pic>
        <p:nvPicPr>
          <p:cNvPr id="7" name="Picture 4">
            <a:extLst>
              <a:ext uri="{FF2B5EF4-FFF2-40B4-BE49-F238E27FC236}">
                <a16:creationId xmlns:a16="http://schemas.microsoft.com/office/drawing/2014/main" id="{510BEAC1-2024-20B2-F51D-AE6701EED81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5504084" y="0"/>
            <a:ext cx="2748176" cy="1199204"/>
          </a:xfrm>
          <a:prstGeom prst="rect">
            <a:avLst/>
          </a:prstGeom>
        </p:spPr>
      </p:pic>
      <p:pic>
        <p:nvPicPr>
          <p:cNvPr id="8" name="Picture 7">
            <a:extLst>
              <a:ext uri="{FF2B5EF4-FFF2-40B4-BE49-F238E27FC236}">
                <a16:creationId xmlns:a16="http://schemas.microsoft.com/office/drawing/2014/main" id="{A9504D61-10B5-2F88-3E59-962010FA34E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8069736" y="0"/>
            <a:ext cx="2748176" cy="1199204"/>
          </a:xfrm>
          <a:prstGeom prst="rect">
            <a:avLst/>
          </a:prstGeom>
        </p:spPr>
      </p:pic>
      <p:pic>
        <p:nvPicPr>
          <p:cNvPr id="9" name="Picture 4">
            <a:extLst>
              <a:ext uri="{FF2B5EF4-FFF2-40B4-BE49-F238E27FC236}">
                <a16:creationId xmlns:a16="http://schemas.microsoft.com/office/drawing/2014/main" id="{A221E9A4-F53C-5891-89DE-83BC5E17557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10817912" y="0"/>
            <a:ext cx="2748176" cy="1199204"/>
          </a:xfrm>
          <a:prstGeom prst="rect">
            <a:avLst/>
          </a:prstGeom>
        </p:spPr>
      </p:pic>
    </p:spTree>
    <p:extLst>
      <p:ext uri="{BB962C8B-B14F-4D97-AF65-F5344CB8AC3E}">
        <p14:creationId xmlns:p14="http://schemas.microsoft.com/office/powerpoint/2010/main" val="37077031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4"/>
                                        </p:tgtEl>
                                      </p:cBhvr>
                                    </p:animEffect>
                                    <p:animScale>
                                      <p:cBhvr>
                                        <p:cTn id="7" dur="250" autoRev="1"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 b="-4000"/>
          </a:stretch>
        </a:blip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40EDB408-4A0C-43FA-2E62-07DBC34FD575}"/>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6716" l="46812" r="63261">
                        <a14:foregroundMark x1="53841" y1="93134" x2="56232" y2="92836"/>
                        <a14:foregroundMark x1="52391" y1="96716" x2="55435" y2="95672"/>
                        <a14:backgroundMark x1="53841" y1="40299" x2="53841" y2="40299"/>
                        <a14:backgroundMark x1="55507" y1="51343" x2="55507" y2="51343"/>
                        <a14:backgroundMark x1="55217" y1="58358" x2="55217" y2="58358"/>
                        <a14:backgroundMark x1="54275" y1="62388" x2="54275" y2="62388"/>
                        <a14:backgroundMark x1="55217" y1="62388" x2="55217" y2="62388"/>
                        <a14:backgroundMark x1="53043" y1="68060" x2="53043" y2="68060"/>
                        <a14:backgroundMark x1="57174" y1="47164" x2="57174" y2="47164"/>
                        <a14:backgroundMark x1="56957" y1="47910" x2="56957" y2="47910"/>
                      </a14:backgroundRemoval>
                    </a14:imgEffect>
                  </a14:imgLayer>
                </a14:imgProps>
              </a:ext>
              <a:ext uri="{28A0092B-C50C-407E-A947-70E740481C1C}">
                <a14:useLocalDpi xmlns:a14="http://schemas.microsoft.com/office/drawing/2010/main" val="0"/>
              </a:ext>
            </a:extLst>
          </a:blip>
          <a:srcRect l="44896" r="34687" b="-205"/>
          <a:stretch/>
        </p:blipFill>
        <p:spPr>
          <a:xfrm>
            <a:off x="9536908" y="88900"/>
            <a:ext cx="2858292" cy="6810949"/>
          </a:xfrm>
          <a:prstGeom prst="rect">
            <a:avLst/>
          </a:prstGeom>
        </p:spPr>
      </p:pic>
      <p:pic>
        <p:nvPicPr>
          <p:cNvPr id="2" name="Picture 1">
            <a:extLst>
              <a:ext uri="{FF2B5EF4-FFF2-40B4-BE49-F238E27FC236}">
                <a16:creationId xmlns:a16="http://schemas.microsoft.com/office/drawing/2014/main" id="{BC756A93-360F-68C2-F1F3-18AE31044FE7}"/>
              </a:ext>
            </a:extLst>
          </p:cNvPr>
          <p:cNvPicPr>
            <a:picLocks noChangeAspect="1"/>
          </p:cNvPicPr>
          <p:nvPr/>
        </p:nvPicPr>
        <p:blipFill>
          <a:blip r:embed="rId5"/>
          <a:stretch>
            <a:fillRect/>
          </a:stretch>
        </p:blipFill>
        <p:spPr>
          <a:xfrm>
            <a:off x="2740592" y="246718"/>
            <a:ext cx="6815919" cy="3926164"/>
          </a:xfrm>
          <a:prstGeom prst="rect">
            <a:avLst/>
          </a:prstGeom>
        </p:spPr>
      </p:pic>
    </p:spTree>
    <p:extLst>
      <p:ext uri="{BB962C8B-B14F-4D97-AF65-F5344CB8AC3E}">
        <p14:creationId xmlns:p14="http://schemas.microsoft.com/office/powerpoint/2010/main" val="32452731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6000" r="-6000"/>
          </a:stretch>
        </a:blipFill>
        <a:effectLst/>
      </p:bgPr>
    </p:bg>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4E43CB28-889B-4285-BFD3-7B33FA273930}"/>
              </a:ext>
            </a:extLst>
          </p:cNvPr>
          <p:cNvSpPr/>
          <p:nvPr/>
        </p:nvSpPr>
        <p:spPr>
          <a:xfrm>
            <a:off x="256495" y="337506"/>
            <a:ext cx="11622156" cy="6056243"/>
          </a:xfrm>
          <a:custGeom>
            <a:avLst/>
            <a:gdLst>
              <a:gd name="connsiteX0" fmla="*/ 0 w 11622156"/>
              <a:gd name="connsiteY0" fmla="*/ 1009394 h 6056243"/>
              <a:gd name="connsiteX1" fmla="*/ 1009394 w 11622156"/>
              <a:gd name="connsiteY1" fmla="*/ 0 h 6056243"/>
              <a:gd name="connsiteX2" fmla="*/ 1766365 w 11622156"/>
              <a:gd name="connsiteY2" fmla="*/ 0 h 6056243"/>
              <a:gd name="connsiteX3" fmla="*/ 2139202 w 11622156"/>
              <a:gd name="connsiteY3" fmla="*/ 0 h 6056243"/>
              <a:gd name="connsiteX4" fmla="*/ 2416005 w 11622156"/>
              <a:gd name="connsiteY4" fmla="*/ 0 h 6056243"/>
              <a:gd name="connsiteX5" fmla="*/ 3076943 w 11622156"/>
              <a:gd name="connsiteY5" fmla="*/ 0 h 6056243"/>
              <a:gd name="connsiteX6" fmla="*/ 3449779 w 11622156"/>
              <a:gd name="connsiteY6" fmla="*/ 0 h 6056243"/>
              <a:gd name="connsiteX7" fmla="*/ 4206751 w 11622156"/>
              <a:gd name="connsiteY7" fmla="*/ 0 h 6056243"/>
              <a:gd name="connsiteX8" fmla="*/ 4579587 w 11622156"/>
              <a:gd name="connsiteY8" fmla="*/ 0 h 6056243"/>
              <a:gd name="connsiteX9" fmla="*/ 4952424 w 11622156"/>
              <a:gd name="connsiteY9" fmla="*/ 0 h 6056243"/>
              <a:gd name="connsiteX10" fmla="*/ 5229227 w 11622156"/>
              <a:gd name="connsiteY10" fmla="*/ 0 h 6056243"/>
              <a:gd name="connsiteX11" fmla="*/ 5698097 w 11622156"/>
              <a:gd name="connsiteY11" fmla="*/ 0 h 6056243"/>
              <a:gd name="connsiteX12" fmla="*/ 6166968 w 11622156"/>
              <a:gd name="connsiteY12" fmla="*/ 0 h 6056243"/>
              <a:gd name="connsiteX13" fmla="*/ 6635838 w 11622156"/>
              <a:gd name="connsiteY13" fmla="*/ 0 h 6056243"/>
              <a:gd name="connsiteX14" fmla="*/ 7296776 w 11622156"/>
              <a:gd name="connsiteY14" fmla="*/ 0 h 6056243"/>
              <a:gd name="connsiteX15" fmla="*/ 7669612 w 11622156"/>
              <a:gd name="connsiteY15" fmla="*/ 0 h 6056243"/>
              <a:gd name="connsiteX16" fmla="*/ 8234516 w 11622156"/>
              <a:gd name="connsiteY16" fmla="*/ 0 h 6056243"/>
              <a:gd name="connsiteX17" fmla="*/ 8607353 w 11622156"/>
              <a:gd name="connsiteY17" fmla="*/ 0 h 6056243"/>
              <a:gd name="connsiteX18" fmla="*/ 9364324 w 11622156"/>
              <a:gd name="connsiteY18" fmla="*/ 0 h 6056243"/>
              <a:gd name="connsiteX19" fmla="*/ 9833194 w 11622156"/>
              <a:gd name="connsiteY19" fmla="*/ 0 h 6056243"/>
              <a:gd name="connsiteX20" fmla="*/ 10109997 w 11622156"/>
              <a:gd name="connsiteY20" fmla="*/ 0 h 6056243"/>
              <a:gd name="connsiteX21" fmla="*/ 10612762 w 11622156"/>
              <a:gd name="connsiteY21" fmla="*/ 0 h 6056243"/>
              <a:gd name="connsiteX22" fmla="*/ 11622156 w 11622156"/>
              <a:gd name="connsiteY22" fmla="*/ 1009394 h 6056243"/>
              <a:gd name="connsiteX23" fmla="*/ 11622156 w 11622156"/>
              <a:gd name="connsiteY23" fmla="*/ 1666922 h 6056243"/>
              <a:gd name="connsiteX24" fmla="*/ 11622156 w 11622156"/>
              <a:gd name="connsiteY24" fmla="*/ 2162953 h 6056243"/>
              <a:gd name="connsiteX25" fmla="*/ 11622156 w 11622156"/>
              <a:gd name="connsiteY25" fmla="*/ 2658983 h 6056243"/>
              <a:gd name="connsiteX26" fmla="*/ 11622156 w 11622156"/>
              <a:gd name="connsiteY26" fmla="*/ 3235762 h 6056243"/>
              <a:gd name="connsiteX27" fmla="*/ 11622156 w 11622156"/>
              <a:gd name="connsiteY27" fmla="*/ 3812541 h 6056243"/>
              <a:gd name="connsiteX28" fmla="*/ 11622156 w 11622156"/>
              <a:gd name="connsiteY28" fmla="*/ 4470070 h 6056243"/>
              <a:gd name="connsiteX29" fmla="*/ 11622156 w 11622156"/>
              <a:gd name="connsiteY29" fmla="*/ 5046849 h 6056243"/>
              <a:gd name="connsiteX30" fmla="*/ 10612762 w 11622156"/>
              <a:gd name="connsiteY30" fmla="*/ 6056243 h 6056243"/>
              <a:gd name="connsiteX31" fmla="*/ 10047858 w 11622156"/>
              <a:gd name="connsiteY31" fmla="*/ 6056243 h 6056243"/>
              <a:gd name="connsiteX32" fmla="*/ 9578988 w 11622156"/>
              <a:gd name="connsiteY32" fmla="*/ 6056243 h 6056243"/>
              <a:gd name="connsiteX33" fmla="*/ 9302185 w 11622156"/>
              <a:gd name="connsiteY33" fmla="*/ 6056243 h 6056243"/>
              <a:gd name="connsiteX34" fmla="*/ 8545213 w 11622156"/>
              <a:gd name="connsiteY34" fmla="*/ 6056243 h 6056243"/>
              <a:gd name="connsiteX35" fmla="*/ 8268410 w 11622156"/>
              <a:gd name="connsiteY35" fmla="*/ 6056243 h 6056243"/>
              <a:gd name="connsiteX36" fmla="*/ 7607473 w 11622156"/>
              <a:gd name="connsiteY36" fmla="*/ 6056243 h 6056243"/>
              <a:gd name="connsiteX37" fmla="*/ 7138602 w 11622156"/>
              <a:gd name="connsiteY37" fmla="*/ 6056243 h 6056243"/>
              <a:gd name="connsiteX38" fmla="*/ 6765766 w 11622156"/>
              <a:gd name="connsiteY38" fmla="*/ 6056243 h 6056243"/>
              <a:gd name="connsiteX39" fmla="*/ 6296895 w 11622156"/>
              <a:gd name="connsiteY39" fmla="*/ 6056243 h 6056243"/>
              <a:gd name="connsiteX40" fmla="*/ 5635958 w 11622156"/>
              <a:gd name="connsiteY40" fmla="*/ 6056243 h 6056243"/>
              <a:gd name="connsiteX41" fmla="*/ 4975020 w 11622156"/>
              <a:gd name="connsiteY41" fmla="*/ 6056243 h 6056243"/>
              <a:gd name="connsiteX42" fmla="*/ 4506150 w 11622156"/>
              <a:gd name="connsiteY42" fmla="*/ 6056243 h 6056243"/>
              <a:gd name="connsiteX43" fmla="*/ 4037279 w 11622156"/>
              <a:gd name="connsiteY43" fmla="*/ 6056243 h 6056243"/>
              <a:gd name="connsiteX44" fmla="*/ 3376342 w 11622156"/>
              <a:gd name="connsiteY44" fmla="*/ 6056243 h 6056243"/>
              <a:gd name="connsiteX45" fmla="*/ 3003505 w 11622156"/>
              <a:gd name="connsiteY45" fmla="*/ 6056243 h 6056243"/>
              <a:gd name="connsiteX46" fmla="*/ 2726702 w 11622156"/>
              <a:gd name="connsiteY46" fmla="*/ 6056243 h 6056243"/>
              <a:gd name="connsiteX47" fmla="*/ 1969731 w 11622156"/>
              <a:gd name="connsiteY47" fmla="*/ 6056243 h 6056243"/>
              <a:gd name="connsiteX48" fmla="*/ 1692928 w 11622156"/>
              <a:gd name="connsiteY48" fmla="*/ 6056243 h 6056243"/>
              <a:gd name="connsiteX49" fmla="*/ 1009394 w 11622156"/>
              <a:gd name="connsiteY49" fmla="*/ 6056243 h 6056243"/>
              <a:gd name="connsiteX50" fmla="*/ 0 w 11622156"/>
              <a:gd name="connsiteY50" fmla="*/ 5046849 h 6056243"/>
              <a:gd name="connsiteX51" fmla="*/ 0 w 11622156"/>
              <a:gd name="connsiteY51" fmla="*/ 4591193 h 6056243"/>
              <a:gd name="connsiteX52" fmla="*/ 0 w 11622156"/>
              <a:gd name="connsiteY52" fmla="*/ 4054789 h 6056243"/>
              <a:gd name="connsiteX53" fmla="*/ 0 w 11622156"/>
              <a:gd name="connsiteY53" fmla="*/ 3397260 h 6056243"/>
              <a:gd name="connsiteX54" fmla="*/ 0 w 11622156"/>
              <a:gd name="connsiteY54" fmla="*/ 2901230 h 6056243"/>
              <a:gd name="connsiteX55" fmla="*/ 0 w 11622156"/>
              <a:gd name="connsiteY55" fmla="*/ 2445574 h 6056243"/>
              <a:gd name="connsiteX56" fmla="*/ 0 w 11622156"/>
              <a:gd name="connsiteY56" fmla="*/ 1788046 h 6056243"/>
              <a:gd name="connsiteX57" fmla="*/ 0 w 11622156"/>
              <a:gd name="connsiteY57" fmla="*/ 1009394 h 605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1622156" h="6056243" fill="none" extrusionOk="0">
                <a:moveTo>
                  <a:pt x="0" y="1009394"/>
                </a:moveTo>
                <a:cubicBezTo>
                  <a:pt x="52822" y="524201"/>
                  <a:pt x="520798" y="110751"/>
                  <a:pt x="1009394" y="0"/>
                </a:cubicBezTo>
                <a:cubicBezTo>
                  <a:pt x="1358058" y="-78456"/>
                  <a:pt x="1434242" y="825"/>
                  <a:pt x="1766365" y="0"/>
                </a:cubicBezTo>
                <a:cubicBezTo>
                  <a:pt x="2098488" y="-825"/>
                  <a:pt x="1984889" y="44684"/>
                  <a:pt x="2139202" y="0"/>
                </a:cubicBezTo>
                <a:cubicBezTo>
                  <a:pt x="2293515" y="-44684"/>
                  <a:pt x="2359350" y="4175"/>
                  <a:pt x="2416005" y="0"/>
                </a:cubicBezTo>
                <a:cubicBezTo>
                  <a:pt x="2472660" y="-4175"/>
                  <a:pt x="2831903" y="30027"/>
                  <a:pt x="3076943" y="0"/>
                </a:cubicBezTo>
                <a:cubicBezTo>
                  <a:pt x="3321983" y="-30027"/>
                  <a:pt x="3265968" y="13709"/>
                  <a:pt x="3449779" y="0"/>
                </a:cubicBezTo>
                <a:cubicBezTo>
                  <a:pt x="3633590" y="-13709"/>
                  <a:pt x="4014923" y="27739"/>
                  <a:pt x="4206751" y="0"/>
                </a:cubicBezTo>
                <a:cubicBezTo>
                  <a:pt x="4398579" y="-27739"/>
                  <a:pt x="4484973" y="7019"/>
                  <a:pt x="4579587" y="0"/>
                </a:cubicBezTo>
                <a:cubicBezTo>
                  <a:pt x="4674201" y="-7019"/>
                  <a:pt x="4859018" y="15080"/>
                  <a:pt x="4952424" y="0"/>
                </a:cubicBezTo>
                <a:cubicBezTo>
                  <a:pt x="5045830" y="-15080"/>
                  <a:pt x="5155584" y="2938"/>
                  <a:pt x="5229227" y="0"/>
                </a:cubicBezTo>
                <a:cubicBezTo>
                  <a:pt x="5302870" y="-2938"/>
                  <a:pt x="5484059" y="13918"/>
                  <a:pt x="5698097" y="0"/>
                </a:cubicBezTo>
                <a:cubicBezTo>
                  <a:pt x="5912135" y="-13918"/>
                  <a:pt x="6038395" y="15009"/>
                  <a:pt x="6166968" y="0"/>
                </a:cubicBezTo>
                <a:cubicBezTo>
                  <a:pt x="6295541" y="-15009"/>
                  <a:pt x="6455774" y="42725"/>
                  <a:pt x="6635838" y="0"/>
                </a:cubicBezTo>
                <a:cubicBezTo>
                  <a:pt x="6815902" y="-42725"/>
                  <a:pt x="7038396" y="73758"/>
                  <a:pt x="7296776" y="0"/>
                </a:cubicBezTo>
                <a:cubicBezTo>
                  <a:pt x="7555156" y="-73758"/>
                  <a:pt x="7492686" y="41702"/>
                  <a:pt x="7669612" y="0"/>
                </a:cubicBezTo>
                <a:cubicBezTo>
                  <a:pt x="7846538" y="-41702"/>
                  <a:pt x="7954474" y="57749"/>
                  <a:pt x="8234516" y="0"/>
                </a:cubicBezTo>
                <a:cubicBezTo>
                  <a:pt x="8514558" y="-57749"/>
                  <a:pt x="8448370" y="19613"/>
                  <a:pt x="8607353" y="0"/>
                </a:cubicBezTo>
                <a:cubicBezTo>
                  <a:pt x="8766336" y="-19613"/>
                  <a:pt x="9025987" y="47697"/>
                  <a:pt x="9364324" y="0"/>
                </a:cubicBezTo>
                <a:cubicBezTo>
                  <a:pt x="9702661" y="-47697"/>
                  <a:pt x="9731668" y="19070"/>
                  <a:pt x="9833194" y="0"/>
                </a:cubicBezTo>
                <a:cubicBezTo>
                  <a:pt x="9934720" y="-19070"/>
                  <a:pt x="10018046" y="8719"/>
                  <a:pt x="10109997" y="0"/>
                </a:cubicBezTo>
                <a:cubicBezTo>
                  <a:pt x="10201948" y="-8719"/>
                  <a:pt x="10414611" y="38790"/>
                  <a:pt x="10612762" y="0"/>
                </a:cubicBezTo>
                <a:cubicBezTo>
                  <a:pt x="11041545" y="34044"/>
                  <a:pt x="11494868" y="440594"/>
                  <a:pt x="11622156" y="1009394"/>
                </a:cubicBezTo>
                <a:cubicBezTo>
                  <a:pt x="11699873" y="1287461"/>
                  <a:pt x="11620591" y="1448278"/>
                  <a:pt x="11622156" y="1666922"/>
                </a:cubicBezTo>
                <a:cubicBezTo>
                  <a:pt x="11623721" y="1885566"/>
                  <a:pt x="11603030" y="1986042"/>
                  <a:pt x="11622156" y="2162953"/>
                </a:cubicBezTo>
                <a:cubicBezTo>
                  <a:pt x="11641282" y="2339864"/>
                  <a:pt x="11617295" y="2521599"/>
                  <a:pt x="11622156" y="2658983"/>
                </a:cubicBezTo>
                <a:cubicBezTo>
                  <a:pt x="11627017" y="2796367"/>
                  <a:pt x="11594400" y="3019284"/>
                  <a:pt x="11622156" y="3235762"/>
                </a:cubicBezTo>
                <a:cubicBezTo>
                  <a:pt x="11649912" y="3452240"/>
                  <a:pt x="11571482" y="3531182"/>
                  <a:pt x="11622156" y="3812541"/>
                </a:cubicBezTo>
                <a:cubicBezTo>
                  <a:pt x="11672830" y="4093900"/>
                  <a:pt x="11576804" y="4244422"/>
                  <a:pt x="11622156" y="4470070"/>
                </a:cubicBezTo>
                <a:cubicBezTo>
                  <a:pt x="11667508" y="4695718"/>
                  <a:pt x="11598623" y="4762520"/>
                  <a:pt x="11622156" y="5046849"/>
                </a:cubicBezTo>
                <a:cubicBezTo>
                  <a:pt x="11659448" y="5457655"/>
                  <a:pt x="11233090" y="5978096"/>
                  <a:pt x="10612762" y="6056243"/>
                </a:cubicBezTo>
                <a:cubicBezTo>
                  <a:pt x="10486867" y="6062969"/>
                  <a:pt x="10267403" y="6017910"/>
                  <a:pt x="10047858" y="6056243"/>
                </a:cubicBezTo>
                <a:cubicBezTo>
                  <a:pt x="9828313" y="6094576"/>
                  <a:pt x="9688542" y="6022418"/>
                  <a:pt x="9578988" y="6056243"/>
                </a:cubicBezTo>
                <a:cubicBezTo>
                  <a:pt x="9469434" y="6090068"/>
                  <a:pt x="9366482" y="6036218"/>
                  <a:pt x="9302185" y="6056243"/>
                </a:cubicBezTo>
                <a:cubicBezTo>
                  <a:pt x="9237888" y="6076268"/>
                  <a:pt x="8782197" y="6044401"/>
                  <a:pt x="8545213" y="6056243"/>
                </a:cubicBezTo>
                <a:cubicBezTo>
                  <a:pt x="8308229" y="6068085"/>
                  <a:pt x="8335034" y="6049803"/>
                  <a:pt x="8268410" y="6056243"/>
                </a:cubicBezTo>
                <a:cubicBezTo>
                  <a:pt x="8201786" y="6062683"/>
                  <a:pt x="7846806" y="5988982"/>
                  <a:pt x="7607473" y="6056243"/>
                </a:cubicBezTo>
                <a:cubicBezTo>
                  <a:pt x="7368140" y="6123504"/>
                  <a:pt x="7233825" y="6040316"/>
                  <a:pt x="7138602" y="6056243"/>
                </a:cubicBezTo>
                <a:cubicBezTo>
                  <a:pt x="7043379" y="6072170"/>
                  <a:pt x="6951940" y="6021842"/>
                  <a:pt x="6765766" y="6056243"/>
                </a:cubicBezTo>
                <a:cubicBezTo>
                  <a:pt x="6579592" y="6090644"/>
                  <a:pt x="6394272" y="6038811"/>
                  <a:pt x="6296895" y="6056243"/>
                </a:cubicBezTo>
                <a:cubicBezTo>
                  <a:pt x="6199518" y="6073675"/>
                  <a:pt x="5850902" y="6020866"/>
                  <a:pt x="5635958" y="6056243"/>
                </a:cubicBezTo>
                <a:cubicBezTo>
                  <a:pt x="5421014" y="6091620"/>
                  <a:pt x="5291497" y="6003730"/>
                  <a:pt x="4975020" y="6056243"/>
                </a:cubicBezTo>
                <a:cubicBezTo>
                  <a:pt x="4658543" y="6108756"/>
                  <a:pt x="4690023" y="6032412"/>
                  <a:pt x="4506150" y="6056243"/>
                </a:cubicBezTo>
                <a:cubicBezTo>
                  <a:pt x="4322277" y="6080074"/>
                  <a:pt x="4216000" y="6042625"/>
                  <a:pt x="4037279" y="6056243"/>
                </a:cubicBezTo>
                <a:cubicBezTo>
                  <a:pt x="3858558" y="6069861"/>
                  <a:pt x="3589902" y="6005571"/>
                  <a:pt x="3376342" y="6056243"/>
                </a:cubicBezTo>
                <a:cubicBezTo>
                  <a:pt x="3162782" y="6106915"/>
                  <a:pt x="3126455" y="6032497"/>
                  <a:pt x="3003505" y="6056243"/>
                </a:cubicBezTo>
                <a:cubicBezTo>
                  <a:pt x="2880555" y="6079989"/>
                  <a:pt x="2835689" y="6028650"/>
                  <a:pt x="2726702" y="6056243"/>
                </a:cubicBezTo>
                <a:cubicBezTo>
                  <a:pt x="2617715" y="6083836"/>
                  <a:pt x="2305374" y="5970815"/>
                  <a:pt x="1969731" y="6056243"/>
                </a:cubicBezTo>
                <a:cubicBezTo>
                  <a:pt x="1634088" y="6141671"/>
                  <a:pt x="1764743" y="6038579"/>
                  <a:pt x="1692928" y="6056243"/>
                </a:cubicBezTo>
                <a:cubicBezTo>
                  <a:pt x="1621113" y="6073907"/>
                  <a:pt x="1231212" y="6054577"/>
                  <a:pt x="1009394" y="6056243"/>
                </a:cubicBezTo>
                <a:cubicBezTo>
                  <a:pt x="501338" y="6121373"/>
                  <a:pt x="-29231" y="5611870"/>
                  <a:pt x="0" y="5046849"/>
                </a:cubicBezTo>
                <a:cubicBezTo>
                  <a:pt x="-8765" y="4913072"/>
                  <a:pt x="19605" y="4782815"/>
                  <a:pt x="0" y="4591193"/>
                </a:cubicBezTo>
                <a:cubicBezTo>
                  <a:pt x="-19605" y="4399571"/>
                  <a:pt x="43031" y="4194103"/>
                  <a:pt x="0" y="4054789"/>
                </a:cubicBezTo>
                <a:cubicBezTo>
                  <a:pt x="-43031" y="3915475"/>
                  <a:pt x="54479" y="3622438"/>
                  <a:pt x="0" y="3397260"/>
                </a:cubicBezTo>
                <a:cubicBezTo>
                  <a:pt x="-54479" y="3172082"/>
                  <a:pt x="20148" y="3132545"/>
                  <a:pt x="0" y="2901230"/>
                </a:cubicBezTo>
                <a:cubicBezTo>
                  <a:pt x="-20148" y="2669915"/>
                  <a:pt x="3618" y="2551636"/>
                  <a:pt x="0" y="2445574"/>
                </a:cubicBezTo>
                <a:cubicBezTo>
                  <a:pt x="-3618" y="2339512"/>
                  <a:pt x="21679" y="1937906"/>
                  <a:pt x="0" y="1788046"/>
                </a:cubicBezTo>
                <a:cubicBezTo>
                  <a:pt x="-21679" y="1638186"/>
                  <a:pt x="11227" y="1339892"/>
                  <a:pt x="0" y="1009394"/>
                </a:cubicBezTo>
                <a:close/>
              </a:path>
              <a:path w="11622156" h="6056243" stroke="0" extrusionOk="0">
                <a:moveTo>
                  <a:pt x="0" y="1009394"/>
                </a:moveTo>
                <a:cubicBezTo>
                  <a:pt x="-14695" y="365116"/>
                  <a:pt x="407031" y="-96688"/>
                  <a:pt x="1009394" y="0"/>
                </a:cubicBezTo>
                <a:cubicBezTo>
                  <a:pt x="1065416" y="-20774"/>
                  <a:pt x="1210244" y="32682"/>
                  <a:pt x="1286197" y="0"/>
                </a:cubicBezTo>
                <a:cubicBezTo>
                  <a:pt x="1362150" y="-32682"/>
                  <a:pt x="1616902" y="56945"/>
                  <a:pt x="1851101" y="0"/>
                </a:cubicBezTo>
                <a:cubicBezTo>
                  <a:pt x="2085300" y="-56945"/>
                  <a:pt x="2000136" y="11991"/>
                  <a:pt x="2127904" y="0"/>
                </a:cubicBezTo>
                <a:cubicBezTo>
                  <a:pt x="2255672" y="-11991"/>
                  <a:pt x="2581626" y="47181"/>
                  <a:pt x="2788842" y="0"/>
                </a:cubicBezTo>
                <a:cubicBezTo>
                  <a:pt x="2996058" y="-47181"/>
                  <a:pt x="3007596" y="42043"/>
                  <a:pt x="3161678" y="0"/>
                </a:cubicBezTo>
                <a:cubicBezTo>
                  <a:pt x="3315760" y="-42043"/>
                  <a:pt x="3305923" y="25098"/>
                  <a:pt x="3438481" y="0"/>
                </a:cubicBezTo>
                <a:cubicBezTo>
                  <a:pt x="3571039" y="-25098"/>
                  <a:pt x="3614912" y="26520"/>
                  <a:pt x="3715284" y="0"/>
                </a:cubicBezTo>
                <a:cubicBezTo>
                  <a:pt x="3815656" y="-26520"/>
                  <a:pt x="4058612" y="45119"/>
                  <a:pt x="4280188" y="0"/>
                </a:cubicBezTo>
                <a:cubicBezTo>
                  <a:pt x="4501764" y="-45119"/>
                  <a:pt x="4496929" y="16987"/>
                  <a:pt x="4653025" y="0"/>
                </a:cubicBezTo>
                <a:cubicBezTo>
                  <a:pt x="4809121" y="-16987"/>
                  <a:pt x="4856613" y="11495"/>
                  <a:pt x="4929828" y="0"/>
                </a:cubicBezTo>
                <a:cubicBezTo>
                  <a:pt x="5003043" y="-11495"/>
                  <a:pt x="5348821" y="52314"/>
                  <a:pt x="5686799" y="0"/>
                </a:cubicBezTo>
                <a:cubicBezTo>
                  <a:pt x="6024777" y="-52314"/>
                  <a:pt x="6047552" y="61205"/>
                  <a:pt x="6347737" y="0"/>
                </a:cubicBezTo>
                <a:cubicBezTo>
                  <a:pt x="6647922" y="-61205"/>
                  <a:pt x="6586937" y="27819"/>
                  <a:pt x="6720573" y="0"/>
                </a:cubicBezTo>
                <a:cubicBezTo>
                  <a:pt x="6854209" y="-27819"/>
                  <a:pt x="7074483" y="29335"/>
                  <a:pt x="7285477" y="0"/>
                </a:cubicBezTo>
                <a:cubicBezTo>
                  <a:pt x="7496471" y="-29335"/>
                  <a:pt x="7428573" y="7613"/>
                  <a:pt x="7562280" y="0"/>
                </a:cubicBezTo>
                <a:cubicBezTo>
                  <a:pt x="7695987" y="-7613"/>
                  <a:pt x="7849050" y="34570"/>
                  <a:pt x="8031151" y="0"/>
                </a:cubicBezTo>
                <a:cubicBezTo>
                  <a:pt x="8213252" y="-34570"/>
                  <a:pt x="8228236" y="5479"/>
                  <a:pt x="8307954" y="0"/>
                </a:cubicBezTo>
                <a:cubicBezTo>
                  <a:pt x="8387672" y="-5479"/>
                  <a:pt x="8515141" y="12890"/>
                  <a:pt x="8584757" y="0"/>
                </a:cubicBezTo>
                <a:cubicBezTo>
                  <a:pt x="8654373" y="-12890"/>
                  <a:pt x="8934157" y="47297"/>
                  <a:pt x="9053627" y="0"/>
                </a:cubicBezTo>
                <a:cubicBezTo>
                  <a:pt x="9173097" y="-47297"/>
                  <a:pt x="9411826" y="64582"/>
                  <a:pt x="9618531" y="0"/>
                </a:cubicBezTo>
                <a:cubicBezTo>
                  <a:pt x="9825236" y="-64582"/>
                  <a:pt x="10229751" y="28462"/>
                  <a:pt x="10612762" y="0"/>
                </a:cubicBezTo>
                <a:cubicBezTo>
                  <a:pt x="11106439" y="52871"/>
                  <a:pt x="11607988" y="460967"/>
                  <a:pt x="11622156" y="1009394"/>
                </a:cubicBezTo>
                <a:cubicBezTo>
                  <a:pt x="11672623" y="1186910"/>
                  <a:pt x="11565715" y="1370085"/>
                  <a:pt x="11622156" y="1545799"/>
                </a:cubicBezTo>
                <a:cubicBezTo>
                  <a:pt x="11678597" y="1721514"/>
                  <a:pt x="11608139" y="1891118"/>
                  <a:pt x="11622156" y="2203327"/>
                </a:cubicBezTo>
                <a:cubicBezTo>
                  <a:pt x="11636173" y="2515536"/>
                  <a:pt x="11592030" y="2590917"/>
                  <a:pt x="11622156" y="2739732"/>
                </a:cubicBezTo>
                <a:cubicBezTo>
                  <a:pt x="11652282" y="2888547"/>
                  <a:pt x="11560594" y="3210546"/>
                  <a:pt x="11622156" y="3356886"/>
                </a:cubicBezTo>
                <a:cubicBezTo>
                  <a:pt x="11683718" y="3503226"/>
                  <a:pt x="11569268" y="3680875"/>
                  <a:pt x="11622156" y="3933665"/>
                </a:cubicBezTo>
                <a:cubicBezTo>
                  <a:pt x="11675044" y="4186455"/>
                  <a:pt x="11613034" y="4187556"/>
                  <a:pt x="11622156" y="4429695"/>
                </a:cubicBezTo>
                <a:cubicBezTo>
                  <a:pt x="11631278" y="4671834"/>
                  <a:pt x="11559831" y="4785347"/>
                  <a:pt x="11622156" y="5046849"/>
                </a:cubicBezTo>
                <a:cubicBezTo>
                  <a:pt x="11671119" y="5642148"/>
                  <a:pt x="11186671" y="6012676"/>
                  <a:pt x="10612762" y="6056243"/>
                </a:cubicBezTo>
                <a:cubicBezTo>
                  <a:pt x="10400494" y="6117983"/>
                  <a:pt x="10098454" y="6003946"/>
                  <a:pt x="9855791" y="6056243"/>
                </a:cubicBezTo>
                <a:cubicBezTo>
                  <a:pt x="9613128" y="6108540"/>
                  <a:pt x="9393518" y="6031075"/>
                  <a:pt x="9098819" y="6056243"/>
                </a:cubicBezTo>
                <a:cubicBezTo>
                  <a:pt x="8804120" y="6081411"/>
                  <a:pt x="8756590" y="5985490"/>
                  <a:pt x="8437882" y="6056243"/>
                </a:cubicBezTo>
                <a:cubicBezTo>
                  <a:pt x="8119174" y="6126996"/>
                  <a:pt x="8087844" y="6054828"/>
                  <a:pt x="7969011" y="6056243"/>
                </a:cubicBezTo>
                <a:cubicBezTo>
                  <a:pt x="7850178" y="6057658"/>
                  <a:pt x="7615845" y="6050488"/>
                  <a:pt x="7500141" y="6056243"/>
                </a:cubicBezTo>
                <a:cubicBezTo>
                  <a:pt x="7384437" y="6061998"/>
                  <a:pt x="7217425" y="6038451"/>
                  <a:pt x="7127304" y="6056243"/>
                </a:cubicBezTo>
                <a:cubicBezTo>
                  <a:pt x="7037183" y="6074035"/>
                  <a:pt x="6650256" y="6042105"/>
                  <a:pt x="6466367" y="6056243"/>
                </a:cubicBezTo>
                <a:cubicBezTo>
                  <a:pt x="6282478" y="6070381"/>
                  <a:pt x="6063783" y="6050412"/>
                  <a:pt x="5901463" y="6056243"/>
                </a:cubicBezTo>
                <a:cubicBezTo>
                  <a:pt x="5739143" y="6062074"/>
                  <a:pt x="5577055" y="6036910"/>
                  <a:pt x="5432592" y="6056243"/>
                </a:cubicBezTo>
                <a:cubicBezTo>
                  <a:pt x="5288129" y="6075576"/>
                  <a:pt x="5070847" y="6014055"/>
                  <a:pt x="4963722" y="6056243"/>
                </a:cubicBezTo>
                <a:cubicBezTo>
                  <a:pt x="4856597" y="6098431"/>
                  <a:pt x="4517685" y="5997824"/>
                  <a:pt x="4302784" y="6056243"/>
                </a:cubicBezTo>
                <a:cubicBezTo>
                  <a:pt x="4087883" y="6114662"/>
                  <a:pt x="3800842" y="6041131"/>
                  <a:pt x="3545813" y="6056243"/>
                </a:cubicBezTo>
                <a:cubicBezTo>
                  <a:pt x="3290784" y="6071355"/>
                  <a:pt x="3272405" y="6003240"/>
                  <a:pt x="3076943" y="6056243"/>
                </a:cubicBezTo>
                <a:cubicBezTo>
                  <a:pt x="2881481" y="6109246"/>
                  <a:pt x="2718902" y="6034739"/>
                  <a:pt x="2416005" y="6056243"/>
                </a:cubicBezTo>
                <a:cubicBezTo>
                  <a:pt x="2113108" y="6077747"/>
                  <a:pt x="2050843" y="6026924"/>
                  <a:pt x="1755067" y="6056243"/>
                </a:cubicBezTo>
                <a:cubicBezTo>
                  <a:pt x="1459291" y="6085562"/>
                  <a:pt x="1293464" y="5968102"/>
                  <a:pt x="1009394" y="6056243"/>
                </a:cubicBezTo>
                <a:cubicBezTo>
                  <a:pt x="585023" y="6058739"/>
                  <a:pt x="18105" y="5487898"/>
                  <a:pt x="0" y="5046849"/>
                </a:cubicBezTo>
                <a:cubicBezTo>
                  <a:pt x="-55081" y="4840345"/>
                  <a:pt x="32113" y="4701234"/>
                  <a:pt x="0" y="4510444"/>
                </a:cubicBezTo>
                <a:cubicBezTo>
                  <a:pt x="-32113" y="4319654"/>
                  <a:pt x="34767" y="4111321"/>
                  <a:pt x="0" y="3893290"/>
                </a:cubicBezTo>
                <a:cubicBezTo>
                  <a:pt x="-34767" y="3675259"/>
                  <a:pt x="6124" y="3575045"/>
                  <a:pt x="0" y="3356886"/>
                </a:cubicBezTo>
                <a:cubicBezTo>
                  <a:pt x="-6124" y="3138727"/>
                  <a:pt x="63900" y="3020011"/>
                  <a:pt x="0" y="2780106"/>
                </a:cubicBezTo>
                <a:cubicBezTo>
                  <a:pt x="-63900" y="2540201"/>
                  <a:pt x="36283" y="2399461"/>
                  <a:pt x="0" y="2243702"/>
                </a:cubicBezTo>
                <a:cubicBezTo>
                  <a:pt x="-36283" y="2087943"/>
                  <a:pt x="12002" y="1847001"/>
                  <a:pt x="0" y="1586173"/>
                </a:cubicBezTo>
                <a:cubicBezTo>
                  <a:pt x="-12002" y="1325345"/>
                  <a:pt x="15546" y="1188833"/>
                  <a:pt x="0" y="1009394"/>
                </a:cubicBezTo>
                <a:close/>
              </a:path>
            </a:pathLst>
          </a:custGeom>
          <a:solidFill>
            <a:schemeClr val="bg1">
              <a:alpha val="99000"/>
            </a:schemeClr>
          </a:solidFill>
          <a:ln>
            <a:extLst>
              <a:ext uri="{C807C97D-BFC1-408E-A445-0C87EB9F89A2}">
                <ask:lineSketchStyleProps xmlns:ask="http://schemas.microsoft.com/office/drawing/2018/sketchyshapes" sd="1527365312">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字魂107号-萌趣欢乐体" panose="020F0502020204030204"/>
              <a:ea typeface="字魂107号-萌趣欢乐体"/>
              <a:cs typeface="+mn-cs"/>
            </a:endParaRPr>
          </a:p>
        </p:txBody>
      </p:sp>
      <p:sp>
        <p:nvSpPr>
          <p:cNvPr id="3" name="TextBox 2">
            <a:extLst>
              <a:ext uri="{FF2B5EF4-FFF2-40B4-BE49-F238E27FC236}">
                <a16:creationId xmlns:a16="http://schemas.microsoft.com/office/drawing/2014/main" id="{AC1B9593-175F-0AC3-68A2-C8B238425CD7}"/>
              </a:ext>
            </a:extLst>
          </p:cNvPr>
          <p:cNvSpPr txBox="1"/>
          <p:nvPr/>
        </p:nvSpPr>
        <p:spPr>
          <a:xfrm>
            <a:off x="788278" y="471166"/>
            <a:ext cx="10710040"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Thực</a:t>
            </a:r>
            <a:r>
              <a:rPr kumimoji="0" lang="en-US" sz="3600" b="1" i="0" u="none" strike="noStrike" kern="1200" cap="none" spc="0" normalizeH="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noProof="0" dirty="0" err="1">
                <a:ln>
                  <a:noFill/>
                </a:ln>
                <a:solidFill>
                  <a:srgbClr val="002060"/>
                </a:solidFill>
                <a:effectLst/>
                <a:uLnTx/>
                <a:uFillTx/>
                <a:latin typeface="Calibri" panose="020F0502020204030204" pitchFamily="34" charset="0"/>
                <a:cs typeface="Calibri" panose="020F0502020204030204" pitchFamily="34" charset="0"/>
              </a:rPr>
              <a:t>hiện</a:t>
            </a:r>
            <a:r>
              <a:rPr kumimoji="0" lang="en-US" sz="3600" b="1" i="0" u="none" strike="noStrike" kern="1200" cap="none" spc="0" normalizeH="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noProof="0" dirty="0" err="1">
                <a:ln>
                  <a:noFill/>
                </a:ln>
                <a:solidFill>
                  <a:srgbClr val="002060"/>
                </a:solidFill>
                <a:effectLst/>
                <a:uLnTx/>
                <a:uFillTx/>
                <a:latin typeface="Calibri" panose="020F0502020204030204" pitchFamily="34" charset="0"/>
                <a:cs typeface="Calibri" panose="020F0502020204030204" pitchFamily="34" charset="0"/>
              </a:rPr>
              <a:t>các</a:t>
            </a:r>
            <a:r>
              <a:rPr kumimoji="0" lang="en-US" sz="3600" b="1" i="0" u="none" strike="noStrike" kern="1200" cap="none" spc="0" normalizeH="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noProof="0" dirty="0" err="1">
                <a:ln>
                  <a:noFill/>
                </a:ln>
                <a:solidFill>
                  <a:srgbClr val="002060"/>
                </a:solidFill>
                <a:effectLst/>
                <a:uLnTx/>
                <a:uFillTx/>
                <a:latin typeface="Calibri" panose="020F0502020204030204" pitchFamily="34" charset="0"/>
                <a:cs typeface="Calibri" panose="020F0502020204030204" pitchFamily="34" charset="0"/>
              </a:rPr>
              <a:t>công</a:t>
            </a:r>
            <a:r>
              <a:rPr kumimoji="0" lang="en-US" sz="3600" b="1" i="0" u="none" strike="noStrike" kern="1200" cap="none" spc="0" normalizeH="0" noProof="0" dirty="0">
                <a:ln>
                  <a:noFill/>
                </a:ln>
                <a:solidFill>
                  <a:srgbClr val="002060"/>
                </a:solidFill>
                <a:effectLst/>
                <a:uLnTx/>
                <a:uFillTx/>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việc</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được</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phân</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công</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theo</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kế</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hoạch</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đã</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xây</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dựng</a:t>
            </a:r>
            <a:r>
              <a:rPr lang="en-US" sz="3600" b="1" dirty="0">
                <a:solidFill>
                  <a:srgbClr val="002060"/>
                </a:solidFill>
                <a:latin typeface="Calibri" panose="020F0502020204030204" pitchFamily="34" charset="0"/>
                <a:cs typeface="Calibri" panose="020F0502020204030204" pitchFamily="34" charset="0"/>
              </a:rPr>
              <a:t>:</a:t>
            </a:r>
            <a:endPar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字魂107号-萌趣欢乐体"/>
              <a:cs typeface="Calibri" panose="020F0502020204030204" pitchFamily="34" charset="0"/>
            </a:endParaRPr>
          </a:p>
        </p:txBody>
      </p:sp>
      <p:sp>
        <p:nvSpPr>
          <p:cNvPr id="2" name="TextBox 1">
            <a:extLst>
              <a:ext uri="{FF2B5EF4-FFF2-40B4-BE49-F238E27FC236}">
                <a16:creationId xmlns:a16="http://schemas.microsoft.com/office/drawing/2014/main" id="{AE6A231C-93A6-0C56-4065-EBB4D2971086}"/>
              </a:ext>
            </a:extLst>
          </p:cNvPr>
          <p:cNvSpPr txBox="1"/>
          <p:nvPr/>
        </p:nvSpPr>
        <p:spPr>
          <a:xfrm>
            <a:off x="1576553" y="2408354"/>
            <a:ext cx="9228082" cy="2553891"/>
          </a:xfrm>
          <a:prstGeom prst="roundRect">
            <a:avLst/>
          </a:prstGeom>
          <a:ln w="57150">
            <a:solidFill>
              <a:srgbClr val="FF0000"/>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1" i="0" u="none" strike="noStrike" kern="1200" cap="none" spc="0" normalizeH="0" baseline="0" noProof="0" dirty="0">
                <a:ln>
                  <a:noFill/>
                </a:ln>
                <a:solidFill>
                  <a:srgbClr val="7030A0"/>
                </a:solidFill>
                <a:effectLst/>
                <a:uLnTx/>
                <a:uFillTx/>
                <a:latin typeface="Calibri" panose="020F0502020204030204" pitchFamily="34" charset="0"/>
                <a:cs typeface="Calibri" panose="020F0502020204030204" pitchFamily="34" charset="0"/>
              </a:rPr>
              <a:t>S</a:t>
            </a:r>
            <a:r>
              <a:rPr lang="en-US" sz="3600" b="1" dirty="0">
                <a:solidFill>
                  <a:srgbClr val="7030A0"/>
                </a:solidFill>
                <a:latin typeface="Calibri" panose="020F0502020204030204" pitchFamily="34" charset="0"/>
                <a:cs typeface="Calibri" panose="020F0502020204030204" pitchFamily="34" charset="0"/>
              </a:rPr>
              <a:t>ử </a:t>
            </a:r>
            <a:r>
              <a:rPr lang="en-US" sz="3600" b="1" dirty="0" err="1">
                <a:solidFill>
                  <a:srgbClr val="7030A0"/>
                </a:solidFill>
                <a:latin typeface="Calibri" panose="020F0502020204030204" pitchFamily="34" charset="0"/>
                <a:cs typeface="Calibri" panose="020F0502020204030204" pitchFamily="34" charset="0"/>
              </a:rPr>
              <a:t>dụng</a:t>
            </a:r>
            <a:r>
              <a:rPr lang="en-US" sz="3600" b="1" dirty="0">
                <a:solidFill>
                  <a:srgbClr val="7030A0"/>
                </a:solidFill>
                <a:latin typeface="Calibri" panose="020F0502020204030204" pitchFamily="34" charset="0"/>
                <a:cs typeface="Calibri" panose="020F0502020204030204" pitchFamily="34" charset="0"/>
              </a:rPr>
              <a:t> </a:t>
            </a:r>
            <a:r>
              <a:rPr lang="en-US" sz="3600" b="1" dirty="0" err="1">
                <a:solidFill>
                  <a:srgbClr val="7030A0"/>
                </a:solidFill>
                <a:latin typeface="Calibri" panose="020F0502020204030204" pitchFamily="34" charset="0"/>
                <a:cs typeface="Calibri" panose="020F0502020204030204" pitchFamily="34" charset="0"/>
              </a:rPr>
              <a:t>các</a:t>
            </a:r>
            <a:r>
              <a:rPr lang="en-US" sz="3600" b="1" dirty="0">
                <a:solidFill>
                  <a:srgbClr val="7030A0"/>
                </a:solidFill>
                <a:latin typeface="Calibri" panose="020F0502020204030204" pitchFamily="34" charset="0"/>
                <a:cs typeface="Calibri" panose="020F0502020204030204" pitchFamily="34" charset="0"/>
              </a:rPr>
              <a:t> </a:t>
            </a:r>
            <a:r>
              <a:rPr lang="en-US" sz="3600" b="1" dirty="0" err="1">
                <a:solidFill>
                  <a:srgbClr val="7030A0"/>
                </a:solidFill>
                <a:latin typeface="Calibri" panose="020F0502020204030204" pitchFamily="34" charset="0"/>
                <a:cs typeface="Calibri" panose="020F0502020204030204" pitchFamily="34" charset="0"/>
              </a:rPr>
              <a:t>dụng</a:t>
            </a:r>
            <a:r>
              <a:rPr lang="en-US" sz="3600" b="1" dirty="0">
                <a:solidFill>
                  <a:srgbClr val="7030A0"/>
                </a:solidFill>
                <a:latin typeface="Calibri" panose="020F0502020204030204" pitchFamily="34" charset="0"/>
                <a:cs typeface="Calibri" panose="020F0502020204030204" pitchFamily="34" charset="0"/>
              </a:rPr>
              <a:t> </a:t>
            </a:r>
            <a:r>
              <a:rPr lang="en-US" sz="3600" b="1" dirty="0" err="1">
                <a:solidFill>
                  <a:srgbClr val="7030A0"/>
                </a:solidFill>
                <a:latin typeface="Calibri" panose="020F0502020204030204" pitchFamily="34" charset="0"/>
                <a:cs typeface="Calibri" panose="020F0502020204030204" pitchFamily="34" charset="0"/>
              </a:rPr>
              <a:t>cụ</a:t>
            </a:r>
            <a:r>
              <a:rPr lang="en-US" sz="3600" b="1" dirty="0">
                <a:solidFill>
                  <a:srgbClr val="7030A0"/>
                </a:solidFill>
                <a:latin typeface="Calibri" panose="020F0502020204030204" pitchFamily="34" charset="0"/>
                <a:cs typeface="Calibri" panose="020F0502020204030204" pitchFamily="34" charset="0"/>
              </a:rPr>
              <a:t> </a:t>
            </a:r>
            <a:r>
              <a:rPr lang="en-US" sz="3600" b="1" dirty="0" err="1">
                <a:solidFill>
                  <a:srgbClr val="7030A0"/>
                </a:solidFill>
                <a:latin typeface="Calibri" panose="020F0502020204030204" pitchFamily="34" charset="0"/>
                <a:cs typeface="Calibri" panose="020F0502020204030204" pitchFamily="34" charset="0"/>
              </a:rPr>
              <a:t>để</a:t>
            </a:r>
            <a:r>
              <a:rPr lang="en-US" sz="3600" b="1" dirty="0">
                <a:solidFill>
                  <a:srgbClr val="7030A0"/>
                </a:solidFill>
                <a:latin typeface="Calibri" panose="020F0502020204030204" pitchFamily="34" charset="0"/>
                <a:cs typeface="Calibri" panose="020F0502020204030204" pitchFamily="34" charset="0"/>
              </a:rPr>
              <a:t> </a:t>
            </a:r>
            <a:r>
              <a:rPr lang="en-US" sz="3600" b="1" dirty="0" err="1">
                <a:solidFill>
                  <a:srgbClr val="7030A0"/>
                </a:solidFill>
                <a:latin typeface="Calibri" panose="020F0502020204030204" pitchFamily="34" charset="0"/>
                <a:cs typeface="Calibri" panose="020F0502020204030204" pitchFamily="34" charset="0"/>
              </a:rPr>
              <a:t>đảm</a:t>
            </a:r>
            <a:r>
              <a:rPr lang="en-US" sz="3600" b="1" dirty="0">
                <a:solidFill>
                  <a:srgbClr val="7030A0"/>
                </a:solidFill>
                <a:latin typeface="Calibri" panose="020F0502020204030204" pitchFamily="34" charset="0"/>
                <a:cs typeface="Calibri" panose="020F0502020204030204" pitchFamily="34" charset="0"/>
              </a:rPr>
              <a:t> </a:t>
            </a:r>
            <a:r>
              <a:rPr lang="en-US" sz="3600" b="1" dirty="0" err="1">
                <a:solidFill>
                  <a:srgbClr val="7030A0"/>
                </a:solidFill>
                <a:latin typeface="Calibri" panose="020F0502020204030204" pitchFamily="34" charset="0"/>
                <a:cs typeface="Calibri" panose="020F0502020204030204" pitchFamily="34" charset="0"/>
              </a:rPr>
              <a:t>bảo</a:t>
            </a:r>
            <a:r>
              <a:rPr lang="en-US" sz="3600" b="1" dirty="0">
                <a:solidFill>
                  <a:srgbClr val="7030A0"/>
                </a:solidFill>
                <a:latin typeface="Calibri" panose="020F0502020204030204" pitchFamily="34" charset="0"/>
                <a:cs typeface="Calibri" panose="020F0502020204030204" pitchFamily="34" charset="0"/>
              </a:rPr>
              <a:t> </a:t>
            </a:r>
            <a:r>
              <a:rPr lang="en-US" sz="3600" b="1" dirty="0" err="1">
                <a:solidFill>
                  <a:srgbClr val="7030A0"/>
                </a:solidFill>
                <a:latin typeface="Calibri" panose="020F0502020204030204" pitchFamily="34" charset="0"/>
                <a:cs typeface="Calibri" panose="020F0502020204030204" pitchFamily="34" charset="0"/>
              </a:rPr>
              <a:t>vệ</a:t>
            </a:r>
            <a:r>
              <a:rPr lang="en-US" sz="3600" b="1" dirty="0">
                <a:solidFill>
                  <a:srgbClr val="7030A0"/>
                </a:solidFill>
                <a:latin typeface="Calibri" panose="020F0502020204030204" pitchFamily="34" charset="0"/>
                <a:cs typeface="Calibri" panose="020F0502020204030204" pitchFamily="34" charset="0"/>
              </a:rPr>
              <a:t> </a:t>
            </a:r>
            <a:r>
              <a:rPr lang="en-US" sz="3600" b="1" dirty="0" err="1">
                <a:solidFill>
                  <a:srgbClr val="7030A0"/>
                </a:solidFill>
                <a:latin typeface="Calibri" panose="020F0502020204030204" pitchFamily="34" charset="0"/>
                <a:cs typeface="Calibri" panose="020F0502020204030204" pitchFamily="34" charset="0"/>
              </a:rPr>
              <a:t>sinh</a:t>
            </a:r>
            <a:r>
              <a:rPr lang="en-US" sz="3600" b="1" dirty="0">
                <a:solidFill>
                  <a:srgbClr val="7030A0"/>
                </a:solidFill>
                <a:latin typeface="Calibri" panose="020F0502020204030204" pitchFamily="34" charset="0"/>
                <a:cs typeface="Calibri" panose="020F0502020204030204" pitchFamily="34" charset="0"/>
              </a:rPr>
              <a:t>, an </a:t>
            </a:r>
            <a:r>
              <a:rPr lang="en-US" sz="3600" b="1" dirty="0" err="1">
                <a:solidFill>
                  <a:srgbClr val="7030A0"/>
                </a:solidFill>
                <a:latin typeface="Calibri" panose="020F0502020204030204" pitchFamily="34" charset="0"/>
                <a:cs typeface="Calibri" panose="020F0502020204030204" pitchFamily="34" charset="0"/>
              </a:rPr>
              <a:t>toàn</a:t>
            </a:r>
            <a:r>
              <a:rPr lang="en-US" sz="3600" b="1" dirty="0">
                <a:solidFill>
                  <a:srgbClr val="7030A0"/>
                </a:solidFill>
                <a:latin typeface="Calibri" panose="020F0502020204030204" pitchFamily="34" charset="0"/>
                <a:cs typeface="Calibri" panose="020F0502020204030204" pitchFamily="34" charset="0"/>
              </a:rPr>
              <a:t> </a:t>
            </a:r>
            <a:r>
              <a:rPr lang="en-US" sz="3600" b="1" dirty="0" err="1">
                <a:solidFill>
                  <a:srgbClr val="7030A0"/>
                </a:solidFill>
                <a:latin typeface="Calibri" panose="020F0502020204030204" pitchFamily="34" charset="0"/>
                <a:cs typeface="Calibri" panose="020F0502020204030204" pitchFamily="34" charset="0"/>
              </a:rPr>
              <a:t>lao</a:t>
            </a:r>
            <a:r>
              <a:rPr lang="en-US" sz="3600" b="1" dirty="0">
                <a:solidFill>
                  <a:srgbClr val="7030A0"/>
                </a:solidFill>
                <a:latin typeface="Calibri" panose="020F0502020204030204" pitchFamily="34" charset="0"/>
                <a:cs typeface="Calibri" panose="020F0502020204030204" pitchFamily="34" charset="0"/>
              </a:rPr>
              <a:t> </a:t>
            </a:r>
            <a:r>
              <a:rPr lang="en-US" sz="3600" b="1" dirty="0" err="1">
                <a:solidFill>
                  <a:srgbClr val="7030A0"/>
                </a:solidFill>
                <a:latin typeface="Calibri" panose="020F0502020204030204" pitchFamily="34" charset="0"/>
                <a:cs typeface="Calibri" panose="020F0502020204030204" pitchFamily="34" charset="0"/>
              </a:rPr>
              <a:t>động</a:t>
            </a:r>
            <a:r>
              <a:rPr lang="en-US" sz="3600" b="1" dirty="0">
                <a:solidFill>
                  <a:srgbClr val="7030A0"/>
                </a:solidFill>
                <a:latin typeface="Calibri" panose="020F0502020204030204" pitchFamily="34" charset="0"/>
                <a:cs typeface="Calibri" panose="020F0502020204030204" pitchFamily="34" charset="0"/>
              </a:rPr>
              <a:t>: </a:t>
            </a:r>
            <a:r>
              <a:rPr lang="en-US" sz="3600" b="1" dirty="0" err="1">
                <a:solidFill>
                  <a:srgbClr val="7030A0"/>
                </a:solidFill>
                <a:latin typeface="Calibri" panose="020F0502020204030204" pitchFamily="34" charset="0"/>
                <a:cs typeface="Calibri" panose="020F0502020204030204" pitchFamily="34" charset="0"/>
              </a:rPr>
              <a:t>Khẩu</a:t>
            </a:r>
            <a:r>
              <a:rPr lang="en-US" sz="3600" b="1" dirty="0">
                <a:solidFill>
                  <a:srgbClr val="7030A0"/>
                </a:solidFill>
                <a:latin typeface="Calibri" panose="020F0502020204030204" pitchFamily="34" charset="0"/>
                <a:cs typeface="Calibri" panose="020F0502020204030204" pitchFamily="34" charset="0"/>
              </a:rPr>
              <a:t> </a:t>
            </a:r>
            <a:r>
              <a:rPr lang="en-US" sz="3600" b="1" dirty="0" err="1">
                <a:solidFill>
                  <a:srgbClr val="7030A0"/>
                </a:solidFill>
                <a:latin typeface="Calibri" panose="020F0502020204030204" pitchFamily="34" charset="0"/>
                <a:cs typeface="Calibri" panose="020F0502020204030204" pitchFamily="34" charset="0"/>
              </a:rPr>
              <a:t>trang</a:t>
            </a:r>
            <a:r>
              <a:rPr lang="en-US" sz="3600" b="1" dirty="0">
                <a:solidFill>
                  <a:srgbClr val="7030A0"/>
                </a:solidFill>
                <a:latin typeface="Calibri" panose="020F0502020204030204" pitchFamily="34" charset="0"/>
                <a:cs typeface="Calibri" panose="020F0502020204030204" pitchFamily="34" charset="0"/>
              </a:rPr>
              <a:t>, </a:t>
            </a:r>
            <a:r>
              <a:rPr lang="en-US" sz="3600" b="1" dirty="0" err="1">
                <a:solidFill>
                  <a:srgbClr val="7030A0"/>
                </a:solidFill>
                <a:latin typeface="Calibri" panose="020F0502020204030204" pitchFamily="34" charset="0"/>
                <a:cs typeface="Calibri" panose="020F0502020204030204" pitchFamily="34" charset="0"/>
              </a:rPr>
              <a:t>găng</a:t>
            </a:r>
            <a:r>
              <a:rPr lang="en-US" sz="3600" b="1" dirty="0">
                <a:solidFill>
                  <a:srgbClr val="7030A0"/>
                </a:solidFill>
                <a:latin typeface="Calibri" panose="020F0502020204030204" pitchFamily="34" charset="0"/>
                <a:cs typeface="Calibri" panose="020F0502020204030204" pitchFamily="34" charset="0"/>
              </a:rPr>
              <a:t> </a:t>
            </a:r>
            <a:r>
              <a:rPr lang="en-US" sz="3600" b="1" dirty="0" err="1">
                <a:solidFill>
                  <a:srgbClr val="7030A0"/>
                </a:solidFill>
                <a:latin typeface="Calibri" panose="020F0502020204030204" pitchFamily="34" charset="0"/>
                <a:cs typeface="Calibri" panose="020F0502020204030204" pitchFamily="34" charset="0"/>
              </a:rPr>
              <a:t>tay</a:t>
            </a:r>
            <a:r>
              <a:rPr lang="en-US" sz="3600" b="1" dirty="0">
                <a:solidFill>
                  <a:srgbClr val="7030A0"/>
                </a:solidFill>
                <a:latin typeface="Calibri" panose="020F0502020204030204" pitchFamily="34" charset="0"/>
                <a:cs typeface="Calibri" panose="020F0502020204030204" pitchFamily="34" charset="0"/>
              </a:rPr>
              <a:t>,…</a:t>
            </a: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1" i="0" u="none" strike="noStrike" kern="1200" cap="none" spc="0" normalizeH="0" baseline="0" noProof="0" dirty="0" err="1">
                <a:ln>
                  <a:noFill/>
                </a:ln>
                <a:solidFill>
                  <a:srgbClr val="7030A0"/>
                </a:solidFill>
                <a:effectLst/>
                <a:uLnTx/>
                <a:uFillTx/>
                <a:latin typeface="Calibri" panose="020F0502020204030204" pitchFamily="34" charset="0"/>
                <a:ea typeface="字魂107号-萌趣欢乐体"/>
                <a:cs typeface="Calibri" panose="020F0502020204030204" pitchFamily="34" charset="0"/>
              </a:rPr>
              <a:t>Phân</a:t>
            </a:r>
            <a:r>
              <a:rPr kumimoji="0" lang="en-US" sz="3600" b="1" i="0" u="none" strike="noStrike" kern="1200" cap="none" spc="0" normalizeH="0" noProof="0" dirty="0">
                <a:ln>
                  <a:noFill/>
                </a:ln>
                <a:solidFill>
                  <a:srgbClr val="7030A0"/>
                </a:solidFill>
                <a:effectLst/>
                <a:uLnTx/>
                <a:uFillTx/>
                <a:latin typeface="Calibri" panose="020F0502020204030204" pitchFamily="34" charset="0"/>
                <a:ea typeface="字魂107号-萌趣欢乐体"/>
                <a:cs typeface="Calibri" panose="020F0502020204030204" pitchFamily="34" charset="0"/>
              </a:rPr>
              <a:t> </a:t>
            </a:r>
            <a:r>
              <a:rPr kumimoji="0" lang="en-US" sz="3600" b="1" i="0" u="none" strike="noStrike" kern="1200" cap="none" spc="0" normalizeH="0" noProof="0" dirty="0" err="1">
                <a:ln>
                  <a:noFill/>
                </a:ln>
                <a:solidFill>
                  <a:srgbClr val="7030A0"/>
                </a:solidFill>
                <a:effectLst/>
                <a:uLnTx/>
                <a:uFillTx/>
                <a:latin typeface="Calibri" panose="020F0502020204030204" pitchFamily="34" charset="0"/>
                <a:ea typeface="字魂107号-萌趣欢乐体"/>
                <a:cs typeface="Calibri" panose="020F0502020204030204" pitchFamily="34" charset="0"/>
              </a:rPr>
              <a:t>công</a:t>
            </a:r>
            <a:r>
              <a:rPr kumimoji="0" lang="en-US" sz="3600" b="1" i="0" u="none" strike="noStrike" kern="1200" cap="none" spc="0" normalizeH="0" noProof="0" dirty="0">
                <a:ln>
                  <a:noFill/>
                </a:ln>
                <a:solidFill>
                  <a:srgbClr val="7030A0"/>
                </a:solidFill>
                <a:effectLst/>
                <a:uLnTx/>
                <a:uFillTx/>
                <a:latin typeface="Calibri" panose="020F0502020204030204" pitchFamily="34" charset="0"/>
                <a:ea typeface="字魂107号-萌趣欢乐体"/>
                <a:cs typeface="Calibri" panose="020F0502020204030204" pitchFamily="34" charset="0"/>
              </a:rPr>
              <a:t> </a:t>
            </a:r>
            <a:r>
              <a:rPr kumimoji="0" lang="en-US" sz="3600" b="1" i="0" u="none" strike="noStrike" kern="1200" cap="none" spc="0" normalizeH="0" noProof="0" dirty="0" err="1">
                <a:ln>
                  <a:noFill/>
                </a:ln>
                <a:solidFill>
                  <a:srgbClr val="7030A0"/>
                </a:solidFill>
                <a:effectLst/>
                <a:uLnTx/>
                <a:uFillTx/>
                <a:latin typeface="Calibri" panose="020F0502020204030204" pitchFamily="34" charset="0"/>
                <a:ea typeface="字魂107号-萌趣欢乐体"/>
                <a:cs typeface="Calibri" panose="020F0502020204030204" pitchFamily="34" charset="0"/>
              </a:rPr>
              <a:t>thư</a:t>
            </a:r>
            <a:r>
              <a:rPr kumimoji="0" lang="en-US" sz="3600" b="1" i="0" u="none" strike="noStrike" kern="1200" cap="none" spc="0" normalizeH="0" noProof="0" dirty="0">
                <a:ln>
                  <a:noFill/>
                </a:ln>
                <a:solidFill>
                  <a:srgbClr val="7030A0"/>
                </a:solidFill>
                <a:effectLst/>
                <a:uLnTx/>
                <a:uFillTx/>
                <a:latin typeface="Calibri" panose="020F0502020204030204" pitchFamily="34" charset="0"/>
                <a:ea typeface="字魂107号-萌趣欢乐体"/>
                <a:cs typeface="Calibri" panose="020F0502020204030204" pitchFamily="34" charset="0"/>
              </a:rPr>
              <a:t> </a:t>
            </a:r>
            <a:r>
              <a:rPr kumimoji="0" lang="en-US" sz="3600" b="1" i="0" u="none" strike="noStrike" kern="1200" cap="none" spc="0" normalizeH="0" noProof="0" dirty="0" err="1">
                <a:ln>
                  <a:noFill/>
                </a:ln>
                <a:solidFill>
                  <a:srgbClr val="7030A0"/>
                </a:solidFill>
                <a:effectLst/>
                <a:uLnTx/>
                <a:uFillTx/>
                <a:latin typeface="Calibri" panose="020F0502020204030204" pitchFamily="34" charset="0"/>
                <a:ea typeface="字魂107号-萌趣欢乐体"/>
                <a:cs typeface="Calibri" panose="020F0502020204030204" pitchFamily="34" charset="0"/>
              </a:rPr>
              <a:t>ký</a:t>
            </a:r>
            <a:r>
              <a:rPr kumimoji="0" lang="en-US" sz="3600" b="1" i="0" u="none" strike="noStrike" kern="1200" cap="none" spc="0" normalizeH="0" noProof="0" dirty="0">
                <a:ln>
                  <a:noFill/>
                </a:ln>
                <a:solidFill>
                  <a:srgbClr val="7030A0"/>
                </a:solidFill>
                <a:effectLst/>
                <a:uLnTx/>
                <a:uFillTx/>
                <a:latin typeface="Calibri" panose="020F0502020204030204" pitchFamily="34" charset="0"/>
                <a:ea typeface="字魂107号-萌趣欢乐体"/>
                <a:cs typeface="Calibri" panose="020F0502020204030204" pitchFamily="34" charset="0"/>
              </a:rPr>
              <a:t> </a:t>
            </a:r>
            <a:r>
              <a:rPr kumimoji="0" lang="en-US" sz="3600" b="1" i="0" u="none" strike="noStrike" kern="1200" cap="none" spc="0" normalizeH="0" noProof="0" dirty="0" err="1">
                <a:ln>
                  <a:noFill/>
                </a:ln>
                <a:solidFill>
                  <a:srgbClr val="7030A0"/>
                </a:solidFill>
                <a:effectLst/>
                <a:uLnTx/>
                <a:uFillTx/>
                <a:latin typeface="Calibri" panose="020F0502020204030204" pitchFamily="34" charset="0"/>
                <a:ea typeface="字魂107号-萌趣欢乐体"/>
                <a:cs typeface="Calibri" panose="020F0502020204030204" pitchFamily="34" charset="0"/>
              </a:rPr>
              <a:t>ghi</a:t>
            </a:r>
            <a:r>
              <a:rPr kumimoji="0" lang="en-US" sz="3600" b="1" i="0" u="none" strike="noStrike" kern="1200" cap="none" spc="0" normalizeH="0" noProof="0" dirty="0">
                <a:ln>
                  <a:noFill/>
                </a:ln>
                <a:solidFill>
                  <a:srgbClr val="7030A0"/>
                </a:solidFill>
                <a:effectLst/>
                <a:uLnTx/>
                <a:uFillTx/>
                <a:latin typeface="Calibri" panose="020F0502020204030204" pitchFamily="34" charset="0"/>
                <a:ea typeface="字魂107号-萌趣欢乐体"/>
                <a:cs typeface="Calibri" panose="020F0502020204030204" pitchFamily="34" charset="0"/>
              </a:rPr>
              <a:t> </a:t>
            </a:r>
            <a:r>
              <a:rPr kumimoji="0" lang="en-US" sz="3600" b="1" i="0" u="none" strike="noStrike" kern="1200" cap="none" spc="0" normalizeH="0" noProof="0" dirty="0" err="1">
                <a:ln>
                  <a:noFill/>
                </a:ln>
                <a:solidFill>
                  <a:srgbClr val="7030A0"/>
                </a:solidFill>
                <a:effectLst/>
                <a:uLnTx/>
                <a:uFillTx/>
                <a:latin typeface="Calibri" panose="020F0502020204030204" pitchFamily="34" charset="0"/>
                <a:ea typeface="字魂107号-萌趣欢乐体"/>
                <a:cs typeface="Calibri" panose="020F0502020204030204" pitchFamily="34" charset="0"/>
              </a:rPr>
              <a:t>chép</a:t>
            </a:r>
            <a:r>
              <a:rPr kumimoji="0" lang="en-US" sz="3600" b="1" i="0" u="none" strike="noStrike" kern="1200" cap="none" spc="0" normalizeH="0" noProof="0" dirty="0">
                <a:ln>
                  <a:noFill/>
                </a:ln>
                <a:solidFill>
                  <a:srgbClr val="7030A0"/>
                </a:solidFill>
                <a:effectLst/>
                <a:uLnTx/>
                <a:uFillTx/>
                <a:latin typeface="Calibri" panose="020F0502020204030204" pitchFamily="34" charset="0"/>
                <a:ea typeface="字魂107号-萌趣欢乐体"/>
                <a:cs typeface="Calibri" panose="020F0502020204030204" pitchFamily="34" charset="0"/>
              </a:rPr>
              <a:t>, </a:t>
            </a:r>
            <a:r>
              <a:rPr kumimoji="0" lang="en-US" sz="3600" b="1" i="0" u="none" strike="noStrike" kern="1200" cap="none" spc="0" normalizeH="0" noProof="0" dirty="0" err="1">
                <a:ln>
                  <a:noFill/>
                </a:ln>
                <a:solidFill>
                  <a:srgbClr val="7030A0"/>
                </a:solidFill>
                <a:effectLst/>
                <a:uLnTx/>
                <a:uFillTx/>
                <a:latin typeface="Calibri" panose="020F0502020204030204" pitchFamily="34" charset="0"/>
                <a:ea typeface="字魂107号-萌趣欢乐体"/>
                <a:cs typeface="Calibri" panose="020F0502020204030204" pitchFamily="34" charset="0"/>
              </a:rPr>
              <a:t>chụp</a:t>
            </a:r>
            <a:r>
              <a:rPr kumimoji="0" lang="en-US" sz="3600" b="1" i="0" u="none" strike="noStrike" kern="1200" cap="none" spc="0" normalizeH="0" noProof="0" dirty="0">
                <a:ln>
                  <a:noFill/>
                </a:ln>
                <a:solidFill>
                  <a:srgbClr val="7030A0"/>
                </a:solidFill>
                <a:effectLst/>
                <a:uLnTx/>
                <a:uFillTx/>
                <a:latin typeface="Calibri" panose="020F0502020204030204" pitchFamily="34" charset="0"/>
                <a:ea typeface="字魂107号-萌趣欢乐体"/>
                <a:cs typeface="Calibri" panose="020F0502020204030204" pitchFamily="34" charset="0"/>
              </a:rPr>
              <a:t> </a:t>
            </a:r>
            <a:r>
              <a:rPr kumimoji="0" lang="en-US" sz="3600" b="1" i="0" u="none" strike="noStrike" kern="1200" cap="none" spc="0" normalizeH="0" noProof="0" dirty="0" err="1">
                <a:ln>
                  <a:noFill/>
                </a:ln>
                <a:solidFill>
                  <a:srgbClr val="7030A0"/>
                </a:solidFill>
                <a:effectLst/>
                <a:uLnTx/>
                <a:uFillTx/>
                <a:latin typeface="Calibri" panose="020F0502020204030204" pitchFamily="34" charset="0"/>
                <a:ea typeface="字魂107号-萌趣欢乐体"/>
                <a:cs typeface="Calibri" panose="020F0502020204030204" pitchFamily="34" charset="0"/>
              </a:rPr>
              <a:t>ảnh</a:t>
            </a:r>
            <a:r>
              <a:rPr kumimoji="0" lang="en-US" sz="3600" b="1" i="0" u="none" strike="noStrike" kern="1200" cap="none" spc="0" normalizeH="0" noProof="0" dirty="0">
                <a:ln>
                  <a:noFill/>
                </a:ln>
                <a:solidFill>
                  <a:srgbClr val="7030A0"/>
                </a:solidFill>
                <a:effectLst/>
                <a:uLnTx/>
                <a:uFillTx/>
                <a:latin typeface="Calibri" panose="020F0502020204030204" pitchFamily="34" charset="0"/>
                <a:ea typeface="字魂107号-萌趣欢乐体"/>
                <a:cs typeface="Calibri" panose="020F0502020204030204" pitchFamily="34" charset="0"/>
              </a:rPr>
              <a:t> </a:t>
            </a:r>
            <a:r>
              <a:rPr kumimoji="0" lang="en-US" sz="3600" b="1" i="0" u="none" strike="noStrike" kern="1200" cap="none" spc="0" normalizeH="0" noProof="0" dirty="0" err="1">
                <a:ln>
                  <a:noFill/>
                </a:ln>
                <a:solidFill>
                  <a:srgbClr val="7030A0"/>
                </a:solidFill>
                <a:effectLst/>
                <a:uLnTx/>
                <a:uFillTx/>
                <a:latin typeface="Calibri" panose="020F0502020204030204" pitchFamily="34" charset="0"/>
                <a:ea typeface="字魂107号-萌趣欢乐体"/>
                <a:cs typeface="Calibri" panose="020F0502020204030204" pitchFamily="34" charset="0"/>
              </a:rPr>
              <a:t>quá</a:t>
            </a:r>
            <a:r>
              <a:rPr kumimoji="0" lang="en-US" sz="3600" b="1" i="0" u="none" strike="noStrike" kern="1200" cap="none" spc="0" normalizeH="0" noProof="0" dirty="0">
                <a:ln>
                  <a:noFill/>
                </a:ln>
                <a:solidFill>
                  <a:srgbClr val="7030A0"/>
                </a:solidFill>
                <a:effectLst/>
                <a:uLnTx/>
                <a:uFillTx/>
                <a:latin typeface="Calibri" panose="020F0502020204030204" pitchFamily="34" charset="0"/>
                <a:ea typeface="字魂107号-萌趣欢乐体"/>
                <a:cs typeface="Calibri" panose="020F0502020204030204" pitchFamily="34" charset="0"/>
              </a:rPr>
              <a:t> </a:t>
            </a:r>
            <a:r>
              <a:rPr kumimoji="0" lang="en-US" sz="3600" b="1" i="0" u="none" strike="noStrike" kern="1200" cap="none" spc="0" normalizeH="0" noProof="0" dirty="0" err="1">
                <a:ln>
                  <a:noFill/>
                </a:ln>
                <a:solidFill>
                  <a:srgbClr val="7030A0"/>
                </a:solidFill>
                <a:effectLst/>
                <a:uLnTx/>
                <a:uFillTx/>
                <a:latin typeface="Calibri" panose="020F0502020204030204" pitchFamily="34" charset="0"/>
                <a:ea typeface="字魂107号-萌趣欢乐体"/>
                <a:cs typeface="Calibri" panose="020F0502020204030204" pitchFamily="34" charset="0"/>
              </a:rPr>
              <a:t>trình</a:t>
            </a:r>
            <a:r>
              <a:rPr kumimoji="0" lang="en-US" sz="3600" b="1" i="0" u="none" strike="noStrike" kern="1200" cap="none" spc="0" normalizeH="0" noProof="0" dirty="0">
                <a:ln>
                  <a:noFill/>
                </a:ln>
                <a:solidFill>
                  <a:srgbClr val="7030A0"/>
                </a:solidFill>
                <a:effectLst/>
                <a:uLnTx/>
                <a:uFillTx/>
                <a:latin typeface="Calibri" panose="020F0502020204030204" pitchFamily="34" charset="0"/>
                <a:ea typeface="字魂107号-萌趣欢乐体"/>
                <a:cs typeface="Calibri" panose="020F0502020204030204" pitchFamily="34" charset="0"/>
              </a:rPr>
              <a:t> </a:t>
            </a:r>
            <a:r>
              <a:rPr kumimoji="0" lang="en-US" sz="3600" b="1" i="0" u="none" strike="noStrike" kern="1200" cap="none" spc="0" normalizeH="0" noProof="0" dirty="0" err="1">
                <a:ln>
                  <a:noFill/>
                </a:ln>
                <a:solidFill>
                  <a:srgbClr val="7030A0"/>
                </a:solidFill>
                <a:effectLst/>
                <a:uLnTx/>
                <a:uFillTx/>
                <a:latin typeface="Calibri" panose="020F0502020204030204" pitchFamily="34" charset="0"/>
                <a:ea typeface="字魂107号-萌趣欢乐体"/>
                <a:cs typeface="Calibri" panose="020F0502020204030204" pitchFamily="34" charset="0"/>
              </a:rPr>
              <a:t>lao</a:t>
            </a:r>
            <a:r>
              <a:rPr kumimoji="0" lang="en-US" sz="3600" b="1" i="0" u="none" strike="noStrike" kern="1200" cap="none" spc="0" normalizeH="0" noProof="0" dirty="0">
                <a:ln>
                  <a:noFill/>
                </a:ln>
                <a:solidFill>
                  <a:srgbClr val="7030A0"/>
                </a:solidFill>
                <a:effectLst/>
                <a:uLnTx/>
                <a:uFillTx/>
                <a:latin typeface="Calibri" panose="020F0502020204030204" pitchFamily="34" charset="0"/>
                <a:ea typeface="字魂107号-萌趣欢乐体"/>
                <a:cs typeface="Calibri" panose="020F0502020204030204" pitchFamily="34" charset="0"/>
              </a:rPr>
              <a:t> </a:t>
            </a:r>
            <a:r>
              <a:rPr kumimoji="0" lang="en-US" sz="3600" b="1" i="0" u="none" strike="noStrike" kern="1200" cap="none" spc="0" normalizeH="0" noProof="0" dirty="0" err="1">
                <a:ln>
                  <a:noFill/>
                </a:ln>
                <a:solidFill>
                  <a:srgbClr val="7030A0"/>
                </a:solidFill>
                <a:effectLst/>
                <a:uLnTx/>
                <a:uFillTx/>
                <a:latin typeface="Calibri" panose="020F0502020204030204" pitchFamily="34" charset="0"/>
                <a:ea typeface="字魂107号-萌趣欢乐体"/>
                <a:cs typeface="Calibri" panose="020F0502020204030204" pitchFamily="34" charset="0"/>
              </a:rPr>
              <a:t>động</a:t>
            </a:r>
            <a:r>
              <a:rPr kumimoji="0" lang="en-US" sz="3600" b="1" i="0" u="none" strike="noStrike" kern="1200" cap="none" spc="0" normalizeH="0" noProof="0" dirty="0">
                <a:ln>
                  <a:noFill/>
                </a:ln>
                <a:solidFill>
                  <a:srgbClr val="7030A0"/>
                </a:solidFill>
                <a:effectLst/>
                <a:uLnTx/>
                <a:uFillTx/>
                <a:latin typeface="Calibri" panose="020F0502020204030204" pitchFamily="34" charset="0"/>
                <a:ea typeface="字魂107号-萌趣欢乐体"/>
                <a:cs typeface="Calibri" panose="020F0502020204030204" pitchFamily="34" charset="0"/>
              </a:rPr>
              <a:t> </a:t>
            </a:r>
            <a:r>
              <a:rPr kumimoji="0" lang="en-US" sz="3600" b="1" i="0" u="none" strike="noStrike" kern="1200" cap="none" spc="0" normalizeH="0" noProof="0" dirty="0" err="1">
                <a:ln>
                  <a:noFill/>
                </a:ln>
                <a:solidFill>
                  <a:srgbClr val="7030A0"/>
                </a:solidFill>
                <a:effectLst/>
                <a:uLnTx/>
                <a:uFillTx/>
                <a:latin typeface="Calibri" panose="020F0502020204030204" pitchFamily="34" charset="0"/>
                <a:ea typeface="字魂107号-萌趣欢乐体"/>
                <a:cs typeface="Calibri" panose="020F0502020204030204" pitchFamily="34" charset="0"/>
              </a:rPr>
              <a:t>của</a:t>
            </a:r>
            <a:r>
              <a:rPr kumimoji="0" lang="en-US" sz="3600" b="1" i="0" u="none" strike="noStrike" kern="1200" cap="none" spc="0" normalizeH="0" noProof="0" dirty="0">
                <a:ln>
                  <a:noFill/>
                </a:ln>
                <a:solidFill>
                  <a:srgbClr val="7030A0"/>
                </a:solidFill>
                <a:effectLst/>
                <a:uLnTx/>
                <a:uFillTx/>
                <a:latin typeface="Calibri" panose="020F0502020204030204" pitchFamily="34" charset="0"/>
                <a:ea typeface="字魂107号-萌趣欢乐体"/>
                <a:cs typeface="Calibri" panose="020F0502020204030204" pitchFamily="34" charset="0"/>
              </a:rPr>
              <a:t> </a:t>
            </a:r>
            <a:r>
              <a:rPr kumimoji="0" lang="en-US" sz="3600" b="1" i="0" u="none" strike="noStrike" kern="1200" cap="none" spc="0" normalizeH="0" noProof="0" dirty="0" err="1">
                <a:ln>
                  <a:noFill/>
                </a:ln>
                <a:solidFill>
                  <a:srgbClr val="7030A0"/>
                </a:solidFill>
                <a:effectLst/>
                <a:uLnTx/>
                <a:uFillTx/>
                <a:latin typeface="Calibri" panose="020F0502020204030204" pitchFamily="34" charset="0"/>
                <a:ea typeface="字魂107号-萌趣欢乐体"/>
                <a:cs typeface="Calibri" panose="020F0502020204030204" pitchFamily="34" charset="0"/>
              </a:rPr>
              <a:t>tổ</a:t>
            </a:r>
            <a:r>
              <a:rPr kumimoji="0" lang="en-US" sz="3600" b="1" i="0" u="none" strike="noStrike" kern="1200" cap="none" spc="0" normalizeH="0" noProof="0" dirty="0">
                <a:ln>
                  <a:noFill/>
                </a:ln>
                <a:solidFill>
                  <a:srgbClr val="7030A0"/>
                </a:solidFill>
                <a:effectLst/>
                <a:uLnTx/>
                <a:uFillTx/>
                <a:latin typeface="Calibri" panose="020F0502020204030204" pitchFamily="34" charset="0"/>
                <a:ea typeface="字魂107号-萌趣欢乐体"/>
                <a:cs typeface="Calibri" panose="020F0502020204030204" pitchFamily="34" charset="0"/>
              </a:rPr>
              <a:t>.</a:t>
            </a:r>
            <a:endParaRPr kumimoji="0" lang="en-US" sz="3600" b="0" i="0" u="none" strike="noStrike" kern="1200" cap="none" spc="0" normalizeH="0" baseline="0" noProof="0" dirty="0">
              <a:ln>
                <a:noFill/>
              </a:ln>
              <a:solidFill>
                <a:srgbClr val="00B050"/>
              </a:solidFill>
              <a:effectLst/>
              <a:uLnTx/>
              <a:uFillTx/>
              <a:latin typeface="Calibri" panose="020F0502020204030204" pitchFamily="34" charset="0"/>
              <a:ea typeface="字魂107号-萌趣欢乐体"/>
              <a:cs typeface="Calibri" panose="020F0502020204030204" pitchFamily="34"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6000" r="-6000"/>
          </a:stretch>
        </a:blipFill>
        <a:effectLst/>
      </p:bgPr>
    </p:bg>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4E43CB28-889B-4285-BFD3-7B33FA273930}"/>
              </a:ext>
            </a:extLst>
          </p:cNvPr>
          <p:cNvSpPr/>
          <p:nvPr/>
        </p:nvSpPr>
        <p:spPr>
          <a:xfrm>
            <a:off x="256495" y="337506"/>
            <a:ext cx="11622156" cy="6056243"/>
          </a:xfrm>
          <a:custGeom>
            <a:avLst/>
            <a:gdLst>
              <a:gd name="connsiteX0" fmla="*/ 0 w 11622156"/>
              <a:gd name="connsiteY0" fmla="*/ 1009394 h 6056243"/>
              <a:gd name="connsiteX1" fmla="*/ 1009394 w 11622156"/>
              <a:gd name="connsiteY1" fmla="*/ 0 h 6056243"/>
              <a:gd name="connsiteX2" fmla="*/ 1766365 w 11622156"/>
              <a:gd name="connsiteY2" fmla="*/ 0 h 6056243"/>
              <a:gd name="connsiteX3" fmla="*/ 2139202 w 11622156"/>
              <a:gd name="connsiteY3" fmla="*/ 0 h 6056243"/>
              <a:gd name="connsiteX4" fmla="*/ 2416005 w 11622156"/>
              <a:gd name="connsiteY4" fmla="*/ 0 h 6056243"/>
              <a:gd name="connsiteX5" fmla="*/ 3076943 w 11622156"/>
              <a:gd name="connsiteY5" fmla="*/ 0 h 6056243"/>
              <a:gd name="connsiteX6" fmla="*/ 3449779 w 11622156"/>
              <a:gd name="connsiteY6" fmla="*/ 0 h 6056243"/>
              <a:gd name="connsiteX7" fmla="*/ 4206751 w 11622156"/>
              <a:gd name="connsiteY7" fmla="*/ 0 h 6056243"/>
              <a:gd name="connsiteX8" fmla="*/ 4579587 w 11622156"/>
              <a:gd name="connsiteY8" fmla="*/ 0 h 6056243"/>
              <a:gd name="connsiteX9" fmla="*/ 4952424 w 11622156"/>
              <a:gd name="connsiteY9" fmla="*/ 0 h 6056243"/>
              <a:gd name="connsiteX10" fmla="*/ 5229227 w 11622156"/>
              <a:gd name="connsiteY10" fmla="*/ 0 h 6056243"/>
              <a:gd name="connsiteX11" fmla="*/ 5698097 w 11622156"/>
              <a:gd name="connsiteY11" fmla="*/ 0 h 6056243"/>
              <a:gd name="connsiteX12" fmla="*/ 6166968 w 11622156"/>
              <a:gd name="connsiteY12" fmla="*/ 0 h 6056243"/>
              <a:gd name="connsiteX13" fmla="*/ 6635838 w 11622156"/>
              <a:gd name="connsiteY13" fmla="*/ 0 h 6056243"/>
              <a:gd name="connsiteX14" fmla="*/ 7296776 w 11622156"/>
              <a:gd name="connsiteY14" fmla="*/ 0 h 6056243"/>
              <a:gd name="connsiteX15" fmla="*/ 7669612 w 11622156"/>
              <a:gd name="connsiteY15" fmla="*/ 0 h 6056243"/>
              <a:gd name="connsiteX16" fmla="*/ 8234516 w 11622156"/>
              <a:gd name="connsiteY16" fmla="*/ 0 h 6056243"/>
              <a:gd name="connsiteX17" fmla="*/ 8607353 w 11622156"/>
              <a:gd name="connsiteY17" fmla="*/ 0 h 6056243"/>
              <a:gd name="connsiteX18" fmla="*/ 9364324 w 11622156"/>
              <a:gd name="connsiteY18" fmla="*/ 0 h 6056243"/>
              <a:gd name="connsiteX19" fmla="*/ 9833194 w 11622156"/>
              <a:gd name="connsiteY19" fmla="*/ 0 h 6056243"/>
              <a:gd name="connsiteX20" fmla="*/ 10109997 w 11622156"/>
              <a:gd name="connsiteY20" fmla="*/ 0 h 6056243"/>
              <a:gd name="connsiteX21" fmla="*/ 10612762 w 11622156"/>
              <a:gd name="connsiteY21" fmla="*/ 0 h 6056243"/>
              <a:gd name="connsiteX22" fmla="*/ 11622156 w 11622156"/>
              <a:gd name="connsiteY22" fmla="*/ 1009394 h 6056243"/>
              <a:gd name="connsiteX23" fmla="*/ 11622156 w 11622156"/>
              <a:gd name="connsiteY23" fmla="*/ 1666922 h 6056243"/>
              <a:gd name="connsiteX24" fmla="*/ 11622156 w 11622156"/>
              <a:gd name="connsiteY24" fmla="*/ 2162953 h 6056243"/>
              <a:gd name="connsiteX25" fmla="*/ 11622156 w 11622156"/>
              <a:gd name="connsiteY25" fmla="*/ 2658983 h 6056243"/>
              <a:gd name="connsiteX26" fmla="*/ 11622156 w 11622156"/>
              <a:gd name="connsiteY26" fmla="*/ 3235762 h 6056243"/>
              <a:gd name="connsiteX27" fmla="*/ 11622156 w 11622156"/>
              <a:gd name="connsiteY27" fmla="*/ 3812541 h 6056243"/>
              <a:gd name="connsiteX28" fmla="*/ 11622156 w 11622156"/>
              <a:gd name="connsiteY28" fmla="*/ 4470070 h 6056243"/>
              <a:gd name="connsiteX29" fmla="*/ 11622156 w 11622156"/>
              <a:gd name="connsiteY29" fmla="*/ 5046849 h 6056243"/>
              <a:gd name="connsiteX30" fmla="*/ 10612762 w 11622156"/>
              <a:gd name="connsiteY30" fmla="*/ 6056243 h 6056243"/>
              <a:gd name="connsiteX31" fmla="*/ 10047858 w 11622156"/>
              <a:gd name="connsiteY31" fmla="*/ 6056243 h 6056243"/>
              <a:gd name="connsiteX32" fmla="*/ 9578988 w 11622156"/>
              <a:gd name="connsiteY32" fmla="*/ 6056243 h 6056243"/>
              <a:gd name="connsiteX33" fmla="*/ 9302185 w 11622156"/>
              <a:gd name="connsiteY33" fmla="*/ 6056243 h 6056243"/>
              <a:gd name="connsiteX34" fmla="*/ 8545213 w 11622156"/>
              <a:gd name="connsiteY34" fmla="*/ 6056243 h 6056243"/>
              <a:gd name="connsiteX35" fmla="*/ 8268410 w 11622156"/>
              <a:gd name="connsiteY35" fmla="*/ 6056243 h 6056243"/>
              <a:gd name="connsiteX36" fmla="*/ 7607473 w 11622156"/>
              <a:gd name="connsiteY36" fmla="*/ 6056243 h 6056243"/>
              <a:gd name="connsiteX37" fmla="*/ 7138602 w 11622156"/>
              <a:gd name="connsiteY37" fmla="*/ 6056243 h 6056243"/>
              <a:gd name="connsiteX38" fmla="*/ 6765766 w 11622156"/>
              <a:gd name="connsiteY38" fmla="*/ 6056243 h 6056243"/>
              <a:gd name="connsiteX39" fmla="*/ 6296895 w 11622156"/>
              <a:gd name="connsiteY39" fmla="*/ 6056243 h 6056243"/>
              <a:gd name="connsiteX40" fmla="*/ 5635958 w 11622156"/>
              <a:gd name="connsiteY40" fmla="*/ 6056243 h 6056243"/>
              <a:gd name="connsiteX41" fmla="*/ 4975020 w 11622156"/>
              <a:gd name="connsiteY41" fmla="*/ 6056243 h 6056243"/>
              <a:gd name="connsiteX42" fmla="*/ 4506150 w 11622156"/>
              <a:gd name="connsiteY42" fmla="*/ 6056243 h 6056243"/>
              <a:gd name="connsiteX43" fmla="*/ 4037279 w 11622156"/>
              <a:gd name="connsiteY43" fmla="*/ 6056243 h 6056243"/>
              <a:gd name="connsiteX44" fmla="*/ 3376342 w 11622156"/>
              <a:gd name="connsiteY44" fmla="*/ 6056243 h 6056243"/>
              <a:gd name="connsiteX45" fmla="*/ 3003505 w 11622156"/>
              <a:gd name="connsiteY45" fmla="*/ 6056243 h 6056243"/>
              <a:gd name="connsiteX46" fmla="*/ 2726702 w 11622156"/>
              <a:gd name="connsiteY46" fmla="*/ 6056243 h 6056243"/>
              <a:gd name="connsiteX47" fmla="*/ 1969731 w 11622156"/>
              <a:gd name="connsiteY47" fmla="*/ 6056243 h 6056243"/>
              <a:gd name="connsiteX48" fmla="*/ 1692928 w 11622156"/>
              <a:gd name="connsiteY48" fmla="*/ 6056243 h 6056243"/>
              <a:gd name="connsiteX49" fmla="*/ 1009394 w 11622156"/>
              <a:gd name="connsiteY49" fmla="*/ 6056243 h 6056243"/>
              <a:gd name="connsiteX50" fmla="*/ 0 w 11622156"/>
              <a:gd name="connsiteY50" fmla="*/ 5046849 h 6056243"/>
              <a:gd name="connsiteX51" fmla="*/ 0 w 11622156"/>
              <a:gd name="connsiteY51" fmla="*/ 4591193 h 6056243"/>
              <a:gd name="connsiteX52" fmla="*/ 0 w 11622156"/>
              <a:gd name="connsiteY52" fmla="*/ 4054789 h 6056243"/>
              <a:gd name="connsiteX53" fmla="*/ 0 w 11622156"/>
              <a:gd name="connsiteY53" fmla="*/ 3397260 h 6056243"/>
              <a:gd name="connsiteX54" fmla="*/ 0 w 11622156"/>
              <a:gd name="connsiteY54" fmla="*/ 2901230 h 6056243"/>
              <a:gd name="connsiteX55" fmla="*/ 0 w 11622156"/>
              <a:gd name="connsiteY55" fmla="*/ 2445574 h 6056243"/>
              <a:gd name="connsiteX56" fmla="*/ 0 w 11622156"/>
              <a:gd name="connsiteY56" fmla="*/ 1788046 h 6056243"/>
              <a:gd name="connsiteX57" fmla="*/ 0 w 11622156"/>
              <a:gd name="connsiteY57" fmla="*/ 1009394 h 605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1622156" h="6056243" fill="none" extrusionOk="0">
                <a:moveTo>
                  <a:pt x="0" y="1009394"/>
                </a:moveTo>
                <a:cubicBezTo>
                  <a:pt x="52822" y="524201"/>
                  <a:pt x="520798" y="110751"/>
                  <a:pt x="1009394" y="0"/>
                </a:cubicBezTo>
                <a:cubicBezTo>
                  <a:pt x="1358058" y="-78456"/>
                  <a:pt x="1434242" y="825"/>
                  <a:pt x="1766365" y="0"/>
                </a:cubicBezTo>
                <a:cubicBezTo>
                  <a:pt x="2098488" y="-825"/>
                  <a:pt x="1984889" y="44684"/>
                  <a:pt x="2139202" y="0"/>
                </a:cubicBezTo>
                <a:cubicBezTo>
                  <a:pt x="2293515" y="-44684"/>
                  <a:pt x="2359350" y="4175"/>
                  <a:pt x="2416005" y="0"/>
                </a:cubicBezTo>
                <a:cubicBezTo>
                  <a:pt x="2472660" y="-4175"/>
                  <a:pt x="2831903" y="30027"/>
                  <a:pt x="3076943" y="0"/>
                </a:cubicBezTo>
                <a:cubicBezTo>
                  <a:pt x="3321983" y="-30027"/>
                  <a:pt x="3265968" y="13709"/>
                  <a:pt x="3449779" y="0"/>
                </a:cubicBezTo>
                <a:cubicBezTo>
                  <a:pt x="3633590" y="-13709"/>
                  <a:pt x="4014923" y="27739"/>
                  <a:pt x="4206751" y="0"/>
                </a:cubicBezTo>
                <a:cubicBezTo>
                  <a:pt x="4398579" y="-27739"/>
                  <a:pt x="4484973" y="7019"/>
                  <a:pt x="4579587" y="0"/>
                </a:cubicBezTo>
                <a:cubicBezTo>
                  <a:pt x="4674201" y="-7019"/>
                  <a:pt x="4859018" y="15080"/>
                  <a:pt x="4952424" y="0"/>
                </a:cubicBezTo>
                <a:cubicBezTo>
                  <a:pt x="5045830" y="-15080"/>
                  <a:pt x="5155584" y="2938"/>
                  <a:pt x="5229227" y="0"/>
                </a:cubicBezTo>
                <a:cubicBezTo>
                  <a:pt x="5302870" y="-2938"/>
                  <a:pt x="5484059" y="13918"/>
                  <a:pt x="5698097" y="0"/>
                </a:cubicBezTo>
                <a:cubicBezTo>
                  <a:pt x="5912135" y="-13918"/>
                  <a:pt x="6038395" y="15009"/>
                  <a:pt x="6166968" y="0"/>
                </a:cubicBezTo>
                <a:cubicBezTo>
                  <a:pt x="6295541" y="-15009"/>
                  <a:pt x="6455774" y="42725"/>
                  <a:pt x="6635838" y="0"/>
                </a:cubicBezTo>
                <a:cubicBezTo>
                  <a:pt x="6815902" y="-42725"/>
                  <a:pt x="7038396" y="73758"/>
                  <a:pt x="7296776" y="0"/>
                </a:cubicBezTo>
                <a:cubicBezTo>
                  <a:pt x="7555156" y="-73758"/>
                  <a:pt x="7492686" y="41702"/>
                  <a:pt x="7669612" y="0"/>
                </a:cubicBezTo>
                <a:cubicBezTo>
                  <a:pt x="7846538" y="-41702"/>
                  <a:pt x="7954474" y="57749"/>
                  <a:pt x="8234516" y="0"/>
                </a:cubicBezTo>
                <a:cubicBezTo>
                  <a:pt x="8514558" y="-57749"/>
                  <a:pt x="8448370" y="19613"/>
                  <a:pt x="8607353" y="0"/>
                </a:cubicBezTo>
                <a:cubicBezTo>
                  <a:pt x="8766336" y="-19613"/>
                  <a:pt x="9025987" y="47697"/>
                  <a:pt x="9364324" y="0"/>
                </a:cubicBezTo>
                <a:cubicBezTo>
                  <a:pt x="9702661" y="-47697"/>
                  <a:pt x="9731668" y="19070"/>
                  <a:pt x="9833194" y="0"/>
                </a:cubicBezTo>
                <a:cubicBezTo>
                  <a:pt x="9934720" y="-19070"/>
                  <a:pt x="10018046" y="8719"/>
                  <a:pt x="10109997" y="0"/>
                </a:cubicBezTo>
                <a:cubicBezTo>
                  <a:pt x="10201948" y="-8719"/>
                  <a:pt x="10414611" y="38790"/>
                  <a:pt x="10612762" y="0"/>
                </a:cubicBezTo>
                <a:cubicBezTo>
                  <a:pt x="11041545" y="34044"/>
                  <a:pt x="11494868" y="440594"/>
                  <a:pt x="11622156" y="1009394"/>
                </a:cubicBezTo>
                <a:cubicBezTo>
                  <a:pt x="11699873" y="1287461"/>
                  <a:pt x="11620591" y="1448278"/>
                  <a:pt x="11622156" y="1666922"/>
                </a:cubicBezTo>
                <a:cubicBezTo>
                  <a:pt x="11623721" y="1885566"/>
                  <a:pt x="11603030" y="1986042"/>
                  <a:pt x="11622156" y="2162953"/>
                </a:cubicBezTo>
                <a:cubicBezTo>
                  <a:pt x="11641282" y="2339864"/>
                  <a:pt x="11617295" y="2521599"/>
                  <a:pt x="11622156" y="2658983"/>
                </a:cubicBezTo>
                <a:cubicBezTo>
                  <a:pt x="11627017" y="2796367"/>
                  <a:pt x="11594400" y="3019284"/>
                  <a:pt x="11622156" y="3235762"/>
                </a:cubicBezTo>
                <a:cubicBezTo>
                  <a:pt x="11649912" y="3452240"/>
                  <a:pt x="11571482" y="3531182"/>
                  <a:pt x="11622156" y="3812541"/>
                </a:cubicBezTo>
                <a:cubicBezTo>
                  <a:pt x="11672830" y="4093900"/>
                  <a:pt x="11576804" y="4244422"/>
                  <a:pt x="11622156" y="4470070"/>
                </a:cubicBezTo>
                <a:cubicBezTo>
                  <a:pt x="11667508" y="4695718"/>
                  <a:pt x="11598623" y="4762520"/>
                  <a:pt x="11622156" y="5046849"/>
                </a:cubicBezTo>
                <a:cubicBezTo>
                  <a:pt x="11659448" y="5457655"/>
                  <a:pt x="11233090" y="5978096"/>
                  <a:pt x="10612762" y="6056243"/>
                </a:cubicBezTo>
                <a:cubicBezTo>
                  <a:pt x="10486867" y="6062969"/>
                  <a:pt x="10267403" y="6017910"/>
                  <a:pt x="10047858" y="6056243"/>
                </a:cubicBezTo>
                <a:cubicBezTo>
                  <a:pt x="9828313" y="6094576"/>
                  <a:pt x="9688542" y="6022418"/>
                  <a:pt x="9578988" y="6056243"/>
                </a:cubicBezTo>
                <a:cubicBezTo>
                  <a:pt x="9469434" y="6090068"/>
                  <a:pt x="9366482" y="6036218"/>
                  <a:pt x="9302185" y="6056243"/>
                </a:cubicBezTo>
                <a:cubicBezTo>
                  <a:pt x="9237888" y="6076268"/>
                  <a:pt x="8782197" y="6044401"/>
                  <a:pt x="8545213" y="6056243"/>
                </a:cubicBezTo>
                <a:cubicBezTo>
                  <a:pt x="8308229" y="6068085"/>
                  <a:pt x="8335034" y="6049803"/>
                  <a:pt x="8268410" y="6056243"/>
                </a:cubicBezTo>
                <a:cubicBezTo>
                  <a:pt x="8201786" y="6062683"/>
                  <a:pt x="7846806" y="5988982"/>
                  <a:pt x="7607473" y="6056243"/>
                </a:cubicBezTo>
                <a:cubicBezTo>
                  <a:pt x="7368140" y="6123504"/>
                  <a:pt x="7233825" y="6040316"/>
                  <a:pt x="7138602" y="6056243"/>
                </a:cubicBezTo>
                <a:cubicBezTo>
                  <a:pt x="7043379" y="6072170"/>
                  <a:pt x="6951940" y="6021842"/>
                  <a:pt x="6765766" y="6056243"/>
                </a:cubicBezTo>
                <a:cubicBezTo>
                  <a:pt x="6579592" y="6090644"/>
                  <a:pt x="6394272" y="6038811"/>
                  <a:pt x="6296895" y="6056243"/>
                </a:cubicBezTo>
                <a:cubicBezTo>
                  <a:pt x="6199518" y="6073675"/>
                  <a:pt x="5850902" y="6020866"/>
                  <a:pt x="5635958" y="6056243"/>
                </a:cubicBezTo>
                <a:cubicBezTo>
                  <a:pt x="5421014" y="6091620"/>
                  <a:pt x="5291497" y="6003730"/>
                  <a:pt x="4975020" y="6056243"/>
                </a:cubicBezTo>
                <a:cubicBezTo>
                  <a:pt x="4658543" y="6108756"/>
                  <a:pt x="4690023" y="6032412"/>
                  <a:pt x="4506150" y="6056243"/>
                </a:cubicBezTo>
                <a:cubicBezTo>
                  <a:pt x="4322277" y="6080074"/>
                  <a:pt x="4216000" y="6042625"/>
                  <a:pt x="4037279" y="6056243"/>
                </a:cubicBezTo>
                <a:cubicBezTo>
                  <a:pt x="3858558" y="6069861"/>
                  <a:pt x="3589902" y="6005571"/>
                  <a:pt x="3376342" y="6056243"/>
                </a:cubicBezTo>
                <a:cubicBezTo>
                  <a:pt x="3162782" y="6106915"/>
                  <a:pt x="3126455" y="6032497"/>
                  <a:pt x="3003505" y="6056243"/>
                </a:cubicBezTo>
                <a:cubicBezTo>
                  <a:pt x="2880555" y="6079989"/>
                  <a:pt x="2835689" y="6028650"/>
                  <a:pt x="2726702" y="6056243"/>
                </a:cubicBezTo>
                <a:cubicBezTo>
                  <a:pt x="2617715" y="6083836"/>
                  <a:pt x="2305374" y="5970815"/>
                  <a:pt x="1969731" y="6056243"/>
                </a:cubicBezTo>
                <a:cubicBezTo>
                  <a:pt x="1634088" y="6141671"/>
                  <a:pt x="1764743" y="6038579"/>
                  <a:pt x="1692928" y="6056243"/>
                </a:cubicBezTo>
                <a:cubicBezTo>
                  <a:pt x="1621113" y="6073907"/>
                  <a:pt x="1231212" y="6054577"/>
                  <a:pt x="1009394" y="6056243"/>
                </a:cubicBezTo>
                <a:cubicBezTo>
                  <a:pt x="501338" y="6121373"/>
                  <a:pt x="-29231" y="5611870"/>
                  <a:pt x="0" y="5046849"/>
                </a:cubicBezTo>
                <a:cubicBezTo>
                  <a:pt x="-8765" y="4913072"/>
                  <a:pt x="19605" y="4782815"/>
                  <a:pt x="0" y="4591193"/>
                </a:cubicBezTo>
                <a:cubicBezTo>
                  <a:pt x="-19605" y="4399571"/>
                  <a:pt x="43031" y="4194103"/>
                  <a:pt x="0" y="4054789"/>
                </a:cubicBezTo>
                <a:cubicBezTo>
                  <a:pt x="-43031" y="3915475"/>
                  <a:pt x="54479" y="3622438"/>
                  <a:pt x="0" y="3397260"/>
                </a:cubicBezTo>
                <a:cubicBezTo>
                  <a:pt x="-54479" y="3172082"/>
                  <a:pt x="20148" y="3132545"/>
                  <a:pt x="0" y="2901230"/>
                </a:cubicBezTo>
                <a:cubicBezTo>
                  <a:pt x="-20148" y="2669915"/>
                  <a:pt x="3618" y="2551636"/>
                  <a:pt x="0" y="2445574"/>
                </a:cubicBezTo>
                <a:cubicBezTo>
                  <a:pt x="-3618" y="2339512"/>
                  <a:pt x="21679" y="1937906"/>
                  <a:pt x="0" y="1788046"/>
                </a:cubicBezTo>
                <a:cubicBezTo>
                  <a:pt x="-21679" y="1638186"/>
                  <a:pt x="11227" y="1339892"/>
                  <a:pt x="0" y="1009394"/>
                </a:cubicBezTo>
                <a:close/>
              </a:path>
              <a:path w="11622156" h="6056243" stroke="0" extrusionOk="0">
                <a:moveTo>
                  <a:pt x="0" y="1009394"/>
                </a:moveTo>
                <a:cubicBezTo>
                  <a:pt x="-14695" y="365116"/>
                  <a:pt x="407031" y="-96688"/>
                  <a:pt x="1009394" y="0"/>
                </a:cubicBezTo>
                <a:cubicBezTo>
                  <a:pt x="1065416" y="-20774"/>
                  <a:pt x="1210244" y="32682"/>
                  <a:pt x="1286197" y="0"/>
                </a:cubicBezTo>
                <a:cubicBezTo>
                  <a:pt x="1362150" y="-32682"/>
                  <a:pt x="1616902" y="56945"/>
                  <a:pt x="1851101" y="0"/>
                </a:cubicBezTo>
                <a:cubicBezTo>
                  <a:pt x="2085300" y="-56945"/>
                  <a:pt x="2000136" y="11991"/>
                  <a:pt x="2127904" y="0"/>
                </a:cubicBezTo>
                <a:cubicBezTo>
                  <a:pt x="2255672" y="-11991"/>
                  <a:pt x="2581626" y="47181"/>
                  <a:pt x="2788842" y="0"/>
                </a:cubicBezTo>
                <a:cubicBezTo>
                  <a:pt x="2996058" y="-47181"/>
                  <a:pt x="3007596" y="42043"/>
                  <a:pt x="3161678" y="0"/>
                </a:cubicBezTo>
                <a:cubicBezTo>
                  <a:pt x="3315760" y="-42043"/>
                  <a:pt x="3305923" y="25098"/>
                  <a:pt x="3438481" y="0"/>
                </a:cubicBezTo>
                <a:cubicBezTo>
                  <a:pt x="3571039" y="-25098"/>
                  <a:pt x="3614912" y="26520"/>
                  <a:pt x="3715284" y="0"/>
                </a:cubicBezTo>
                <a:cubicBezTo>
                  <a:pt x="3815656" y="-26520"/>
                  <a:pt x="4058612" y="45119"/>
                  <a:pt x="4280188" y="0"/>
                </a:cubicBezTo>
                <a:cubicBezTo>
                  <a:pt x="4501764" y="-45119"/>
                  <a:pt x="4496929" y="16987"/>
                  <a:pt x="4653025" y="0"/>
                </a:cubicBezTo>
                <a:cubicBezTo>
                  <a:pt x="4809121" y="-16987"/>
                  <a:pt x="4856613" y="11495"/>
                  <a:pt x="4929828" y="0"/>
                </a:cubicBezTo>
                <a:cubicBezTo>
                  <a:pt x="5003043" y="-11495"/>
                  <a:pt x="5348821" y="52314"/>
                  <a:pt x="5686799" y="0"/>
                </a:cubicBezTo>
                <a:cubicBezTo>
                  <a:pt x="6024777" y="-52314"/>
                  <a:pt x="6047552" y="61205"/>
                  <a:pt x="6347737" y="0"/>
                </a:cubicBezTo>
                <a:cubicBezTo>
                  <a:pt x="6647922" y="-61205"/>
                  <a:pt x="6586937" y="27819"/>
                  <a:pt x="6720573" y="0"/>
                </a:cubicBezTo>
                <a:cubicBezTo>
                  <a:pt x="6854209" y="-27819"/>
                  <a:pt x="7074483" y="29335"/>
                  <a:pt x="7285477" y="0"/>
                </a:cubicBezTo>
                <a:cubicBezTo>
                  <a:pt x="7496471" y="-29335"/>
                  <a:pt x="7428573" y="7613"/>
                  <a:pt x="7562280" y="0"/>
                </a:cubicBezTo>
                <a:cubicBezTo>
                  <a:pt x="7695987" y="-7613"/>
                  <a:pt x="7849050" y="34570"/>
                  <a:pt x="8031151" y="0"/>
                </a:cubicBezTo>
                <a:cubicBezTo>
                  <a:pt x="8213252" y="-34570"/>
                  <a:pt x="8228236" y="5479"/>
                  <a:pt x="8307954" y="0"/>
                </a:cubicBezTo>
                <a:cubicBezTo>
                  <a:pt x="8387672" y="-5479"/>
                  <a:pt x="8515141" y="12890"/>
                  <a:pt x="8584757" y="0"/>
                </a:cubicBezTo>
                <a:cubicBezTo>
                  <a:pt x="8654373" y="-12890"/>
                  <a:pt x="8934157" y="47297"/>
                  <a:pt x="9053627" y="0"/>
                </a:cubicBezTo>
                <a:cubicBezTo>
                  <a:pt x="9173097" y="-47297"/>
                  <a:pt x="9411826" y="64582"/>
                  <a:pt x="9618531" y="0"/>
                </a:cubicBezTo>
                <a:cubicBezTo>
                  <a:pt x="9825236" y="-64582"/>
                  <a:pt x="10229751" y="28462"/>
                  <a:pt x="10612762" y="0"/>
                </a:cubicBezTo>
                <a:cubicBezTo>
                  <a:pt x="11106439" y="52871"/>
                  <a:pt x="11607988" y="460967"/>
                  <a:pt x="11622156" y="1009394"/>
                </a:cubicBezTo>
                <a:cubicBezTo>
                  <a:pt x="11672623" y="1186910"/>
                  <a:pt x="11565715" y="1370085"/>
                  <a:pt x="11622156" y="1545799"/>
                </a:cubicBezTo>
                <a:cubicBezTo>
                  <a:pt x="11678597" y="1721514"/>
                  <a:pt x="11608139" y="1891118"/>
                  <a:pt x="11622156" y="2203327"/>
                </a:cubicBezTo>
                <a:cubicBezTo>
                  <a:pt x="11636173" y="2515536"/>
                  <a:pt x="11592030" y="2590917"/>
                  <a:pt x="11622156" y="2739732"/>
                </a:cubicBezTo>
                <a:cubicBezTo>
                  <a:pt x="11652282" y="2888547"/>
                  <a:pt x="11560594" y="3210546"/>
                  <a:pt x="11622156" y="3356886"/>
                </a:cubicBezTo>
                <a:cubicBezTo>
                  <a:pt x="11683718" y="3503226"/>
                  <a:pt x="11569268" y="3680875"/>
                  <a:pt x="11622156" y="3933665"/>
                </a:cubicBezTo>
                <a:cubicBezTo>
                  <a:pt x="11675044" y="4186455"/>
                  <a:pt x="11613034" y="4187556"/>
                  <a:pt x="11622156" y="4429695"/>
                </a:cubicBezTo>
                <a:cubicBezTo>
                  <a:pt x="11631278" y="4671834"/>
                  <a:pt x="11559831" y="4785347"/>
                  <a:pt x="11622156" y="5046849"/>
                </a:cubicBezTo>
                <a:cubicBezTo>
                  <a:pt x="11671119" y="5642148"/>
                  <a:pt x="11186671" y="6012676"/>
                  <a:pt x="10612762" y="6056243"/>
                </a:cubicBezTo>
                <a:cubicBezTo>
                  <a:pt x="10400494" y="6117983"/>
                  <a:pt x="10098454" y="6003946"/>
                  <a:pt x="9855791" y="6056243"/>
                </a:cubicBezTo>
                <a:cubicBezTo>
                  <a:pt x="9613128" y="6108540"/>
                  <a:pt x="9393518" y="6031075"/>
                  <a:pt x="9098819" y="6056243"/>
                </a:cubicBezTo>
                <a:cubicBezTo>
                  <a:pt x="8804120" y="6081411"/>
                  <a:pt x="8756590" y="5985490"/>
                  <a:pt x="8437882" y="6056243"/>
                </a:cubicBezTo>
                <a:cubicBezTo>
                  <a:pt x="8119174" y="6126996"/>
                  <a:pt x="8087844" y="6054828"/>
                  <a:pt x="7969011" y="6056243"/>
                </a:cubicBezTo>
                <a:cubicBezTo>
                  <a:pt x="7850178" y="6057658"/>
                  <a:pt x="7615845" y="6050488"/>
                  <a:pt x="7500141" y="6056243"/>
                </a:cubicBezTo>
                <a:cubicBezTo>
                  <a:pt x="7384437" y="6061998"/>
                  <a:pt x="7217425" y="6038451"/>
                  <a:pt x="7127304" y="6056243"/>
                </a:cubicBezTo>
                <a:cubicBezTo>
                  <a:pt x="7037183" y="6074035"/>
                  <a:pt x="6650256" y="6042105"/>
                  <a:pt x="6466367" y="6056243"/>
                </a:cubicBezTo>
                <a:cubicBezTo>
                  <a:pt x="6282478" y="6070381"/>
                  <a:pt x="6063783" y="6050412"/>
                  <a:pt x="5901463" y="6056243"/>
                </a:cubicBezTo>
                <a:cubicBezTo>
                  <a:pt x="5739143" y="6062074"/>
                  <a:pt x="5577055" y="6036910"/>
                  <a:pt x="5432592" y="6056243"/>
                </a:cubicBezTo>
                <a:cubicBezTo>
                  <a:pt x="5288129" y="6075576"/>
                  <a:pt x="5070847" y="6014055"/>
                  <a:pt x="4963722" y="6056243"/>
                </a:cubicBezTo>
                <a:cubicBezTo>
                  <a:pt x="4856597" y="6098431"/>
                  <a:pt x="4517685" y="5997824"/>
                  <a:pt x="4302784" y="6056243"/>
                </a:cubicBezTo>
                <a:cubicBezTo>
                  <a:pt x="4087883" y="6114662"/>
                  <a:pt x="3800842" y="6041131"/>
                  <a:pt x="3545813" y="6056243"/>
                </a:cubicBezTo>
                <a:cubicBezTo>
                  <a:pt x="3290784" y="6071355"/>
                  <a:pt x="3272405" y="6003240"/>
                  <a:pt x="3076943" y="6056243"/>
                </a:cubicBezTo>
                <a:cubicBezTo>
                  <a:pt x="2881481" y="6109246"/>
                  <a:pt x="2718902" y="6034739"/>
                  <a:pt x="2416005" y="6056243"/>
                </a:cubicBezTo>
                <a:cubicBezTo>
                  <a:pt x="2113108" y="6077747"/>
                  <a:pt x="2050843" y="6026924"/>
                  <a:pt x="1755067" y="6056243"/>
                </a:cubicBezTo>
                <a:cubicBezTo>
                  <a:pt x="1459291" y="6085562"/>
                  <a:pt x="1293464" y="5968102"/>
                  <a:pt x="1009394" y="6056243"/>
                </a:cubicBezTo>
                <a:cubicBezTo>
                  <a:pt x="585023" y="6058739"/>
                  <a:pt x="18105" y="5487898"/>
                  <a:pt x="0" y="5046849"/>
                </a:cubicBezTo>
                <a:cubicBezTo>
                  <a:pt x="-55081" y="4840345"/>
                  <a:pt x="32113" y="4701234"/>
                  <a:pt x="0" y="4510444"/>
                </a:cubicBezTo>
                <a:cubicBezTo>
                  <a:pt x="-32113" y="4319654"/>
                  <a:pt x="34767" y="4111321"/>
                  <a:pt x="0" y="3893290"/>
                </a:cubicBezTo>
                <a:cubicBezTo>
                  <a:pt x="-34767" y="3675259"/>
                  <a:pt x="6124" y="3575045"/>
                  <a:pt x="0" y="3356886"/>
                </a:cubicBezTo>
                <a:cubicBezTo>
                  <a:pt x="-6124" y="3138727"/>
                  <a:pt x="63900" y="3020011"/>
                  <a:pt x="0" y="2780106"/>
                </a:cubicBezTo>
                <a:cubicBezTo>
                  <a:pt x="-63900" y="2540201"/>
                  <a:pt x="36283" y="2399461"/>
                  <a:pt x="0" y="2243702"/>
                </a:cubicBezTo>
                <a:cubicBezTo>
                  <a:pt x="-36283" y="2087943"/>
                  <a:pt x="12002" y="1847001"/>
                  <a:pt x="0" y="1586173"/>
                </a:cubicBezTo>
                <a:cubicBezTo>
                  <a:pt x="-12002" y="1325345"/>
                  <a:pt x="15546" y="1188833"/>
                  <a:pt x="0" y="1009394"/>
                </a:cubicBezTo>
                <a:close/>
              </a:path>
            </a:pathLst>
          </a:custGeom>
          <a:solidFill>
            <a:schemeClr val="bg1">
              <a:alpha val="99000"/>
            </a:schemeClr>
          </a:solidFill>
          <a:ln>
            <a:extLst>
              <a:ext uri="{C807C97D-BFC1-408E-A445-0C87EB9F89A2}">
                <ask:lineSketchStyleProps xmlns:ask="http://schemas.microsoft.com/office/drawing/2018/sketchyshapes" sd="1527365312">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a:solidFill>
                  <a:prstClr val="white"/>
                </a:solidFill>
              </a:rPr>
              <a:t>báo cáo kết quả lao động của nhóm mình:</a:t>
            </a:r>
            <a:endParaRPr kumimoji="0" lang="en-US" sz="1800" b="0" i="0" u="none" strike="noStrike" kern="1200" cap="none" spc="0" normalizeH="0" baseline="0" noProof="0" dirty="0">
              <a:ln>
                <a:noFill/>
              </a:ln>
              <a:solidFill>
                <a:prstClr val="white"/>
              </a:solidFill>
              <a:effectLst/>
              <a:uLnTx/>
              <a:uFillTx/>
              <a:latin typeface="字魂107号-萌趣欢乐体" panose="020F0502020204030204"/>
              <a:ea typeface="字魂107号-萌趣欢乐体"/>
              <a:cs typeface="+mn-cs"/>
            </a:endParaRPr>
          </a:p>
        </p:txBody>
      </p:sp>
      <p:sp>
        <p:nvSpPr>
          <p:cNvPr id="3" name="TextBox 2">
            <a:extLst>
              <a:ext uri="{FF2B5EF4-FFF2-40B4-BE49-F238E27FC236}">
                <a16:creationId xmlns:a16="http://schemas.microsoft.com/office/drawing/2014/main" id="{AC1B9593-175F-0AC3-68A2-C8B238425CD7}"/>
              </a:ext>
            </a:extLst>
          </p:cNvPr>
          <p:cNvSpPr txBox="1"/>
          <p:nvPr/>
        </p:nvSpPr>
        <p:spPr>
          <a:xfrm>
            <a:off x="788278" y="681373"/>
            <a:ext cx="10710040" cy="707886"/>
          </a:xfrm>
          <a:prstGeom prst="rect">
            <a:avLst/>
          </a:prstGeom>
          <a:noFill/>
        </p:spPr>
        <p:txBody>
          <a:bodyPr wrap="square" rtlCol="0">
            <a:spAutoFit/>
          </a:bodyPr>
          <a:lstStyle/>
          <a:p>
            <a:pPr lvl="0" algn="ctr">
              <a:defRPr/>
            </a:pPr>
            <a:r>
              <a:rPr lang="en-US" sz="4000" b="1" dirty="0" err="1">
                <a:solidFill>
                  <a:srgbClr val="002060"/>
                </a:solidFill>
                <a:latin typeface="Calibri" panose="020F0502020204030204" pitchFamily="34" charset="0"/>
                <a:cs typeface="Calibri" panose="020F0502020204030204" pitchFamily="34" charset="0"/>
              </a:rPr>
              <a:t>Báo</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cáo</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kết</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quả</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lao</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động</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của</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nhóm</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mình</a:t>
            </a:r>
            <a:r>
              <a:rPr lang="en-US" sz="4000" b="1" dirty="0">
                <a:solidFill>
                  <a:srgbClr val="002060"/>
                </a:solidFill>
                <a:latin typeface="Calibri" panose="020F0502020204030204" pitchFamily="34" charset="0"/>
                <a:cs typeface="Calibri" panose="020F0502020204030204" pitchFamily="34" charset="0"/>
              </a:rPr>
              <a:t>:</a:t>
            </a:r>
            <a:endParaRPr kumimoji="0" lang="en-US" sz="4000" b="1" i="0" u="none" strike="noStrike" kern="1200" cap="none" spc="0" normalizeH="0" baseline="0" noProof="0" dirty="0">
              <a:ln>
                <a:noFill/>
              </a:ln>
              <a:solidFill>
                <a:srgbClr val="002060"/>
              </a:solidFill>
              <a:effectLst/>
              <a:uLnTx/>
              <a:uFillTx/>
              <a:latin typeface="Calibri" panose="020F0502020204030204" pitchFamily="34" charset="0"/>
              <a:ea typeface="字魂107号-萌趣欢乐体"/>
              <a:cs typeface="Calibri" panose="020F0502020204030204" pitchFamily="34" charset="0"/>
            </a:endParaRPr>
          </a:p>
        </p:txBody>
      </p:sp>
      <p:sp>
        <p:nvSpPr>
          <p:cNvPr id="2" name="TextBox 1">
            <a:extLst>
              <a:ext uri="{FF2B5EF4-FFF2-40B4-BE49-F238E27FC236}">
                <a16:creationId xmlns:a16="http://schemas.microsoft.com/office/drawing/2014/main" id="{AE6A231C-93A6-0C56-4065-EBB4D2971086}"/>
              </a:ext>
            </a:extLst>
          </p:cNvPr>
          <p:cNvSpPr txBox="1"/>
          <p:nvPr/>
        </p:nvSpPr>
        <p:spPr>
          <a:xfrm>
            <a:off x="1366345" y="1872327"/>
            <a:ext cx="9585435" cy="3779758"/>
          </a:xfrm>
          <a:prstGeom prst="roundRect">
            <a:avLst/>
          </a:prstGeom>
          <a:ln w="57150">
            <a:solidFill>
              <a:srgbClr val="FF0000"/>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marL="457200" lvl="0" indent="-457200" algn="just">
              <a:buFont typeface="Arial" panose="020B0604020202020204" pitchFamily="34" charset="0"/>
              <a:buChar char="•"/>
              <a:defRPr/>
            </a:pPr>
            <a:r>
              <a:rPr lang="vi-VN" sz="3600" b="1" dirty="0">
                <a:solidFill>
                  <a:srgbClr val="7030A0"/>
                </a:solidFill>
                <a:latin typeface="Calibri" panose="020F0502020204030204" pitchFamily="34" charset="0"/>
                <a:cs typeface="Calibri" panose="020F0502020204030204" pitchFamily="34" charset="0"/>
              </a:rPr>
              <a:t>Những việc đã làm được, những việc còn dở dang;</a:t>
            </a:r>
          </a:p>
          <a:p>
            <a:pPr marL="457200" lvl="0" indent="-457200" algn="just">
              <a:buFont typeface="Arial" panose="020B0604020202020204" pitchFamily="34" charset="0"/>
              <a:buChar char="•"/>
              <a:defRPr/>
            </a:pPr>
            <a:r>
              <a:rPr lang="vi-VN" sz="3600" b="1" dirty="0">
                <a:solidFill>
                  <a:srgbClr val="7030A0"/>
                </a:solidFill>
                <a:latin typeface="Calibri" panose="020F0502020204030204" pitchFamily="34" charset="0"/>
                <a:cs typeface="Calibri" panose="020F0502020204030204" pitchFamily="34" charset="0"/>
              </a:rPr>
              <a:t>Những khó khăn gặp phải và đã vượt qua khi lao động;</a:t>
            </a:r>
          </a:p>
          <a:p>
            <a:pPr marL="457200" lvl="0" indent="-457200" algn="just">
              <a:buFont typeface="Arial" panose="020B0604020202020204" pitchFamily="34" charset="0"/>
              <a:buChar char="•"/>
              <a:defRPr/>
            </a:pPr>
            <a:r>
              <a:rPr lang="vi-VN" sz="3600" b="1" dirty="0">
                <a:solidFill>
                  <a:srgbClr val="7030A0"/>
                </a:solidFill>
                <a:latin typeface="Calibri" panose="020F0502020204030204" pitchFamily="34" charset="0"/>
                <a:cs typeface="Calibri" panose="020F0502020204030204" pitchFamily="34" charset="0"/>
              </a:rPr>
              <a:t>Những kinh nghiệm mới và kĩ năng mới mình học được;</a:t>
            </a:r>
          </a:p>
        </p:txBody>
      </p:sp>
    </p:spTree>
    <p:extLst>
      <p:ext uri="{BB962C8B-B14F-4D97-AF65-F5344CB8AC3E}">
        <p14:creationId xmlns:p14="http://schemas.microsoft.com/office/powerpoint/2010/main" val="31049026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8">
            <a:extLst>
              <a:ext uri="{FF2B5EF4-FFF2-40B4-BE49-F238E27FC236}">
                <a16:creationId xmlns:a16="http://schemas.microsoft.com/office/drawing/2014/main" id="{82109CA0-3376-5C3F-D846-D486A63DAA6D}"/>
              </a:ext>
            </a:extLst>
          </p:cNvPr>
          <p:cNvSpPr/>
          <p:nvPr/>
        </p:nvSpPr>
        <p:spPr>
          <a:xfrm>
            <a:off x="229552" y="137868"/>
            <a:ext cx="11764612" cy="6319253"/>
          </a:xfrm>
          <a:custGeom>
            <a:avLst/>
            <a:gdLst>
              <a:gd name="connsiteX0" fmla="*/ 0 w 11764612"/>
              <a:gd name="connsiteY0" fmla="*/ 1053230 h 6319253"/>
              <a:gd name="connsiteX1" fmla="*/ 1053230 w 11764612"/>
              <a:gd name="connsiteY1" fmla="*/ 0 h 6319253"/>
              <a:gd name="connsiteX2" fmla="*/ 1814520 w 11764612"/>
              <a:gd name="connsiteY2" fmla="*/ 0 h 6319253"/>
              <a:gd name="connsiteX3" fmla="*/ 2189483 w 11764612"/>
              <a:gd name="connsiteY3" fmla="*/ 0 h 6319253"/>
              <a:gd name="connsiteX4" fmla="*/ 2950773 w 11764612"/>
              <a:gd name="connsiteY4" fmla="*/ 0 h 6319253"/>
              <a:gd name="connsiteX5" fmla="*/ 3325736 w 11764612"/>
              <a:gd name="connsiteY5" fmla="*/ 0 h 6319253"/>
              <a:gd name="connsiteX6" fmla="*/ 3700700 w 11764612"/>
              <a:gd name="connsiteY6" fmla="*/ 0 h 6319253"/>
              <a:gd name="connsiteX7" fmla="*/ 3979082 w 11764612"/>
              <a:gd name="connsiteY7" fmla="*/ 0 h 6319253"/>
              <a:gd name="connsiteX8" fmla="*/ 4450627 w 11764612"/>
              <a:gd name="connsiteY8" fmla="*/ 0 h 6319253"/>
              <a:gd name="connsiteX9" fmla="*/ 4922172 w 11764612"/>
              <a:gd name="connsiteY9" fmla="*/ 0 h 6319253"/>
              <a:gd name="connsiteX10" fmla="*/ 5393717 w 11764612"/>
              <a:gd name="connsiteY10" fmla="*/ 0 h 6319253"/>
              <a:gd name="connsiteX11" fmla="*/ 6058425 w 11764612"/>
              <a:gd name="connsiteY11" fmla="*/ 0 h 6319253"/>
              <a:gd name="connsiteX12" fmla="*/ 6433389 w 11764612"/>
              <a:gd name="connsiteY12" fmla="*/ 0 h 6319253"/>
              <a:gd name="connsiteX13" fmla="*/ 7001515 w 11764612"/>
              <a:gd name="connsiteY13" fmla="*/ 0 h 6319253"/>
              <a:gd name="connsiteX14" fmla="*/ 7376479 w 11764612"/>
              <a:gd name="connsiteY14" fmla="*/ 0 h 6319253"/>
              <a:gd name="connsiteX15" fmla="*/ 8137769 w 11764612"/>
              <a:gd name="connsiteY15" fmla="*/ 0 h 6319253"/>
              <a:gd name="connsiteX16" fmla="*/ 8609314 w 11764612"/>
              <a:gd name="connsiteY16" fmla="*/ 0 h 6319253"/>
              <a:gd name="connsiteX17" fmla="*/ 8887696 w 11764612"/>
              <a:gd name="connsiteY17" fmla="*/ 0 h 6319253"/>
              <a:gd name="connsiteX18" fmla="*/ 9262659 w 11764612"/>
              <a:gd name="connsiteY18" fmla="*/ 0 h 6319253"/>
              <a:gd name="connsiteX19" fmla="*/ 9541041 w 11764612"/>
              <a:gd name="connsiteY19" fmla="*/ 0 h 6319253"/>
              <a:gd name="connsiteX20" fmla="*/ 10109168 w 11764612"/>
              <a:gd name="connsiteY20" fmla="*/ 0 h 6319253"/>
              <a:gd name="connsiteX21" fmla="*/ 10711382 w 11764612"/>
              <a:gd name="connsiteY21" fmla="*/ 0 h 6319253"/>
              <a:gd name="connsiteX22" fmla="*/ 11764612 w 11764612"/>
              <a:gd name="connsiteY22" fmla="*/ 1053230 h 6319253"/>
              <a:gd name="connsiteX23" fmla="*/ 11764612 w 11764612"/>
              <a:gd name="connsiteY23" fmla="*/ 1579829 h 6319253"/>
              <a:gd name="connsiteX24" fmla="*/ 11764612 w 11764612"/>
              <a:gd name="connsiteY24" fmla="*/ 2106428 h 6319253"/>
              <a:gd name="connsiteX25" fmla="*/ 11764612 w 11764612"/>
              <a:gd name="connsiteY25" fmla="*/ 2717283 h 6319253"/>
              <a:gd name="connsiteX26" fmla="*/ 11764612 w 11764612"/>
              <a:gd name="connsiteY26" fmla="*/ 3243882 h 6319253"/>
              <a:gd name="connsiteX27" fmla="*/ 11764612 w 11764612"/>
              <a:gd name="connsiteY27" fmla="*/ 3770481 h 6319253"/>
              <a:gd name="connsiteX28" fmla="*/ 11764612 w 11764612"/>
              <a:gd name="connsiteY28" fmla="*/ 4381336 h 6319253"/>
              <a:gd name="connsiteX29" fmla="*/ 11764612 w 11764612"/>
              <a:gd name="connsiteY29" fmla="*/ 5266023 h 6319253"/>
              <a:gd name="connsiteX30" fmla="*/ 10711382 w 11764612"/>
              <a:gd name="connsiteY30" fmla="*/ 6319253 h 6319253"/>
              <a:gd name="connsiteX31" fmla="*/ 10239837 w 11764612"/>
              <a:gd name="connsiteY31" fmla="*/ 6319253 h 6319253"/>
              <a:gd name="connsiteX32" fmla="*/ 9961455 w 11764612"/>
              <a:gd name="connsiteY32" fmla="*/ 6319253 h 6319253"/>
              <a:gd name="connsiteX33" fmla="*/ 9296747 w 11764612"/>
              <a:gd name="connsiteY33" fmla="*/ 6319253 h 6319253"/>
              <a:gd name="connsiteX34" fmla="*/ 8825202 w 11764612"/>
              <a:gd name="connsiteY34" fmla="*/ 6319253 h 6319253"/>
              <a:gd name="connsiteX35" fmla="*/ 8450238 w 11764612"/>
              <a:gd name="connsiteY35" fmla="*/ 6319253 h 6319253"/>
              <a:gd name="connsiteX36" fmla="*/ 7978693 w 11764612"/>
              <a:gd name="connsiteY36" fmla="*/ 6319253 h 6319253"/>
              <a:gd name="connsiteX37" fmla="*/ 7313985 w 11764612"/>
              <a:gd name="connsiteY37" fmla="*/ 6319253 h 6319253"/>
              <a:gd name="connsiteX38" fmla="*/ 6649277 w 11764612"/>
              <a:gd name="connsiteY38" fmla="*/ 6319253 h 6319253"/>
              <a:gd name="connsiteX39" fmla="*/ 6177732 w 11764612"/>
              <a:gd name="connsiteY39" fmla="*/ 6319253 h 6319253"/>
              <a:gd name="connsiteX40" fmla="*/ 5706187 w 11764612"/>
              <a:gd name="connsiteY40" fmla="*/ 6319253 h 6319253"/>
              <a:gd name="connsiteX41" fmla="*/ 5041479 w 11764612"/>
              <a:gd name="connsiteY41" fmla="*/ 6319253 h 6319253"/>
              <a:gd name="connsiteX42" fmla="*/ 4666515 w 11764612"/>
              <a:gd name="connsiteY42" fmla="*/ 6319253 h 6319253"/>
              <a:gd name="connsiteX43" fmla="*/ 4388133 w 11764612"/>
              <a:gd name="connsiteY43" fmla="*/ 6319253 h 6319253"/>
              <a:gd name="connsiteX44" fmla="*/ 3626843 w 11764612"/>
              <a:gd name="connsiteY44" fmla="*/ 6319253 h 6319253"/>
              <a:gd name="connsiteX45" fmla="*/ 3348461 w 11764612"/>
              <a:gd name="connsiteY45" fmla="*/ 6319253 h 6319253"/>
              <a:gd name="connsiteX46" fmla="*/ 2587172 w 11764612"/>
              <a:gd name="connsiteY46" fmla="*/ 6319253 h 6319253"/>
              <a:gd name="connsiteX47" fmla="*/ 2115627 w 11764612"/>
              <a:gd name="connsiteY47" fmla="*/ 6319253 h 6319253"/>
              <a:gd name="connsiteX48" fmla="*/ 1053230 w 11764612"/>
              <a:gd name="connsiteY48" fmla="*/ 6319253 h 6319253"/>
              <a:gd name="connsiteX49" fmla="*/ 0 w 11764612"/>
              <a:gd name="connsiteY49" fmla="*/ 5266023 h 6319253"/>
              <a:gd name="connsiteX50" fmla="*/ 0 w 11764612"/>
              <a:gd name="connsiteY50" fmla="*/ 4781552 h 6319253"/>
              <a:gd name="connsiteX51" fmla="*/ 0 w 11764612"/>
              <a:gd name="connsiteY51" fmla="*/ 4339209 h 6319253"/>
              <a:gd name="connsiteX52" fmla="*/ 0 w 11764612"/>
              <a:gd name="connsiteY52" fmla="*/ 3938993 h 6319253"/>
              <a:gd name="connsiteX53" fmla="*/ 0 w 11764612"/>
              <a:gd name="connsiteY53" fmla="*/ 3328138 h 6319253"/>
              <a:gd name="connsiteX54" fmla="*/ 0 w 11764612"/>
              <a:gd name="connsiteY54" fmla="*/ 2843667 h 6319253"/>
              <a:gd name="connsiteX55" fmla="*/ 0 w 11764612"/>
              <a:gd name="connsiteY55" fmla="*/ 2317068 h 6319253"/>
              <a:gd name="connsiteX56" fmla="*/ 0 w 11764612"/>
              <a:gd name="connsiteY56" fmla="*/ 1790469 h 6319253"/>
              <a:gd name="connsiteX57" fmla="*/ 0 w 11764612"/>
              <a:gd name="connsiteY57" fmla="*/ 1053230 h 6319253"/>
              <a:gd name="connsiteX0" fmla="*/ 0 w 11764612"/>
              <a:gd name="connsiteY0" fmla="*/ 1053230 h 6319253"/>
              <a:gd name="connsiteX1" fmla="*/ 1053230 w 11764612"/>
              <a:gd name="connsiteY1" fmla="*/ 0 h 6319253"/>
              <a:gd name="connsiteX2" fmla="*/ 1331612 w 11764612"/>
              <a:gd name="connsiteY2" fmla="*/ 0 h 6319253"/>
              <a:gd name="connsiteX3" fmla="*/ 1899739 w 11764612"/>
              <a:gd name="connsiteY3" fmla="*/ 0 h 6319253"/>
              <a:gd name="connsiteX4" fmla="*/ 2178121 w 11764612"/>
              <a:gd name="connsiteY4" fmla="*/ 0 h 6319253"/>
              <a:gd name="connsiteX5" fmla="*/ 2842829 w 11764612"/>
              <a:gd name="connsiteY5" fmla="*/ 0 h 6319253"/>
              <a:gd name="connsiteX6" fmla="*/ 3217792 w 11764612"/>
              <a:gd name="connsiteY6" fmla="*/ 0 h 6319253"/>
              <a:gd name="connsiteX7" fmla="*/ 3496174 w 11764612"/>
              <a:gd name="connsiteY7" fmla="*/ 0 h 6319253"/>
              <a:gd name="connsiteX8" fmla="*/ 3774556 w 11764612"/>
              <a:gd name="connsiteY8" fmla="*/ 0 h 6319253"/>
              <a:gd name="connsiteX9" fmla="*/ 4342683 w 11764612"/>
              <a:gd name="connsiteY9" fmla="*/ 0 h 6319253"/>
              <a:gd name="connsiteX10" fmla="*/ 4717646 w 11764612"/>
              <a:gd name="connsiteY10" fmla="*/ 0 h 6319253"/>
              <a:gd name="connsiteX11" fmla="*/ 4996029 w 11764612"/>
              <a:gd name="connsiteY11" fmla="*/ 0 h 6319253"/>
              <a:gd name="connsiteX12" fmla="*/ 5757318 w 11764612"/>
              <a:gd name="connsiteY12" fmla="*/ 0 h 6319253"/>
              <a:gd name="connsiteX13" fmla="*/ 6422026 w 11764612"/>
              <a:gd name="connsiteY13" fmla="*/ 0 h 6319253"/>
              <a:gd name="connsiteX14" fmla="*/ 6796990 w 11764612"/>
              <a:gd name="connsiteY14" fmla="*/ 0 h 6319253"/>
              <a:gd name="connsiteX15" fmla="*/ 7365116 w 11764612"/>
              <a:gd name="connsiteY15" fmla="*/ 0 h 6319253"/>
              <a:gd name="connsiteX16" fmla="*/ 7643498 w 11764612"/>
              <a:gd name="connsiteY16" fmla="*/ 0 h 6319253"/>
              <a:gd name="connsiteX17" fmla="*/ 8115043 w 11764612"/>
              <a:gd name="connsiteY17" fmla="*/ 0 h 6319253"/>
              <a:gd name="connsiteX18" fmla="*/ 8393426 w 11764612"/>
              <a:gd name="connsiteY18" fmla="*/ 0 h 6319253"/>
              <a:gd name="connsiteX19" fmla="*/ 8671808 w 11764612"/>
              <a:gd name="connsiteY19" fmla="*/ 0 h 6319253"/>
              <a:gd name="connsiteX20" fmla="*/ 9143353 w 11764612"/>
              <a:gd name="connsiteY20" fmla="*/ 0 h 6319253"/>
              <a:gd name="connsiteX21" fmla="*/ 9711479 w 11764612"/>
              <a:gd name="connsiteY21" fmla="*/ 0 h 6319253"/>
              <a:gd name="connsiteX22" fmla="*/ 10711382 w 11764612"/>
              <a:gd name="connsiteY22" fmla="*/ 0 h 6319253"/>
              <a:gd name="connsiteX23" fmla="*/ 11764612 w 11764612"/>
              <a:gd name="connsiteY23" fmla="*/ 1053230 h 6319253"/>
              <a:gd name="connsiteX24" fmla="*/ 11764612 w 11764612"/>
              <a:gd name="connsiteY24" fmla="*/ 1537701 h 6319253"/>
              <a:gd name="connsiteX25" fmla="*/ 11764612 w 11764612"/>
              <a:gd name="connsiteY25" fmla="*/ 2148556 h 6319253"/>
              <a:gd name="connsiteX26" fmla="*/ 11764612 w 11764612"/>
              <a:gd name="connsiteY26" fmla="*/ 2633027 h 6319253"/>
              <a:gd name="connsiteX27" fmla="*/ 11764612 w 11764612"/>
              <a:gd name="connsiteY27" fmla="*/ 3201754 h 6319253"/>
              <a:gd name="connsiteX28" fmla="*/ 11764612 w 11764612"/>
              <a:gd name="connsiteY28" fmla="*/ 3728354 h 6319253"/>
              <a:gd name="connsiteX29" fmla="*/ 11764612 w 11764612"/>
              <a:gd name="connsiteY29" fmla="*/ 4170697 h 6319253"/>
              <a:gd name="connsiteX30" fmla="*/ 11764612 w 11764612"/>
              <a:gd name="connsiteY30" fmla="*/ 4697296 h 6319253"/>
              <a:gd name="connsiteX31" fmla="*/ 11764612 w 11764612"/>
              <a:gd name="connsiteY31" fmla="*/ 5266023 h 6319253"/>
              <a:gd name="connsiteX32" fmla="*/ 10711382 w 11764612"/>
              <a:gd name="connsiteY32" fmla="*/ 6319253 h 6319253"/>
              <a:gd name="connsiteX33" fmla="*/ 10239837 w 11764612"/>
              <a:gd name="connsiteY33" fmla="*/ 6319253 h 6319253"/>
              <a:gd name="connsiteX34" fmla="*/ 9575129 w 11764612"/>
              <a:gd name="connsiteY34" fmla="*/ 6319253 h 6319253"/>
              <a:gd name="connsiteX35" fmla="*/ 9103584 w 11764612"/>
              <a:gd name="connsiteY35" fmla="*/ 6319253 h 6319253"/>
              <a:gd name="connsiteX36" fmla="*/ 8632039 w 11764612"/>
              <a:gd name="connsiteY36" fmla="*/ 6319253 h 6319253"/>
              <a:gd name="connsiteX37" fmla="*/ 8257075 w 11764612"/>
              <a:gd name="connsiteY37" fmla="*/ 6319253 h 6319253"/>
              <a:gd name="connsiteX38" fmla="*/ 7592367 w 11764612"/>
              <a:gd name="connsiteY38" fmla="*/ 6319253 h 6319253"/>
              <a:gd name="connsiteX39" fmla="*/ 7024240 w 11764612"/>
              <a:gd name="connsiteY39" fmla="*/ 6319253 h 6319253"/>
              <a:gd name="connsiteX40" fmla="*/ 6552695 w 11764612"/>
              <a:gd name="connsiteY40" fmla="*/ 6319253 h 6319253"/>
              <a:gd name="connsiteX41" fmla="*/ 6081150 w 11764612"/>
              <a:gd name="connsiteY41" fmla="*/ 6319253 h 6319253"/>
              <a:gd name="connsiteX42" fmla="*/ 5416442 w 11764612"/>
              <a:gd name="connsiteY42" fmla="*/ 6319253 h 6319253"/>
              <a:gd name="connsiteX43" fmla="*/ 4655153 w 11764612"/>
              <a:gd name="connsiteY43" fmla="*/ 6319253 h 6319253"/>
              <a:gd name="connsiteX44" fmla="*/ 4183608 w 11764612"/>
              <a:gd name="connsiteY44" fmla="*/ 6319253 h 6319253"/>
              <a:gd name="connsiteX45" fmla="*/ 3518899 w 11764612"/>
              <a:gd name="connsiteY45" fmla="*/ 6319253 h 6319253"/>
              <a:gd name="connsiteX46" fmla="*/ 2854191 w 11764612"/>
              <a:gd name="connsiteY46" fmla="*/ 6319253 h 6319253"/>
              <a:gd name="connsiteX47" fmla="*/ 2575809 w 11764612"/>
              <a:gd name="connsiteY47" fmla="*/ 6319253 h 6319253"/>
              <a:gd name="connsiteX48" fmla="*/ 1814520 w 11764612"/>
              <a:gd name="connsiteY48" fmla="*/ 6319253 h 6319253"/>
              <a:gd name="connsiteX49" fmla="*/ 1053230 w 11764612"/>
              <a:gd name="connsiteY49" fmla="*/ 6319253 h 6319253"/>
              <a:gd name="connsiteX50" fmla="*/ 0 w 11764612"/>
              <a:gd name="connsiteY50" fmla="*/ 5266023 h 6319253"/>
              <a:gd name="connsiteX51" fmla="*/ 0 w 11764612"/>
              <a:gd name="connsiteY51" fmla="*/ 4823680 h 6319253"/>
              <a:gd name="connsiteX52" fmla="*/ 0 w 11764612"/>
              <a:gd name="connsiteY52" fmla="*/ 4297081 h 6319253"/>
              <a:gd name="connsiteX53" fmla="*/ 0 w 11764612"/>
              <a:gd name="connsiteY53" fmla="*/ 3812609 h 6319253"/>
              <a:gd name="connsiteX54" fmla="*/ 0 w 11764612"/>
              <a:gd name="connsiteY54" fmla="*/ 3201754 h 6319253"/>
              <a:gd name="connsiteX55" fmla="*/ 0 w 11764612"/>
              <a:gd name="connsiteY55" fmla="*/ 2675155 h 6319253"/>
              <a:gd name="connsiteX56" fmla="*/ 0 w 11764612"/>
              <a:gd name="connsiteY56" fmla="*/ 2190684 h 6319253"/>
              <a:gd name="connsiteX57" fmla="*/ 0 w 11764612"/>
              <a:gd name="connsiteY57" fmla="*/ 1790469 h 6319253"/>
              <a:gd name="connsiteX58" fmla="*/ 0 w 11764612"/>
              <a:gd name="connsiteY58" fmla="*/ 1053230 h 6319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1764612" h="6319253" fill="none" extrusionOk="0">
                <a:moveTo>
                  <a:pt x="0" y="1053230"/>
                </a:moveTo>
                <a:cubicBezTo>
                  <a:pt x="-1094" y="309298"/>
                  <a:pt x="470610" y="-114836"/>
                  <a:pt x="1053230" y="0"/>
                </a:cubicBezTo>
                <a:cubicBezTo>
                  <a:pt x="1260902" y="-129188"/>
                  <a:pt x="1591786" y="68462"/>
                  <a:pt x="1814520" y="0"/>
                </a:cubicBezTo>
                <a:cubicBezTo>
                  <a:pt x="2054583" y="-71334"/>
                  <a:pt x="2054566" y="23587"/>
                  <a:pt x="2189483" y="0"/>
                </a:cubicBezTo>
                <a:cubicBezTo>
                  <a:pt x="2369828" y="-25651"/>
                  <a:pt x="2759653" y="46881"/>
                  <a:pt x="2950773" y="0"/>
                </a:cubicBezTo>
                <a:cubicBezTo>
                  <a:pt x="3203375" y="-22763"/>
                  <a:pt x="3212300" y="33119"/>
                  <a:pt x="3325736" y="0"/>
                </a:cubicBezTo>
                <a:cubicBezTo>
                  <a:pt x="3422808" y="-19124"/>
                  <a:pt x="3606459" y="6140"/>
                  <a:pt x="3700700" y="0"/>
                </a:cubicBezTo>
                <a:cubicBezTo>
                  <a:pt x="3792826" y="-9432"/>
                  <a:pt x="3906253" y="12851"/>
                  <a:pt x="3979082" y="0"/>
                </a:cubicBezTo>
                <a:cubicBezTo>
                  <a:pt x="4092382" y="-6669"/>
                  <a:pt x="4304752" y="-25978"/>
                  <a:pt x="4450627" y="0"/>
                </a:cubicBezTo>
                <a:cubicBezTo>
                  <a:pt x="4613012" y="-33188"/>
                  <a:pt x="4728208" y="-2482"/>
                  <a:pt x="4922172" y="0"/>
                </a:cubicBezTo>
                <a:cubicBezTo>
                  <a:pt x="5086836" y="-48335"/>
                  <a:pt x="5224068" y="37343"/>
                  <a:pt x="5393717" y="0"/>
                </a:cubicBezTo>
                <a:cubicBezTo>
                  <a:pt x="5541172" y="-60132"/>
                  <a:pt x="5915007" y="42042"/>
                  <a:pt x="6058425" y="0"/>
                </a:cubicBezTo>
                <a:cubicBezTo>
                  <a:pt x="6218972" y="-74471"/>
                  <a:pt x="6350938" y="21065"/>
                  <a:pt x="6433389" y="0"/>
                </a:cubicBezTo>
                <a:cubicBezTo>
                  <a:pt x="6490208" y="362"/>
                  <a:pt x="6805648" y="24589"/>
                  <a:pt x="7001515" y="0"/>
                </a:cubicBezTo>
                <a:cubicBezTo>
                  <a:pt x="7205450" y="-16932"/>
                  <a:pt x="7280070" y="15455"/>
                  <a:pt x="7376479" y="0"/>
                </a:cubicBezTo>
                <a:cubicBezTo>
                  <a:pt x="7434722" y="-45123"/>
                  <a:pt x="7805270" y="-19345"/>
                  <a:pt x="8137769" y="0"/>
                </a:cubicBezTo>
                <a:cubicBezTo>
                  <a:pt x="8419071" y="-1280"/>
                  <a:pt x="8476450" y="4370"/>
                  <a:pt x="8609314" y="0"/>
                </a:cubicBezTo>
                <a:cubicBezTo>
                  <a:pt x="8710247" y="3629"/>
                  <a:pt x="8809518" y="-5641"/>
                  <a:pt x="8887696" y="0"/>
                </a:cubicBezTo>
                <a:cubicBezTo>
                  <a:pt x="8962515" y="-1642"/>
                  <a:pt x="9173531" y="45508"/>
                  <a:pt x="9262659" y="0"/>
                </a:cubicBezTo>
                <a:cubicBezTo>
                  <a:pt x="9355663" y="-25368"/>
                  <a:pt x="9413389" y="1479"/>
                  <a:pt x="9541041" y="0"/>
                </a:cubicBezTo>
                <a:cubicBezTo>
                  <a:pt x="9656749" y="-23849"/>
                  <a:pt x="9917558" y="38867"/>
                  <a:pt x="10109168" y="0"/>
                </a:cubicBezTo>
                <a:cubicBezTo>
                  <a:pt x="10297106" y="-44912"/>
                  <a:pt x="10550328" y="40304"/>
                  <a:pt x="10711382" y="0"/>
                </a:cubicBezTo>
                <a:cubicBezTo>
                  <a:pt x="11285625" y="32961"/>
                  <a:pt x="11755637" y="429170"/>
                  <a:pt x="11764612" y="1053230"/>
                </a:cubicBezTo>
                <a:cubicBezTo>
                  <a:pt x="11822342" y="1277298"/>
                  <a:pt x="11749005" y="1437897"/>
                  <a:pt x="11764612" y="1579829"/>
                </a:cubicBezTo>
                <a:cubicBezTo>
                  <a:pt x="11763622" y="1736306"/>
                  <a:pt x="11723734" y="1975999"/>
                  <a:pt x="11764612" y="2106428"/>
                </a:cubicBezTo>
                <a:cubicBezTo>
                  <a:pt x="11786555" y="2251003"/>
                  <a:pt x="11752267" y="2523898"/>
                  <a:pt x="11764612" y="2717283"/>
                </a:cubicBezTo>
                <a:cubicBezTo>
                  <a:pt x="11788718" y="2913668"/>
                  <a:pt x="11738881" y="3034673"/>
                  <a:pt x="11764612" y="3243882"/>
                </a:cubicBezTo>
                <a:cubicBezTo>
                  <a:pt x="11785089" y="3497875"/>
                  <a:pt x="11710803" y="3541231"/>
                  <a:pt x="11764612" y="3770481"/>
                </a:cubicBezTo>
                <a:cubicBezTo>
                  <a:pt x="11765573" y="3969941"/>
                  <a:pt x="11704838" y="4117603"/>
                  <a:pt x="11764612" y="4381336"/>
                </a:cubicBezTo>
                <a:cubicBezTo>
                  <a:pt x="11792132" y="4653891"/>
                  <a:pt x="11586470" y="5005846"/>
                  <a:pt x="11764612" y="5266023"/>
                </a:cubicBezTo>
                <a:cubicBezTo>
                  <a:pt x="11782397" y="5993308"/>
                  <a:pt x="11381332" y="6198970"/>
                  <a:pt x="10711382" y="6319253"/>
                </a:cubicBezTo>
                <a:cubicBezTo>
                  <a:pt x="10518437" y="6372738"/>
                  <a:pt x="10445967" y="6296197"/>
                  <a:pt x="10239837" y="6319253"/>
                </a:cubicBezTo>
                <a:cubicBezTo>
                  <a:pt x="10033969" y="6367414"/>
                  <a:pt x="10060137" y="6288379"/>
                  <a:pt x="9961455" y="6319253"/>
                </a:cubicBezTo>
                <a:cubicBezTo>
                  <a:pt x="9868089" y="6375849"/>
                  <a:pt x="9468165" y="6290161"/>
                  <a:pt x="9296747" y="6319253"/>
                </a:cubicBezTo>
                <a:cubicBezTo>
                  <a:pt x="9063197" y="6305321"/>
                  <a:pt x="8965567" y="6289444"/>
                  <a:pt x="8825202" y="6319253"/>
                </a:cubicBezTo>
                <a:cubicBezTo>
                  <a:pt x="8670176" y="6337548"/>
                  <a:pt x="8617208" y="6277951"/>
                  <a:pt x="8450238" y="6319253"/>
                </a:cubicBezTo>
                <a:cubicBezTo>
                  <a:pt x="8297677" y="6357893"/>
                  <a:pt x="8154641" y="6318023"/>
                  <a:pt x="7978693" y="6319253"/>
                </a:cubicBezTo>
                <a:cubicBezTo>
                  <a:pt x="7864938" y="6357410"/>
                  <a:pt x="7578900" y="6309896"/>
                  <a:pt x="7313985" y="6319253"/>
                </a:cubicBezTo>
                <a:cubicBezTo>
                  <a:pt x="7050982" y="6365420"/>
                  <a:pt x="6922299" y="6307795"/>
                  <a:pt x="6649277" y="6319253"/>
                </a:cubicBezTo>
                <a:cubicBezTo>
                  <a:pt x="6422897" y="6337094"/>
                  <a:pt x="6331722" y="6265965"/>
                  <a:pt x="6177732" y="6319253"/>
                </a:cubicBezTo>
                <a:cubicBezTo>
                  <a:pt x="6015624" y="6346076"/>
                  <a:pt x="5827718" y="6281978"/>
                  <a:pt x="5706187" y="6319253"/>
                </a:cubicBezTo>
                <a:cubicBezTo>
                  <a:pt x="5602498" y="6364076"/>
                  <a:pt x="5252797" y="6360377"/>
                  <a:pt x="5041479" y="6319253"/>
                </a:cubicBezTo>
                <a:cubicBezTo>
                  <a:pt x="4832833" y="6324206"/>
                  <a:pt x="4782281" y="6285321"/>
                  <a:pt x="4666515" y="6319253"/>
                </a:cubicBezTo>
                <a:cubicBezTo>
                  <a:pt x="4545695" y="6360426"/>
                  <a:pt x="4500783" y="6280909"/>
                  <a:pt x="4388133" y="6319253"/>
                </a:cubicBezTo>
                <a:cubicBezTo>
                  <a:pt x="4198635" y="6307397"/>
                  <a:pt x="3849474" y="6295138"/>
                  <a:pt x="3626843" y="6319253"/>
                </a:cubicBezTo>
                <a:cubicBezTo>
                  <a:pt x="3348550" y="6413960"/>
                  <a:pt x="3473788" y="6289933"/>
                  <a:pt x="3348461" y="6319253"/>
                </a:cubicBezTo>
                <a:cubicBezTo>
                  <a:pt x="3286556" y="6327338"/>
                  <a:pt x="2901750" y="6327628"/>
                  <a:pt x="2587172" y="6319253"/>
                </a:cubicBezTo>
                <a:cubicBezTo>
                  <a:pt x="2244836" y="6335218"/>
                  <a:pt x="2248303" y="6310856"/>
                  <a:pt x="2115627" y="6319253"/>
                </a:cubicBezTo>
                <a:cubicBezTo>
                  <a:pt x="1965639" y="6332368"/>
                  <a:pt x="1504428" y="6387470"/>
                  <a:pt x="1053230" y="6319253"/>
                </a:cubicBezTo>
                <a:cubicBezTo>
                  <a:pt x="421175" y="6440214"/>
                  <a:pt x="-35929" y="6096942"/>
                  <a:pt x="0" y="5266023"/>
                </a:cubicBezTo>
                <a:cubicBezTo>
                  <a:pt x="-40855" y="5199748"/>
                  <a:pt x="42623" y="5000811"/>
                  <a:pt x="0" y="4781552"/>
                </a:cubicBezTo>
                <a:cubicBezTo>
                  <a:pt x="-59242" y="4593035"/>
                  <a:pt x="33850" y="4504046"/>
                  <a:pt x="0" y="4339209"/>
                </a:cubicBezTo>
                <a:cubicBezTo>
                  <a:pt x="-44980" y="4136899"/>
                  <a:pt x="25240" y="4036306"/>
                  <a:pt x="0" y="3938993"/>
                </a:cubicBezTo>
                <a:cubicBezTo>
                  <a:pt x="-32449" y="3789988"/>
                  <a:pt x="25303" y="3484110"/>
                  <a:pt x="0" y="3328138"/>
                </a:cubicBezTo>
                <a:cubicBezTo>
                  <a:pt x="-23614" y="3145270"/>
                  <a:pt x="28524" y="2953910"/>
                  <a:pt x="0" y="2843667"/>
                </a:cubicBezTo>
                <a:cubicBezTo>
                  <a:pt x="-8761" y="2746523"/>
                  <a:pt x="39022" y="2544838"/>
                  <a:pt x="0" y="2317068"/>
                </a:cubicBezTo>
                <a:cubicBezTo>
                  <a:pt x="-37187" y="2064874"/>
                  <a:pt x="42255" y="2038057"/>
                  <a:pt x="0" y="1790469"/>
                </a:cubicBezTo>
                <a:cubicBezTo>
                  <a:pt x="-30418" y="1561342"/>
                  <a:pt x="37568" y="1192077"/>
                  <a:pt x="0" y="1053230"/>
                </a:cubicBezTo>
                <a:close/>
              </a:path>
              <a:path w="11764612" h="6319253" stroke="0" extrusionOk="0">
                <a:moveTo>
                  <a:pt x="0" y="1053230"/>
                </a:moveTo>
                <a:cubicBezTo>
                  <a:pt x="-46048" y="216593"/>
                  <a:pt x="431048" y="12153"/>
                  <a:pt x="1053230" y="0"/>
                </a:cubicBezTo>
                <a:cubicBezTo>
                  <a:pt x="1132462" y="-9452"/>
                  <a:pt x="1248651" y="18270"/>
                  <a:pt x="1331612" y="0"/>
                </a:cubicBezTo>
                <a:cubicBezTo>
                  <a:pt x="1388063" y="-34200"/>
                  <a:pt x="1780096" y="22812"/>
                  <a:pt x="1899739" y="0"/>
                </a:cubicBezTo>
                <a:cubicBezTo>
                  <a:pt x="2065700" y="-18296"/>
                  <a:pt x="2064955" y="21390"/>
                  <a:pt x="2178121" y="0"/>
                </a:cubicBezTo>
                <a:cubicBezTo>
                  <a:pt x="2291286" y="-56672"/>
                  <a:pt x="2508839" y="40241"/>
                  <a:pt x="2842829" y="0"/>
                </a:cubicBezTo>
                <a:cubicBezTo>
                  <a:pt x="3172502" y="-12291"/>
                  <a:pt x="3029783" y="-501"/>
                  <a:pt x="3217792" y="0"/>
                </a:cubicBezTo>
                <a:cubicBezTo>
                  <a:pt x="3393407" y="-28995"/>
                  <a:pt x="3366147" y="18080"/>
                  <a:pt x="3496174" y="0"/>
                </a:cubicBezTo>
                <a:cubicBezTo>
                  <a:pt x="3616932" y="-4423"/>
                  <a:pt x="3709604" y="11804"/>
                  <a:pt x="3774556" y="0"/>
                </a:cubicBezTo>
                <a:cubicBezTo>
                  <a:pt x="3832950" y="-61218"/>
                  <a:pt x="4135043" y="27099"/>
                  <a:pt x="4342683" y="0"/>
                </a:cubicBezTo>
                <a:cubicBezTo>
                  <a:pt x="4526704" y="-40747"/>
                  <a:pt x="4543917" y="7212"/>
                  <a:pt x="4717646" y="0"/>
                </a:cubicBezTo>
                <a:cubicBezTo>
                  <a:pt x="4900018" y="-18307"/>
                  <a:pt x="4879368" y="32469"/>
                  <a:pt x="4996029" y="0"/>
                </a:cubicBezTo>
                <a:cubicBezTo>
                  <a:pt x="5095465" y="-45632"/>
                  <a:pt x="5527178" y="115571"/>
                  <a:pt x="5757318" y="0"/>
                </a:cubicBezTo>
                <a:cubicBezTo>
                  <a:pt x="5998217" y="-108435"/>
                  <a:pt x="6176386" y="42278"/>
                  <a:pt x="6422026" y="0"/>
                </a:cubicBezTo>
                <a:cubicBezTo>
                  <a:pt x="6658796" y="-30848"/>
                  <a:pt x="6717382" y="46411"/>
                  <a:pt x="6796990" y="0"/>
                </a:cubicBezTo>
                <a:cubicBezTo>
                  <a:pt x="6882806" y="-45249"/>
                  <a:pt x="7222303" y="18404"/>
                  <a:pt x="7365116" y="0"/>
                </a:cubicBezTo>
                <a:cubicBezTo>
                  <a:pt x="7479637" y="-4363"/>
                  <a:pt x="7592705" y="-1634"/>
                  <a:pt x="7643498" y="0"/>
                </a:cubicBezTo>
                <a:cubicBezTo>
                  <a:pt x="7700542" y="21639"/>
                  <a:pt x="7921769" y="-29686"/>
                  <a:pt x="8115043" y="0"/>
                </a:cubicBezTo>
                <a:cubicBezTo>
                  <a:pt x="8294973" y="-13783"/>
                  <a:pt x="8337580" y="13652"/>
                  <a:pt x="8393426" y="0"/>
                </a:cubicBezTo>
                <a:cubicBezTo>
                  <a:pt x="8465635" y="-32150"/>
                  <a:pt x="8565834" y="-2595"/>
                  <a:pt x="8671808" y="0"/>
                </a:cubicBezTo>
                <a:cubicBezTo>
                  <a:pt x="8775452" y="-9263"/>
                  <a:pt x="8926771" y="53075"/>
                  <a:pt x="9143353" y="0"/>
                </a:cubicBezTo>
                <a:cubicBezTo>
                  <a:pt x="9348689" y="-46351"/>
                  <a:pt x="9529614" y="4005"/>
                  <a:pt x="9711479" y="0"/>
                </a:cubicBezTo>
                <a:cubicBezTo>
                  <a:pt x="9949801" y="-8029"/>
                  <a:pt x="10318396" y="79578"/>
                  <a:pt x="10711382" y="0"/>
                </a:cubicBezTo>
                <a:cubicBezTo>
                  <a:pt x="11312850" y="-96333"/>
                  <a:pt x="11629027" y="395758"/>
                  <a:pt x="11764612" y="1053230"/>
                </a:cubicBezTo>
                <a:cubicBezTo>
                  <a:pt x="11807117" y="1227343"/>
                  <a:pt x="11768867" y="1361882"/>
                  <a:pt x="11764612" y="1537701"/>
                </a:cubicBezTo>
                <a:cubicBezTo>
                  <a:pt x="11795734" y="1667935"/>
                  <a:pt x="11667148" y="1930514"/>
                  <a:pt x="11764612" y="2148556"/>
                </a:cubicBezTo>
                <a:cubicBezTo>
                  <a:pt x="11816214" y="2377620"/>
                  <a:pt x="11700505" y="2505645"/>
                  <a:pt x="11764612" y="2633027"/>
                </a:cubicBezTo>
                <a:cubicBezTo>
                  <a:pt x="11812361" y="2739588"/>
                  <a:pt x="11696018" y="3000944"/>
                  <a:pt x="11764612" y="3201754"/>
                </a:cubicBezTo>
                <a:cubicBezTo>
                  <a:pt x="11843009" y="3420937"/>
                  <a:pt x="11724082" y="3496942"/>
                  <a:pt x="11764612" y="3728354"/>
                </a:cubicBezTo>
                <a:cubicBezTo>
                  <a:pt x="11820543" y="3926829"/>
                  <a:pt x="11743930" y="3956116"/>
                  <a:pt x="11764612" y="4170697"/>
                </a:cubicBezTo>
                <a:cubicBezTo>
                  <a:pt x="11756518" y="4401665"/>
                  <a:pt x="11720039" y="4505567"/>
                  <a:pt x="11764612" y="4697296"/>
                </a:cubicBezTo>
                <a:cubicBezTo>
                  <a:pt x="11781772" y="4890626"/>
                  <a:pt x="11760230" y="5000849"/>
                  <a:pt x="11764612" y="5266023"/>
                </a:cubicBezTo>
                <a:cubicBezTo>
                  <a:pt x="11689469" y="5733499"/>
                  <a:pt x="11167558" y="6359883"/>
                  <a:pt x="10711382" y="6319253"/>
                </a:cubicBezTo>
                <a:cubicBezTo>
                  <a:pt x="10479093" y="6348659"/>
                  <a:pt x="10371520" y="6288548"/>
                  <a:pt x="10239837" y="6319253"/>
                </a:cubicBezTo>
                <a:cubicBezTo>
                  <a:pt x="10141240" y="6389922"/>
                  <a:pt x="9772528" y="6259113"/>
                  <a:pt x="9575129" y="6319253"/>
                </a:cubicBezTo>
                <a:cubicBezTo>
                  <a:pt x="9351609" y="6380435"/>
                  <a:pt x="9200068" y="6287485"/>
                  <a:pt x="9103584" y="6319253"/>
                </a:cubicBezTo>
                <a:cubicBezTo>
                  <a:pt x="9012926" y="6364407"/>
                  <a:pt x="8889157" y="6293771"/>
                  <a:pt x="8632039" y="6319253"/>
                </a:cubicBezTo>
                <a:cubicBezTo>
                  <a:pt x="8402862" y="6366431"/>
                  <a:pt x="8326559" y="6337503"/>
                  <a:pt x="8257075" y="6319253"/>
                </a:cubicBezTo>
                <a:cubicBezTo>
                  <a:pt x="8183328" y="6320252"/>
                  <a:pt x="7903140" y="6267046"/>
                  <a:pt x="7592367" y="6319253"/>
                </a:cubicBezTo>
                <a:cubicBezTo>
                  <a:pt x="7349615" y="6361976"/>
                  <a:pt x="7242268" y="6302691"/>
                  <a:pt x="7024240" y="6319253"/>
                </a:cubicBezTo>
                <a:cubicBezTo>
                  <a:pt x="6791641" y="6383536"/>
                  <a:pt x="6707686" y="6262598"/>
                  <a:pt x="6552695" y="6319253"/>
                </a:cubicBezTo>
                <a:cubicBezTo>
                  <a:pt x="6364484" y="6373647"/>
                  <a:pt x="6279705" y="6325774"/>
                  <a:pt x="6081150" y="6319253"/>
                </a:cubicBezTo>
                <a:cubicBezTo>
                  <a:pt x="5885775" y="6385067"/>
                  <a:pt x="5618131" y="6281938"/>
                  <a:pt x="5416442" y="6319253"/>
                </a:cubicBezTo>
                <a:cubicBezTo>
                  <a:pt x="5248563" y="6417633"/>
                  <a:pt x="4965355" y="6324107"/>
                  <a:pt x="4655153" y="6319253"/>
                </a:cubicBezTo>
                <a:cubicBezTo>
                  <a:pt x="4343333" y="6325525"/>
                  <a:pt x="4303408" y="6298247"/>
                  <a:pt x="4183608" y="6319253"/>
                </a:cubicBezTo>
                <a:cubicBezTo>
                  <a:pt x="4053365" y="6359397"/>
                  <a:pt x="3682291" y="6254350"/>
                  <a:pt x="3518899" y="6319253"/>
                </a:cubicBezTo>
                <a:cubicBezTo>
                  <a:pt x="3431154" y="6340057"/>
                  <a:pt x="3076053" y="6307671"/>
                  <a:pt x="2854191" y="6319253"/>
                </a:cubicBezTo>
                <a:cubicBezTo>
                  <a:pt x="2642195" y="6360263"/>
                  <a:pt x="2677180" y="6286338"/>
                  <a:pt x="2575809" y="6319253"/>
                </a:cubicBezTo>
                <a:cubicBezTo>
                  <a:pt x="2490731" y="6399392"/>
                  <a:pt x="2219678" y="6304395"/>
                  <a:pt x="1814520" y="6319253"/>
                </a:cubicBezTo>
                <a:cubicBezTo>
                  <a:pt x="1441058" y="6318092"/>
                  <a:pt x="1291648" y="6257330"/>
                  <a:pt x="1053230" y="6319253"/>
                </a:cubicBezTo>
                <a:cubicBezTo>
                  <a:pt x="274282" y="6435379"/>
                  <a:pt x="-160520" y="6038558"/>
                  <a:pt x="0" y="5266023"/>
                </a:cubicBezTo>
                <a:cubicBezTo>
                  <a:pt x="-5007" y="5179573"/>
                  <a:pt x="30112" y="4914940"/>
                  <a:pt x="0" y="4823680"/>
                </a:cubicBezTo>
                <a:cubicBezTo>
                  <a:pt x="1872" y="4768768"/>
                  <a:pt x="62262" y="4511658"/>
                  <a:pt x="0" y="4297081"/>
                </a:cubicBezTo>
                <a:cubicBezTo>
                  <a:pt x="-58897" y="4109599"/>
                  <a:pt x="-18632" y="3986166"/>
                  <a:pt x="0" y="3812609"/>
                </a:cubicBezTo>
                <a:cubicBezTo>
                  <a:pt x="6808" y="3691758"/>
                  <a:pt x="37623" y="3355682"/>
                  <a:pt x="0" y="3201754"/>
                </a:cubicBezTo>
                <a:cubicBezTo>
                  <a:pt x="-52573" y="2999866"/>
                  <a:pt x="-8643" y="2902846"/>
                  <a:pt x="0" y="2675155"/>
                </a:cubicBezTo>
                <a:cubicBezTo>
                  <a:pt x="219" y="2471154"/>
                  <a:pt x="51763" y="2377188"/>
                  <a:pt x="0" y="2190684"/>
                </a:cubicBezTo>
                <a:cubicBezTo>
                  <a:pt x="-29038" y="2009731"/>
                  <a:pt x="41847" y="1964925"/>
                  <a:pt x="0" y="1790469"/>
                </a:cubicBezTo>
                <a:cubicBezTo>
                  <a:pt x="-47204" y="1549777"/>
                  <a:pt x="33010" y="1289036"/>
                  <a:pt x="0" y="1053230"/>
                </a:cubicBezTo>
                <a:close/>
              </a:path>
              <a:path w="11764612" h="6319253" fill="none" stroke="0" extrusionOk="0">
                <a:moveTo>
                  <a:pt x="0" y="1053230"/>
                </a:moveTo>
                <a:cubicBezTo>
                  <a:pt x="19708" y="274585"/>
                  <a:pt x="376682" y="-153435"/>
                  <a:pt x="1053230" y="0"/>
                </a:cubicBezTo>
                <a:cubicBezTo>
                  <a:pt x="1316052" y="-63428"/>
                  <a:pt x="1553537" y="66096"/>
                  <a:pt x="1814520" y="0"/>
                </a:cubicBezTo>
                <a:cubicBezTo>
                  <a:pt x="2055509" y="-63990"/>
                  <a:pt x="2067436" y="22461"/>
                  <a:pt x="2189483" y="0"/>
                </a:cubicBezTo>
                <a:cubicBezTo>
                  <a:pt x="2332708" y="-30533"/>
                  <a:pt x="2639860" y="42394"/>
                  <a:pt x="2950773" y="0"/>
                </a:cubicBezTo>
                <a:cubicBezTo>
                  <a:pt x="3211093" y="-25583"/>
                  <a:pt x="3214584" y="28716"/>
                  <a:pt x="3325736" y="0"/>
                </a:cubicBezTo>
                <a:cubicBezTo>
                  <a:pt x="3396935" y="-27146"/>
                  <a:pt x="3591235" y="9954"/>
                  <a:pt x="3700700" y="0"/>
                </a:cubicBezTo>
                <a:cubicBezTo>
                  <a:pt x="3797651" y="-25517"/>
                  <a:pt x="3866755" y="11531"/>
                  <a:pt x="3979082" y="0"/>
                </a:cubicBezTo>
                <a:cubicBezTo>
                  <a:pt x="4090592" y="-37016"/>
                  <a:pt x="4271856" y="44727"/>
                  <a:pt x="4450627" y="0"/>
                </a:cubicBezTo>
                <a:cubicBezTo>
                  <a:pt x="4619075" y="-21728"/>
                  <a:pt x="4775856" y="4113"/>
                  <a:pt x="4922172" y="0"/>
                </a:cubicBezTo>
                <a:cubicBezTo>
                  <a:pt x="5091954" y="-37956"/>
                  <a:pt x="5237323" y="37363"/>
                  <a:pt x="5393717" y="0"/>
                </a:cubicBezTo>
                <a:cubicBezTo>
                  <a:pt x="5523252" y="-54416"/>
                  <a:pt x="5902465" y="31555"/>
                  <a:pt x="6058425" y="0"/>
                </a:cubicBezTo>
                <a:cubicBezTo>
                  <a:pt x="6179620" y="-56751"/>
                  <a:pt x="6349622" y="20626"/>
                  <a:pt x="6433389" y="0"/>
                </a:cubicBezTo>
                <a:cubicBezTo>
                  <a:pt x="6556490" y="-5507"/>
                  <a:pt x="6747787" y="42363"/>
                  <a:pt x="7001515" y="0"/>
                </a:cubicBezTo>
                <a:cubicBezTo>
                  <a:pt x="7213777" y="-15481"/>
                  <a:pt x="7267145" y="16890"/>
                  <a:pt x="7376479" y="0"/>
                </a:cubicBezTo>
                <a:cubicBezTo>
                  <a:pt x="7446534" y="10083"/>
                  <a:pt x="7882831" y="6775"/>
                  <a:pt x="8137769" y="0"/>
                </a:cubicBezTo>
                <a:cubicBezTo>
                  <a:pt x="8422672" y="-14611"/>
                  <a:pt x="8499419" y="-4777"/>
                  <a:pt x="8609314" y="0"/>
                </a:cubicBezTo>
                <a:cubicBezTo>
                  <a:pt x="8695457" y="6610"/>
                  <a:pt x="8787697" y="-18325"/>
                  <a:pt x="8887696" y="0"/>
                </a:cubicBezTo>
                <a:cubicBezTo>
                  <a:pt x="8985830" y="556"/>
                  <a:pt x="9178035" y="10915"/>
                  <a:pt x="9262659" y="0"/>
                </a:cubicBezTo>
                <a:cubicBezTo>
                  <a:pt x="9321441" y="-31856"/>
                  <a:pt x="9418564" y="2742"/>
                  <a:pt x="9541041" y="0"/>
                </a:cubicBezTo>
                <a:cubicBezTo>
                  <a:pt x="9621556" y="-54675"/>
                  <a:pt x="9902719" y="-1368"/>
                  <a:pt x="10109168" y="0"/>
                </a:cubicBezTo>
                <a:cubicBezTo>
                  <a:pt x="10323077" y="-58582"/>
                  <a:pt x="10536439" y="68541"/>
                  <a:pt x="10711382" y="0"/>
                </a:cubicBezTo>
                <a:cubicBezTo>
                  <a:pt x="11261609" y="-10369"/>
                  <a:pt x="11784449" y="426478"/>
                  <a:pt x="11764612" y="1053230"/>
                </a:cubicBezTo>
                <a:cubicBezTo>
                  <a:pt x="11776461" y="1297314"/>
                  <a:pt x="11744962" y="1411484"/>
                  <a:pt x="11764612" y="1579829"/>
                </a:cubicBezTo>
                <a:cubicBezTo>
                  <a:pt x="11773197" y="1747925"/>
                  <a:pt x="11749155" y="1973431"/>
                  <a:pt x="11764612" y="2106428"/>
                </a:cubicBezTo>
                <a:cubicBezTo>
                  <a:pt x="11833492" y="2265872"/>
                  <a:pt x="11749995" y="2511090"/>
                  <a:pt x="11764612" y="2717283"/>
                </a:cubicBezTo>
                <a:cubicBezTo>
                  <a:pt x="11782486" y="2921781"/>
                  <a:pt x="11722788" y="2999278"/>
                  <a:pt x="11764612" y="3243882"/>
                </a:cubicBezTo>
                <a:cubicBezTo>
                  <a:pt x="11782588" y="3453455"/>
                  <a:pt x="11739161" y="3566452"/>
                  <a:pt x="11764612" y="3770481"/>
                </a:cubicBezTo>
                <a:cubicBezTo>
                  <a:pt x="11778728" y="3952643"/>
                  <a:pt x="11703911" y="4079259"/>
                  <a:pt x="11764612" y="4381336"/>
                </a:cubicBezTo>
                <a:cubicBezTo>
                  <a:pt x="11742609" y="4620300"/>
                  <a:pt x="11716379" y="5030853"/>
                  <a:pt x="11764612" y="5266023"/>
                </a:cubicBezTo>
                <a:cubicBezTo>
                  <a:pt x="11845891" y="6126131"/>
                  <a:pt x="11276594" y="6245361"/>
                  <a:pt x="10711382" y="6319253"/>
                </a:cubicBezTo>
                <a:cubicBezTo>
                  <a:pt x="10500024" y="6364243"/>
                  <a:pt x="10454953" y="6307234"/>
                  <a:pt x="10239837" y="6319253"/>
                </a:cubicBezTo>
                <a:cubicBezTo>
                  <a:pt x="10033222" y="6355859"/>
                  <a:pt x="10050676" y="6300782"/>
                  <a:pt x="9961455" y="6319253"/>
                </a:cubicBezTo>
                <a:cubicBezTo>
                  <a:pt x="9858806" y="6379040"/>
                  <a:pt x="9506926" y="6341266"/>
                  <a:pt x="9296747" y="6319253"/>
                </a:cubicBezTo>
                <a:cubicBezTo>
                  <a:pt x="9053313" y="6323483"/>
                  <a:pt x="8968782" y="6300681"/>
                  <a:pt x="8825202" y="6319253"/>
                </a:cubicBezTo>
                <a:cubicBezTo>
                  <a:pt x="8665851" y="6332585"/>
                  <a:pt x="8615932" y="6285949"/>
                  <a:pt x="8450238" y="6319253"/>
                </a:cubicBezTo>
                <a:cubicBezTo>
                  <a:pt x="8265777" y="6362155"/>
                  <a:pt x="8126190" y="6321891"/>
                  <a:pt x="7978693" y="6319253"/>
                </a:cubicBezTo>
                <a:cubicBezTo>
                  <a:pt x="7763579" y="6308863"/>
                  <a:pt x="7546999" y="6198144"/>
                  <a:pt x="7313985" y="6319253"/>
                </a:cubicBezTo>
                <a:cubicBezTo>
                  <a:pt x="7117503" y="6405413"/>
                  <a:pt x="6927190" y="6312978"/>
                  <a:pt x="6649277" y="6319253"/>
                </a:cubicBezTo>
                <a:cubicBezTo>
                  <a:pt x="6416758" y="6309572"/>
                  <a:pt x="6355814" y="6279461"/>
                  <a:pt x="6177732" y="6319253"/>
                </a:cubicBezTo>
                <a:cubicBezTo>
                  <a:pt x="5980391" y="6349823"/>
                  <a:pt x="5817521" y="6289185"/>
                  <a:pt x="5706187" y="6319253"/>
                </a:cubicBezTo>
                <a:cubicBezTo>
                  <a:pt x="5558635" y="6322560"/>
                  <a:pt x="5250698" y="6304655"/>
                  <a:pt x="5041479" y="6319253"/>
                </a:cubicBezTo>
                <a:cubicBezTo>
                  <a:pt x="4817933" y="6335776"/>
                  <a:pt x="4767637" y="6292205"/>
                  <a:pt x="4666515" y="6319253"/>
                </a:cubicBezTo>
                <a:cubicBezTo>
                  <a:pt x="4563889" y="6337120"/>
                  <a:pt x="4492342" y="6286196"/>
                  <a:pt x="4388133" y="6319253"/>
                </a:cubicBezTo>
                <a:cubicBezTo>
                  <a:pt x="4294538" y="6401560"/>
                  <a:pt x="3855281" y="6293417"/>
                  <a:pt x="3626843" y="6319253"/>
                </a:cubicBezTo>
                <a:cubicBezTo>
                  <a:pt x="3333711" y="6358115"/>
                  <a:pt x="3449592" y="6264012"/>
                  <a:pt x="3348461" y="6319253"/>
                </a:cubicBezTo>
                <a:cubicBezTo>
                  <a:pt x="3248671" y="6334423"/>
                  <a:pt x="2895426" y="6326428"/>
                  <a:pt x="2587172" y="6319253"/>
                </a:cubicBezTo>
                <a:cubicBezTo>
                  <a:pt x="2251192" y="6341988"/>
                  <a:pt x="2254389" y="6305877"/>
                  <a:pt x="2115627" y="6319253"/>
                </a:cubicBezTo>
                <a:cubicBezTo>
                  <a:pt x="1915948" y="6271780"/>
                  <a:pt x="1348406" y="6256768"/>
                  <a:pt x="1053230" y="6319253"/>
                </a:cubicBezTo>
                <a:cubicBezTo>
                  <a:pt x="538078" y="6416131"/>
                  <a:pt x="-50319" y="5912104"/>
                  <a:pt x="0" y="5266023"/>
                </a:cubicBezTo>
                <a:cubicBezTo>
                  <a:pt x="-1180" y="5143915"/>
                  <a:pt x="54570" y="4964025"/>
                  <a:pt x="0" y="4781552"/>
                </a:cubicBezTo>
                <a:cubicBezTo>
                  <a:pt x="-57642" y="4590821"/>
                  <a:pt x="7262" y="4512777"/>
                  <a:pt x="0" y="4339209"/>
                </a:cubicBezTo>
                <a:cubicBezTo>
                  <a:pt x="-27519" y="4165363"/>
                  <a:pt x="-1062" y="4060320"/>
                  <a:pt x="0" y="3938993"/>
                </a:cubicBezTo>
                <a:cubicBezTo>
                  <a:pt x="25162" y="3810866"/>
                  <a:pt x="17167" y="3491372"/>
                  <a:pt x="0" y="3328138"/>
                </a:cubicBezTo>
                <a:cubicBezTo>
                  <a:pt x="-1067" y="3169454"/>
                  <a:pt x="39310" y="2969515"/>
                  <a:pt x="0" y="2843667"/>
                </a:cubicBezTo>
                <a:cubicBezTo>
                  <a:pt x="817" y="2697347"/>
                  <a:pt x="53868" y="2572314"/>
                  <a:pt x="0" y="2317068"/>
                </a:cubicBezTo>
                <a:cubicBezTo>
                  <a:pt x="-41887" y="2049223"/>
                  <a:pt x="27904" y="2017062"/>
                  <a:pt x="0" y="1790469"/>
                </a:cubicBezTo>
                <a:cubicBezTo>
                  <a:pt x="-19713" y="1567324"/>
                  <a:pt x="34306" y="1200694"/>
                  <a:pt x="0" y="1053230"/>
                </a:cubicBezTo>
                <a:close/>
              </a:path>
            </a:pathLst>
          </a:custGeom>
          <a:solidFill>
            <a:schemeClr val="bg1">
              <a:alpha val="65000"/>
            </a:schemeClr>
          </a:solidFill>
          <a:ln>
            <a:extLst>
              <a:ext uri="{C807C97D-BFC1-408E-A445-0C87EB9F89A2}">
                <ask:lineSketchStyleProps xmlns:ask="http://schemas.microsoft.com/office/drawing/2018/sketchyshapes" sd="1527365312">
                  <a:custGeom>
                    <a:avLst/>
                    <a:gdLst>
                      <a:gd name="connsiteX0" fmla="*/ 0 w 11764612"/>
                      <a:gd name="connsiteY0" fmla="*/ 1053230 h 6319253"/>
                      <a:gd name="connsiteX1" fmla="*/ 1053230 w 11764612"/>
                      <a:gd name="connsiteY1" fmla="*/ 0 h 6319253"/>
                      <a:gd name="connsiteX2" fmla="*/ 1814520 w 11764612"/>
                      <a:gd name="connsiteY2" fmla="*/ 0 h 6319253"/>
                      <a:gd name="connsiteX3" fmla="*/ 2189483 w 11764612"/>
                      <a:gd name="connsiteY3" fmla="*/ 0 h 6319253"/>
                      <a:gd name="connsiteX4" fmla="*/ 2950773 w 11764612"/>
                      <a:gd name="connsiteY4" fmla="*/ 0 h 6319253"/>
                      <a:gd name="connsiteX5" fmla="*/ 3325736 w 11764612"/>
                      <a:gd name="connsiteY5" fmla="*/ 0 h 6319253"/>
                      <a:gd name="connsiteX6" fmla="*/ 3700700 w 11764612"/>
                      <a:gd name="connsiteY6" fmla="*/ 0 h 6319253"/>
                      <a:gd name="connsiteX7" fmla="*/ 3979082 w 11764612"/>
                      <a:gd name="connsiteY7" fmla="*/ 0 h 6319253"/>
                      <a:gd name="connsiteX8" fmla="*/ 4450627 w 11764612"/>
                      <a:gd name="connsiteY8" fmla="*/ 0 h 6319253"/>
                      <a:gd name="connsiteX9" fmla="*/ 4922172 w 11764612"/>
                      <a:gd name="connsiteY9" fmla="*/ 0 h 6319253"/>
                      <a:gd name="connsiteX10" fmla="*/ 5393717 w 11764612"/>
                      <a:gd name="connsiteY10" fmla="*/ 0 h 6319253"/>
                      <a:gd name="connsiteX11" fmla="*/ 6058425 w 11764612"/>
                      <a:gd name="connsiteY11" fmla="*/ 0 h 6319253"/>
                      <a:gd name="connsiteX12" fmla="*/ 6433389 w 11764612"/>
                      <a:gd name="connsiteY12" fmla="*/ 0 h 6319253"/>
                      <a:gd name="connsiteX13" fmla="*/ 7001515 w 11764612"/>
                      <a:gd name="connsiteY13" fmla="*/ 0 h 6319253"/>
                      <a:gd name="connsiteX14" fmla="*/ 7376479 w 11764612"/>
                      <a:gd name="connsiteY14" fmla="*/ 0 h 6319253"/>
                      <a:gd name="connsiteX15" fmla="*/ 8137769 w 11764612"/>
                      <a:gd name="connsiteY15" fmla="*/ 0 h 6319253"/>
                      <a:gd name="connsiteX16" fmla="*/ 8609314 w 11764612"/>
                      <a:gd name="connsiteY16" fmla="*/ 0 h 6319253"/>
                      <a:gd name="connsiteX17" fmla="*/ 8887696 w 11764612"/>
                      <a:gd name="connsiteY17" fmla="*/ 0 h 6319253"/>
                      <a:gd name="connsiteX18" fmla="*/ 9262659 w 11764612"/>
                      <a:gd name="connsiteY18" fmla="*/ 0 h 6319253"/>
                      <a:gd name="connsiteX19" fmla="*/ 9541041 w 11764612"/>
                      <a:gd name="connsiteY19" fmla="*/ 0 h 6319253"/>
                      <a:gd name="connsiteX20" fmla="*/ 10109168 w 11764612"/>
                      <a:gd name="connsiteY20" fmla="*/ 0 h 6319253"/>
                      <a:gd name="connsiteX21" fmla="*/ 10711382 w 11764612"/>
                      <a:gd name="connsiteY21" fmla="*/ 0 h 6319253"/>
                      <a:gd name="connsiteX22" fmla="*/ 11764612 w 11764612"/>
                      <a:gd name="connsiteY22" fmla="*/ 1053230 h 6319253"/>
                      <a:gd name="connsiteX23" fmla="*/ 11764612 w 11764612"/>
                      <a:gd name="connsiteY23" fmla="*/ 1579829 h 6319253"/>
                      <a:gd name="connsiteX24" fmla="*/ 11764612 w 11764612"/>
                      <a:gd name="connsiteY24" fmla="*/ 2106428 h 6319253"/>
                      <a:gd name="connsiteX25" fmla="*/ 11764612 w 11764612"/>
                      <a:gd name="connsiteY25" fmla="*/ 2717283 h 6319253"/>
                      <a:gd name="connsiteX26" fmla="*/ 11764612 w 11764612"/>
                      <a:gd name="connsiteY26" fmla="*/ 3243882 h 6319253"/>
                      <a:gd name="connsiteX27" fmla="*/ 11764612 w 11764612"/>
                      <a:gd name="connsiteY27" fmla="*/ 3770481 h 6319253"/>
                      <a:gd name="connsiteX28" fmla="*/ 11764612 w 11764612"/>
                      <a:gd name="connsiteY28" fmla="*/ 4381336 h 6319253"/>
                      <a:gd name="connsiteX29" fmla="*/ 11764612 w 11764612"/>
                      <a:gd name="connsiteY29" fmla="*/ 5266023 h 6319253"/>
                      <a:gd name="connsiteX30" fmla="*/ 10711382 w 11764612"/>
                      <a:gd name="connsiteY30" fmla="*/ 6319253 h 6319253"/>
                      <a:gd name="connsiteX31" fmla="*/ 10239837 w 11764612"/>
                      <a:gd name="connsiteY31" fmla="*/ 6319253 h 6319253"/>
                      <a:gd name="connsiteX32" fmla="*/ 9961455 w 11764612"/>
                      <a:gd name="connsiteY32" fmla="*/ 6319253 h 6319253"/>
                      <a:gd name="connsiteX33" fmla="*/ 9296747 w 11764612"/>
                      <a:gd name="connsiteY33" fmla="*/ 6319253 h 6319253"/>
                      <a:gd name="connsiteX34" fmla="*/ 8825202 w 11764612"/>
                      <a:gd name="connsiteY34" fmla="*/ 6319253 h 6319253"/>
                      <a:gd name="connsiteX35" fmla="*/ 8450238 w 11764612"/>
                      <a:gd name="connsiteY35" fmla="*/ 6319253 h 6319253"/>
                      <a:gd name="connsiteX36" fmla="*/ 7978693 w 11764612"/>
                      <a:gd name="connsiteY36" fmla="*/ 6319253 h 6319253"/>
                      <a:gd name="connsiteX37" fmla="*/ 7313985 w 11764612"/>
                      <a:gd name="connsiteY37" fmla="*/ 6319253 h 6319253"/>
                      <a:gd name="connsiteX38" fmla="*/ 6649277 w 11764612"/>
                      <a:gd name="connsiteY38" fmla="*/ 6319253 h 6319253"/>
                      <a:gd name="connsiteX39" fmla="*/ 6177732 w 11764612"/>
                      <a:gd name="connsiteY39" fmla="*/ 6319253 h 6319253"/>
                      <a:gd name="connsiteX40" fmla="*/ 5706187 w 11764612"/>
                      <a:gd name="connsiteY40" fmla="*/ 6319253 h 6319253"/>
                      <a:gd name="connsiteX41" fmla="*/ 5041479 w 11764612"/>
                      <a:gd name="connsiteY41" fmla="*/ 6319253 h 6319253"/>
                      <a:gd name="connsiteX42" fmla="*/ 4666515 w 11764612"/>
                      <a:gd name="connsiteY42" fmla="*/ 6319253 h 6319253"/>
                      <a:gd name="connsiteX43" fmla="*/ 4388133 w 11764612"/>
                      <a:gd name="connsiteY43" fmla="*/ 6319253 h 6319253"/>
                      <a:gd name="connsiteX44" fmla="*/ 3626843 w 11764612"/>
                      <a:gd name="connsiteY44" fmla="*/ 6319253 h 6319253"/>
                      <a:gd name="connsiteX45" fmla="*/ 3348461 w 11764612"/>
                      <a:gd name="connsiteY45" fmla="*/ 6319253 h 6319253"/>
                      <a:gd name="connsiteX46" fmla="*/ 2587172 w 11764612"/>
                      <a:gd name="connsiteY46" fmla="*/ 6319253 h 6319253"/>
                      <a:gd name="connsiteX47" fmla="*/ 2115627 w 11764612"/>
                      <a:gd name="connsiteY47" fmla="*/ 6319253 h 6319253"/>
                      <a:gd name="connsiteX48" fmla="*/ 1053230 w 11764612"/>
                      <a:gd name="connsiteY48" fmla="*/ 6319253 h 6319253"/>
                      <a:gd name="connsiteX49" fmla="*/ 0 w 11764612"/>
                      <a:gd name="connsiteY49" fmla="*/ 5266023 h 6319253"/>
                      <a:gd name="connsiteX50" fmla="*/ 0 w 11764612"/>
                      <a:gd name="connsiteY50" fmla="*/ 4781552 h 6319253"/>
                      <a:gd name="connsiteX51" fmla="*/ 0 w 11764612"/>
                      <a:gd name="connsiteY51" fmla="*/ 4339209 h 6319253"/>
                      <a:gd name="connsiteX52" fmla="*/ 0 w 11764612"/>
                      <a:gd name="connsiteY52" fmla="*/ 3938993 h 6319253"/>
                      <a:gd name="connsiteX53" fmla="*/ 0 w 11764612"/>
                      <a:gd name="connsiteY53" fmla="*/ 3328138 h 6319253"/>
                      <a:gd name="connsiteX54" fmla="*/ 0 w 11764612"/>
                      <a:gd name="connsiteY54" fmla="*/ 2843667 h 6319253"/>
                      <a:gd name="connsiteX55" fmla="*/ 0 w 11764612"/>
                      <a:gd name="connsiteY55" fmla="*/ 2317068 h 6319253"/>
                      <a:gd name="connsiteX56" fmla="*/ 0 w 11764612"/>
                      <a:gd name="connsiteY56" fmla="*/ 1790469 h 6319253"/>
                      <a:gd name="connsiteX57" fmla="*/ 0 w 11764612"/>
                      <a:gd name="connsiteY57" fmla="*/ 1053230 h 6319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1764612" h="6319253" fill="none" extrusionOk="0">
                        <a:moveTo>
                          <a:pt x="0" y="1053230"/>
                        </a:moveTo>
                        <a:cubicBezTo>
                          <a:pt x="38963" y="388327"/>
                          <a:pt x="431345" y="-35697"/>
                          <a:pt x="1053230" y="0"/>
                        </a:cubicBezTo>
                        <a:cubicBezTo>
                          <a:pt x="1258942" y="-69592"/>
                          <a:pt x="1574197" y="60955"/>
                          <a:pt x="1814520" y="0"/>
                        </a:cubicBezTo>
                        <a:cubicBezTo>
                          <a:pt x="2054843" y="-60955"/>
                          <a:pt x="2067198" y="33357"/>
                          <a:pt x="2189483" y="0"/>
                        </a:cubicBezTo>
                        <a:cubicBezTo>
                          <a:pt x="2311768" y="-33357"/>
                          <a:pt x="2689259" y="31335"/>
                          <a:pt x="2950773" y="0"/>
                        </a:cubicBezTo>
                        <a:cubicBezTo>
                          <a:pt x="3212287" y="-31335"/>
                          <a:pt x="3227659" y="26710"/>
                          <a:pt x="3325736" y="0"/>
                        </a:cubicBezTo>
                        <a:cubicBezTo>
                          <a:pt x="3423813" y="-26710"/>
                          <a:pt x="3604255" y="29535"/>
                          <a:pt x="3700700" y="0"/>
                        </a:cubicBezTo>
                        <a:cubicBezTo>
                          <a:pt x="3797145" y="-29535"/>
                          <a:pt x="3886154" y="10965"/>
                          <a:pt x="3979082" y="0"/>
                        </a:cubicBezTo>
                        <a:cubicBezTo>
                          <a:pt x="4072010" y="-10965"/>
                          <a:pt x="4293169" y="19875"/>
                          <a:pt x="4450627" y="0"/>
                        </a:cubicBezTo>
                        <a:cubicBezTo>
                          <a:pt x="4608085" y="-19875"/>
                          <a:pt x="4761065" y="29230"/>
                          <a:pt x="4922172" y="0"/>
                        </a:cubicBezTo>
                        <a:cubicBezTo>
                          <a:pt x="5083279" y="-29230"/>
                          <a:pt x="5244989" y="22272"/>
                          <a:pt x="5393717" y="0"/>
                        </a:cubicBezTo>
                        <a:cubicBezTo>
                          <a:pt x="5542446" y="-22272"/>
                          <a:pt x="5910867" y="58322"/>
                          <a:pt x="6058425" y="0"/>
                        </a:cubicBezTo>
                        <a:cubicBezTo>
                          <a:pt x="6205983" y="-58322"/>
                          <a:pt x="6338424" y="8638"/>
                          <a:pt x="6433389" y="0"/>
                        </a:cubicBezTo>
                        <a:cubicBezTo>
                          <a:pt x="6528354" y="-8638"/>
                          <a:pt x="6798176" y="21653"/>
                          <a:pt x="7001515" y="0"/>
                        </a:cubicBezTo>
                        <a:cubicBezTo>
                          <a:pt x="7204854" y="-21653"/>
                          <a:pt x="7285279" y="19199"/>
                          <a:pt x="7376479" y="0"/>
                        </a:cubicBezTo>
                        <a:cubicBezTo>
                          <a:pt x="7467679" y="-19199"/>
                          <a:pt x="7864751" y="11071"/>
                          <a:pt x="8137769" y="0"/>
                        </a:cubicBezTo>
                        <a:cubicBezTo>
                          <a:pt x="8410787" y="-11071"/>
                          <a:pt x="8503048" y="1540"/>
                          <a:pt x="8609314" y="0"/>
                        </a:cubicBezTo>
                        <a:cubicBezTo>
                          <a:pt x="8715580" y="-1540"/>
                          <a:pt x="8804100" y="1"/>
                          <a:pt x="8887696" y="0"/>
                        </a:cubicBezTo>
                        <a:cubicBezTo>
                          <a:pt x="8971292" y="-1"/>
                          <a:pt x="9184625" y="35248"/>
                          <a:pt x="9262659" y="0"/>
                        </a:cubicBezTo>
                        <a:cubicBezTo>
                          <a:pt x="9340693" y="-35248"/>
                          <a:pt x="9417269" y="6569"/>
                          <a:pt x="9541041" y="0"/>
                        </a:cubicBezTo>
                        <a:cubicBezTo>
                          <a:pt x="9664813" y="-6569"/>
                          <a:pt x="9895043" y="53514"/>
                          <a:pt x="10109168" y="0"/>
                        </a:cubicBezTo>
                        <a:cubicBezTo>
                          <a:pt x="10323293" y="-53514"/>
                          <a:pt x="10535940" y="59322"/>
                          <a:pt x="10711382" y="0"/>
                        </a:cubicBezTo>
                        <a:cubicBezTo>
                          <a:pt x="11281328" y="54636"/>
                          <a:pt x="11856211" y="480140"/>
                          <a:pt x="11764612" y="1053230"/>
                        </a:cubicBezTo>
                        <a:cubicBezTo>
                          <a:pt x="11801776" y="1289052"/>
                          <a:pt x="11749435" y="1412721"/>
                          <a:pt x="11764612" y="1579829"/>
                        </a:cubicBezTo>
                        <a:cubicBezTo>
                          <a:pt x="11779789" y="1746937"/>
                          <a:pt x="11737467" y="1979226"/>
                          <a:pt x="11764612" y="2106428"/>
                        </a:cubicBezTo>
                        <a:cubicBezTo>
                          <a:pt x="11791757" y="2233630"/>
                          <a:pt x="11745093" y="2524083"/>
                          <a:pt x="11764612" y="2717283"/>
                        </a:cubicBezTo>
                        <a:cubicBezTo>
                          <a:pt x="11784131" y="2910483"/>
                          <a:pt x="11734463" y="3010978"/>
                          <a:pt x="11764612" y="3243882"/>
                        </a:cubicBezTo>
                        <a:cubicBezTo>
                          <a:pt x="11794761" y="3476786"/>
                          <a:pt x="11728503" y="3568196"/>
                          <a:pt x="11764612" y="3770481"/>
                        </a:cubicBezTo>
                        <a:cubicBezTo>
                          <a:pt x="11800721" y="3972766"/>
                          <a:pt x="11731912" y="4116858"/>
                          <a:pt x="11764612" y="4381336"/>
                        </a:cubicBezTo>
                        <a:cubicBezTo>
                          <a:pt x="11797312" y="4645814"/>
                          <a:pt x="11665628" y="5005438"/>
                          <a:pt x="11764612" y="5266023"/>
                        </a:cubicBezTo>
                        <a:cubicBezTo>
                          <a:pt x="11774954" y="6008786"/>
                          <a:pt x="11313792" y="6294339"/>
                          <a:pt x="10711382" y="6319253"/>
                        </a:cubicBezTo>
                        <a:cubicBezTo>
                          <a:pt x="10491488" y="6372024"/>
                          <a:pt x="10457634" y="6281637"/>
                          <a:pt x="10239837" y="6319253"/>
                        </a:cubicBezTo>
                        <a:cubicBezTo>
                          <a:pt x="10022041" y="6356869"/>
                          <a:pt x="10047517" y="6299325"/>
                          <a:pt x="9961455" y="6319253"/>
                        </a:cubicBezTo>
                        <a:cubicBezTo>
                          <a:pt x="9875393" y="6339181"/>
                          <a:pt x="9531960" y="6319149"/>
                          <a:pt x="9296747" y="6319253"/>
                        </a:cubicBezTo>
                        <a:cubicBezTo>
                          <a:pt x="9061534" y="6319357"/>
                          <a:pt x="8962991" y="6298543"/>
                          <a:pt x="8825202" y="6319253"/>
                        </a:cubicBezTo>
                        <a:cubicBezTo>
                          <a:pt x="8687413" y="6339963"/>
                          <a:pt x="8615762" y="6302091"/>
                          <a:pt x="8450238" y="6319253"/>
                        </a:cubicBezTo>
                        <a:cubicBezTo>
                          <a:pt x="8284714" y="6336415"/>
                          <a:pt x="8145506" y="6318111"/>
                          <a:pt x="7978693" y="6319253"/>
                        </a:cubicBezTo>
                        <a:cubicBezTo>
                          <a:pt x="7811880" y="6320395"/>
                          <a:pt x="7560836" y="6260872"/>
                          <a:pt x="7313985" y="6319253"/>
                        </a:cubicBezTo>
                        <a:cubicBezTo>
                          <a:pt x="7067134" y="6377634"/>
                          <a:pt x="6884402" y="6312176"/>
                          <a:pt x="6649277" y="6319253"/>
                        </a:cubicBezTo>
                        <a:cubicBezTo>
                          <a:pt x="6414152" y="6326330"/>
                          <a:pt x="6340436" y="6285653"/>
                          <a:pt x="6177732" y="6319253"/>
                        </a:cubicBezTo>
                        <a:cubicBezTo>
                          <a:pt x="6015029" y="6352853"/>
                          <a:pt x="5820782" y="6271563"/>
                          <a:pt x="5706187" y="6319253"/>
                        </a:cubicBezTo>
                        <a:cubicBezTo>
                          <a:pt x="5591592" y="6366943"/>
                          <a:pt x="5259839" y="6311283"/>
                          <a:pt x="5041479" y="6319253"/>
                        </a:cubicBezTo>
                        <a:cubicBezTo>
                          <a:pt x="4823119" y="6327223"/>
                          <a:pt x="4773176" y="6286719"/>
                          <a:pt x="4666515" y="6319253"/>
                        </a:cubicBezTo>
                        <a:cubicBezTo>
                          <a:pt x="4559854" y="6351787"/>
                          <a:pt x="4507325" y="6287755"/>
                          <a:pt x="4388133" y="6319253"/>
                        </a:cubicBezTo>
                        <a:cubicBezTo>
                          <a:pt x="4268941" y="6350751"/>
                          <a:pt x="3927386" y="6254056"/>
                          <a:pt x="3626843" y="6319253"/>
                        </a:cubicBezTo>
                        <a:cubicBezTo>
                          <a:pt x="3326300" y="6384450"/>
                          <a:pt x="3477726" y="6291083"/>
                          <a:pt x="3348461" y="6319253"/>
                        </a:cubicBezTo>
                        <a:cubicBezTo>
                          <a:pt x="3219196" y="6347423"/>
                          <a:pt x="2924090" y="6296981"/>
                          <a:pt x="2587172" y="6319253"/>
                        </a:cubicBezTo>
                        <a:cubicBezTo>
                          <a:pt x="2250254" y="6341525"/>
                          <a:pt x="2252154" y="6310651"/>
                          <a:pt x="2115627" y="6319253"/>
                        </a:cubicBezTo>
                        <a:cubicBezTo>
                          <a:pt x="1979101" y="6327855"/>
                          <a:pt x="1431693" y="6317184"/>
                          <a:pt x="1053230" y="6319253"/>
                        </a:cubicBezTo>
                        <a:cubicBezTo>
                          <a:pt x="504057" y="6463102"/>
                          <a:pt x="41402" y="5938185"/>
                          <a:pt x="0" y="5266023"/>
                        </a:cubicBezTo>
                        <a:cubicBezTo>
                          <a:pt x="-11769" y="5157787"/>
                          <a:pt x="40744" y="4979681"/>
                          <a:pt x="0" y="4781552"/>
                        </a:cubicBezTo>
                        <a:cubicBezTo>
                          <a:pt x="-40744" y="4583423"/>
                          <a:pt x="24377" y="4518804"/>
                          <a:pt x="0" y="4339209"/>
                        </a:cubicBezTo>
                        <a:cubicBezTo>
                          <a:pt x="-24377" y="4159614"/>
                          <a:pt x="1931" y="4056019"/>
                          <a:pt x="0" y="3938993"/>
                        </a:cubicBezTo>
                        <a:cubicBezTo>
                          <a:pt x="-1931" y="3821967"/>
                          <a:pt x="584" y="3502153"/>
                          <a:pt x="0" y="3328138"/>
                        </a:cubicBezTo>
                        <a:cubicBezTo>
                          <a:pt x="-584" y="3154124"/>
                          <a:pt x="15128" y="2960620"/>
                          <a:pt x="0" y="2843667"/>
                        </a:cubicBezTo>
                        <a:cubicBezTo>
                          <a:pt x="-15128" y="2726714"/>
                          <a:pt x="38153" y="2565363"/>
                          <a:pt x="0" y="2317068"/>
                        </a:cubicBezTo>
                        <a:cubicBezTo>
                          <a:pt x="-38153" y="2068773"/>
                          <a:pt x="43931" y="2011203"/>
                          <a:pt x="0" y="1790469"/>
                        </a:cubicBezTo>
                        <a:cubicBezTo>
                          <a:pt x="-43931" y="1569735"/>
                          <a:pt x="41730" y="1207604"/>
                          <a:pt x="0" y="1053230"/>
                        </a:cubicBezTo>
                        <a:close/>
                      </a:path>
                      <a:path w="11764612" h="6319253" stroke="0" extrusionOk="0">
                        <a:moveTo>
                          <a:pt x="0" y="1053230"/>
                        </a:moveTo>
                        <a:cubicBezTo>
                          <a:pt x="-28560" y="302845"/>
                          <a:pt x="401289" y="-151329"/>
                          <a:pt x="1053230" y="0"/>
                        </a:cubicBezTo>
                        <a:cubicBezTo>
                          <a:pt x="1133924" y="-26181"/>
                          <a:pt x="1227948" y="26329"/>
                          <a:pt x="1331612" y="0"/>
                        </a:cubicBezTo>
                        <a:cubicBezTo>
                          <a:pt x="1435276" y="-26329"/>
                          <a:pt x="1732207" y="16089"/>
                          <a:pt x="1899739" y="0"/>
                        </a:cubicBezTo>
                        <a:cubicBezTo>
                          <a:pt x="2067271" y="-16089"/>
                          <a:pt x="2063156" y="29429"/>
                          <a:pt x="2178121" y="0"/>
                        </a:cubicBezTo>
                        <a:cubicBezTo>
                          <a:pt x="2293086" y="-29429"/>
                          <a:pt x="2515869" y="43011"/>
                          <a:pt x="2842829" y="0"/>
                        </a:cubicBezTo>
                        <a:cubicBezTo>
                          <a:pt x="3169789" y="-43011"/>
                          <a:pt x="3040951" y="30737"/>
                          <a:pt x="3217792" y="0"/>
                        </a:cubicBezTo>
                        <a:cubicBezTo>
                          <a:pt x="3394633" y="-30737"/>
                          <a:pt x="3363066" y="7776"/>
                          <a:pt x="3496174" y="0"/>
                        </a:cubicBezTo>
                        <a:cubicBezTo>
                          <a:pt x="3629282" y="-7776"/>
                          <a:pt x="3710695" y="28230"/>
                          <a:pt x="3774556" y="0"/>
                        </a:cubicBezTo>
                        <a:cubicBezTo>
                          <a:pt x="3838417" y="-28230"/>
                          <a:pt x="4147094" y="36681"/>
                          <a:pt x="4342683" y="0"/>
                        </a:cubicBezTo>
                        <a:cubicBezTo>
                          <a:pt x="4538272" y="-36681"/>
                          <a:pt x="4546716" y="14128"/>
                          <a:pt x="4717646" y="0"/>
                        </a:cubicBezTo>
                        <a:cubicBezTo>
                          <a:pt x="4888576" y="-14128"/>
                          <a:pt x="4880650" y="32810"/>
                          <a:pt x="4996029" y="0"/>
                        </a:cubicBezTo>
                        <a:cubicBezTo>
                          <a:pt x="5111408" y="-32810"/>
                          <a:pt x="5519294" y="52280"/>
                          <a:pt x="5757318" y="0"/>
                        </a:cubicBezTo>
                        <a:cubicBezTo>
                          <a:pt x="5995342" y="-52280"/>
                          <a:pt x="6179383" y="34363"/>
                          <a:pt x="6422026" y="0"/>
                        </a:cubicBezTo>
                        <a:cubicBezTo>
                          <a:pt x="6664669" y="-34363"/>
                          <a:pt x="6714120" y="37519"/>
                          <a:pt x="6796990" y="0"/>
                        </a:cubicBezTo>
                        <a:cubicBezTo>
                          <a:pt x="6879860" y="-37519"/>
                          <a:pt x="7248873" y="2786"/>
                          <a:pt x="7365116" y="0"/>
                        </a:cubicBezTo>
                        <a:cubicBezTo>
                          <a:pt x="7481359" y="-2786"/>
                          <a:pt x="7587747" y="3068"/>
                          <a:pt x="7643498" y="0"/>
                        </a:cubicBezTo>
                        <a:cubicBezTo>
                          <a:pt x="7699249" y="-3068"/>
                          <a:pt x="7934526" y="20739"/>
                          <a:pt x="8115043" y="0"/>
                        </a:cubicBezTo>
                        <a:cubicBezTo>
                          <a:pt x="8295560" y="-20739"/>
                          <a:pt x="8332889" y="14932"/>
                          <a:pt x="8393426" y="0"/>
                        </a:cubicBezTo>
                        <a:cubicBezTo>
                          <a:pt x="8453963" y="-14932"/>
                          <a:pt x="8555546" y="15164"/>
                          <a:pt x="8671808" y="0"/>
                        </a:cubicBezTo>
                        <a:cubicBezTo>
                          <a:pt x="8788070" y="-15164"/>
                          <a:pt x="8930000" y="49327"/>
                          <a:pt x="9143353" y="0"/>
                        </a:cubicBezTo>
                        <a:cubicBezTo>
                          <a:pt x="9356706" y="-49327"/>
                          <a:pt x="9521697" y="11629"/>
                          <a:pt x="9711479" y="0"/>
                        </a:cubicBezTo>
                        <a:cubicBezTo>
                          <a:pt x="9901261" y="-11629"/>
                          <a:pt x="10331793" y="81508"/>
                          <a:pt x="10711382" y="0"/>
                        </a:cubicBezTo>
                        <a:cubicBezTo>
                          <a:pt x="11266998" y="21604"/>
                          <a:pt x="11693817" y="516752"/>
                          <a:pt x="11764612" y="1053230"/>
                        </a:cubicBezTo>
                        <a:cubicBezTo>
                          <a:pt x="11808292" y="1232171"/>
                          <a:pt x="11762254" y="1360566"/>
                          <a:pt x="11764612" y="1537701"/>
                        </a:cubicBezTo>
                        <a:cubicBezTo>
                          <a:pt x="11766970" y="1714836"/>
                          <a:pt x="11718657" y="1916676"/>
                          <a:pt x="11764612" y="2148556"/>
                        </a:cubicBezTo>
                        <a:cubicBezTo>
                          <a:pt x="11810567" y="2380437"/>
                          <a:pt x="11712278" y="2533906"/>
                          <a:pt x="11764612" y="2633027"/>
                        </a:cubicBezTo>
                        <a:cubicBezTo>
                          <a:pt x="11816946" y="2732148"/>
                          <a:pt x="11700166" y="2988820"/>
                          <a:pt x="11764612" y="3201754"/>
                        </a:cubicBezTo>
                        <a:cubicBezTo>
                          <a:pt x="11829058" y="3414688"/>
                          <a:pt x="11702585" y="3534275"/>
                          <a:pt x="11764612" y="3728354"/>
                        </a:cubicBezTo>
                        <a:cubicBezTo>
                          <a:pt x="11826639" y="3922433"/>
                          <a:pt x="11763801" y="3952800"/>
                          <a:pt x="11764612" y="4170697"/>
                        </a:cubicBezTo>
                        <a:cubicBezTo>
                          <a:pt x="11765423" y="4388594"/>
                          <a:pt x="11730489" y="4485023"/>
                          <a:pt x="11764612" y="4697296"/>
                        </a:cubicBezTo>
                        <a:cubicBezTo>
                          <a:pt x="11798735" y="4909569"/>
                          <a:pt x="11750203" y="4998661"/>
                          <a:pt x="11764612" y="5266023"/>
                        </a:cubicBezTo>
                        <a:cubicBezTo>
                          <a:pt x="11791753" y="5778485"/>
                          <a:pt x="11145154" y="6344411"/>
                          <a:pt x="10711382" y="6319253"/>
                        </a:cubicBezTo>
                        <a:cubicBezTo>
                          <a:pt x="10480007" y="6344621"/>
                          <a:pt x="10348756" y="6282852"/>
                          <a:pt x="10239837" y="6319253"/>
                        </a:cubicBezTo>
                        <a:cubicBezTo>
                          <a:pt x="10130918" y="6355654"/>
                          <a:pt x="9813919" y="6254817"/>
                          <a:pt x="9575129" y="6319253"/>
                        </a:cubicBezTo>
                        <a:cubicBezTo>
                          <a:pt x="9336339" y="6383689"/>
                          <a:pt x="9205531" y="6270859"/>
                          <a:pt x="9103584" y="6319253"/>
                        </a:cubicBezTo>
                        <a:cubicBezTo>
                          <a:pt x="9001637" y="6367647"/>
                          <a:pt x="8857036" y="6285264"/>
                          <a:pt x="8632039" y="6319253"/>
                        </a:cubicBezTo>
                        <a:cubicBezTo>
                          <a:pt x="8407042" y="6353242"/>
                          <a:pt x="8339612" y="6318981"/>
                          <a:pt x="8257075" y="6319253"/>
                        </a:cubicBezTo>
                        <a:cubicBezTo>
                          <a:pt x="8174538" y="6319525"/>
                          <a:pt x="7833312" y="6253206"/>
                          <a:pt x="7592367" y="6319253"/>
                        </a:cubicBezTo>
                        <a:cubicBezTo>
                          <a:pt x="7351422" y="6385300"/>
                          <a:pt x="7256328" y="6266448"/>
                          <a:pt x="7024240" y="6319253"/>
                        </a:cubicBezTo>
                        <a:cubicBezTo>
                          <a:pt x="6792152" y="6372058"/>
                          <a:pt x="6730703" y="6264129"/>
                          <a:pt x="6552695" y="6319253"/>
                        </a:cubicBezTo>
                        <a:cubicBezTo>
                          <a:pt x="6374688" y="6374377"/>
                          <a:pt x="6291282" y="6301692"/>
                          <a:pt x="6081150" y="6319253"/>
                        </a:cubicBezTo>
                        <a:cubicBezTo>
                          <a:pt x="5871018" y="6336814"/>
                          <a:pt x="5608088" y="6272165"/>
                          <a:pt x="5416442" y="6319253"/>
                        </a:cubicBezTo>
                        <a:cubicBezTo>
                          <a:pt x="5224796" y="6366341"/>
                          <a:pt x="4963826" y="6307950"/>
                          <a:pt x="4655153" y="6319253"/>
                        </a:cubicBezTo>
                        <a:cubicBezTo>
                          <a:pt x="4346480" y="6330556"/>
                          <a:pt x="4305963" y="6283886"/>
                          <a:pt x="4183608" y="6319253"/>
                        </a:cubicBezTo>
                        <a:cubicBezTo>
                          <a:pt x="4061254" y="6354620"/>
                          <a:pt x="3655944" y="6277538"/>
                          <a:pt x="3518899" y="6319253"/>
                        </a:cubicBezTo>
                        <a:cubicBezTo>
                          <a:pt x="3381854" y="6360968"/>
                          <a:pt x="3058034" y="6289915"/>
                          <a:pt x="2854191" y="6319253"/>
                        </a:cubicBezTo>
                        <a:cubicBezTo>
                          <a:pt x="2650348" y="6348591"/>
                          <a:pt x="2683638" y="6293278"/>
                          <a:pt x="2575809" y="6319253"/>
                        </a:cubicBezTo>
                        <a:cubicBezTo>
                          <a:pt x="2467980" y="6345228"/>
                          <a:pt x="2189499" y="6316362"/>
                          <a:pt x="1814520" y="6319253"/>
                        </a:cubicBezTo>
                        <a:cubicBezTo>
                          <a:pt x="1439541" y="6322144"/>
                          <a:pt x="1295661" y="6256398"/>
                          <a:pt x="1053230" y="6319253"/>
                        </a:cubicBezTo>
                        <a:cubicBezTo>
                          <a:pt x="322894" y="6306251"/>
                          <a:pt x="-29547" y="6007383"/>
                          <a:pt x="0" y="5266023"/>
                        </a:cubicBezTo>
                        <a:cubicBezTo>
                          <a:pt x="-9145" y="5171178"/>
                          <a:pt x="12964" y="4914553"/>
                          <a:pt x="0" y="4823680"/>
                        </a:cubicBezTo>
                        <a:cubicBezTo>
                          <a:pt x="-12964" y="4732807"/>
                          <a:pt x="54616" y="4507793"/>
                          <a:pt x="0" y="4297081"/>
                        </a:cubicBezTo>
                        <a:cubicBezTo>
                          <a:pt x="-54616" y="4086369"/>
                          <a:pt x="1646" y="3987547"/>
                          <a:pt x="0" y="3812609"/>
                        </a:cubicBezTo>
                        <a:cubicBezTo>
                          <a:pt x="-1646" y="3637671"/>
                          <a:pt x="23081" y="3397929"/>
                          <a:pt x="0" y="3201754"/>
                        </a:cubicBezTo>
                        <a:cubicBezTo>
                          <a:pt x="-23081" y="3005580"/>
                          <a:pt x="871" y="2901047"/>
                          <a:pt x="0" y="2675155"/>
                        </a:cubicBezTo>
                        <a:cubicBezTo>
                          <a:pt x="-871" y="2449263"/>
                          <a:pt x="40506" y="2381709"/>
                          <a:pt x="0" y="2190684"/>
                        </a:cubicBezTo>
                        <a:cubicBezTo>
                          <a:pt x="-40506" y="1999659"/>
                          <a:pt x="44185" y="1960343"/>
                          <a:pt x="0" y="1790469"/>
                        </a:cubicBezTo>
                        <a:cubicBezTo>
                          <a:pt x="-44185" y="1620596"/>
                          <a:pt x="40829" y="1289275"/>
                          <a:pt x="0" y="1053230"/>
                        </a:cubicBezTo>
                        <a:close/>
                      </a:path>
                    </a:pathLst>
                  </a:cu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字魂107号-萌趣欢乐体" panose="020F0502020204030204"/>
              <a:ea typeface="字魂107号-萌趣欢乐体"/>
              <a:cs typeface="+mn-cs"/>
            </a:endParaRPr>
          </a:p>
        </p:txBody>
      </p:sp>
      <p:pic>
        <p:nvPicPr>
          <p:cNvPr id="11" name="图片 12" descr="b0b6cdd828839d368e8756cd510bc662">
            <a:extLst>
              <a:ext uri="{FF2B5EF4-FFF2-40B4-BE49-F238E27FC236}">
                <a16:creationId xmlns:a16="http://schemas.microsoft.com/office/drawing/2014/main" id="{5E298AC4-46FC-4521-B1FA-FB0BE0309CDE}"/>
              </a:ext>
            </a:extLst>
          </p:cNvPr>
          <p:cNvPicPr>
            <a:picLocks noChangeAspect="1"/>
          </p:cNvPicPr>
          <p:nvPr/>
        </p:nvPicPr>
        <p:blipFill>
          <a:blip r:embed="rId3"/>
          <a:stretch>
            <a:fillRect/>
          </a:stretch>
        </p:blipFill>
        <p:spPr>
          <a:xfrm rot="600000">
            <a:off x="8471133" y="66032"/>
            <a:ext cx="2923361" cy="2923361"/>
          </a:xfrm>
          <a:prstGeom prst="rect">
            <a:avLst/>
          </a:prstGeom>
        </p:spPr>
      </p:pic>
      <p:pic>
        <p:nvPicPr>
          <p:cNvPr id="4" name="Picture 3">
            <a:extLst>
              <a:ext uri="{FF2B5EF4-FFF2-40B4-BE49-F238E27FC236}">
                <a16:creationId xmlns:a16="http://schemas.microsoft.com/office/drawing/2014/main" id="{8C03E880-996D-328A-26BF-830FD42CF12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93565" y="2959844"/>
            <a:ext cx="5500599" cy="3800725"/>
          </a:xfrm>
          <a:prstGeom prst="rect">
            <a:avLst/>
          </a:prstGeom>
        </p:spPr>
      </p:pic>
      <p:sp>
        <p:nvSpPr>
          <p:cNvPr id="10" name="TextBox 9">
            <a:extLst>
              <a:ext uri="{FF2B5EF4-FFF2-40B4-BE49-F238E27FC236}">
                <a16:creationId xmlns:a16="http://schemas.microsoft.com/office/drawing/2014/main" id="{081519F8-E120-3D9A-DECD-15E8583C037D}"/>
              </a:ext>
            </a:extLst>
          </p:cNvPr>
          <p:cNvSpPr txBox="1"/>
          <p:nvPr/>
        </p:nvSpPr>
        <p:spPr>
          <a:xfrm>
            <a:off x="565893" y="400879"/>
            <a:ext cx="7305569" cy="3386585"/>
          </a:xfrm>
          <a:prstGeom prst="roundRect">
            <a:avLst/>
          </a:prstGeom>
          <a:ln w="57150">
            <a:solidFill>
              <a:srgbClr val="FF0000"/>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7030A0"/>
                </a:solidFill>
                <a:effectLst/>
                <a:uLnTx/>
                <a:uFillTx/>
                <a:latin typeface="Calibri" panose="020F0502020204030204" pitchFamily="34" charset="0"/>
                <a:cs typeface="Calibri" panose="020F0502020204030204" pitchFamily="34" charset="0"/>
              </a:rPr>
              <a:t>GỢI Ý:</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00B050"/>
                </a:solidFill>
                <a:effectLst/>
                <a:uLnTx/>
                <a:uFillTx/>
                <a:latin typeface="Calibri" panose="020F0502020204030204" pitchFamily="34" charset="0"/>
                <a:cs typeface="Calibri" panose="020F0502020204030204" pitchFamily="34" charset="0"/>
              </a:rPr>
              <a:t>–Kể tên một việc làm em thấy tự hào;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00B050"/>
                </a:solidFill>
                <a:effectLst/>
                <a:uLnTx/>
                <a:uFillTx/>
                <a:latin typeface="Calibri" panose="020F0502020204030204" pitchFamily="34" charset="0"/>
                <a:cs typeface="Calibri" panose="020F0502020204030204" pitchFamily="34" charset="0"/>
              </a:rPr>
              <a:t>– Mô tả cách em đã thực hiện và kết quả thực hiện việc đó;</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00B050"/>
                </a:solidFill>
                <a:effectLst/>
                <a:uLnTx/>
                <a:uFillTx/>
                <a:latin typeface="Calibri" panose="020F0502020204030204" pitchFamily="34" charset="0"/>
                <a:cs typeface="Calibri" panose="020F0502020204030204" pitchFamily="34" charset="0"/>
              </a:rPr>
              <a:t>–Dự kiến phát huy những việc làm đáng tự hào của em trong thời gian tới.</a:t>
            </a:r>
            <a:endParaRPr kumimoji="0" lang="en-US" sz="3200" b="0" i="0" u="none" strike="noStrike" kern="1200" cap="none" spc="0" normalizeH="0" baseline="0" noProof="0" dirty="0">
              <a:ln>
                <a:noFill/>
              </a:ln>
              <a:solidFill>
                <a:srgbClr val="00B050"/>
              </a:solidFill>
              <a:effectLst/>
              <a:uLnTx/>
              <a:uFillTx/>
              <a:latin typeface="Calibri" panose="020F0502020204030204" pitchFamily="34" charset="0"/>
              <a:ea typeface="字魂107号-萌趣欢乐体"/>
              <a:cs typeface="Calibri" panose="020F0502020204030204" pitchFamily="34"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10;&#10;Description automatically generated">
            <a:extLst>
              <a:ext uri="{FF2B5EF4-FFF2-40B4-BE49-F238E27FC236}">
                <a16:creationId xmlns:a16="http://schemas.microsoft.com/office/drawing/2014/main" id="{1EDCCC2F-3776-0F1D-18B6-7C7877B713F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471655" cy="6858000"/>
          </a:xfrm>
          <a:prstGeom prst="rect">
            <a:avLst/>
          </a:prstGeom>
        </p:spPr>
      </p:pic>
      <p:sp>
        <p:nvSpPr>
          <p:cNvPr id="7" name="TextBox 15">
            <a:extLst>
              <a:ext uri="{FF2B5EF4-FFF2-40B4-BE49-F238E27FC236}">
                <a16:creationId xmlns:a16="http://schemas.microsoft.com/office/drawing/2014/main" id="{83028FB2-AF6E-40C0-A21F-6F56F51AA8F8}"/>
              </a:ext>
            </a:extLst>
          </p:cNvPr>
          <p:cNvSpPr txBox="1"/>
          <p:nvPr/>
        </p:nvSpPr>
        <p:spPr>
          <a:xfrm>
            <a:off x="0" y="6348870"/>
            <a:ext cx="609600" cy="369332"/>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lumMod val="50000"/>
                  </a:prstClr>
                </a:solidFill>
                <a:effectLst/>
                <a:uLnTx/>
                <a:uFillTx/>
                <a:latin typeface="字魂107号-萌趣欢乐体" panose="020F0502020204030204"/>
                <a:cs typeface="+mn-cs"/>
              </a:rPr>
              <a:t>8</a:t>
            </a:r>
          </a:p>
        </p:txBody>
      </p:sp>
      <p:sp>
        <p:nvSpPr>
          <p:cNvPr id="5" name="Star: 5 Points 4">
            <a:extLst>
              <a:ext uri="{FF2B5EF4-FFF2-40B4-BE49-F238E27FC236}">
                <a16:creationId xmlns:a16="http://schemas.microsoft.com/office/drawing/2014/main" id="{41E1E9C3-AED9-55F3-2DC7-782028E31617}"/>
              </a:ext>
            </a:extLst>
          </p:cNvPr>
          <p:cNvSpPr/>
          <p:nvPr/>
        </p:nvSpPr>
        <p:spPr>
          <a:xfrm>
            <a:off x="9310721" y="2484141"/>
            <a:ext cx="216310" cy="216309"/>
          </a:xfrm>
          <a:prstGeom prst="star5">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107号-萌趣欢乐体" panose="020F0502020204030204"/>
              <a:cs typeface="+mn-cs"/>
            </a:endParaRPr>
          </a:p>
        </p:txBody>
      </p:sp>
      <p:sp>
        <p:nvSpPr>
          <p:cNvPr id="6" name="Rectangle: Rounded Corners 5">
            <a:extLst>
              <a:ext uri="{FF2B5EF4-FFF2-40B4-BE49-F238E27FC236}">
                <a16:creationId xmlns:a16="http://schemas.microsoft.com/office/drawing/2014/main" id="{CEDF8036-7B0C-6C2E-FC4F-A5B1CF622C7B}"/>
              </a:ext>
            </a:extLst>
          </p:cNvPr>
          <p:cNvSpPr/>
          <p:nvPr/>
        </p:nvSpPr>
        <p:spPr>
          <a:xfrm>
            <a:off x="405581" y="685800"/>
            <a:ext cx="7790355" cy="3099619"/>
          </a:xfrm>
          <a:prstGeom prst="roundRect">
            <a:avLst/>
          </a:prstGeom>
          <a:solidFill>
            <a:schemeClr val="bg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en-US" sz="36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662D045F-97EB-9E33-E537-F94CE57F9334}"/>
              </a:ext>
            </a:extLst>
          </p:cNvPr>
          <p:cNvPicPr>
            <a:picLocks noChangeAspect="1"/>
          </p:cNvPicPr>
          <p:nvPr/>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t="40716"/>
          <a:stretch/>
        </p:blipFill>
        <p:spPr>
          <a:xfrm>
            <a:off x="-204019" y="3153697"/>
            <a:ext cx="8399955" cy="3704303"/>
          </a:xfrm>
          <a:prstGeom prst="rect">
            <a:avLst/>
          </a:prstGeom>
        </p:spPr>
      </p:pic>
      <p:pic>
        <p:nvPicPr>
          <p:cNvPr id="8" name="Picture 7">
            <a:extLst>
              <a:ext uri="{FF2B5EF4-FFF2-40B4-BE49-F238E27FC236}">
                <a16:creationId xmlns:a16="http://schemas.microsoft.com/office/drawing/2014/main" id="{F56F4733-37FA-92C9-A981-EFB233579A5E}"/>
              </a:ext>
            </a:extLst>
          </p:cNvPr>
          <p:cNvPicPr>
            <a:picLocks noChangeAspect="1"/>
          </p:cNvPicPr>
          <p:nvPr/>
        </p:nvPicPr>
        <p:blipFill>
          <a:blip r:embed="rId6"/>
          <a:stretch>
            <a:fillRect/>
          </a:stretch>
        </p:blipFill>
        <p:spPr>
          <a:xfrm>
            <a:off x="1443360" y="727289"/>
            <a:ext cx="5742930" cy="926672"/>
          </a:xfrm>
          <a:prstGeom prst="rect">
            <a:avLst/>
          </a:prstGeom>
        </p:spPr>
      </p:pic>
      <p:pic>
        <p:nvPicPr>
          <p:cNvPr id="10" name="Picture 9">
            <a:extLst>
              <a:ext uri="{FF2B5EF4-FFF2-40B4-BE49-F238E27FC236}">
                <a16:creationId xmlns:a16="http://schemas.microsoft.com/office/drawing/2014/main" id="{5BA31297-DC12-D588-DEE8-44EAE3158949}"/>
              </a:ext>
            </a:extLst>
          </p:cNvPr>
          <p:cNvPicPr>
            <a:picLocks noChangeAspect="1"/>
          </p:cNvPicPr>
          <p:nvPr/>
        </p:nvPicPr>
        <p:blipFill>
          <a:blip r:embed="rId7"/>
          <a:stretch>
            <a:fillRect/>
          </a:stretch>
        </p:blipFill>
        <p:spPr>
          <a:xfrm>
            <a:off x="655000" y="1674046"/>
            <a:ext cx="7376799" cy="1566808"/>
          </a:xfrm>
          <a:prstGeom prst="rect">
            <a:avLst/>
          </a:prstGeom>
        </p:spPr>
      </p:pic>
    </p:spTree>
    <p:extLst>
      <p:ext uri="{BB962C8B-B14F-4D97-AF65-F5344CB8AC3E}">
        <p14:creationId xmlns:p14="http://schemas.microsoft.com/office/powerpoint/2010/main" val="2606068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000">
        <p15:prstTrans prst="airplane"/>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5">
            <a:extLst>
              <a:ext uri="{FF2B5EF4-FFF2-40B4-BE49-F238E27FC236}">
                <a16:creationId xmlns:a16="http://schemas.microsoft.com/office/drawing/2014/main" id="{43CABB67-CE67-43A8-212A-81201C101A29}"/>
              </a:ext>
            </a:extLst>
          </p:cNvPr>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b="81540"/>
          <a:stretch/>
        </p:blipFill>
        <p:spPr>
          <a:xfrm>
            <a:off x="-1844339" y="5544595"/>
            <a:ext cx="14735270" cy="1360031"/>
          </a:xfrm>
          <a:prstGeom prst="rect">
            <a:avLst/>
          </a:prstGeom>
        </p:spPr>
      </p:pic>
      <p:pic>
        <p:nvPicPr>
          <p:cNvPr id="15" name="Picture 14" descr="icons.png"/>
          <p:cNvPicPr>
            <a:picLocks noChangeAspect="1"/>
          </p:cNvPicPr>
          <p:nvPr/>
        </p:nvPicPr>
        <p:blipFill>
          <a:blip r:embed="rId4" cstate="print"/>
          <a:stretch>
            <a:fillRect/>
          </a:stretch>
        </p:blipFill>
        <p:spPr>
          <a:xfrm>
            <a:off x="304801" y="279400"/>
            <a:ext cx="11425729" cy="5384800"/>
          </a:xfrm>
          <a:prstGeom prst="rect">
            <a:avLst/>
          </a:prstGeom>
        </p:spPr>
      </p:pic>
      <p:pic>
        <p:nvPicPr>
          <p:cNvPr id="5" name="Picture 4" descr="cloud.png"/>
          <p:cNvPicPr>
            <a:picLocks noChangeAspect="1"/>
          </p:cNvPicPr>
          <p:nvPr/>
        </p:nvPicPr>
        <p:blipFill>
          <a:blip r:embed="rId5" cstate="print"/>
          <a:stretch>
            <a:fillRect/>
          </a:stretch>
        </p:blipFill>
        <p:spPr>
          <a:xfrm>
            <a:off x="2483308" y="803798"/>
            <a:ext cx="7225384" cy="4165600"/>
          </a:xfrm>
          <a:prstGeom prst="rect">
            <a:avLst/>
          </a:prstGeom>
        </p:spPr>
      </p:pic>
      <p:pic>
        <p:nvPicPr>
          <p:cNvPr id="9" name="图片 17">
            <a:extLst>
              <a:ext uri="{FF2B5EF4-FFF2-40B4-BE49-F238E27FC236}">
                <a16:creationId xmlns:a16="http://schemas.microsoft.com/office/drawing/2014/main" id="{9547584B-E5B2-4CBF-BA33-00E72EFAFF4C}"/>
              </a:ext>
            </a:extLst>
          </p:cNvPr>
          <p:cNvPicPr>
            <a:picLocks noChangeAspect="1"/>
          </p:cNvPicPr>
          <p:nvPr/>
        </p:nvPicPr>
        <p:blipFill>
          <a:blip r:embed="rId6"/>
          <a:stretch>
            <a:fillRect/>
          </a:stretch>
        </p:blipFill>
        <p:spPr>
          <a:xfrm>
            <a:off x="1" y="279400"/>
            <a:ext cx="755969" cy="772227"/>
          </a:xfrm>
          <a:prstGeom prst="rect">
            <a:avLst/>
          </a:prstGeom>
        </p:spPr>
      </p:pic>
      <p:pic>
        <p:nvPicPr>
          <p:cNvPr id="12" name="Picture 2" descr="Cute girl standing pointing hand to presentation poses logo banner hand drawn cartoon art illustration">
            <a:extLst>
              <a:ext uri="{FF2B5EF4-FFF2-40B4-BE49-F238E27FC236}">
                <a16:creationId xmlns:a16="http://schemas.microsoft.com/office/drawing/2014/main" id="{D423289D-E4A4-7258-1703-6820D9D8EC0F}"/>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9581" b="95409" l="9585" r="89617">
                        <a14:foregroundMark x1="44089" y1="9780" x2="45367" y2="13174"/>
                        <a14:foregroundMark x1="52596" y1="89421" x2="53035" y2="87226"/>
                        <a14:foregroundMark x1="51917" y1="92814" x2="52436" y2="90220"/>
                        <a14:foregroundMark x1="48403" y1="95010" x2="47923" y2="93613"/>
                        <a14:foregroundMark x1="52236" y1="95409" x2="52077" y2="95210"/>
                        <a14:backgroundMark x1="28435" y1="25749" x2="25240" y2="53493"/>
                        <a14:backgroundMark x1="25240" y1="59281" x2="35942" y2="77844"/>
                        <a14:backgroundMark x1="38339" y1="60479" x2="41054" y2="64072"/>
                        <a14:backgroundMark x1="58786" y1="61677" x2="59904" y2="60878"/>
                        <a14:backgroundMark x1="59105" y1="81437" x2="70447" y2="75050"/>
                        <a14:backgroundMark x1="50000" y1="89421" x2="50000" y2="90220"/>
                        <a14:backgroundMark x1="50000" y1="87026" x2="50000" y2="87226"/>
                        <a14:backgroundMark x1="63578" y1="75649" x2="77636" y2="62475"/>
                        <a14:backgroundMark x1="73642" y1="55689" x2="73962" y2="28942"/>
                        <a14:backgroundMark x1="38179" y1="21557" x2="37859" y2="20958"/>
                        <a14:backgroundMark x1="51438" y1="14571" x2="51438" y2="13972"/>
                      </a14:backgroundRemoval>
                    </a14:imgEffect>
                  </a14:imgLayer>
                </a14:imgProps>
              </a:ext>
              <a:ext uri="{28A0092B-C50C-407E-A947-70E740481C1C}">
                <a14:useLocalDpi xmlns:a14="http://schemas.microsoft.com/office/drawing/2010/main" val="0"/>
              </a:ext>
            </a:extLst>
          </a:blip>
          <a:srcRect/>
          <a:stretch>
            <a:fillRect/>
          </a:stretch>
        </p:blipFill>
        <p:spPr bwMode="auto">
          <a:xfrm>
            <a:off x="-602621" y="1881872"/>
            <a:ext cx="5227786" cy="418389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E7EA2C85-7F5F-5D22-EDD0-800A6771A63F}"/>
              </a:ext>
            </a:extLst>
          </p:cNvPr>
          <p:cNvPicPr>
            <a:picLocks noChangeAspect="1"/>
          </p:cNvPicPr>
          <p:nvPr/>
        </p:nvPicPr>
        <p:blipFill>
          <a:blip r:embed="rId9"/>
          <a:stretch>
            <a:fillRect/>
          </a:stretch>
        </p:blipFill>
        <p:spPr>
          <a:xfrm>
            <a:off x="3174708" y="1708801"/>
            <a:ext cx="6736664" cy="2566638"/>
          </a:xfrm>
          <a:prstGeom prst="rect">
            <a:avLst/>
          </a:prstGeom>
        </p:spPr>
      </p:pic>
    </p:spTree>
    <p:extLst>
      <p:ext uri="{BB962C8B-B14F-4D97-AF65-F5344CB8AC3E}">
        <p14:creationId xmlns:p14="http://schemas.microsoft.com/office/powerpoint/2010/main" val="3421283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42"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anim calcmode="lin" valueType="num">
                                      <p:cBhvr>
                                        <p:cTn id="11" dur="500" fill="hold"/>
                                        <p:tgtEl>
                                          <p:spTgt spid="5"/>
                                        </p:tgtEl>
                                        <p:attrNameLst>
                                          <p:attrName>ppt_x</p:attrName>
                                        </p:attrNameLst>
                                      </p:cBhvr>
                                      <p:tavLst>
                                        <p:tav tm="0">
                                          <p:val>
                                            <p:strVal val="#ppt_x"/>
                                          </p:val>
                                        </p:tav>
                                        <p:tav tm="100000">
                                          <p:val>
                                            <p:strVal val="#ppt_x"/>
                                          </p:val>
                                        </p:tav>
                                      </p:tavLst>
                                    </p:anim>
                                    <p:anim calcmode="lin" valueType="num">
                                      <p:cBhvr>
                                        <p:cTn id="12" dur="500" fill="hold"/>
                                        <p:tgtEl>
                                          <p:spTgt spid="5"/>
                                        </p:tgtEl>
                                        <p:attrNameLst>
                                          <p:attrName>ppt_y</p:attrName>
                                        </p:attrNameLst>
                                      </p:cBhvr>
                                      <p:tavLst>
                                        <p:tav tm="0">
                                          <p:val>
                                            <p:strVal val="#ppt_y+.1"/>
                                          </p:val>
                                        </p:tav>
                                        <p:tav tm="100000">
                                          <p:val>
                                            <p:strVal val="#ppt_y"/>
                                          </p:val>
                                        </p:tav>
                                      </p:tavLst>
                                    </p:anim>
                                  </p:childTnLst>
                                </p:cTn>
                              </p:par>
                              <p:par>
                                <p:cTn id="13" presetID="53" presetClass="entr" presetSubtype="16"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500" fill="hold"/>
                                        <p:tgtEl>
                                          <p:spTgt spid="9"/>
                                        </p:tgtEl>
                                        <p:attrNameLst>
                                          <p:attrName>ppt_w</p:attrName>
                                        </p:attrNameLst>
                                      </p:cBhvr>
                                      <p:tavLst>
                                        <p:tav tm="0">
                                          <p:val>
                                            <p:fltVal val="0"/>
                                          </p:val>
                                        </p:tav>
                                        <p:tav tm="100000">
                                          <p:val>
                                            <p:strVal val="#ppt_w"/>
                                          </p:val>
                                        </p:tav>
                                      </p:tavLst>
                                    </p:anim>
                                    <p:anim calcmode="lin" valueType="num">
                                      <p:cBhvr>
                                        <p:cTn id="16" dur="500" fill="hold"/>
                                        <p:tgtEl>
                                          <p:spTgt spid="9"/>
                                        </p:tgtEl>
                                        <p:attrNameLst>
                                          <p:attrName>ppt_h</p:attrName>
                                        </p:attrNameLst>
                                      </p:cBhvr>
                                      <p:tavLst>
                                        <p:tav tm="0">
                                          <p:val>
                                            <p:fltVal val="0"/>
                                          </p:val>
                                        </p:tav>
                                        <p:tav tm="100000">
                                          <p:val>
                                            <p:strVal val="#ppt_h"/>
                                          </p:val>
                                        </p:tav>
                                      </p:tavLst>
                                    </p:anim>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arn(inVertical)">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0">
            <a:extLst>
              <a:ext uri="{FF2B5EF4-FFF2-40B4-BE49-F238E27FC236}">
                <a16:creationId xmlns:a16="http://schemas.microsoft.com/office/drawing/2014/main" id="{BF09C6EC-02FB-961A-7F1B-41E6AD09FB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095140"/>
          </a:xfrm>
          <a:prstGeom prst="rect">
            <a:avLst/>
          </a:prstGeom>
        </p:spPr>
      </p:pic>
      <p:sp>
        <p:nvSpPr>
          <p:cNvPr id="3" name="Rectangle: Rounded Corners 11">
            <a:extLst>
              <a:ext uri="{FF2B5EF4-FFF2-40B4-BE49-F238E27FC236}">
                <a16:creationId xmlns:a16="http://schemas.microsoft.com/office/drawing/2014/main" id="{1ED19BD4-1E5E-8E35-98A2-9A7EC42A02C1}"/>
              </a:ext>
            </a:extLst>
          </p:cNvPr>
          <p:cNvSpPr/>
          <p:nvPr/>
        </p:nvSpPr>
        <p:spPr>
          <a:xfrm>
            <a:off x="284921" y="487963"/>
            <a:ext cx="11622156" cy="6056243"/>
          </a:xfrm>
          <a:custGeom>
            <a:avLst/>
            <a:gdLst>
              <a:gd name="connsiteX0" fmla="*/ 0 w 11622156"/>
              <a:gd name="connsiteY0" fmla="*/ 1009394 h 6056243"/>
              <a:gd name="connsiteX1" fmla="*/ 1009394 w 11622156"/>
              <a:gd name="connsiteY1" fmla="*/ 0 h 6056243"/>
              <a:gd name="connsiteX2" fmla="*/ 1766365 w 11622156"/>
              <a:gd name="connsiteY2" fmla="*/ 0 h 6056243"/>
              <a:gd name="connsiteX3" fmla="*/ 2139202 w 11622156"/>
              <a:gd name="connsiteY3" fmla="*/ 0 h 6056243"/>
              <a:gd name="connsiteX4" fmla="*/ 2416005 w 11622156"/>
              <a:gd name="connsiteY4" fmla="*/ 0 h 6056243"/>
              <a:gd name="connsiteX5" fmla="*/ 3076943 w 11622156"/>
              <a:gd name="connsiteY5" fmla="*/ 0 h 6056243"/>
              <a:gd name="connsiteX6" fmla="*/ 3449779 w 11622156"/>
              <a:gd name="connsiteY6" fmla="*/ 0 h 6056243"/>
              <a:gd name="connsiteX7" fmla="*/ 4206751 w 11622156"/>
              <a:gd name="connsiteY7" fmla="*/ 0 h 6056243"/>
              <a:gd name="connsiteX8" fmla="*/ 4579587 w 11622156"/>
              <a:gd name="connsiteY8" fmla="*/ 0 h 6056243"/>
              <a:gd name="connsiteX9" fmla="*/ 4952424 w 11622156"/>
              <a:gd name="connsiteY9" fmla="*/ 0 h 6056243"/>
              <a:gd name="connsiteX10" fmla="*/ 5229227 w 11622156"/>
              <a:gd name="connsiteY10" fmla="*/ 0 h 6056243"/>
              <a:gd name="connsiteX11" fmla="*/ 5698097 w 11622156"/>
              <a:gd name="connsiteY11" fmla="*/ 0 h 6056243"/>
              <a:gd name="connsiteX12" fmla="*/ 6166968 w 11622156"/>
              <a:gd name="connsiteY12" fmla="*/ 0 h 6056243"/>
              <a:gd name="connsiteX13" fmla="*/ 6635838 w 11622156"/>
              <a:gd name="connsiteY13" fmla="*/ 0 h 6056243"/>
              <a:gd name="connsiteX14" fmla="*/ 7296776 w 11622156"/>
              <a:gd name="connsiteY14" fmla="*/ 0 h 6056243"/>
              <a:gd name="connsiteX15" fmla="*/ 7669612 w 11622156"/>
              <a:gd name="connsiteY15" fmla="*/ 0 h 6056243"/>
              <a:gd name="connsiteX16" fmla="*/ 8234516 w 11622156"/>
              <a:gd name="connsiteY16" fmla="*/ 0 h 6056243"/>
              <a:gd name="connsiteX17" fmla="*/ 8607353 w 11622156"/>
              <a:gd name="connsiteY17" fmla="*/ 0 h 6056243"/>
              <a:gd name="connsiteX18" fmla="*/ 9364324 w 11622156"/>
              <a:gd name="connsiteY18" fmla="*/ 0 h 6056243"/>
              <a:gd name="connsiteX19" fmla="*/ 9833194 w 11622156"/>
              <a:gd name="connsiteY19" fmla="*/ 0 h 6056243"/>
              <a:gd name="connsiteX20" fmla="*/ 10109997 w 11622156"/>
              <a:gd name="connsiteY20" fmla="*/ 0 h 6056243"/>
              <a:gd name="connsiteX21" fmla="*/ 10612762 w 11622156"/>
              <a:gd name="connsiteY21" fmla="*/ 0 h 6056243"/>
              <a:gd name="connsiteX22" fmla="*/ 11622156 w 11622156"/>
              <a:gd name="connsiteY22" fmla="*/ 1009394 h 6056243"/>
              <a:gd name="connsiteX23" fmla="*/ 11622156 w 11622156"/>
              <a:gd name="connsiteY23" fmla="*/ 1666922 h 6056243"/>
              <a:gd name="connsiteX24" fmla="*/ 11622156 w 11622156"/>
              <a:gd name="connsiteY24" fmla="*/ 2162953 h 6056243"/>
              <a:gd name="connsiteX25" fmla="*/ 11622156 w 11622156"/>
              <a:gd name="connsiteY25" fmla="*/ 2658983 h 6056243"/>
              <a:gd name="connsiteX26" fmla="*/ 11622156 w 11622156"/>
              <a:gd name="connsiteY26" fmla="*/ 3235762 h 6056243"/>
              <a:gd name="connsiteX27" fmla="*/ 11622156 w 11622156"/>
              <a:gd name="connsiteY27" fmla="*/ 3812541 h 6056243"/>
              <a:gd name="connsiteX28" fmla="*/ 11622156 w 11622156"/>
              <a:gd name="connsiteY28" fmla="*/ 4470070 h 6056243"/>
              <a:gd name="connsiteX29" fmla="*/ 11622156 w 11622156"/>
              <a:gd name="connsiteY29" fmla="*/ 5046849 h 6056243"/>
              <a:gd name="connsiteX30" fmla="*/ 10612762 w 11622156"/>
              <a:gd name="connsiteY30" fmla="*/ 6056243 h 6056243"/>
              <a:gd name="connsiteX31" fmla="*/ 10047858 w 11622156"/>
              <a:gd name="connsiteY31" fmla="*/ 6056243 h 6056243"/>
              <a:gd name="connsiteX32" fmla="*/ 9578988 w 11622156"/>
              <a:gd name="connsiteY32" fmla="*/ 6056243 h 6056243"/>
              <a:gd name="connsiteX33" fmla="*/ 9302185 w 11622156"/>
              <a:gd name="connsiteY33" fmla="*/ 6056243 h 6056243"/>
              <a:gd name="connsiteX34" fmla="*/ 8545213 w 11622156"/>
              <a:gd name="connsiteY34" fmla="*/ 6056243 h 6056243"/>
              <a:gd name="connsiteX35" fmla="*/ 8268410 w 11622156"/>
              <a:gd name="connsiteY35" fmla="*/ 6056243 h 6056243"/>
              <a:gd name="connsiteX36" fmla="*/ 7607473 w 11622156"/>
              <a:gd name="connsiteY36" fmla="*/ 6056243 h 6056243"/>
              <a:gd name="connsiteX37" fmla="*/ 7138602 w 11622156"/>
              <a:gd name="connsiteY37" fmla="*/ 6056243 h 6056243"/>
              <a:gd name="connsiteX38" fmla="*/ 6765766 w 11622156"/>
              <a:gd name="connsiteY38" fmla="*/ 6056243 h 6056243"/>
              <a:gd name="connsiteX39" fmla="*/ 6296895 w 11622156"/>
              <a:gd name="connsiteY39" fmla="*/ 6056243 h 6056243"/>
              <a:gd name="connsiteX40" fmla="*/ 5635958 w 11622156"/>
              <a:gd name="connsiteY40" fmla="*/ 6056243 h 6056243"/>
              <a:gd name="connsiteX41" fmla="*/ 4975020 w 11622156"/>
              <a:gd name="connsiteY41" fmla="*/ 6056243 h 6056243"/>
              <a:gd name="connsiteX42" fmla="*/ 4506150 w 11622156"/>
              <a:gd name="connsiteY42" fmla="*/ 6056243 h 6056243"/>
              <a:gd name="connsiteX43" fmla="*/ 4037279 w 11622156"/>
              <a:gd name="connsiteY43" fmla="*/ 6056243 h 6056243"/>
              <a:gd name="connsiteX44" fmla="*/ 3376342 w 11622156"/>
              <a:gd name="connsiteY44" fmla="*/ 6056243 h 6056243"/>
              <a:gd name="connsiteX45" fmla="*/ 3003505 w 11622156"/>
              <a:gd name="connsiteY45" fmla="*/ 6056243 h 6056243"/>
              <a:gd name="connsiteX46" fmla="*/ 2726702 w 11622156"/>
              <a:gd name="connsiteY46" fmla="*/ 6056243 h 6056243"/>
              <a:gd name="connsiteX47" fmla="*/ 1969731 w 11622156"/>
              <a:gd name="connsiteY47" fmla="*/ 6056243 h 6056243"/>
              <a:gd name="connsiteX48" fmla="*/ 1692928 w 11622156"/>
              <a:gd name="connsiteY48" fmla="*/ 6056243 h 6056243"/>
              <a:gd name="connsiteX49" fmla="*/ 1009394 w 11622156"/>
              <a:gd name="connsiteY49" fmla="*/ 6056243 h 6056243"/>
              <a:gd name="connsiteX50" fmla="*/ 0 w 11622156"/>
              <a:gd name="connsiteY50" fmla="*/ 5046849 h 6056243"/>
              <a:gd name="connsiteX51" fmla="*/ 0 w 11622156"/>
              <a:gd name="connsiteY51" fmla="*/ 4591193 h 6056243"/>
              <a:gd name="connsiteX52" fmla="*/ 0 w 11622156"/>
              <a:gd name="connsiteY52" fmla="*/ 4054789 h 6056243"/>
              <a:gd name="connsiteX53" fmla="*/ 0 w 11622156"/>
              <a:gd name="connsiteY53" fmla="*/ 3397260 h 6056243"/>
              <a:gd name="connsiteX54" fmla="*/ 0 w 11622156"/>
              <a:gd name="connsiteY54" fmla="*/ 2901230 h 6056243"/>
              <a:gd name="connsiteX55" fmla="*/ 0 w 11622156"/>
              <a:gd name="connsiteY55" fmla="*/ 2445574 h 6056243"/>
              <a:gd name="connsiteX56" fmla="*/ 0 w 11622156"/>
              <a:gd name="connsiteY56" fmla="*/ 1788046 h 6056243"/>
              <a:gd name="connsiteX57" fmla="*/ 0 w 11622156"/>
              <a:gd name="connsiteY57" fmla="*/ 1009394 h 605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1622156" h="6056243" fill="none" extrusionOk="0">
                <a:moveTo>
                  <a:pt x="0" y="1009394"/>
                </a:moveTo>
                <a:cubicBezTo>
                  <a:pt x="52822" y="524201"/>
                  <a:pt x="520798" y="110751"/>
                  <a:pt x="1009394" y="0"/>
                </a:cubicBezTo>
                <a:cubicBezTo>
                  <a:pt x="1358058" y="-78456"/>
                  <a:pt x="1434242" y="825"/>
                  <a:pt x="1766365" y="0"/>
                </a:cubicBezTo>
                <a:cubicBezTo>
                  <a:pt x="2098488" y="-825"/>
                  <a:pt x="1984889" y="44684"/>
                  <a:pt x="2139202" y="0"/>
                </a:cubicBezTo>
                <a:cubicBezTo>
                  <a:pt x="2293515" y="-44684"/>
                  <a:pt x="2359350" y="4175"/>
                  <a:pt x="2416005" y="0"/>
                </a:cubicBezTo>
                <a:cubicBezTo>
                  <a:pt x="2472660" y="-4175"/>
                  <a:pt x="2831903" y="30027"/>
                  <a:pt x="3076943" y="0"/>
                </a:cubicBezTo>
                <a:cubicBezTo>
                  <a:pt x="3321983" y="-30027"/>
                  <a:pt x="3265968" y="13709"/>
                  <a:pt x="3449779" y="0"/>
                </a:cubicBezTo>
                <a:cubicBezTo>
                  <a:pt x="3633590" y="-13709"/>
                  <a:pt x="4014923" y="27739"/>
                  <a:pt x="4206751" y="0"/>
                </a:cubicBezTo>
                <a:cubicBezTo>
                  <a:pt x="4398579" y="-27739"/>
                  <a:pt x="4484973" y="7019"/>
                  <a:pt x="4579587" y="0"/>
                </a:cubicBezTo>
                <a:cubicBezTo>
                  <a:pt x="4674201" y="-7019"/>
                  <a:pt x="4859018" y="15080"/>
                  <a:pt x="4952424" y="0"/>
                </a:cubicBezTo>
                <a:cubicBezTo>
                  <a:pt x="5045830" y="-15080"/>
                  <a:pt x="5155584" y="2938"/>
                  <a:pt x="5229227" y="0"/>
                </a:cubicBezTo>
                <a:cubicBezTo>
                  <a:pt x="5302870" y="-2938"/>
                  <a:pt x="5484059" y="13918"/>
                  <a:pt x="5698097" y="0"/>
                </a:cubicBezTo>
                <a:cubicBezTo>
                  <a:pt x="5912135" y="-13918"/>
                  <a:pt x="6038395" y="15009"/>
                  <a:pt x="6166968" y="0"/>
                </a:cubicBezTo>
                <a:cubicBezTo>
                  <a:pt x="6295541" y="-15009"/>
                  <a:pt x="6455774" y="42725"/>
                  <a:pt x="6635838" y="0"/>
                </a:cubicBezTo>
                <a:cubicBezTo>
                  <a:pt x="6815902" y="-42725"/>
                  <a:pt x="7038396" y="73758"/>
                  <a:pt x="7296776" y="0"/>
                </a:cubicBezTo>
                <a:cubicBezTo>
                  <a:pt x="7555156" y="-73758"/>
                  <a:pt x="7492686" y="41702"/>
                  <a:pt x="7669612" y="0"/>
                </a:cubicBezTo>
                <a:cubicBezTo>
                  <a:pt x="7846538" y="-41702"/>
                  <a:pt x="7954474" y="57749"/>
                  <a:pt x="8234516" y="0"/>
                </a:cubicBezTo>
                <a:cubicBezTo>
                  <a:pt x="8514558" y="-57749"/>
                  <a:pt x="8448370" y="19613"/>
                  <a:pt x="8607353" y="0"/>
                </a:cubicBezTo>
                <a:cubicBezTo>
                  <a:pt x="8766336" y="-19613"/>
                  <a:pt x="9025987" y="47697"/>
                  <a:pt x="9364324" y="0"/>
                </a:cubicBezTo>
                <a:cubicBezTo>
                  <a:pt x="9702661" y="-47697"/>
                  <a:pt x="9731668" y="19070"/>
                  <a:pt x="9833194" y="0"/>
                </a:cubicBezTo>
                <a:cubicBezTo>
                  <a:pt x="9934720" y="-19070"/>
                  <a:pt x="10018046" y="8719"/>
                  <a:pt x="10109997" y="0"/>
                </a:cubicBezTo>
                <a:cubicBezTo>
                  <a:pt x="10201948" y="-8719"/>
                  <a:pt x="10414611" y="38790"/>
                  <a:pt x="10612762" y="0"/>
                </a:cubicBezTo>
                <a:cubicBezTo>
                  <a:pt x="11041545" y="34044"/>
                  <a:pt x="11494868" y="440594"/>
                  <a:pt x="11622156" y="1009394"/>
                </a:cubicBezTo>
                <a:cubicBezTo>
                  <a:pt x="11699873" y="1287461"/>
                  <a:pt x="11620591" y="1448278"/>
                  <a:pt x="11622156" y="1666922"/>
                </a:cubicBezTo>
                <a:cubicBezTo>
                  <a:pt x="11623721" y="1885566"/>
                  <a:pt x="11603030" y="1986042"/>
                  <a:pt x="11622156" y="2162953"/>
                </a:cubicBezTo>
                <a:cubicBezTo>
                  <a:pt x="11641282" y="2339864"/>
                  <a:pt x="11617295" y="2521599"/>
                  <a:pt x="11622156" y="2658983"/>
                </a:cubicBezTo>
                <a:cubicBezTo>
                  <a:pt x="11627017" y="2796367"/>
                  <a:pt x="11594400" y="3019284"/>
                  <a:pt x="11622156" y="3235762"/>
                </a:cubicBezTo>
                <a:cubicBezTo>
                  <a:pt x="11649912" y="3452240"/>
                  <a:pt x="11571482" y="3531182"/>
                  <a:pt x="11622156" y="3812541"/>
                </a:cubicBezTo>
                <a:cubicBezTo>
                  <a:pt x="11672830" y="4093900"/>
                  <a:pt x="11576804" y="4244422"/>
                  <a:pt x="11622156" y="4470070"/>
                </a:cubicBezTo>
                <a:cubicBezTo>
                  <a:pt x="11667508" y="4695718"/>
                  <a:pt x="11598623" y="4762520"/>
                  <a:pt x="11622156" y="5046849"/>
                </a:cubicBezTo>
                <a:cubicBezTo>
                  <a:pt x="11659448" y="5457655"/>
                  <a:pt x="11233090" y="5978096"/>
                  <a:pt x="10612762" y="6056243"/>
                </a:cubicBezTo>
                <a:cubicBezTo>
                  <a:pt x="10486867" y="6062969"/>
                  <a:pt x="10267403" y="6017910"/>
                  <a:pt x="10047858" y="6056243"/>
                </a:cubicBezTo>
                <a:cubicBezTo>
                  <a:pt x="9828313" y="6094576"/>
                  <a:pt x="9688542" y="6022418"/>
                  <a:pt x="9578988" y="6056243"/>
                </a:cubicBezTo>
                <a:cubicBezTo>
                  <a:pt x="9469434" y="6090068"/>
                  <a:pt x="9366482" y="6036218"/>
                  <a:pt x="9302185" y="6056243"/>
                </a:cubicBezTo>
                <a:cubicBezTo>
                  <a:pt x="9237888" y="6076268"/>
                  <a:pt x="8782197" y="6044401"/>
                  <a:pt x="8545213" y="6056243"/>
                </a:cubicBezTo>
                <a:cubicBezTo>
                  <a:pt x="8308229" y="6068085"/>
                  <a:pt x="8335034" y="6049803"/>
                  <a:pt x="8268410" y="6056243"/>
                </a:cubicBezTo>
                <a:cubicBezTo>
                  <a:pt x="8201786" y="6062683"/>
                  <a:pt x="7846806" y="5988982"/>
                  <a:pt x="7607473" y="6056243"/>
                </a:cubicBezTo>
                <a:cubicBezTo>
                  <a:pt x="7368140" y="6123504"/>
                  <a:pt x="7233825" y="6040316"/>
                  <a:pt x="7138602" y="6056243"/>
                </a:cubicBezTo>
                <a:cubicBezTo>
                  <a:pt x="7043379" y="6072170"/>
                  <a:pt x="6951940" y="6021842"/>
                  <a:pt x="6765766" y="6056243"/>
                </a:cubicBezTo>
                <a:cubicBezTo>
                  <a:pt x="6579592" y="6090644"/>
                  <a:pt x="6394272" y="6038811"/>
                  <a:pt x="6296895" y="6056243"/>
                </a:cubicBezTo>
                <a:cubicBezTo>
                  <a:pt x="6199518" y="6073675"/>
                  <a:pt x="5850902" y="6020866"/>
                  <a:pt x="5635958" y="6056243"/>
                </a:cubicBezTo>
                <a:cubicBezTo>
                  <a:pt x="5421014" y="6091620"/>
                  <a:pt x="5291497" y="6003730"/>
                  <a:pt x="4975020" y="6056243"/>
                </a:cubicBezTo>
                <a:cubicBezTo>
                  <a:pt x="4658543" y="6108756"/>
                  <a:pt x="4690023" y="6032412"/>
                  <a:pt x="4506150" y="6056243"/>
                </a:cubicBezTo>
                <a:cubicBezTo>
                  <a:pt x="4322277" y="6080074"/>
                  <a:pt x="4216000" y="6042625"/>
                  <a:pt x="4037279" y="6056243"/>
                </a:cubicBezTo>
                <a:cubicBezTo>
                  <a:pt x="3858558" y="6069861"/>
                  <a:pt x="3589902" y="6005571"/>
                  <a:pt x="3376342" y="6056243"/>
                </a:cubicBezTo>
                <a:cubicBezTo>
                  <a:pt x="3162782" y="6106915"/>
                  <a:pt x="3126455" y="6032497"/>
                  <a:pt x="3003505" y="6056243"/>
                </a:cubicBezTo>
                <a:cubicBezTo>
                  <a:pt x="2880555" y="6079989"/>
                  <a:pt x="2835689" y="6028650"/>
                  <a:pt x="2726702" y="6056243"/>
                </a:cubicBezTo>
                <a:cubicBezTo>
                  <a:pt x="2617715" y="6083836"/>
                  <a:pt x="2305374" y="5970815"/>
                  <a:pt x="1969731" y="6056243"/>
                </a:cubicBezTo>
                <a:cubicBezTo>
                  <a:pt x="1634088" y="6141671"/>
                  <a:pt x="1764743" y="6038579"/>
                  <a:pt x="1692928" y="6056243"/>
                </a:cubicBezTo>
                <a:cubicBezTo>
                  <a:pt x="1621113" y="6073907"/>
                  <a:pt x="1231212" y="6054577"/>
                  <a:pt x="1009394" y="6056243"/>
                </a:cubicBezTo>
                <a:cubicBezTo>
                  <a:pt x="501338" y="6121373"/>
                  <a:pt x="-29231" y="5611870"/>
                  <a:pt x="0" y="5046849"/>
                </a:cubicBezTo>
                <a:cubicBezTo>
                  <a:pt x="-8765" y="4913072"/>
                  <a:pt x="19605" y="4782815"/>
                  <a:pt x="0" y="4591193"/>
                </a:cubicBezTo>
                <a:cubicBezTo>
                  <a:pt x="-19605" y="4399571"/>
                  <a:pt x="43031" y="4194103"/>
                  <a:pt x="0" y="4054789"/>
                </a:cubicBezTo>
                <a:cubicBezTo>
                  <a:pt x="-43031" y="3915475"/>
                  <a:pt x="54479" y="3622438"/>
                  <a:pt x="0" y="3397260"/>
                </a:cubicBezTo>
                <a:cubicBezTo>
                  <a:pt x="-54479" y="3172082"/>
                  <a:pt x="20148" y="3132545"/>
                  <a:pt x="0" y="2901230"/>
                </a:cubicBezTo>
                <a:cubicBezTo>
                  <a:pt x="-20148" y="2669915"/>
                  <a:pt x="3618" y="2551636"/>
                  <a:pt x="0" y="2445574"/>
                </a:cubicBezTo>
                <a:cubicBezTo>
                  <a:pt x="-3618" y="2339512"/>
                  <a:pt x="21679" y="1937906"/>
                  <a:pt x="0" y="1788046"/>
                </a:cubicBezTo>
                <a:cubicBezTo>
                  <a:pt x="-21679" y="1638186"/>
                  <a:pt x="11227" y="1339892"/>
                  <a:pt x="0" y="1009394"/>
                </a:cubicBezTo>
                <a:close/>
              </a:path>
              <a:path w="11622156" h="6056243" stroke="0" extrusionOk="0">
                <a:moveTo>
                  <a:pt x="0" y="1009394"/>
                </a:moveTo>
                <a:cubicBezTo>
                  <a:pt x="-14695" y="365116"/>
                  <a:pt x="407031" y="-96688"/>
                  <a:pt x="1009394" y="0"/>
                </a:cubicBezTo>
                <a:cubicBezTo>
                  <a:pt x="1065416" y="-20774"/>
                  <a:pt x="1210244" y="32682"/>
                  <a:pt x="1286197" y="0"/>
                </a:cubicBezTo>
                <a:cubicBezTo>
                  <a:pt x="1362150" y="-32682"/>
                  <a:pt x="1616902" y="56945"/>
                  <a:pt x="1851101" y="0"/>
                </a:cubicBezTo>
                <a:cubicBezTo>
                  <a:pt x="2085300" y="-56945"/>
                  <a:pt x="2000136" y="11991"/>
                  <a:pt x="2127904" y="0"/>
                </a:cubicBezTo>
                <a:cubicBezTo>
                  <a:pt x="2255672" y="-11991"/>
                  <a:pt x="2581626" y="47181"/>
                  <a:pt x="2788842" y="0"/>
                </a:cubicBezTo>
                <a:cubicBezTo>
                  <a:pt x="2996058" y="-47181"/>
                  <a:pt x="3007596" y="42043"/>
                  <a:pt x="3161678" y="0"/>
                </a:cubicBezTo>
                <a:cubicBezTo>
                  <a:pt x="3315760" y="-42043"/>
                  <a:pt x="3305923" y="25098"/>
                  <a:pt x="3438481" y="0"/>
                </a:cubicBezTo>
                <a:cubicBezTo>
                  <a:pt x="3571039" y="-25098"/>
                  <a:pt x="3614912" y="26520"/>
                  <a:pt x="3715284" y="0"/>
                </a:cubicBezTo>
                <a:cubicBezTo>
                  <a:pt x="3815656" y="-26520"/>
                  <a:pt x="4058612" y="45119"/>
                  <a:pt x="4280188" y="0"/>
                </a:cubicBezTo>
                <a:cubicBezTo>
                  <a:pt x="4501764" y="-45119"/>
                  <a:pt x="4496929" y="16987"/>
                  <a:pt x="4653025" y="0"/>
                </a:cubicBezTo>
                <a:cubicBezTo>
                  <a:pt x="4809121" y="-16987"/>
                  <a:pt x="4856613" y="11495"/>
                  <a:pt x="4929828" y="0"/>
                </a:cubicBezTo>
                <a:cubicBezTo>
                  <a:pt x="5003043" y="-11495"/>
                  <a:pt x="5348821" y="52314"/>
                  <a:pt x="5686799" y="0"/>
                </a:cubicBezTo>
                <a:cubicBezTo>
                  <a:pt x="6024777" y="-52314"/>
                  <a:pt x="6047552" y="61205"/>
                  <a:pt x="6347737" y="0"/>
                </a:cubicBezTo>
                <a:cubicBezTo>
                  <a:pt x="6647922" y="-61205"/>
                  <a:pt x="6586937" y="27819"/>
                  <a:pt x="6720573" y="0"/>
                </a:cubicBezTo>
                <a:cubicBezTo>
                  <a:pt x="6854209" y="-27819"/>
                  <a:pt x="7074483" y="29335"/>
                  <a:pt x="7285477" y="0"/>
                </a:cubicBezTo>
                <a:cubicBezTo>
                  <a:pt x="7496471" y="-29335"/>
                  <a:pt x="7428573" y="7613"/>
                  <a:pt x="7562280" y="0"/>
                </a:cubicBezTo>
                <a:cubicBezTo>
                  <a:pt x="7695987" y="-7613"/>
                  <a:pt x="7849050" y="34570"/>
                  <a:pt x="8031151" y="0"/>
                </a:cubicBezTo>
                <a:cubicBezTo>
                  <a:pt x="8213252" y="-34570"/>
                  <a:pt x="8228236" y="5479"/>
                  <a:pt x="8307954" y="0"/>
                </a:cubicBezTo>
                <a:cubicBezTo>
                  <a:pt x="8387672" y="-5479"/>
                  <a:pt x="8515141" y="12890"/>
                  <a:pt x="8584757" y="0"/>
                </a:cubicBezTo>
                <a:cubicBezTo>
                  <a:pt x="8654373" y="-12890"/>
                  <a:pt x="8934157" y="47297"/>
                  <a:pt x="9053627" y="0"/>
                </a:cubicBezTo>
                <a:cubicBezTo>
                  <a:pt x="9173097" y="-47297"/>
                  <a:pt x="9411826" y="64582"/>
                  <a:pt x="9618531" y="0"/>
                </a:cubicBezTo>
                <a:cubicBezTo>
                  <a:pt x="9825236" y="-64582"/>
                  <a:pt x="10229751" y="28462"/>
                  <a:pt x="10612762" y="0"/>
                </a:cubicBezTo>
                <a:cubicBezTo>
                  <a:pt x="11106439" y="52871"/>
                  <a:pt x="11607988" y="460967"/>
                  <a:pt x="11622156" y="1009394"/>
                </a:cubicBezTo>
                <a:cubicBezTo>
                  <a:pt x="11672623" y="1186910"/>
                  <a:pt x="11565715" y="1370085"/>
                  <a:pt x="11622156" y="1545799"/>
                </a:cubicBezTo>
                <a:cubicBezTo>
                  <a:pt x="11678597" y="1721514"/>
                  <a:pt x="11608139" y="1891118"/>
                  <a:pt x="11622156" y="2203327"/>
                </a:cubicBezTo>
                <a:cubicBezTo>
                  <a:pt x="11636173" y="2515536"/>
                  <a:pt x="11592030" y="2590917"/>
                  <a:pt x="11622156" y="2739732"/>
                </a:cubicBezTo>
                <a:cubicBezTo>
                  <a:pt x="11652282" y="2888547"/>
                  <a:pt x="11560594" y="3210546"/>
                  <a:pt x="11622156" y="3356886"/>
                </a:cubicBezTo>
                <a:cubicBezTo>
                  <a:pt x="11683718" y="3503226"/>
                  <a:pt x="11569268" y="3680875"/>
                  <a:pt x="11622156" y="3933665"/>
                </a:cubicBezTo>
                <a:cubicBezTo>
                  <a:pt x="11675044" y="4186455"/>
                  <a:pt x="11613034" y="4187556"/>
                  <a:pt x="11622156" y="4429695"/>
                </a:cubicBezTo>
                <a:cubicBezTo>
                  <a:pt x="11631278" y="4671834"/>
                  <a:pt x="11559831" y="4785347"/>
                  <a:pt x="11622156" y="5046849"/>
                </a:cubicBezTo>
                <a:cubicBezTo>
                  <a:pt x="11671119" y="5642148"/>
                  <a:pt x="11186671" y="6012676"/>
                  <a:pt x="10612762" y="6056243"/>
                </a:cubicBezTo>
                <a:cubicBezTo>
                  <a:pt x="10400494" y="6117983"/>
                  <a:pt x="10098454" y="6003946"/>
                  <a:pt x="9855791" y="6056243"/>
                </a:cubicBezTo>
                <a:cubicBezTo>
                  <a:pt x="9613128" y="6108540"/>
                  <a:pt x="9393518" y="6031075"/>
                  <a:pt x="9098819" y="6056243"/>
                </a:cubicBezTo>
                <a:cubicBezTo>
                  <a:pt x="8804120" y="6081411"/>
                  <a:pt x="8756590" y="5985490"/>
                  <a:pt x="8437882" y="6056243"/>
                </a:cubicBezTo>
                <a:cubicBezTo>
                  <a:pt x="8119174" y="6126996"/>
                  <a:pt x="8087844" y="6054828"/>
                  <a:pt x="7969011" y="6056243"/>
                </a:cubicBezTo>
                <a:cubicBezTo>
                  <a:pt x="7850178" y="6057658"/>
                  <a:pt x="7615845" y="6050488"/>
                  <a:pt x="7500141" y="6056243"/>
                </a:cubicBezTo>
                <a:cubicBezTo>
                  <a:pt x="7384437" y="6061998"/>
                  <a:pt x="7217425" y="6038451"/>
                  <a:pt x="7127304" y="6056243"/>
                </a:cubicBezTo>
                <a:cubicBezTo>
                  <a:pt x="7037183" y="6074035"/>
                  <a:pt x="6650256" y="6042105"/>
                  <a:pt x="6466367" y="6056243"/>
                </a:cubicBezTo>
                <a:cubicBezTo>
                  <a:pt x="6282478" y="6070381"/>
                  <a:pt x="6063783" y="6050412"/>
                  <a:pt x="5901463" y="6056243"/>
                </a:cubicBezTo>
                <a:cubicBezTo>
                  <a:pt x="5739143" y="6062074"/>
                  <a:pt x="5577055" y="6036910"/>
                  <a:pt x="5432592" y="6056243"/>
                </a:cubicBezTo>
                <a:cubicBezTo>
                  <a:pt x="5288129" y="6075576"/>
                  <a:pt x="5070847" y="6014055"/>
                  <a:pt x="4963722" y="6056243"/>
                </a:cubicBezTo>
                <a:cubicBezTo>
                  <a:pt x="4856597" y="6098431"/>
                  <a:pt x="4517685" y="5997824"/>
                  <a:pt x="4302784" y="6056243"/>
                </a:cubicBezTo>
                <a:cubicBezTo>
                  <a:pt x="4087883" y="6114662"/>
                  <a:pt x="3800842" y="6041131"/>
                  <a:pt x="3545813" y="6056243"/>
                </a:cubicBezTo>
                <a:cubicBezTo>
                  <a:pt x="3290784" y="6071355"/>
                  <a:pt x="3272405" y="6003240"/>
                  <a:pt x="3076943" y="6056243"/>
                </a:cubicBezTo>
                <a:cubicBezTo>
                  <a:pt x="2881481" y="6109246"/>
                  <a:pt x="2718902" y="6034739"/>
                  <a:pt x="2416005" y="6056243"/>
                </a:cubicBezTo>
                <a:cubicBezTo>
                  <a:pt x="2113108" y="6077747"/>
                  <a:pt x="2050843" y="6026924"/>
                  <a:pt x="1755067" y="6056243"/>
                </a:cubicBezTo>
                <a:cubicBezTo>
                  <a:pt x="1459291" y="6085562"/>
                  <a:pt x="1293464" y="5968102"/>
                  <a:pt x="1009394" y="6056243"/>
                </a:cubicBezTo>
                <a:cubicBezTo>
                  <a:pt x="585023" y="6058739"/>
                  <a:pt x="18105" y="5487898"/>
                  <a:pt x="0" y="5046849"/>
                </a:cubicBezTo>
                <a:cubicBezTo>
                  <a:pt x="-55081" y="4840345"/>
                  <a:pt x="32113" y="4701234"/>
                  <a:pt x="0" y="4510444"/>
                </a:cubicBezTo>
                <a:cubicBezTo>
                  <a:pt x="-32113" y="4319654"/>
                  <a:pt x="34767" y="4111321"/>
                  <a:pt x="0" y="3893290"/>
                </a:cubicBezTo>
                <a:cubicBezTo>
                  <a:pt x="-34767" y="3675259"/>
                  <a:pt x="6124" y="3575045"/>
                  <a:pt x="0" y="3356886"/>
                </a:cubicBezTo>
                <a:cubicBezTo>
                  <a:pt x="-6124" y="3138727"/>
                  <a:pt x="63900" y="3020011"/>
                  <a:pt x="0" y="2780106"/>
                </a:cubicBezTo>
                <a:cubicBezTo>
                  <a:pt x="-63900" y="2540201"/>
                  <a:pt x="36283" y="2399461"/>
                  <a:pt x="0" y="2243702"/>
                </a:cubicBezTo>
                <a:cubicBezTo>
                  <a:pt x="-36283" y="2087943"/>
                  <a:pt x="12002" y="1847001"/>
                  <a:pt x="0" y="1586173"/>
                </a:cubicBezTo>
                <a:cubicBezTo>
                  <a:pt x="-12002" y="1325345"/>
                  <a:pt x="15546" y="1188833"/>
                  <a:pt x="0" y="1009394"/>
                </a:cubicBezTo>
                <a:close/>
              </a:path>
            </a:pathLst>
          </a:custGeom>
          <a:solidFill>
            <a:schemeClr val="bg1">
              <a:alpha val="85000"/>
            </a:schemeClr>
          </a:solidFill>
          <a:ln>
            <a:extLst>
              <a:ext uri="{C807C97D-BFC1-408E-A445-0C87EB9F89A2}">
                <ask:lineSketchStyleProps xmlns:ask="http://schemas.microsoft.com/office/drawing/2018/sketchyshapes" sd="1527365312">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字魂107号-萌趣欢乐体" panose="020F0502020204030204"/>
              <a:ea typeface="字魂107号-萌趣欢乐体"/>
              <a:cs typeface="+mn-cs"/>
            </a:endParaRPr>
          </a:p>
        </p:txBody>
      </p:sp>
      <p:sp>
        <p:nvSpPr>
          <p:cNvPr id="4" name="Double Wave 3">
            <a:extLst>
              <a:ext uri="{FF2B5EF4-FFF2-40B4-BE49-F238E27FC236}">
                <a16:creationId xmlns:a16="http://schemas.microsoft.com/office/drawing/2014/main" id="{AF53F840-DFF2-FBE6-6DE7-EE654ABCACE4}"/>
              </a:ext>
            </a:extLst>
          </p:cNvPr>
          <p:cNvSpPr/>
          <p:nvPr/>
        </p:nvSpPr>
        <p:spPr>
          <a:xfrm>
            <a:off x="830317" y="762860"/>
            <a:ext cx="10962290" cy="2934765"/>
          </a:xfrm>
          <a:prstGeom prst="doubleWave">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Về</a:t>
            </a:r>
            <a:r>
              <a:rPr kumimoji="0" lang="en-US" sz="4400" b="1" i="0" u="none" strike="noStrike" kern="1200" cap="none" spc="0" normalizeH="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noProof="0" dirty="0" err="1">
                <a:ln>
                  <a:noFill/>
                </a:ln>
                <a:solidFill>
                  <a:srgbClr val="002060"/>
                </a:solidFill>
                <a:effectLst/>
                <a:uLnTx/>
                <a:uFillTx/>
                <a:latin typeface="Calibri" panose="020F0502020204030204" pitchFamily="34" charset="0"/>
                <a:cs typeface="Calibri" panose="020F0502020204030204" pitchFamily="34" charset="0"/>
              </a:rPr>
              <a:t>nhà</a:t>
            </a:r>
            <a:r>
              <a:rPr kumimoji="0" lang="en-US" sz="4400" b="1" i="0" u="none" strike="noStrike" kern="1200" cap="none" spc="0" normalizeH="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400" b="0" i="0" u="none" strike="noStrike" kern="1200" cap="none" spc="0" normalizeH="0" noProof="0" dirty="0" err="1">
                <a:ln>
                  <a:noFill/>
                </a:ln>
                <a:solidFill>
                  <a:srgbClr val="002060"/>
                </a:solidFill>
                <a:effectLst/>
                <a:uLnTx/>
                <a:uFillTx/>
                <a:latin typeface="Calibri" panose="020F0502020204030204" pitchFamily="34" charset="0"/>
                <a:cs typeface="Calibri" panose="020F0502020204030204" pitchFamily="34" charset="0"/>
              </a:rPr>
              <a:t>Tiếp</a:t>
            </a:r>
            <a:r>
              <a:rPr kumimoji="0" lang="en-US" sz="4400" b="0" i="0" u="none" strike="noStrike" kern="1200" cap="none" spc="0" normalizeH="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400" b="0" i="0" u="none" strike="noStrike" kern="1200" cap="none" spc="0" normalizeH="0" noProof="0" dirty="0" err="1">
                <a:ln>
                  <a:noFill/>
                </a:ln>
                <a:solidFill>
                  <a:srgbClr val="002060"/>
                </a:solidFill>
                <a:effectLst/>
                <a:uLnTx/>
                <a:uFillTx/>
                <a:latin typeface="Calibri" panose="020F0502020204030204" pitchFamily="34" charset="0"/>
                <a:cs typeface="Calibri" panose="020F0502020204030204" pitchFamily="34" charset="0"/>
              </a:rPr>
              <a:t>tục</a:t>
            </a:r>
            <a:r>
              <a:rPr kumimoji="0" lang="en-US" sz="4400" b="0" i="0" u="none" strike="noStrike" kern="1200" cap="none" spc="0" normalizeH="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400" b="0" i="0" u="none" strike="noStrike" kern="1200" cap="none" spc="0" normalizeH="0" noProof="0" dirty="0" err="1">
                <a:ln>
                  <a:noFill/>
                </a:ln>
                <a:solidFill>
                  <a:srgbClr val="002060"/>
                </a:solidFill>
                <a:effectLst/>
                <a:uLnTx/>
                <a:uFillTx/>
                <a:latin typeface="Calibri" panose="020F0502020204030204" pitchFamily="34" charset="0"/>
                <a:cs typeface="Calibri" panose="020F0502020204030204" pitchFamily="34" charset="0"/>
              </a:rPr>
              <a:t>thực</a:t>
            </a:r>
            <a:r>
              <a:rPr kumimoji="0" lang="en-US" sz="4400" b="0" i="0" u="none" strike="noStrike" kern="1200" cap="none" spc="0" normalizeH="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400" b="0" i="0" u="none" strike="noStrike" kern="1200" cap="none" spc="0" normalizeH="0" noProof="0" dirty="0" err="1">
                <a:ln>
                  <a:noFill/>
                </a:ln>
                <a:solidFill>
                  <a:srgbClr val="002060"/>
                </a:solidFill>
                <a:effectLst/>
                <a:uLnTx/>
                <a:uFillTx/>
                <a:latin typeface="Calibri" panose="020F0502020204030204" pitchFamily="34" charset="0"/>
                <a:cs typeface="Calibri" panose="020F0502020204030204" pitchFamily="34" charset="0"/>
              </a:rPr>
              <a:t>hiện</a:t>
            </a:r>
            <a:r>
              <a:rPr kumimoji="0" lang="en-US" sz="4400" b="0" i="0" u="none" strike="noStrike" kern="1200" cap="none" spc="0" normalizeH="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400" b="0" i="0" u="none" strike="noStrike" kern="1200" cap="none" spc="0" normalizeH="0" noProof="0" dirty="0" err="1">
                <a:ln>
                  <a:noFill/>
                </a:ln>
                <a:solidFill>
                  <a:srgbClr val="002060"/>
                </a:solidFill>
                <a:effectLst/>
                <a:uLnTx/>
                <a:uFillTx/>
                <a:latin typeface="Calibri" panose="020F0502020204030204" pitchFamily="34" charset="0"/>
                <a:cs typeface="Calibri" panose="020F0502020204030204" pitchFamily="34" charset="0"/>
              </a:rPr>
              <a:t>các</a:t>
            </a:r>
            <a:r>
              <a:rPr kumimoji="0" lang="en-US" sz="4400" b="0" i="0" u="none" strike="noStrike" kern="1200" cap="none" spc="0" normalizeH="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400" b="0" i="0" u="none" strike="noStrike" kern="1200" cap="none" spc="0" normalizeH="0" noProof="0" dirty="0" err="1">
                <a:ln>
                  <a:noFill/>
                </a:ln>
                <a:solidFill>
                  <a:srgbClr val="002060"/>
                </a:solidFill>
                <a:effectLst/>
                <a:uLnTx/>
                <a:uFillTx/>
                <a:latin typeface="Calibri" panose="020F0502020204030204" pitchFamily="34" charset="0"/>
                <a:cs typeface="Calibri" panose="020F0502020204030204" pitchFamily="34" charset="0"/>
              </a:rPr>
              <a:t>hoạt</a:t>
            </a:r>
            <a:r>
              <a:rPr kumimoji="0" lang="en-US" sz="4400" b="0" i="0" u="none" strike="noStrike" kern="1200" cap="none" spc="0" normalizeH="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400" b="0" i="0" u="none" strike="noStrike" kern="1200" cap="none" spc="0" normalizeH="0" noProof="0" dirty="0" err="1">
                <a:ln>
                  <a:noFill/>
                </a:ln>
                <a:solidFill>
                  <a:srgbClr val="002060"/>
                </a:solidFill>
                <a:effectLst/>
                <a:uLnTx/>
                <a:uFillTx/>
                <a:latin typeface="Calibri" panose="020F0502020204030204" pitchFamily="34" charset="0"/>
                <a:cs typeface="Calibri" panose="020F0502020204030204" pitchFamily="34" charset="0"/>
              </a:rPr>
              <a:t>động</a:t>
            </a:r>
            <a:r>
              <a:rPr kumimoji="0" lang="en-US" sz="4400" b="0" i="0" u="none" strike="noStrike" kern="1200" cap="none" spc="0" normalizeH="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400" b="0" i="0" u="none" strike="noStrike" kern="1200" cap="none" spc="0" normalizeH="0" noProof="0" dirty="0" err="1">
                <a:ln>
                  <a:noFill/>
                </a:ln>
                <a:solidFill>
                  <a:srgbClr val="002060"/>
                </a:solidFill>
                <a:effectLst/>
                <a:uLnTx/>
                <a:uFillTx/>
                <a:latin typeface="Calibri" panose="020F0502020204030204" pitchFamily="34" charset="0"/>
                <a:cs typeface="Calibri" panose="020F0502020204030204" pitchFamily="34" charset="0"/>
              </a:rPr>
              <a:t>chăm</a:t>
            </a:r>
            <a:r>
              <a:rPr kumimoji="0" lang="en-US" sz="4400" b="0" i="0" u="none" strike="noStrike" kern="1200" cap="none" spc="0" normalizeH="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400" b="0" i="0" u="none" strike="noStrike" kern="1200" cap="none" spc="0" normalizeH="0" noProof="0" dirty="0" err="1">
                <a:ln>
                  <a:noFill/>
                </a:ln>
                <a:solidFill>
                  <a:srgbClr val="002060"/>
                </a:solidFill>
                <a:effectLst/>
                <a:uLnTx/>
                <a:uFillTx/>
                <a:latin typeface="Calibri" panose="020F0502020204030204" pitchFamily="34" charset="0"/>
                <a:cs typeface="Calibri" panose="020F0502020204030204" pitchFamily="34" charset="0"/>
              </a:rPr>
              <a:t>sóc</a:t>
            </a:r>
            <a:r>
              <a:rPr kumimoji="0" lang="en-US" sz="4400" b="0" i="0" u="none" strike="noStrike" kern="1200" cap="none" spc="0" normalizeH="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400" b="0" i="0" u="none" strike="noStrike" kern="1200" cap="none" spc="0" normalizeH="0" noProof="0" dirty="0" err="1">
                <a:ln>
                  <a:noFill/>
                </a:ln>
                <a:solidFill>
                  <a:srgbClr val="002060"/>
                </a:solidFill>
                <a:effectLst/>
                <a:uLnTx/>
                <a:uFillTx/>
                <a:latin typeface="Calibri" panose="020F0502020204030204" pitchFamily="34" charset="0"/>
                <a:cs typeface="Calibri" panose="020F0502020204030204" pitchFamily="34" charset="0"/>
              </a:rPr>
              <a:t>bảo</a:t>
            </a:r>
            <a:r>
              <a:rPr kumimoji="0" lang="en-US" sz="4400" b="0" i="0" u="none" strike="noStrike" kern="1200" cap="none" spc="0" normalizeH="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400" b="0" i="0" u="none" strike="noStrike" kern="1200" cap="none" spc="0" normalizeH="0" noProof="0" dirty="0" err="1">
                <a:ln>
                  <a:noFill/>
                </a:ln>
                <a:solidFill>
                  <a:srgbClr val="002060"/>
                </a:solidFill>
                <a:effectLst/>
                <a:uLnTx/>
                <a:uFillTx/>
                <a:latin typeface="Calibri" panose="020F0502020204030204" pitchFamily="34" charset="0"/>
                <a:cs typeface="Calibri" panose="020F0502020204030204" pitchFamily="34" charset="0"/>
              </a:rPr>
              <a:t>vệ</a:t>
            </a:r>
            <a:r>
              <a:rPr kumimoji="0" lang="en-US" sz="4400" b="0" i="0" u="none" strike="noStrike" kern="1200" cap="none" spc="0" normalizeH="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400" b="0" i="0" u="none" strike="noStrike" kern="1200" cap="none" spc="0" normalizeH="0" noProof="0" dirty="0" err="1">
                <a:ln>
                  <a:noFill/>
                </a:ln>
                <a:solidFill>
                  <a:srgbClr val="002060"/>
                </a:solidFill>
                <a:effectLst/>
                <a:uLnTx/>
                <a:uFillTx/>
                <a:latin typeface="Calibri" panose="020F0502020204030204" pitchFamily="34" charset="0"/>
                <a:cs typeface="Calibri" panose="020F0502020204030204" pitchFamily="34" charset="0"/>
              </a:rPr>
              <a:t>cảnh</a:t>
            </a:r>
            <a:r>
              <a:rPr kumimoji="0" lang="en-US" sz="4400" b="0" i="0" u="none" strike="noStrike" kern="1200" cap="none" spc="0" normalizeH="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400" b="0" i="0" u="none" strike="noStrike" kern="1200" cap="none" spc="0" normalizeH="0" noProof="0" dirty="0" err="1">
                <a:ln>
                  <a:noFill/>
                </a:ln>
                <a:solidFill>
                  <a:srgbClr val="002060"/>
                </a:solidFill>
                <a:effectLst/>
                <a:uLnTx/>
                <a:uFillTx/>
                <a:latin typeface="Calibri" panose="020F0502020204030204" pitchFamily="34" charset="0"/>
                <a:cs typeface="Calibri" panose="020F0502020204030204" pitchFamily="34" charset="0"/>
              </a:rPr>
              <a:t>quan</a:t>
            </a:r>
            <a:r>
              <a:rPr kumimoji="0" lang="en-US" sz="4400" b="0" i="0" u="none" strike="noStrike" kern="1200" cap="none" spc="0" normalizeH="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400" b="0" i="0" u="none" strike="noStrike" kern="1200" cap="none" spc="0" normalizeH="0" noProof="0" dirty="0" err="1">
                <a:ln>
                  <a:noFill/>
                </a:ln>
                <a:solidFill>
                  <a:srgbClr val="002060"/>
                </a:solidFill>
                <a:effectLst/>
                <a:uLnTx/>
                <a:uFillTx/>
                <a:latin typeface="Calibri" panose="020F0502020204030204" pitchFamily="34" charset="0"/>
                <a:cs typeface="Calibri" panose="020F0502020204030204" pitchFamily="34" charset="0"/>
              </a:rPr>
              <a:t>nơ</a:t>
            </a:r>
            <a:r>
              <a:rPr lang="en-US" sz="4400" dirty="0" err="1">
                <a:solidFill>
                  <a:srgbClr val="002060"/>
                </a:solidFill>
                <a:latin typeface="Calibri" panose="020F0502020204030204" pitchFamily="34" charset="0"/>
                <a:cs typeface="Calibri" panose="020F0502020204030204" pitchFamily="34" charset="0"/>
              </a:rPr>
              <a:t>i</a:t>
            </a:r>
            <a:r>
              <a:rPr lang="en-US" sz="4400" dirty="0">
                <a:solidFill>
                  <a:srgbClr val="002060"/>
                </a:solidFill>
                <a:latin typeface="Calibri" panose="020F0502020204030204" pitchFamily="34" charset="0"/>
                <a:cs typeface="Calibri" panose="020F0502020204030204" pitchFamily="34" charset="0"/>
              </a:rPr>
              <a:t> </a:t>
            </a:r>
            <a:r>
              <a:rPr lang="en-US" sz="4400" dirty="0" err="1">
                <a:solidFill>
                  <a:srgbClr val="002060"/>
                </a:solidFill>
                <a:latin typeface="Calibri" panose="020F0502020204030204" pitchFamily="34" charset="0"/>
                <a:cs typeface="Calibri" panose="020F0502020204030204" pitchFamily="34" charset="0"/>
              </a:rPr>
              <a:t>mình</a:t>
            </a:r>
            <a:r>
              <a:rPr lang="en-US" sz="4400" dirty="0">
                <a:solidFill>
                  <a:srgbClr val="002060"/>
                </a:solidFill>
                <a:latin typeface="Calibri" panose="020F0502020204030204" pitchFamily="34" charset="0"/>
                <a:cs typeface="Calibri" panose="020F0502020204030204" pitchFamily="34" charset="0"/>
              </a:rPr>
              <a:t> </a:t>
            </a:r>
            <a:r>
              <a:rPr lang="en-US" sz="4400" dirty="0" err="1">
                <a:solidFill>
                  <a:srgbClr val="002060"/>
                </a:solidFill>
                <a:latin typeface="Calibri" panose="020F0502020204030204" pitchFamily="34" charset="0"/>
                <a:cs typeface="Calibri" panose="020F0502020204030204" pitchFamily="34" charset="0"/>
              </a:rPr>
              <a:t>sinh</a:t>
            </a:r>
            <a:r>
              <a:rPr lang="en-US" sz="4400" dirty="0">
                <a:solidFill>
                  <a:srgbClr val="002060"/>
                </a:solidFill>
                <a:latin typeface="Calibri" panose="020F0502020204030204" pitchFamily="34" charset="0"/>
                <a:cs typeface="Calibri" panose="020F0502020204030204" pitchFamily="34" charset="0"/>
              </a:rPr>
              <a:t> </a:t>
            </a:r>
            <a:r>
              <a:rPr lang="en-US" sz="4400" dirty="0" err="1">
                <a:solidFill>
                  <a:srgbClr val="002060"/>
                </a:solidFill>
                <a:latin typeface="Calibri" panose="020F0502020204030204" pitchFamily="34" charset="0"/>
                <a:cs typeface="Calibri" panose="020F0502020204030204" pitchFamily="34" charset="0"/>
              </a:rPr>
              <a:t>sống</a:t>
            </a:r>
            <a:endParaRPr kumimoji="0" lang="en-US" sz="4400" b="0" i="0" u="none" strike="noStrike" kern="1200" cap="none" spc="0" normalizeH="0" baseline="0" noProof="0" dirty="0">
              <a:ln>
                <a:noFill/>
              </a:ln>
              <a:solidFill>
                <a:srgbClr val="002060"/>
              </a:solidFill>
              <a:effectLst/>
              <a:uLnTx/>
              <a:uFillTx/>
              <a:latin typeface="Calibri" panose="020F0502020204030204" pitchFamily="34" charset="0"/>
              <a:ea typeface="字魂107号-萌趣欢乐体"/>
              <a:cs typeface="Calibri" panose="020F0502020204030204" pitchFamily="34" charset="0"/>
            </a:endParaRPr>
          </a:p>
        </p:txBody>
      </p:sp>
      <p:pic>
        <p:nvPicPr>
          <p:cNvPr id="5" name="Picture 2" descr="Cute cartoon thai student namaste greeting in the school uniform. Free Vector">
            <a:extLst>
              <a:ext uri="{FF2B5EF4-FFF2-40B4-BE49-F238E27FC236}">
                <a16:creationId xmlns:a16="http://schemas.microsoft.com/office/drawing/2014/main" id="{D74A54ED-E944-A71E-2594-2307E59E464A}"/>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9809" b="90431" l="3994" r="41853">
                        <a14:foregroundMark x1="39776" y1="39234" x2="39776" y2="39234"/>
                        <a14:foregroundMark x1="32907" y1="43541" x2="32907" y2="43541"/>
                        <a14:foregroundMark x1="41374" y1="41627" x2="41374" y2="41627"/>
                        <a14:foregroundMark x1="27476" y1="90431" x2="27476" y2="90431"/>
                        <a14:foregroundMark x1="31470" y1="68660" x2="31470" y2="68660"/>
                        <a14:foregroundMark x1="31310" y1="66746" x2="31310" y2="66746"/>
                        <a14:foregroundMark x1="32109" y1="65072" x2="32109" y2="65072"/>
                        <a14:foregroundMark x1="32428" y1="66746" x2="32428" y2="66746"/>
                        <a14:foregroundMark x1="33067" y1="67464" x2="33067" y2="67464"/>
                        <a14:foregroundMark x1="33387" y1="72010" x2="33387" y2="72010"/>
                        <a14:foregroundMark x1="41853" y1="54785" x2="41853" y2="54785"/>
                        <a14:backgroundMark x1="22684" y1="65072" x2="22684" y2="65072"/>
                        <a14:backgroundMark x1="22684" y1="64354" x2="22684" y2="64354"/>
                        <a14:backgroundMark x1="23482" y1="65550" x2="23482" y2="65550"/>
                        <a14:backgroundMark x1="23323" y1="64593" x2="23323" y2="64593"/>
                        <a14:backgroundMark x1="32907" y1="64593" x2="32907" y2="64593"/>
                        <a14:backgroundMark x1="32428" y1="64354" x2="32428" y2="64354"/>
                        <a14:backgroundMark x1="32588" y1="65550" x2="32588" y2="65550"/>
                        <a14:backgroundMark x1="32907" y1="66986" x2="32907" y2="66986"/>
                        <a14:backgroundMark x1="33387" y1="68182" x2="33387" y2="68182"/>
                        <a14:backgroundMark x1="33387" y1="68900" x2="33387" y2="68900"/>
                        <a14:backgroundMark x1="33546" y1="69617" x2="33546" y2="69617"/>
                        <a14:backgroundMark x1="35463" y1="70574" x2="36102" y2="70335"/>
                        <a14:backgroundMark x1="32109" y1="72249" x2="33387" y2="71053"/>
                        <a14:backgroundMark x1="33387" y1="72488" x2="33387" y2="72488"/>
                        <a14:backgroundMark x1="33546" y1="72488" x2="33546" y2="72488"/>
                        <a14:backgroundMark x1="33067" y1="67703" x2="33067" y2="67703"/>
                        <a14:backgroundMark x1="33546" y1="72010" x2="33546" y2="72010"/>
                        <a14:backgroundMark x1="33227" y1="66986" x2="33227" y2="66986"/>
                        <a14:backgroundMark x1="22843" y1="66507" x2="22843" y2="66507"/>
                        <a14:backgroundMark x1="23003" y1="66746" x2="23003" y2="66746"/>
                      </a14:backgroundRemoval>
                    </a14:imgEffect>
                  </a14:imgLayer>
                </a14:imgProps>
              </a:ext>
              <a:ext uri="{28A0092B-C50C-407E-A947-70E740481C1C}">
                <a14:useLocalDpi xmlns:a14="http://schemas.microsoft.com/office/drawing/2010/main" val="0"/>
              </a:ext>
            </a:extLst>
          </a:blip>
          <a:srcRect r="56390"/>
          <a:stretch/>
        </p:blipFill>
        <p:spPr bwMode="auto">
          <a:xfrm>
            <a:off x="810950" y="2198806"/>
            <a:ext cx="3053479" cy="467529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Cute cartoon thai student namaste greeting in the school uniform. Free Vector">
            <a:extLst>
              <a:ext uri="{FF2B5EF4-FFF2-40B4-BE49-F238E27FC236}">
                <a16:creationId xmlns:a16="http://schemas.microsoft.com/office/drawing/2014/main" id="{781FF81E-7DCB-2970-26C7-C1560B70F855}"/>
              </a:ext>
            </a:extLst>
          </p:cNvPr>
          <p:cNvPicPr>
            <a:picLocks noChangeAspect="1" noChangeArrowheads="1"/>
          </p:cNvPicPr>
          <p:nvPr/>
        </p:nvPicPr>
        <p:blipFill rotWithShape="1">
          <a:blip r:embed="rId5">
            <a:extLst>
              <a:ext uri="{BEBA8EAE-BF5A-486C-A8C5-ECC9F3942E4B}">
                <a14:imgProps xmlns:a14="http://schemas.microsoft.com/office/drawing/2010/main">
                  <a14:imgLayer r:embed="rId4">
                    <a14:imgEffect>
                      <a14:backgroundRemoval t="9809" b="91627" l="61502" r="95687">
                        <a14:foregroundMark x1="74281" y1="86603" x2="74281" y2="86603"/>
                        <a14:foregroundMark x1="78594" y1="87321" x2="78594" y2="87321"/>
                        <a14:foregroundMark x1="78594" y1="89952" x2="78594" y2="89952"/>
                        <a14:foregroundMark x1="74281" y1="90909" x2="74281" y2="90909"/>
                        <a14:foregroundMark x1="74920" y1="88517" x2="74920" y2="88517"/>
                        <a14:foregroundMark x1="74920" y1="89474" x2="74920" y2="89474"/>
                        <a14:foregroundMark x1="78435" y1="91627" x2="78435" y2="91627"/>
                      </a14:backgroundRemoval>
                    </a14:imgEffect>
                  </a14:imgLayer>
                </a14:imgProps>
              </a:ext>
              <a:ext uri="{28A0092B-C50C-407E-A947-70E740481C1C}">
                <a14:useLocalDpi xmlns:a14="http://schemas.microsoft.com/office/drawing/2010/main" val="0"/>
              </a:ext>
            </a:extLst>
          </a:blip>
          <a:srcRect l="57399"/>
          <a:stretch/>
        </p:blipFill>
        <p:spPr bwMode="auto">
          <a:xfrm>
            <a:off x="8779079" y="2031299"/>
            <a:ext cx="2985874" cy="46801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89790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par>
                                <p:cTn id="11" presetID="16" presetClass="entr" presetSubtype="21"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6000" r="-6000"/>
          </a:stretch>
        </a:blipFill>
        <a:effectLst/>
      </p:bgPr>
    </p:bg>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854B1879-4AB1-43FE-9991-840181CB7313}"/>
              </a:ext>
            </a:extLst>
          </p:cNvPr>
          <p:cNvPicPr>
            <a:picLocks noChangeAspect="1"/>
          </p:cNvPicPr>
          <p:nvPr/>
        </p:nvPicPr>
        <p:blipFill rotWithShape="1">
          <a:blip r:embed="rId4">
            <a:extLst>
              <a:ext uri="{28A0092B-C50C-407E-A947-70E740481C1C}">
                <a14:useLocalDpi xmlns:a14="http://schemas.microsoft.com/office/drawing/2010/main" val="0"/>
              </a:ext>
            </a:extLst>
          </a:blip>
          <a:srcRect l="23044" t="54233" r="20000"/>
          <a:stretch/>
        </p:blipFill>
        <p:spPr>
          <a:xfrm>
            <a:off x="2050675" y="3244494"/>
            <a:ext cx="8438994" cy="3390092"/>
          </a:xfrm>
          <a:prstGeom prst="rect">
            <a:avLst/>
          </a:prstGeom>
        </p:spPr>
      </p:pic>
      <p:sp>
        <p:nvSpPr>
          <p:cNvPr id="2" name="TextBox 1">
            <a:extLst>
              <a:ext uri="{FF2B5EF4-FFF2-40B4-BE49-F238E27FC236}">
                <a16:creationId xmlns:a16="http://schemas.microsoft.com/office/drawing/2014/main" id="{4786F128-1752-6D50-0C73-745860E2DCFE}"/>
              </a:ext>
            </a:extLst>
          </p:cNvPr>
          <p:cNvSpPr txBox="1"/>
          <p:nvPr/>
        </p:nvSpPr>
        <p:spPr>
          <a:xfrm>
            <a:off x="2318659" y="468085"/>
            <a:ext cx="7903027" cy="230832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0" normalizeH="0" baseline="0" noProof="0">
                <a:ln>
                  <a:noFill/>
                </a:ln>
                <a:solidFill>
                  <a:prstClr val="white"/>
                </a:solidFill>
                <a:effectLst/>
                <a:uLnTx/>
                <a:uFillTx/>
                <a:latin typeface="SVN-Poky's" panose="020B0606040200020203" pitchFamily="34" charset="0"/>
                <a:ea typeface="字魂107号-萌趣欢乐体"/>
                <a:cs typeface="+mn-cs"/>
              </a:rPr>
              <a:t>TẠM BIỆT VÀ HẸN GẶP LẠI!</a:t>
            </a:r>
          </a:p>
        </p:txBody>
      </p:sp>
      <p:pic>
        <p:nvPicPr>
          <p:cNvPr id="8" name="图片 10">
            <a:extLst>
              <a:ext uri="{FF2B5EF4-FFF2-40B4-BE49-F238E27FC236}">
                <a16:creationId xmlns:a16="http://schemas.microsoft.com/office/drawing/2014/main" id="{E9B3CFF2-1596-4087-DE6F-512EC0ED911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6095140"/>
          </a:xfrm>
          <a:prstGeom prst="rect">
            <a:avLst/>
          </a:prstGeom>
        </p:spPr>
      </p:pic>
    </p:spTree>
    <p:extLst>
      <p:ext uri="{BB962C8B-B14F-4D97-AF65-F5344CB8AC3E}">
        <p14:creationId xmlns:p14="http://schemas.microsoft.com/office/powerpoint/2010/main" val="13038821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5FEC9C7-F4D1-5A5E-038A-6D02406691AB}"/>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5030" b="76042" l="42615" r="94673">
                        <a14:foregroundMark x1="46005" y1="31845" x2="46005" y2="31845"/>
                        <a14:foregroundMark x1="57022" y1="19345" x2="57022" y2="19345"/>
                        <a14:foregroundMark x1="53753" y1="20536" x2="53753" y2="20536"/>
                        <a14:foregroundMark x1="53753" y1="18452" x2="53753" y2="18452"/>
                        <a14:foregroundMark x1="53995" y1="15030" x2="53995" y2="15030"/>
                        <a14:foregroundMark x1="43462" y1="31548" x2="43462" y2="31548"/>
                        <a14:foregroundMark x1="44431" y1="46577" x2="44431" y2="46577"/>
                        <a14:foregroundMark x1="49031" y1="61905" x2="49031" y2="61905"/>
                        <a14:foregroundMark x1="47215" y1="60714" x2="47215" y2="60714"/>
                        <a14:foregroundMark x1="67433" y1="59077" x2="67433" y2="59077"/>
                        <a14:foregroundMark x1="83535" y1="67262" x2="83535" y2="67262"/>
                        <a14:foregroundMark x1="81961" y1="63393" x2="81961" y2="63393"/>
                        <a14:foregroundMark x1="80387" y1="66667" x2="80387" y2="66667"/>
                        <a14:foregroundMark x1="94431" y1="55655" x2="94431" y2="55655"/>
                        <a14:foregroundMark x1="91768" y1="63244" x2="91768" y2="63244"/>
                        <a14:foregroundMark x1="91525" y1="70536" x2="91525" y2="70536"/>
                        <a14:foregroundMark x1="80024" y1="68750" x2="80024" y2="68750"/>
                        <a14:foregroundMark x1="84625" y1="73810" x2="84625" y2="73810"/>
                        <a14:foregroundMark x1="78571" y1="74107" x2="78571" y2="74107"/>
                        <a14:foregroundMark x1="77845" y1="74405" x2="77845" y2="74405"/>
                        <a14:foregroundMark x1="87893" y1="75595" x2="87893" y2="75595"/>
                        <a14:foregroundMark x1="87530" y1="75744" x2="87530" y2="75744"/>
                        <a14:foregroundMark x1="94673" y1="74702" x2="94673" y2="74702"/>
                        <a14:foregroundMark x1="53995" y1="31250" x2="53995" y2="31250"/>
                        <a14:foregroundMark x1="53874" y1="25000" x2="53874" y2="25000"/>
                        <a14:foregroundMark x1="53874" y1="23661" x2="53874" y2="23661"/>
                        <a14:foregroundMark x1="53874" y1="22321" x2="53874" y2="22321"/>
                        <a14:foregroundMark x1="53632" y1="23363" x2="53632" y2="23363"/>
                        <a14:foregroundMark x1="90557" y1="64137" x2="90557" y2="64137"/>
                        <a14:foregroundMark x1="46126" y1="63244" x2="48184" y2="64137"/>
                        <a14:foregroundMark x1="47094" y1="60268" x2="47094" y2="60268"/>
                        <a14:foregroundMark x1="47255" y1="59821" x2="47821" y2="61607"/>
                        <a14:foregroundMark x1="46973" y1="58929" x2="47255" y2="59821"/>
                        <a14:foregroundMark x1="65375" y1="59524" x2="65375" y2="59524"/>
                        <a14:foregroundMark x1="91041" y1="63690" x2="92131" y2="68601"/>
                        <a14:foregroundMark x1="89952" y1="69048" x2="89952" y2="69048"/>
                        <a14:foregroundMark x1="92615" y1="72470" x2="92615" y2="72470"/>
                        <a14:foregroundMark x1="88983" y1="72619" x2="88983" y2="72619"/>
                        <a14:foregroundMark x1="80266" y1="69494" x2="80266" y2="69494"/>
                        <a14:foregroundMark x1="82324" y1="70833" x2="82324" y2="70833"/>
                        <a14:foregroundMark x1="78208" y1="74256" x2="78208" y2="74256"/>
                        <a14:foregroundMark x1="54843" y1="66369" x2="54843" y2="66369"/>
                        <a14:foregroundMark x1="55569" y1="69048" x2="55569" y2="69048"/>
                        <a14:foregroundMark x1="56053" y1="69494" x2="56053" y2="69494"/>
                        <a14:foregroundMark x1="55932" y1="71875" x2="55932" y2="71875"/>
                        <a14:foregroundMark x1="55932" y1="71429" x2="55932" y2="71429"/>
                        <a14:foregroundMark x1="55932" y1="71429" x2="55932" y2="71429"/>
                        <a14:foregroundMark x1="55690" y1="71280" x2="55690" y2="71280"/>
                        <a14:foregroundMark x1="55690" y1="71577" x2="55690" y2="71577"/>
                        <a14:foregroundMark x1="55690" y1="71577" x2="55690" y2="70982"/>
                        <a14:foregroundMark x1="53874" y1="69643" x2="53874" y2="69643"/>
                        <a14:foregroundMark x1="53874" y1="70982" x2="53874" y2="70982"/>
                        <a14:foregroundMark x1="53874" y1="73363" x2="53874" y2="73363"/>
                        <a14:foregroundMark x1="54237" y1="74405" x2="54237" y2="74405"/>
                        <a14:foregroundMark x1="54237" y1="74405" x2="54237" y2="74405"/>
                        <a14:foregroundMark x1="54116" y1="73661" x2="54116" y2="73661"/>
                        <a14:foregroundMark x1="54116" y1="75298" x2="54116" y2="75298"/>
                        <a14:foregroundMark x1="53995" y1="75744" x2="53995" y2="75744"/>
                        <a14:foregroundMark x1="65254" y1="61756" x2="65254" y2="61756"/>
                        <a14:foregroundMark x1="55932" y1="70536" x2="55811" y2="74256"/>
                        <a14:foregroundMark x1="55690" y1="74702" x2="55932" y2="75298"/>
                        <a14:foregroundMark x1="55932" y1="76042" x2="55932" y2="76042"/>
                        <a14:foregroundMark x1="56295" y1="76042" x2="56295" y2="76042"/>
                        <a14:foregroundMark x1="56538" y1="76042" x2="56538" y2="76042"/>
                        <a14:foregroundMark x1="55569" y1="76042" x2="55569" y2="76042"/>
                        <a14:foregroundMark x1="53995" y1="75744" x2="53995" y2="75744"/>
                        <a14:foregroundMark x1="53753" y1="76042" x2="53753" y2="76042"/>
                        <a14:foregroundMark x1="53269" y1="76042" x2="53269" y2="76042"/>
                        <a14:foregroundMark x1="53753" y1="73810" x2="54116" y2="75446"/>
                        <a14:foregroundMark x1="55569" y1="67411" x2="55569" y2="67411"/>
                        <a14:foregroundMark x1="57385" y1="18452" x2="57385" y2="18452"/>
                        <a14:backgroundMark x1="88136" y1="60565" x2="88136" y2="60565"/>
                        <a14:backgroundMark x1="87409" y1="60268" x2="89467" y2="61458"/>
                        <a14:backgroundMark x1="87530" y1="59524" x2="87530" y2="59524"/>
                        <a14:backgroundMark x1="44431" y1="46577" x2="44431" y2="46577"/>
                        <a14:backgroundMark x1="45763" y1="59821" x2="45763" y2="59821"/>
                        <a14:backgroundMark x1="54431" y1="76153" x2="54358" y2="77679"/>
                        <a14:backgroundMark x1="54751" y1="69494" x2="54704" y2="70475"/>
                        <a14:backgroundMark x1="54772" y1="69048" x2="54751" y2="69494"/>
                        <a14:backgroundMark x1="54843" y1="67560" x2="54772" y2="69048"/>
                      </a14:backgroundRemoval>
                    </a14:imgEffect>
                  </a14:imgLayer>
                </a14:imgProps>
              </a:ext>
              <a:ext uri="{28A0092B-C50C-407E-A947-70E740481C1C}">
                <a14:useLocalDpi xmlns:a14="http://schemas.microsoft.com/office/drawing/2010/main" val="0"/>
              </a:ext>
            </a:extLst>
          </a:blip>
          <a:srcRect l="41277" t="10842" b="20865"/>
          <a:stretch/>
        </p:blipFill>
        <p:spPr>
          <a:xfrm>
            <a:off x="-113102" y="643974"/>
            <a:ext cx="6754858" cy="6391170"/>
          </a:xfrm>
          <a:prstGeom prst="rect">
            <a:avLst/>
          </a:prstGeom>
        </p:spPr>
      </p:pic>
      <p:pic>
        <p:nvPicPr>
          <p:cNvPr id="2052" name="Picture 4" descr="Cartoon carps koi. underwater view. Free Vector">
            <a:extLst>
              <a:ext uri="{FF2B5EF4-FFF2-40B4-BE49-F238E27FC236}">
                <a16:creationId xmlns:a16="http://schemas.microsoft.com/office/drawing/2014/main" id="{0EDF1659-BD3D-46D0-A13C-0793DD0BF6D9}"/>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299" b="98182" l="2556" r="99840">
                        <a14:foregroundMark x1="6390" y1="14026" x2="16613" y2="12208"/>
                        <a14:foregroundMark x1="22843" y1="8052" x2="22843" y2="8052"/>
                        <a14:foregroundMark x1="24920" y1="1818" x2="24920" y2="1818"/>
                        <a14:foregroundMark x1="2556" y1="14286" x2="2556" y2="14286"/>
                        <a14:foregroundMark x1="9105" y1="20260" x2="9105" y2="20260"/>
                        <a14:foregroundMark x1="14058" y1="16364" x2="14058" y2="16364"/>
                        <a14:foregroundMark x1="23482" y1="84156" x2="16613" y2="81818"/>
                        <a14:foregroundMark x1="3674" y1="69610" x2="3674" y2="69610"/>
                        <a14:foregroundMark x1="49681" y1="90390" x2="41214" y2="84156"/>
                        <a14:foregroundMark x1="41214" y1="84156" x2="40575" y2="83117"/>
                        <a14:foregroundMark x1="70927" y1="91429" x2="70927" y2="91429"/>
                        <a14:foregroundMark x1="93610" y1="43117" x2="93610" y2="43117"/>
                        <a14:foregroundMark x1="97284" y1="43377" x2="97284" y2="43377"/>
                        <a14:foregroundMark x1="88658" y1="86753" x2="88658" y2="86753"/>
                        <a14:foregroundMark x1="88658" y1="87792" x2="93450" y2="81818"/>
                        <a14:foregroundMark x1="94012" y1="70260" x2="94249" y2="83117"/>
                        <a14:foregroundMark x1="94249" y1="86494" x2="81649" y2="90261"/>
                        <a14:foregroundMark x1="93770" y1="93247" x2="99840" y2="98182"/>
                        <a14:foregroundMark x1="34505" y1="29870" x2="44409" y2="30649"/>
                        <a14:foregroundMark x1="65655" y1="54026" x2="64537" y2="54026"/>
                        <a14:foregroundMark x1="62620" y1="17403" x2="62620" y2="17403"/>
                        <a14:backgroundMark x1="41534" y1="49610" x2="46326" y2="52987"/>
                        <a14:backgroundMark x1="40895" y1="7013" x2="45367" y2="9870"/>
                        <a14:backgroundMark x1="57827" y1="7273" x2="74121" y2="4675"/>
                        <a14:backgroundMark x1="79712" y1="5974" x2="96326" y2="17143"/>
                        <a14:backgroundMark x1="89936" y1="33247" x2="95847" y2="32987"/>
                        <a14:backgroundMark x1="84185" y1="41039" x2="96805" y2="54545"/>
                        <a14:backgroundMark x1="86741" y1="52468" x2="95847" y2="58442"/>
                        <a14:backgroundMark x1="95847" y1="58442" x2="92492" y2="69091"/>
                        <a14:backgroundMark x1="84824" y1="69870" x2="76358" y2="94286"/>
                        <a14:backgroundMark x1="76358" y1="94286" x2="76358" y2="96623"/>
                        <a14:backgroundMark x1="62780" y1="65974" x2="66933" y2="79221"/>
                        <a14:backgroundMark x1="66933" y1="79221" x2="66933" y2="80000"/>
                        <a14:backgroundMark x1="55112" y1="63636" x2="61022" y2="71169"/>
                        <a14:backgroundMark x1="48243" y1="44156" x2="53514" y2="47792"/>
                        <a14:backgroundMark x1="56230" y1="48312" x2="60543" y2="46753"/>
                        <a14:backgroundMark x1="67093" y1="35325" x2="74760" y2="22597"/>
                        <a14:backgroundMark x1="55272" y1="19481" x2="51278" y2="15844"/>
                        <a14:backgroundMark x1="53994" y1="20519" x2="51278" y2="22338"/>
                        <a14:backgroundMark x1="54792" y1="23636" x2="53514" y2="23636"/>
                        <a14:backgroundMark x1="60703" y1="27013" x2="55591" y2="25455"/>
                        <a14:backgroundMark x1="58946" y1="39221" x2="60703" y2="38182"/>
                        <a14:backgroundMark x1="57348" y1="37143" x2="57348" y2="37143"/>
                        <a14:backgroundMark x1="52556" y1="37143" x2="61502" y2="37922"/>
                      </a14:backgroundRemoval>
                    </a14:imgEffect>
                  </a14:imgLayer>
                </a14:imgProps>
              </a:ext>
              <a:ext uri="{28A0092B-C50C-407E-A947-70E740481C1C}">
                <a14:useLocalDpi xmlns:a14="http://schemas.microsoft.com/office/drawing/2010/main" val="0"/>
              </a:ext>
            </a:extLst>
          </a:blip>
          <a:srcRect/>
          <a:stretch>
            <a:fillRect/>
          </a:stretch>
        </p:blipFill>
        <p:spPr bwMode="auto">
          <a:xfrm>
            <a:off x="9904548" y="5451181"/>
            <a:ext cx="2287452" cy="140681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798CC39A-6817-E867-709B-521712382276}"/>
              </a:ext>
            </a:extLst>
          </p:cNvPr>
          <p:cNvPicPr>
            <a:picLocks noChangeAspect="1"/>
          </p:cNvPicPr>
          <p:nvPr/>
        </p:nvPicPr>
        <p:blipFill>
          <a:blip r:embed="rId7"/>
          <a:stretch>
            <a:fillRect/>
          </a:stretch>
        </p:blipFill>
        <p:spPr>
          <a:xfrm>
            <a:off x="5103790" y="1133762"/>
            <a:ext cx="5620999" cy="2152075"/>
          </a:xfrm>
          <a:prstGeom prst="rect">
            <a:avLst/>
          </a:prstGeom>
        </p:spPr>
      </p:pic>
    </p:spTree>
    <p:extLst>
      <p:ext uri="{BB962C8B-B14F-4D97-AF65-F5344CB8AC3E}">
        <p14:creationId xmlns:p14="http://schemas.microsoft.com/office/powerpoint/2010/main" val="29083771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ext, colorful, decorated&#10;&#10;Description automatically generated">
            <a:extLst>
              <a:ext uri="{FF2B5EF4-FFF2-40B4-BE49-F238E27FC236}">
                <a16:creationId xmlns:a16="http://schemas.microsoft.com/office/drawing/2014/main" id="{4AA092B5-EDB4-4A11-8751-FC28C1C528E6}"/>
              </a:ext>
            </a:extLst>
          </p:cNvPr>
          <p:cNvPicPr>
            <a:picLocks noChangeAspect="1"/>
          </p:cNvPicPr>
          <p:nvPr/>
        </p:nvPicPr>
        <p:blipFill rotWithShape="1">
          <a:blip r:embed="rId2">
            <a:extLst>
              <a:ext uri="{28A0092B-C50C-407E-A947-70E740481C1C}">
                <a14:useLocalDpi xmlns:a14="http://schemas.microsoft.com/office/drawing/2010/main" val="0"/>
              </a:ext>
            </a:extLst>
          </a:blip>
          <a:srcRect l="11846" b="12500"/>
          <a:stretch/>
        </p:blipFill>
        <p:spPr>
          <a:xfrm>
            <a:off x="0" y="0"/>
            <a:ext cx="12192000" cy="6858000"/>
          </a:xfrm>
          <a:prstGeom prst="rect">
            <a:avLst/>
          </a:prstGeom>
        </p:spPr>
      </p:pic>
      <p:sp>
        <p:nvSpPr>
          <p:cNvPr id="5" name="Rectangle: Rounded Corners 4">
            <a:extLst>
              <a:ext uri="{FF2B5EF4-FFF2-40B4-BE49-F238E27FC236}">
                <a16:creationId xmlns:a16="http://schemas.microsoft.com/office/drawing/2014/main" id="{60EB4731-34A2-4C9F-9A6F-818FE5A52A0A}"/>
              </a:ext>
            </a:extLst>
          </p:cNvPr>
          <p:cNvSpPr/>
          <p:nvPr/>
        </p:nvSpPr>
        <p:spPr>
          <a:xfrm>
            <a:off x="428211" y="67919"/>
            <a:ext cx="11114432" cy="2277716"/>
          </a:xfrm>
          <a:custGeom>
            <a:avLst/>
            <a:gdLst>
              <a:gd name="connsiteX0" fmla="*/ 0 w 11114432"/>
              <a:gd name="connsiteY0" fmla="*/ 379627 h 2277716"/>
              <a:gd name="connsiteX1" fmla="*/ 379627 w 11114432"/>
              <a:gd name="connsiteY1" fmla="*/ 0 h 2277716"/>
              <a:gd name="connsiteX2" fmla="*/ 1162018 w 11114432"/>
              <a:gd name="connsiteY2" fmla="*/ 0 h 2277716"/>
              <a:gd name="connsiteX3" fmla="*/ 1944409 w 11114432"/>
              <a:gd name="connsiteY3" fmla="*/ 0 h 2277716"/>
              <a:gd name="connsiteX4" fmla="*/ 2519697 w 11114432"/>
              <a:gd name="connsiteY4" fmla="*/ 0 h 2277716"/>
              <a:gd name="connsiteX5" fmla="*/ 2991433 w 11114432"/>
              <a:gd name="connsiteY5" fmla="*/ 0 h 2277716"/>
              <a:gd name="connsiteX6" fmla="*/ 3256065 w 11114432"/>
              <a:gd name="connsiteY6" fmla="*/ 0 h 2277716"/>
              <a:gd name="connsiteX7" fmla="*/ 3520698 w 11114432"/>
              <a:gd name="connsiteY7" fmla="*/ 0 h 2277716"/>
              <a:gd name="connsiteX8" fmla="*/ 3888882 w 11114432"/>
              <a:gd name="connsiteY8" fmla="*/ 0 h 2277716"/>
              <a:gd name="connsiteX9" fmla="*/ 4153514 w 11114432"/>
              <a:gd name="connsiteY9" fmla="*/ 0 h 2277716"/>
              <a:gd name="connsiteX10" fmla="*/ 4832354 w 11114432"/>
              <a:gd name="connsiteY10" fmla="*/ 0 h 2277716"/>
              <a:gd name="connsiteX11" fmla="*/ 5200538 w 11114432"/>
              <a:gd name="connsiteY11" fmla="*/ 0 h 2277716"/>
              <a:gd name="connsiteX12" fmla="*/ 5982929 w 11114432"/>
              <a:gd name="connsiteY12" fmla="*/ 0 h 2277716"/>
              <a:gd name="connsiteX13" fmla="*/ 6351113 w 11114432"/>
              <a:gd name="connsiteY13" fmla="*/ 0 h 2277716"/>
              <a:gd name="connsiteX14" fmla="*/ 6719297 w 11114432"/>
              <a:gd name="connsiteY14" fmla="*/ 0 h 2277716"/>
              <a:gd name="connsiteX15" fmla="*/ 6983929 w 11114432"/>
              <a:gd name="connsiteY15" fmla="*/ 0 h 2277716"/>
              <a:gd name="connsiteX16" fmla="*/ 7455665 w 11114432"/>
              <a:gd name="connsiteY16" fmla="*/ 0 h 2277716"/>
              <a:gd name="connsiteX17" fmla="*/ 7927401 w 11114432"/>
              <a:gd name="connsiteY17" fmla="*/ 0 h 2277716"/>
              <a:gd name="connsiteX18" fmla="*/ 8399137 w 11114432"/>
              <a:gd name="connsiteY18" fmla="*/ 0 h 2277716"/>
              <a:gd name="connsiteX19" fmla="*/ 9077977 w 11114432"/>
              <a:gd name="connsiteY19" fmla="*/ 0 h 2277716"/>
              <a:gd name="connsiteX20" fmla="*/ 9446161 w 11114432"/>
              <a:gd name="connsiteY20" fmla="*/ 0 h 2277716"/>
              <a:gd name="connsiteX21" fmla="*/ 10021448 w 11114432"/>
              <a:gd name="connsiteY21" fmla="*/ 0 h 2277716"/>
              <a:gd name="connsiteX22" fmla="*/ 10734805 w 11114432"/>
              <a:gd name="connsiteY22" fmla="*/ 0 h 2277716"/>
              <a:gd name="connsiteX23" fmla="*/ 11114432 w 11114432"/>
              <a:gd name="connsiteY23" fmla="*/ 379627 h 2277716"/>
              <a:gd name="connsiteX24" fmla="*/ 11114432 w 11114432"/>
              <a:gd name="connsiteY24" fmla="*/ 885781 h 2277716"/>
              <a:gd name="connsiteX25" fmla="*/ 11114432 w 11114432"/>
              <a:gd name="connsiteY25" fmla="*/ 1361566 h 2277716"/>
              <a:gd name="connsiteX26" fmla="*/ 11114432 w 11114432"/>
              <a:gd name="connsiteY26" fmla="*/ 1898089 h 2277716"/>
              <a:gd name="connsiteX27" fmla="*/ 10734805 w 11114432"/>
              <a:gd name="connsiteY27" fmla="*/ 2277716 h 2277716"/>
              <a:gd name="connsiteX28" fmla="*/ 10366621 w 11114432"/>
              <a:gd name="connsiteY28" fmla="*/ 2277716 h 2277716"/>
              <a:gd name="connsiteX29" fmla="*/ 9998437 w 11114432"/>
              <a:gd name="connsiteY29" fmla="*/ 2277716 h 2277716"/>
              <a:gd name="connsiteX30" fmla="*/ 9423149 w 11114432"/>
              <a:gd name="connsiteY30" fmla="*/ 2277716 h 2277716"/>
              <a:gd name="connsiteX31" fmla="*/ 8847861 w 11114432"/>
              <a:gd name="connsiteY31" fmla="*/ 2277716 h 2277716"/>
              <a:gd name="connsiteX32" fmla="*/ 8065470 w 11114432"/>
              <a:gd name="connsiteY32" fmla="*/ 2277716 h 2277716"/>
              <a:gd name="connsiteX33" fmla="*/ 7490183 w 11114432"/>
              <a:gd name="connsiteY33" fmla="*/ 2277716 h 2277716"/>
              <a:gd name="connsiteX34" fmla="*/ 6914895 w 11114432"/>
              <a:gd name="connsiteY34" fmla="*/ 2277716 h 2277716"/>
              <a:gd name="connsiteX35" fmla="*/ 6132504 w 11114432"/>
              <a:gd name="connsiteY35" fmla="*/ 2277716 h 2277716"/>
              <a:gd name="connsiteX36" fmla="*/ 5557216 w 11114432"/>
              <a:gd name="connsiteY36" fmla="*/ 2277716 h 2277716"/>
              <a:gd name="connsiteX37" fmla="*/ 5085480 w 11114432"/>
              <a:gd name="connsiteY37" fmla="*/ 2277716 h 2277716"/>
              <a:gd name="connsiteX38" fmla="*/ 4820848 w 11114432"/>
              <a:gd name="connsiteY38" fmla="*/ 2277716 h 2277716"/>
              <a:gd name="connsiteX39" fmla="*/ 4038457 w 11114432"/>
              <a:gd name="connsiteY39" fmla="*/ 2277716 h 2277716"/>
              <a:gd name="connsiteX40" fmla="*/ 3773824 w 11114432"/>
              <a:gd name="connsiteY40" fmla="*/ 2277716 h 2277716"/>
              <a:gd name="connsiteX41" fmla="*/ 3094985 w 11114432"/>
              <a:gd name="connsiteY41" fmla="*/ 2277716 h 2277716"/>
              <a:gd name="connsiteX42" fmla="*/ 2623249 w 11114432"/>
              <a:gd name="connsiteY42" fmla="*/ 2277716 h 2277716"/>
              <a:gd name="connsiteX43" fmla="*/ 2255065 w 11114432"/>
              <a:gd name="connsiteY43" fmla="*/ 2277716 h 2277716"/>
              <a:gd name="connsiteX44" fmla="*/ 1783329 w 11114432"/>
              <a:gd name="connsiteY44" fmla="*/ 2277716 h 2277716"/>
              <a:gd name="connsiteX45" fmla="*/ 1104489 w 11114432"/>
              <a:gd name="connsiteY45" fmla="*/ 2277716 h 2277716"/>
              <a:gd name="connsiteX46" fmla="*/ 379627 w 11114432"/>
              <a:gd name="connsiteY46" fmla="*/ 2277716 h 2277716"/>
              <a:gd name="connsiteX47" fmla="*/ 0 w 11114432"/>
              <a:gd name="connsiteY47" fmla="*/ 1898089 h 2277716"/>
              <a:gd name="connsiteX48" fmla="*/ 0 w 11114432"/>
              <a:gd name="connsiteY48" fmla="*/ 1391935 h 2277716"/>
              <a:gd name="connsiteX49" fmla="*/ 0 w 11114432"/>
              <a:gd name="connsiteY49" fmla="*/ 916150 h 2277716"/>
              <a:gd name="connsiteX50" fmla="*/ 0 w 11114432"/>
              <a:gd name="connsiteY50" fmla="*/ 379627 h 2277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1114432" h="2277716" fill="none" extrusionOk="0">
                <a:moveTo>
                  <a:pt x="0" y="379627"/>
                </a:moveTo>
                <a:cubicBezTo>
                  <a:pt x="-28196" y="149520"/>
                  <a:pt x="163490" y="10679"/>
                  <a:pt x="379627" y="0"/>
                </a:cubicBezTo>
                <a:cubicBezTo>
                  <a:pt x="691259" y="-68046"/>
                  <a:pt x="942394" y="12673"/>
                  <a:pt x="1162018" y="0"/>
                </a:cubicBezTo>
                <a:cubicBezTo>
                  <a:pt x="1381642" y="-12673"/>
                  <a:pt x="1738090" y="28214"/>
                  <a:pt x="1944409" y="0"/>
                </a:cubicBezTo>
                <a:cubicBezTo>
                  <a:pt x="2150728" y="-28214"/>
                  <a:pt x="2401542" y="12063"/>
                  <a:pt x="2519697" y="0"/>
                </a:cubicBezTo>
                <a:cubicBezTo>
                  <a:pt x="2637852" y="-12063"/>
                  <a:pt x="2809602" y="38888"/>
                  <a:pt x="2991433" y="0"/>
                </a:cubicBezTo>
                <a:cubicBezTo>
                  <a:pt x="3173264" y="-38888"/>
                  <a:pt x="3177332" y="3813"/>
                  <a:pt x="3256065" y="0"/>
                </a:cubicBezTo>
                <a:cubicBezTo>
                  <a:pt x="3334798" y="-3813"/>
                  <a:pt x="3391478" y="26344"/>
                  <a:pt x="3520698" y="0"/>
                </a:cubicBezTo>
                <a:cubicBezTo>
                  <a:pt x="3649918" y="-26344"/>
                  <a:pt x="3720418" y="26740"/>
                  <a:pt x="3888882" y="0"/>
                </a:cubicBezTo>
                <a:cubicBezTo>
                  <a:pt x="4057346" y="-26740"/>
                  <a:pt x="4054750" y="26768"/>
                  <a:pt x="4153514" y="0"/>
                </a:cubicBezTo>
                <a:cubicBezTo>
                  <a:pt x="4252278" y="-26768"/>
                  <a:pt x="4572308" y="43651"/>
                  <a:pt x="4832354" y="0"/>
                </a:cubicBezTo>
                <a:cubicBezTo>
                  <a:pt x="5092400" y="-43651"/>
                  <a:pt x="5033137" y="2657"/>
                  <a:pt x="5200538" y="0"/>
                </a:cubicBezTo>
                <a:cubicBezTo>
                  <a:pt x="5367939" y="-2657"/>
                  <a:pt x="5732194" y="12149"/>
                  <a:pt x="5982929" y="0"/>
                </a:cubicBezTo>
                <a:cubicBezTo>
                  <a:pt x="6233664" y="-12149"/>
                  <a:pt x="6209815" y="44161"/>
                  <a:pt x="6351113" y="0"/>
                </a:cubicBezTo>
                <a:cubicBezTo>
                  <a:pt x="6492411" y="-44161"/>
                  <a:pt x="6543296" y="4258"/>
                  <a:pt x="6719297" y="0"/>
                </a:cubicBezTo>
                <a:cubicBezTo>
                  <a:pt x="6895298" y="-4258"/>
                  <a:pt x="6916948" y="21370"/>
                  <a:pt x="6983929" y="0"/>
                </a:cubicBezTo>
                <a:cubicBezTo>
                  <a:pt x="7050910" y="-21370"/>
                  <a:pt x="7279415" y="34543"/>
                  <a:pt x="7455665" y="0"/>
                </a:cubicBezTo>
                <a:cubicBezTo>
                  <a:pt x="7631915" y="-34543"/>
                  <a:pt x="7744142" y="32071"/>
                  <a:pt x="7927401" y="0"/>
                </a:cubicBezTo>
                <a:cubicBezTo>
                  <a:pt x="8110660" y="-32071"/>
                  <a:pt x="8294645" y="4739"/>
                  <a:pt x="8399137" y="0"/>
                </a:cubicBezTo>
                <a:cubicBezTo>
                  <a:pt x="8503629" y="-4739"/>
                  <a:pt x="8934531" y="62190"/>
                  <a:pt x="9077977" y="0"/>
                </a:cubicBezTo>
                <a:cubicBezTo>
                  <a:pt x="9221423" y="-62190"/>
                  <a:pt x="9301157" y="23593"/>
                  <a:pt x="9446161" y="0"/>
                </a:cubicBezTo>
                <a:cubicBezTo>
                  <a:pt x="9591165" y="-23593"/>
                  <a:pt x="9850089" y="47139"/>
                  <a:pt x="10021448" y="0"/>
                </a:cubicBezTo>
                <a:cubicBezTo>
                  <a:pt x="10192807" y="-47139"/>
                  <a:pt x="10403781" y="1786"/>
                  <a:pt x="10734805" y="0"/>
                </a:cubicBezTo>
                <a:cubicBezTo>
                  <a:pt x="10902697" y="-35267"/>
                  <a:pt x="11114158" y="163271"/>
                  <a:pt x="11114432" y="379627"/>
                </a:cubicBezTo>
                <a:cubicBezTo>
                  <a:pt x="11164347" y="550206"/>
                  <a:pt x="11092016" y="694044"/>
                  <a:pt x="11114432" y="885781"/>
                </a:cubicBezTo>
                <a:cubicBezTo>
                  <a:pt x="11136848" y="1077518"/>
                  <a:pt x="11105589" y="1236471"/>
                  <a:pt x="11114432" y="1361566"/>
                </a:cubicBezTo>
                <a:cubicBezTo>
                  <a:pt x="11123275" y="1486662"/>
                  <a:pt x="11058882" y="1728409"/>
                  <a:pt x="11114432" y="1898089"/>
                </a:cubicBezTo>
                <a:cubicBezTo>
                  <a:pt x="11099472" y="2113994"/>
                  <a:pt x="10942550" y="2292187"/>
                  <a:pt x="10734805" y="2277716"/>
                </a:cubicBezTo>
                <a:cubicBezTo>
                  <a:pt x="10562853" y="2312908"/>
                  <a:pt x="10539213" y="2267288"/>
                  <a:pt x="10366621" y="2277716"/>
                </a:cubicBezTo>
                <a:cubicBezTo>
                  <a:pt x="10194029" y="2288144"/>
                  <a:pt x="10093254" y="2261845"/>
                  <a:pt x="9998437" y="2277716"/>
                </a:cubicBezTo>
                <a:cubicBezTo>
                  <a:pt x="9903620" y="2293587"/>
                  <a:pt x="9678082" y="2264174"/>
                  <a:pt x="9423149" y="2277716"/>
                </a:cubicBezTo>
                <a:cubicBezTo>
                  <a:pt x="9168216" y="2291258"/>
                  <a:pt x="9051950" y="2271274"/>
                  <a:pt x="8847861" y="2277716"/>
                </a:cubicBezTo>
                <a:cubicBezTo>
                  <a:pt x="8643772" y="2284158"/>
                  <a:pt x="8311293" y="2226609"/>
                  <a:pt x="8065470" y="2277716"/>
                </a:cubicBezTo>
                <a:cubicBezTo>
                  <a:pt x="7819647" y="2328823"/>
                  <a:pt x="7744560" y="2213756"/>
                  <a:pt x="7490183" y="2277716"/>
                </a:cubicBezTo>
                <a:cubicBezTo>
                  <a:pt x="7235806" y="2341676"/>
                  <a:pt x="7069185" y="2234136"/>
                  <a:pt x="6914895" y="2277716"/>
                </a:cubicBezTo>
                <a:cubicBezTo>
                  <a:pt x="6760605" y="2321296"/>
                  <a:pt x="6432215" y="2238076"/>
                  <a:pt x="6132504" y="2277716"/>
                </a:cubicBezTo>
                <a:cubicBezTo>
                  <a:pt x="5832793" y="2317356"/>
                  <a:pt x="5714591" y="2274190"/>
                  <a:pt x="5557216" y="2277716"/>
                </a:cubicBezTo>
                <a:cubicBezTo>
                  <a:pt x="5399841" y="2281242"/>
                  <a:pt x="5183516" y="2263438"/>
                  <a:pt x="5085480" y="2277716"/>
                </a:cubicBezTo>
                <a:cubicBezTo>
                  <a:pt x="4987444" y="2291994"/>
                  <a:pt x="4947055" y="2273146"/>
                  <a:pt x="4820848" y="2277716"/>
                </a:cubicBezTo>
                <a:cubicBezTo>
                  <a:pt x="4694641" y="2282286"/>
                  <a:pt x="4340838" y="2262805"/>
                  <a:pt x="4038457" y="2277716"/>
                </a:cubicBezTo>
                <a:cubicBezTo>
                  <a:pt x="3736076" y="2292627"/>
                  <a:pt x="3835403" y="2254059"/>
                  <a:pt x="3773824" y="2277716"/>
                </a:cubicBezTo>
                <a:cubicBezTo>
                  <a:pt x="3712245" y="2301373"/>
                  <a:pt x="3362692" y="2197274"/>
                  <a:pt x="3094985" y="2277716"/>
                </a:cubicBezTo>
                <a:cubicBezTo>
                  <a:pt x="2827278" y="2358158"/>
                  <a:pt x="2843597" y="2248757"/>
                  <a:pt x="2623249" y="2277716"/>
                </a:cubicBezTo>
                <a:cubicBezTo>
                  <a:pt x="2402901" y="2306675"/>
                  <a:pt x="2428989" y="2248235"/>
                  <a:pt x="2255065" y="2277716"/>
                </a:cubicBezTo>
                <a:cubicBezTo>
                  <a:pt x="2081141" y="2307197"/>
                  <a:pt x="1974930" y="2248918"/>
                  <a:pt x="1783329" y="2277716"/>
                </a:cubicBezTo>
                <a:cubicBezTo>
                  <a:pt x="1591728" y="2306514"/>
                  <a:pt x="1355991" y="2236918"/>
                  <a:pt x="1104489" y="2277716"/>
                </a:cubicBezTo>
                <a:cubicBezTo>
                  <a:pt x="852987" y="2318514"/>
                  <a:pt x="720845" y="2233473"/>
                  <a:pt x="379627" y="2277716"/>
                </a:cubicBezTo>
                <a:cubicBezTo>
                  <a:pt x="186117" y="2261798"/>
                  <a:pt x="-27222" y="2143199"/>
                  <a:pt x="0" y="1898089"/>
                </a:cubicBezTo>
                <a:cubicBezTo>
                  <a:pt x="-21763" y="1793360"/>
                  <a:pt x="40049" y="1546195"/>
                  <a:pt x="0" y="1391935"/>
                </a:cubicBezTo>
                <a:cubicBezTo>
                  <a:pt x="-40049" y="1237675"/>
                  <a:pt x="35548" y="1045418"/>
                  <a:pt x="0" y="916150"/>
                </a:cubicBezTo>
                <a:cubicBezTo>
                  <a:pt x="-35548" y="786883"/>
                  <a:pt x="45973" y="607418"/>
                  <a:pt x="0" y="379627"/>
                </a:cubicBezTo>
                <a:close/>
              </a:path>
              <a:path w="11114432" h="2277716" stroke="0" extrusionOk="0">
                <a:moveTo>
                  <a:pt x="0" y="379627"/>
                </a:moveTo>
                <a:cubicBezTo>
                  <a:pt x="-5388" y="138136"/>
                  <a:pt x="149450" y="-44187"/>
                  <a:pt x="379627" y="0"/>
                </a:cubicBezTo>
                <a:cubicBezTo>
                  <a:pt x="489420" y="-28233"/>
                  <a:pt x="563503" y="14029"/>
                  <a:pt x="644259" y="0"/>
                </a:cubicBezTo>
                <a:cubicBezTo>
                  <a:pt x="725015" y="-14029"/>
                  <a:pt x="965724" y="772"/>
                  <a:pt x="1219547" y="0"/>
                </a:cubicBezTo>
                <a:cubicBezTo>
                  <a:pt x="1473370" y="-772"/>
                  <a:pt x="1423541" y="7091"/>
                  <a:pt x="1484179" y="0"/>
                </a:cubicBezTo>
                <a:cubicBezTo>
                  <a:pt x="1544817" y="-7091"/>
                  <a:pt x="1835994" y="43976"/>
                  <a:pt x="2163019" y="0"/>
                </a:cubicBezTo>
                <a:cubicBezTo>
                  <a:pt x="2490044" y="-43976"/>
                  <a:pt x="2426897" y="42965"/>
                  <a:pt x="2531203" y="0"/>
                </a:cubicBezTo>
                <a:cubicBezTo>
                  <a:pt x="2635509" y="-42965"/>
                  <a:pt x="2734744" y="6583"/>
                  <a:pt x="2795835" y="0"/>
                </a:cubicBezTo>
                <a:cubicBezTo>
                  <a:pt x="2856926" y="-6583"/>
                  <a:pt x="2994690" y="22766"/>
                  <a:pt x="3060468" y="0"/>
                </a:cubicBezTo>
                <a:cubicBezTo>
                  <a:pt x="3126246" y="-22766"/>
                  <a:pt x="3393714" y="63313"/>
                  <a:pt x="3635755" y="0"/>
                </a:cubicBezTo>
                <a:cubicBezTo>
                  <a:pt x="3877796" y="-63313"/>
                  <a:pt x="3925549" y="29076"/>
                  <a:pt x="4003939" y="0"/>
                </a:cubicBezTo>
                <a:cubicBezTo>
                  <a:pt x="4082329" y="-29076"/>
                  <a:pt x="4163412" y="12252"/>
                  <a:pt x="4268572" y="0"/>
                </a:cubicBezTo>
                <a:cubicBezTo>
                  <a:pt x="4373732" y="-12252"/>
                  <a:pt x="4870487" y="24182"/>
                  <a:pt x="5050963" y="0"/>
                </a:cubicBezTo>
                <a:cubicBezTo>
                  <a:pt x="5231439" y="-24182"/>
                  <a:pt x="5590332" y="27725"/>
                  <a:pt x="5729802" y="0"/>
                </a:cubicBezTo>
                <a:cubicBezTo>
                  <a:pt x="5869272" y="-27725"/>
                  <a:pt x="5921216" y="26132"/>
                  <a:pt x="6097986" y="0"/>
                </a:cubicBezTo>
                <a:cubicBezTo>
                  <a:pt x="6274756" y="-26132"/>
                  <a:pt x="6481608" y="24130"/>
                  <a:pt x="6673274" y="0"/>
                </a:cubicBezTo>
                <a:cubicBezTo>
                  <a:pt x="6864940" y="-24130"/>
                  <a:pt x="6856500" y="26730"/>
                  <a:pt x="6937906" y="0"/>
                </a:cubicBezTo>
                <a:cubicBezTo>
                  <a:pt x="7019312" y="-26730"/>
                  <a:pt x="7296398" y="11820"/>
                  <a:pt x="7409642" y="0"/>
                </a:cubicBezTo>
                <a:cubicBezTo>
                  <a:pt x="7522886" y="-11820"/>
                  <a:pt x="7615930" y="18930"/>
                  <a:pt x="7674275" y="0"/>
                </a:cubicBezTo>
                <a:cubicBezTo>
                  <a:pt x="7732620" y="-18930"/>
                  <a:pt x="7859013" y="21540"/>
                  <a:pt x="7938907" y="0"/>
                </a:cubicBezTo>
                <a:cubicBezTo>
                  <a:pt x="8018801" y="-21540"/>
                  <a:pt x="8271847" y="30839"/>
                  <a:pt x="8410643" y="0"/>
                </a:cubicBezTo>
                <a:cubicBezTo>
                  <a:pt x="8549439" y="-30839"/>
                  <a:pt x="8776831" y="107"/>
                  <a:pt x="8985930" y="0"/>
                </a:cubicBezTo>
                <a:cubicBezTo>
                  <a:pt x="9195029" y="-107"/>
                  <a:pt x="9378741" y="37294"/>
                  <a:pt x="9561218" y="0"/>
                </a:cubicBezTo>
                <a:cubicBezTo>
                  <a:pt x="9743695" y="-37294"/>
                  <a:pt x="10485894" y="35640"/>
                  <a:pt x="10734805" y="0"/>
                </a:cubicBezTo>
                <a:cubicBezTo>
                  <a:pt x="10909283" y="6199"/>
                  <a:pt x="11118154" y="158967"/>
                  <a:pt x="11114432" y="379627"/>
                </a:cubicBezTo>
                <a:cubicBezTo>
                  <a:pt x="11119942" y="549934"/>
                  <a:pt x="11069160" y="783528"/>
                  <a:pt x="11114432" y="900966"/>
                </a:cubicBezTo>
                <a:cubicBezTo>
                  <a:pt x="11159704" y="1018404"/>
                  <a:pt x="11105277" y="1216263"/>
                  <a:pt x="11114432" y="1391935"/>
                </a:cubicBezTo>
                <a:cubicBezTo>
                  <a:pt x="11123587" y="1567607"/>
                  <a:pt x="11108402" y="1707379"/>
                  <a:pt x="11114432" y="1898089"/>
                </a:cubicBezTo>
                <a:cubicBezTo>
                  <a:pt x="11102889" y="2110613"/>
                  <a:pt x="10929665" y="2325346"/>
                  <a:pt x="10734805" y="2277716"/>
                </a:cubicBezTo>
                <a:cubicBezTo>
                  <a:pt x="10567568" y="2320088"/>
                  <a:pt x="10451519" y="2258048"/>
                  <a:pt x="10263069" y="2277716"/>
                </a:cubicBezTo>
                <a:cubicBezTo>
                  <a:pt x="10074619" y="2297384"/>
                  <a:pt x="9806288" y="2258281"/>
                  <a:pt x="9687781" y="2277716"/>
                </a:cubicBezTo>
                <a:cubicBezTo>
                  <a:pt x="9569274" y="2297151"/>
                  <a:pt x="9415376" y="2250229"/>
                  <a:pt x="9319597" y="2277716"/>
                </a:cubicBezTo>
                <a:cubicBezTo>
                  <a:pt x="9223818" y="2305203"/>
                  <a:pt x="9183715" y="2255537"/>
                  <a:pt x="9054965" y="2277716"/>
                </a:cubicBezTo>
                <a:cubicBezTo>
                  <a:pt x="8926215" y="2299895"/>
                  <a:pt x="8636397" y="2267204"/>
                  <a:pt x="8272574" y="2277716"/>
                </a:cubicBezTo>
                <a:cubicBezTo>
                  <a:pt x="7908751" y="2288228"/>
                  <a:pt x="7732423" y="2213894"/>
                  <a:pt x="7593734" y="2277716"/>
                </a:cubicBezTo>
                <a:cubicBezTo>
                  <a:pt x="7455045" y="2341538"/>
                  <a:pt x="7251162" y="2263642"/>
                  <a:pt x="7121998" y="2277716"/>
                </a:cubicBezTo>
                <a:cubicBezTo>
                  <a:pt x="6992834" y="2291790"/>
                  <a:pt x="6759835" y="2263224"/>
                  <a:pt x="6650263" y="2277716"/>
                </a:cubicBezTo>
                <a:cubicBezTo>
                  <a:pt x="6540691" y="2292208"/>
                  <a:pt x="6386847" y="2257572"/>
                  <a:pt x="6282078" y="2277716"/>
                </a:cubicBezTo>
                <a:cubicBezTo>
                  <a:pt x="6177310" y="2297860"/>
                  <a:pt x="5752819" y="2245108"/>
                  <a:pt x="5603239" y="2277716"/>
                </a:cubicBezTo>
                <a:cubicBezTo>
                  <a:pt x="5453659" y="2310324"/>
                  <a:pt x="5178982" y="2231826"/>
                  <a:pt x="5027951" y="2277716"/>
                </a:cubicBezTo>
                <a:cubicBezTo>
                  <a:pt x="4876920" y="2323606"/>
                  <a:pt x="4686975" y="2227279"/>
                  <a:pt x="4556215" y="2277716"/>
                </a:cubicBezTo>
                <a:cubicBezTo>
                  <a:pt x="4425455" y="2328153"/>
                  <a:pt x="4316966" y="2241963"/>
                  <a:pt x="4084480" y="2277716"/>
                </a:cubicBezTo>
                <a:cubicBezTo>
                  <a:pt x="3851995" y="2313469"/>
                  <a:pt x="3698294" y="2257081"/>
                  <a:pt x="3405640" y="2277716"/>
                </a:cubicBezTo>
                <a:cubicBezTo>
                  <a:pt x="3112986" y="2298351"/>
                  <a:pt x="2864290" y="2210403"/>
                  <a:pt x="2623249" y="2277716"/>
                </a:cubicBezTo>
                <a:cubicBezTo>
                  <a:pt x="2382208" y="2345029"/>
                  <a:pt x="2350828" y="2273929"/>
                  <a:pt x="2151513" y="2277716"/>
                </a:cubicBezTo>
                <a:cubicBezTo>
                  <a:pt x="1952198" y="2281503"/>
                  <a:pt x="1731237" y="2246225"/>
                  <a:pt x="1472674" y="2277716"/>
                </a:cubicBezTo>
                <a:cubicBezTo>
                  <a:pt x="1214111" y="2309207"/>
                  <a:pt x="776622" y="2276247"/>
                  <a:pt x="379627" y="2277716"/>
                </a:cubicBezTo>
                <a:cubicBezTo>
                  <a:pt x="163843" y="2219402"/>
                  <a:pt x="23357" y="2072213"/>
                  <a:pt x="0" y="1898089"/>
                </a:cubicBezTo>
                <a:cubicBezTo>
                  <a:pt x="-11937" y="1766008"/>
                  <a:pt x="20659" y="1620352"/>
                  <a:pt x="0" y="1391935"/>
                </a:cubicBezTo>
                <a:cubicBezTo>
                  <a:pt x="-20659" y="1163518"/>
                  <a:pt x="51558" y="1128199"/>
                  <a:pt x="0" y="900966"/>
                </a:cubicBezTo>
                <a:cubicBezTo>
                  <a:pt x="-51558" y="673733"/>
                  <a:pt x="39799" y="562758"/>
                  <a:pt x="0" y="379627"/>
                </a:cubicBezTo>
                <a:close/>
              </a:path>
            </a:pathLst>
          </a:custGeom>
          <a:solidFill>
            <a:schemeClr val="bg1">
              <a:alpha val="85000"/>
            </a:schemeClr>
          </a:solidFill>
          <a:ln>
            <a:extLst>
              <a:ext uri="{C807C97D-BFC1-408E-A445-0C87EB9F89A2}">
                <ask:lineSketchStyleProps xmlns:ask="http://schemas.microsoft.com/office/drawing/2018/sketchyshapes" sd="1527365312">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Hoạt</a:t>
            </a:r>
            <a:r>
              <a:rPr kumimoji="0" lang="en-US" sz="44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động</a:t>
            </a:r>
            <a:r>
              <a:rPr kumimoji="0" lang="en-US" sz="44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1: </a:t>
            </a:r>
            <a:r>
              <a:rPr kumimoji="0" lang="vi-VN" sz="44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Lập kế hoạch chăm sóc, bảo vệ cảnh quan thiên nhiên ở địa phương.</a:t>
            </a:r>
            <a:endParaRPr kumimoji="0" lang="en-US" sz="44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538771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A97831D-AE7B-CF63-9E32-E0118D9CED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072"/>
            <a:ext cx="12192000" cy="6858000"/>
          </a:xfrm>
          <a:prstGeom prst="rect">
            <a:avLst/>
          </a:prstGeom>
        </p:spPr>
      </p:pic>
      <p:sp>
        <p:nvSpPr>
          <p:cNvPr id="11" name="Rectangle: Rounded Corners 4">
            <a:extLst>
              <a:ext uri="{FF2B5EF4-FFF2-40B4-BE49-F238E27FC236}">
                <a16:creationId xmlns:a16="http://schemas.microsoft.com/office/drawing/2014/main" id="{562FB66C-E79E-79FD-597B-297A5B3EED3F}"/>
              </a:ext>
            </a:extLst>
          </p:cNvPr>
          <p:cNvSpPr/>
          <p:nvPr/>
        </p:nvSpPr>
        <p:spPr>
          <a:xfrm>
            <a:off x="264748" y="252587"/>
            <a:ext cx="11662504" cy="6410971"/>
          </a:xfrm>
          <a:custGeom>
            <a:avLst/>
            <a:gdLst>
              <a:gd name="connsiteX0" fmla="*/ 0 w 11662504"/>
              <a:gd name="connsiteY0" fmla="*/ 1065183 h 6390968"/>
              <a:gd name="connsiteX1" fmla="*/ 1065183 w 11662504"/>
              <a:gd name="connsiteY1" fmla="*/ 0 h 6390968"/>
              <a:gd name="connsiteX2" fmla="*/ 1851584 w 11662504"/>
              <a:gd name="connsiteY2" fmla="*/ 0 h 6390968"/>
              <a:gd name="connsiteX3" fmla="*/ 2256700 w 11662504"/>
              <a:gd name="connsiteY3" fmla="*/ 0 h 6390968"/>
              <a:gd name="connsiteX4" fmla="*/ 2566495 w 11662504"/>
              <a:gd name="connsiteY4" fmla="*/ 0 h 6390968"/>
              <a:gd name="connsiteX5" fmla="*/ 3257575 w 11662504"/>
              <a:gd name="connsiteY5" fmla="*/ 0 h 6390968"/>
              <a:gd name="connsiteX6" fmla="*/ 3662691 w 11662504"/>
              <a:gd name="connsiteY6" fmla="*/ 0 h 6390968"/>
              <a:gd name="connsiteX7" fmla="*/ 4449092 w 11662504"/>
              <a:gd name="connsiteY7" fmla="*/ 0 h 6390968"/>
              <a:gd name="connsiteX8" fmla="*/ 4854208 w 11662504"/>
              <a:gd name="connsiteY8" fmla="*/ 0 h 6390968"/>
              <a:gd name="connsiteX9" fmla="*/ 5259324 w 11662504"/>
              <a:gd name="connsiteY9" fmla="*/ 0 h 6390968"/>
              <a:gd name="connsiteX10" fmla="*/ 5569118 w 11662504"/>
              <a:gd name="connsiteY10" fmla="*/ 0 h 6390968"/>
              <a:gd name="connsiteX11" fmla="*/ 6069555 w 11662504"/>
              <a:gd name="connsiteY11" fmla="*/ 0 h 6390968"/>
              <a:gd name="connsiteX12" fmla="*/ 6569993 w 11662504"/>
              <a:gd name="connsiteY12" fmla="*/ 0 h 6390968"/>
              <a:gd name="connsiteX13" fmla="*/ 7070430 w 11662504"/>
              <a:gd name="connsiteY13" fmla="*/ 0 h 6390968"/>
              <a:gd name="connsiteX14" fmla="*/ 7761510 w 11662504"/>
              <a:gd name="connsiteY14" fmla="*/ 0 h 6390968"/>
              <a:gd name="connsiteX15" fmla="*/ 8166626 w 11662504"/>
              <a:gd name="connsiteY15" fmla="*/ 0 h 6390968"/>
              <a:gd name="connsiteX16" fmla="*/ 8762384 w 11662504"/>
              <a:gd name="connsiteY16" fmla="*/ 0 h 6390968"/>
              <a:gd name="connsiteX17" fmla="*/ 9167500 w 11662504"/>
              <a:gd name="connsiteY17" fmla="*/ 0 h 6390968"/>
              <a:gd name="connsiteX18" fmla="*/ 9953902 w 11662504"/>
              <a:gd name="connsiteY18" fmla="*/ 0 h 6390968"/>
              <a:gd name="connsiteX19" fmla="*/ 10597321 w 11662504"/>
              <a:gd name="connsiteY19" fmla="*/ 0 h 6390968"/>
              <a:gd name="connsiteX20" fmla="*/ 11662504 w 11662504"/>
              <a:gd name="connsiteY20" fmla="*/ 1065183 h 6390968"/>
              <a:gd name="connsiteX21" fmla="*/ 11662504 w 11662504"/>
              <a:gd name="connsiteY21" fmla="*/ 1597758 h 6390968"/>
              <a:gd name="connsiteX22" fmla="*/ 11662504 w 11662504"/>
              <a:gd name="connsiteY22" fmla="*/ 2130334 h 6390968"/>
              <a:gd name="connsiteX23" fmla="*/ 11662504 w 11662504"/>
              <a:gd name="connsiteY23" fmla="*/ 2577697 h 6390968"/>
              <a:gd name="connsiteX24" fmla="*/ 11662504 w 11662504"/>
              <a:gd name="connsiteY24" fmla="*/ 3025060 h 6390968"/>
              <a:gd name="connsiteX25" fmla="*/ 11662504 w 11662504"/>
              <a:gd name="connsiteY25" fmla="*/ 3472423 h 6390968"/>
              <a:gd name="connsiteX26" fmla="*/ 11662504 w 11662504"/>
              <a:gd name="connsiteY26" fmla="*/ 4004998 h 6390968"/>
              <a:gd name="connsiteX27" fmla="*/ 11662504 w 11662504"/>
              <a:gd name="connsiteY27" fmla="*/ 4537574 h 6390968"/>
              <a:gd name="connsiteX28" fmla="*/ 11662504 w 11662504"/>
              <a:gd name="connsiteY28" fmla="*/ 5325785 h 6390968"/>
              <a:gd name="connsiteX29" fmla="*/ 10597321 w 11662504"/>
              <a:gd name="connsiteY29" fmla="*/ 6390968 h 6390968"/>
              <a:gd name="connsiteX30" fmla="*/ 10287527 w 11662504"/>
              <a:gd name="connsiteY30" fmla="*/ 6390968 h 6390968"/>
              <a:gd name="connsiteX31" fmla="*/ 9691768 w 11662504"/>
              <a:gd name="connsiteY31" fmla="*/ 6390968 h 6390968"/>
              <a:gd name="connsiteX32" fmla="*/ 9191331 w 11662504"/>
              <a:gd name="connsiteY32" fmla="*/ 6390968 h 6390968"/>
              <a:gd name="connsiteX33" fmla="*/ 8881536 w 11662504"/>
              <a:gd name="connsiteY33" fmla="*/ 6390968 h 6390968"/>
              <a:gd name="connsiteX34" fmla="*/ 8095135 w 11662504"/>
              <a:gd name="connsiteY34" fmla="*/ 6390968 h 6390968"/>
              <a:gd name="connsiteX35" fmla="*/ 7785340 w 11662504"/>
              <a:gd name="connsiteY35" fmla="*/ 6390968 h 6390968"/>
              <a:gd name="connsiteX36" fmla="*/ 7094260 w 11662504"/>
              <a:gd name="connsiteY36" fmla="*/ 6390968 h 6390968"/>
              <a:gd name="connsiteX37" fmla="*/ 6593823 w 11662504"/>
              <a:gd name="connsiteY37" fmla="*/ 6390968 h 6390968"/>
              <a:gd name="connsiteX38" fmla="*/ 6188707 w 11662504"/>
              <a:gd name="connsiteY38" fmla="*/ 6390968 h 6390968"/>
              <a:gd name="connsiteX39" fmla="*/ 5688270 w 11662504"/>
              <a:gd name="connsiteY39" fmla="*/ 6390968 h 6390968"/>
              <a:gd name="connsiteX40" fmla="*/ 4997190 w 11662504"/>
              <a:gd name="connsiteY40" fmla="*/ 6390968 h 6390968"/>
              <a:gd name="connsiteX41" fmla="*/ 4306110 w 11662504"/>
              <a:gd name="connsiteY41" fmla="*/ 6390968 h 6390968"/>
              <a:gd name="connsiteX42" fmla="*/ 3805673 w 11662504"/>
              <a:gd name="connsiteY42" fmla="*/ 6390968 h 6390968"/>
              <a:gd name="connsiteX43" fmla="*/ 3305235 w 11662504"/>
              <a:gd name="connsiteY43" fmla="*/ 6390968 h 6390968"/>
              <a:gd name="connsiteX44" fmla="*/ 2614155 w 11662504"/>
              <a:gd name="connsiteY44" fmla="*/ 6390968 h 6390968"/>
              <a:gd name="connsiteX45" fmla="*/ 2209040 w 11662504"/>
              <a:gd name="connsiteY45" fmla="*/ 6390968 h 6390968"/>
              <a:gd name="connsiteX46" fmla="*/ 1899245 w 11662504"/>
              <a:gd name="connsiteY46" fmla="*/ 6390968 h 6390968"/>
              <a:gd name="connsiteX47" fmla="*/ 1065183 w 11662504"/>
              <a:gd name="connsiteY47" fmla="*/ 6390968 h 6390968"/>
              <a:gd name="connsiteX48" fmla="*/ 0 w 11662504"/>
              <a:gd name="connsiteY48" fmla="*/ 5325785 h 6390968"/>
              <a:gd name="connsiteX49" fmla="*/ 0 w 11662504"/>
              <a:gd name="connsiteY49" fmla="*/ 4878422 h 6390968"/>
              <a:gd name="connsiteX50" fmla="*/ 0 w 11662504"/>
              <a:gd name="connsiteY50" fmla="*/ 4303241 h 6390968"/>
              <a:gd name="connsiteX51" fmla="*/ 0 w 11662504"/>
              <a:gd name="connsiteY51" fmla="*/ 3855877 h 6390968"/>
              <a:gd name="connsiteX52" fmla="*/ 0 w 11662504"/>
              <a:gd name="connsiteY52" fmla="*/ 3365908 h 6390968"/>
              <a:gd name="connsiteX53" fmla="*/ 0 w 11662504"/>
              <a:gd name="connsiteY53" fmla="*/ 2748121 h 6390968"/>
              <a:gd name="connsiteX54" fmla="*/ 0 w 11662504"/>
              <a:gd name="connsiteY54" fmla="*/ 2300758 h 6390968"/>
              <a:gd name="connsiteX55" fmla="*/ 0 w 11662504"/>
              <a:gd name="connsiteY55" fmla="*/ 1896000 h 6390968"/>
              <a:gd name="connsiteX56" fmla="*/ 0 w 11662504"/>
              <a:gd name="connsiteY56" fmla="*/ 1065183 h 6390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1662504" h="6390968" fill="none" extrusionOk="0">
                <a:moveTo>
                  <a:pt x="0" y="1065183"/>
                </a:moveTo>
                <a:cubicBezTo>
                  <a:pt x="40090" y="531757"/>
                  <a:pt x="531853" y="88363"/>
                  <a:pt x="1065183" y="0"/>
                </a:cubicBezTo>
                <a:cubicBezTo>
                  <a:pt x="1240410" y="-91139"/>
                  <a:pt x="1560327" y="43644"/>
                  <a:pt x="1851584" y="0"/>
                </a:cubicBezTo>
                <a:cubicBezTo>
                  <a:pt x="2142841" y="-43644"/>
                  <a:pt x="2137959" y="41119"/>
                  <a:pt x="2256700" y="0"/>
                </a:cubicBezTo>
                <a:cubicBezTo>
                  <a:pt x="2375441" y="-41119"/>
                  <a:pt x="2493165" y="19705"/>
                  <a:pt x="2566495" y="0"/>
                </a:cubicBezTo>
                <a:cubicBezTo>
                  <a:pt x="2639825" y="-19705"/>
                  <a:pt x="3063978" y="80198"/>
                  <a:pt x="3257575" y="0"/>
                </a:cubicBezTo>
                <a:cubicBezTo>
                  <a:pt x="3451172" y="-80198"/>
                  <a:pt x="3524366" y="40277"/>
                  <a:pt x="3662691" y="0"/>
                </a:cubicBezTo>
                <a:cubicBezTo>
                  <a:pt x="3801016" y="-40277"/>
                  <a:pt x="4100758" y="22610"/>
                  <a:pt x="4449092" y="0"/>
                </a:cubicBezTo>
                <a:cubicBezTo>
                  <a:pt x="4797426" y="-22610"/>
                  <a:pt x="4755837" y="41976"/>
                  <a:pt x="4854208" y="0"/>
                </a:cubicBezTo>
                <a:cubicBezTo>
                  <a:pt x="4952579" y="-41976"/>
                  <a:pt x="5082220" y="2491"/>
                  <a:pt x="5259324" y="0"/>
                </a:cubicBezTo>
                <a:cubicBezTo>
                  <a:pt x="5436428" y="-2491"/>
                  <a:pt x="5446559" y="15205"/>
                  <a:pt x="5569118" y="0"/>
                </a:cubicBezTo>
                <a:cubicBezTo>
                  <a:pt x="5691677" y="-15205"/>
                  <a:pt x="5962141" y="43664"/>
                  <a:pt x="6069555" y="0"/>
                </a:cubicBezTo>
                <a:cubicBezTo>
                  <a:pt x="6176969" y="-43664"/>
                  <a:pt x="6337527" y="30548"/>
                  <a:pt x="6569993" y="0"/>
                </a:cubicBezTo>
                <a:cubicBezTo>
                  <a:pt x="6802459" y="-30548"/>
                  <a:pt x="6829738" y="42029"/>
                  <a:pt x="7070430" y="0"/>
                </a:cubicBezTo>
                <a:cubicBezTo>
                  <a:pt x="7311122" y="-42029"/>
                  <a:pt x="7571881" y="12280"/>
                  <a:pt x="7761510" y="0"/>
                </a:cubicBezTo>
                <a:cubicBezTo>
                  <a:pt x="7951139" y="-12280"/>
                  <a:pt x="8042785" y="36831"/>
                  <a:pt x="8166626" y="0"/>
                </a:cubicBezTo>
                <a:cubicBezTo>
                  <a:pt x="8290467" y="-36831"/>
                  <a:pt x="8593682" y="69803"/>
                  <a:pt x="8762384" y="0"/>
                </a:cubicBezTo>
                <a:cubicBezTo>
                  <a:pt x="8931086" y="-69803"/>
                  <a:pt x="9008580" y="3835"/>
                  <a:pt x="9167500" y="0"/>
                </a:cubicBezTo>
                <a:cubicBezTo>
                  <a:pt x="9326420" y="-3835"/>
                  <a:pt x="9712077" y="15184"/>
                  <a:pt x="9953902" y="0"/>
                </a:cubicBezTo>
                <a:cubicBezTo>
                  <a:pt x="10195727" y="-15184"/>
                  <a:pt x="10293007" y="48928"/>
                  <a:pt x="10597321" y="0"/>
                </a:cubicBezTo>
                <a:cubicBezTo>
                  <a:pt x="11234101" y="-13679"/>
                  <a:pt x="11678808" y="423960"/>
                  <a:pt x="11662504" y="1065183"/>
                </a:cubicBezTo>
                <a:cubicBezTo>
                  <a:pt x="11704891" y="1303455"/>
                  <a:pt x="11606148" y="1400025"/>
                  <a:pt x="11662504" y="1597758"/>
                </a:cubicBezTo>
                <a:cubicBezTo>
                  <a:pt x="11718860" y="1795492"/>
                  <a:pt x="11629779" y="1865254"/>
                  <a:pt x="11662504" y="2130334"/>
                </a:cubicBezTo>
                <a:cubicBezTo>
                  <a:pt x="11695229" y="2395414"/>
                  <a:pt x="11617972" y="2377717"/>
                  <a:pt x="11662504" y="2577697"/>
                </a:cubicBezTo>
                <a:cubicBezTo>
                  <a:pt x="11707036" y="2777677"/>
                  <a:pt x="11652965" y="2803178"/>
                  <a:pt x="11662504" y="3025060"/>
                </a:cubicBezTo>
                <a:cubicBezTo>
                  <a:pt x="11672043" y="3246942"/>
                  <a:pt x="11625566" y="3286673"/>
                  <a:pt x="11662504" y="3472423"/>
                </a:cubicBezTo>
                <a:cubicBezTo>
                  <a:pt x="11699442" y="3658173"/>
                  <a:pt x="11625106" y="3826597"/>
                  <a:pt x="11662504" y="4004998"/>
                </a:cubicBezTo>
                <a:cubicBezTo>
                  <a:pt x="11699902" y="4183399"/>
                  <a:pt x="11623961" y="4324058"/>
                  <a:pt x="11662504" y="4537574"/>
                </a:cubicBezTo>
                <a:cubicBezTo>
                  <a:pt x="11701047" y="4751090"/>
                  <a:pt x="11627350" y="4964795"/>
                  <a:pt x="11662504" y="5325785"/>
                </a:cubicBezTo>
                <a:cubicBezTo>
                  <a:pt x="11603951" y="5894925"/>
                  <a:pt x="11344838" y="6405675"/>
                  <a:pt x="10597321" y="6390968"/>
                </a:cubicBezTo>
                <a:cubicBezTo>
                  <a:pt x="10496068" y="6417735"/>
                  <a:pt x="10388667" y="6390481"/>
                  <a:pt x="10287527" y="6390968"/>
                </a:cubicBezTo>
                <a:cubicBezTo>
                  <a:pt x="10186387" y="6391455"/>
                  <a:pt x="9831301" y="6322521"/>
                  <a:pt x="9691768" y="6390968"/>
                </a:cubicBezTo>
                <a:cubicBezTo>
                  <a:pt x="9552235" y="6459415"/>
                  <a:pt x="9354318" y="6363671"/>
                  <a:pt x="9191331" y="6390968"/>
                </a:cubicBezTo>
                <a:cubicBezTo>
                  <a:pt x="9028344" y="6418265"/>
                  <a:pt x="8974713" y="6383074"/>
                  <a:pt x="8881536" y="6390968"/>
                </a:cubicBezTo>
                <a:cubicBezTo>
                  <a:pt x="8788359" y="6398862"/>
                  <a:pt x="8272410" y="6379802"/>
                  <a:pt x="8095135" y="6390968"/>
                </a:cubicBezTo>
                <a:cubicBezTo>
                  <a:pt x="7917860" y="6402134"/>
                  <a:pt x="7907608" y="6359360"/>
                  <a:pt x="7785340" y="6390968"/>
                </a:cubicBezTo>
                <a:cubicBezTo>
                  <a:pt x="7663072" y="6422576"/>
                  <a:pt x="7282064" y="6319040"/>
                  <a:pt x="7094260" y="6390968"/>
                </a:cubicBezTo>
                <a:cubicBezTo>
                  <a:pt x="6906456" y="6462896"/>
                  <a:pt x="6697852" y="6359896"/>
                  <a:pt x="6593823" y="6390968"/>
                </a:cubicBezTo>
                <a:cubicBezTo>
                  <a:pt x="6489794" y="6422040"/>
                  <a:pt x="6312175" y="6387108"/>
                  <a:pt x="6188707" y="6390968"/>
                </a:cubicBezTo>
                <a:cubicBezTo>
                  <a:pt x="6065239" y="6394828"/>
                  <a:pt x="5866268" y="6360959"/>
                  <a:pt x="5688270" y="6390968"/>
                </a:cubicBezTo>
                <a:cubicBezTo>
                  <a:pt x="5510272" y="6420977"/>
                  <a:pt x="5138991" y="6388330"/>
                  <a:pt x="4997190" y="6390968"/>
                </a:cubicBezTo>
                <a:cubicBezTo>
                  <a:pt x="4855389" y="6393606"/>
                  <a:pt x="4573419" y="6365194"/>
                  <a:pt x="4306110" y="6390968"/>
                </a:cubicBezTo>
                <a:cubicBezTo>
                  <a:pt x="4038801" y="6416742"/>
                  <a:pt x="3926741" y="6374816"/>
                  <a:pt x="3805673" y="6390968"/>
                </a:cubicBezTo>
                <a:cubicBezTo>
                  <a:pt x="3684605" y="6407120"/>
                  <a:pt x="3437019" y="6346031"/>
                  <a:pt x="3305235" y="6390968"/>
                </a:cubicBezTo>
                <a:cubicBezTo>
                  <a:pt x="3173451" y="6435905"/>
                  <a:pt x="2863751" y="6387652"/>
                  <a:pt x="2614155" y="6390968"/>
                </a:cubicBezTo>
                <a:cubicBezTo>
                  <a:pt x="2364559" y="6394284"/>
                  <a:pt x="2366510" y="6343771"/>
                  <a:pt x="2209040" y="6390968"/>
                </a:cubicBezTo>
                <a:cubicBezTo>
                  <a:pt x="2051571" y="6438165"/>
                  <a:pt x="1963685" y="6376637"/>
                  <a:pt x="1899245" y="6390968"/>
                </a:cubicBezTo>
                <a:cubicBezTo>
                  <a:pt x="1834806" y="6405299"/>
                  <a:pt x="1467475" y="6333339"/>
                  <a:pt x="1065183" y="6390968"/>
                </a:cubicBezTo>
                <a:cubicBezTo>
                  <a:pt x="546949" y="6549287"/>
                  <a:pt x="-31795" y="5877015"/>
                  <a:pt x="0" y="5325785"/>
                </a:cubicBezTo>
                <a:cubicBezTo>
                  <a:pt x="-34751" y="5137695"/>
                  <a:pt x="10553" y="5060625"/>
                  <a:pt x="0" y="4878422"/>
                </a:cubicBezTo>
                <a:cubicBezTo>
                  <a:pt x="-10553" y="4696219"/>
                  <a:pt x="31544" y="4504509"/>
                  <a:pt x="0" y="4303241"/>
                </a:cubicBezTo>
                <a:cubicBezTo>
                  <a:pt x="-31544" y="4101973"/>
                  <a:pt x="4999" y="4061581"/>
                  <a:pt x="0" y="3855877"/>
                </a:cubicBezTo>
                <a:cubicBezTo>
                  <a:pt x="-4999" y="3650173"/>
                  <a:pt x="17325" y="3586134"/>
                  <a:pt x="0" y="3365908"/>
                </a:cubicBezTo>
                <a:cubicBezTo>
                  <a:pt x="-17325" y="3145682"/>
                  <a:pt x="2094" y="2903082"/>
                  <a:pt x="0" y="2748121"/>
                </a:cubicBezTo>
                <a:cubicBezTo>
                  <a:pt x="-2094" y="2593160"/>
                  <a:pt x="43889" y="2406161"/>
                  <a:pt x="0" y="2300758"/>
                </a:cubicBezTo>
                <a:cubicBezTo>
                  <a:pt x="-43889" y="2195355"/>
                  <a:pt x="40271" y="1994524"/>
                  <a:pt x="0" y="1896000"/>
                </a:cubicBezTo>
                <a:cubicBezTo>
                  <a:pt x="-40271" y="1797476"/>
                  <a:pt x="46497" y="1259331"/>
                  <a:pt x="0" y="1065183"/>
                </a:cubicBezTo>
                <a:close/>
              </a:path>
              <a:path w="11662504" h="6390968" stroke="0" extrusionOk="0">
                <a:moveTo>
                  <a:pt x="0" y="1065183"/>
                </a:moveTo>
                <a:cubicBezTo>
                  <a:pt x="-4105" y="452648"/>
                  <a:pt x="445131" y="-68425"/>
                  <a:pt x="1065183" y="0"/>
                </a:cubicBezTo>
                <a:cubicBezTo>
                  <a:pt x="1167740" y="-13354"/>
                  <a:pt x="1286333" y="4630"/>
                  <a:pt x="1374977" y="0"/>
                </a:cubicBezTo>
                <a:cubicBezTo>
                  <a:pt x="1463621" y="-4630"/>
                  <a:pt x="1696263" y="59548"/>
                  <a:pt x="1970736" y="0"/>
                </a:cubicBezTo>
                <a:cubicBezTo>
                  <a:pt x="2245209" y="-59548"/>
                  <a:pt x="2154443" y="32235"/>
                  <a:pt x="2280531" y="0"/>
                </a:cubicBezTo>
                <a:cubicBezTo>
                  <a:pt x="2406620" y="-32235"/>
                  <a:pt x="2785277" y="73424"/>
                  <a:pt x="2971611" y="0"/>
                </a:cubicBezTo>
                <a:cubicBezTo>
                  <a:pt x="3157945" y="-73424"/>
                  <a:pt x="3241865" y="12543"/>
                  <a:pt x="3376726" y="0"/>
                </a:cubicBezTo>
                <a:cubicBezTo>
                  <a:pt x="3511587" y="-12543"/>
                  <a:pt x="3613352" y="24631"/>
                  <a:pt x="3686521" y="0"/>
                </a:cubicBezTo>
                <a:cubicBezTo>
                  <a:pt x="3759691" y="-24631"/>
                  <a:pt x="3871140" y="3312"/>
                  <a:pt x="3996315" y="0"/>
                </a:cubicBezTo>
                <a:cubicBezTo>
                  <a:pt x="4121490" y="-3312"/>
                  <a:pt x="4418270" y="33669"/>
                  <a:pt x="4592074" y="0"/>
                </a:cubicBezTo>
                <a:cubicBezTo>
                  <a:pt x="4765878" y="-33669"/>
                  <a:pt x="4800443" y="23430"/>
                  <a:pt x="4997190" y="0"/>
                </a:cubicBezTo>
                <a:cubicBezTo>
                  <a:pt x="5193937" y="-23430"/>
                  <a:pt x="5237541" y="36591"/>
                  <a:pt x="5306984" y="0"/>
                </a:cubicBezTo>
                <a:cubicBezTo>
                  <a:pt x="5376427" y="-36591"/>
                  <a:pt x="5878409" y="35071"/>
                  <a:pt x="6093386" y="0"/>
                </a:cubicBezTo>
                <a:cubicBezTo>
                  <a:pt x="6308363" y="-35071"/>
                  <a:pt x="6535819" y="71123"/>
                  <a:pt x="6784466" y="0"/>
                </a:cubicBezTo>
                <a:cubicBezTo>
                  <a:pt x="7033113" y="-71123"/>
                  <a:pt x="6987337" y="6475"/>
                  <a:pt x="7189582" y="0"/>
                </a:cubicBezTo>
                <a:cubicBezTo>
                  <a:pt x="7391827" y="-6475"/>
                  <a:pt x="7524633" y="27543"/>
                  <a:pt x="7785340" y="0"/>
                </a:cubicBezTo>
                <a:cubicBezTo>
                  <a:pt x="8046047" y="-27543"/>
                  <a:pt x="8012323" y="28360"/>
                  <a:pt x="8095135" y="0"/>
                </a:cubicBezTo>
                <a:cubicBezTo>
                  <a:pt x="8177948" y="-28360"/>
                  <a:pt x="8422342" y="46860"/>
                  <a:pt x="8595572" y="0"/>
                </a:cubicBezTo>
                <a:cubicBezTo>
                  <a:pt x="8768802" y="-46860"/>
                  <a:pt x="8817083" y="13111"/>
                  <a:pt x="8905367" y="0"/>
                </a:cubicBezTo>
                <a:cubicBezTo>
                  <a:pt x="8993652" y="-13111"/>
                  <a:pt x="9099983" y="32912"/>
                  <a:pt x="9215161" y="0"/>
                </a:cubicBezTo>
                <a:cubicBezTo>
                  <a:pt x="9330339" y="-32912"/>
                  <a:pt x="9581693" y="52312"/>
                  <a:pt x="9715598" y="0"/>
                </a:cubicBezTo>
                <a:cubicBezTo>
                  <a:pt x="9849503" y="-52312"/>
                  <a:pt x="10209168" y="82599"/>
                  <a:pt x="10597321" y="0"/>
                </a:cubicBezTo>
                <a:cubicBezTo>
                  <a:pt x="11097402" y="-98545"/>
                  <a:pt x="11827381" y="483220"/>
                  <a:pt x="11662504" y="1065183"/>
                </a:cubicBezTo>
                <a:cubicBezTo>
                  <a:pt x="11664487" y="1195565"/>
                  <a:pt x="11625996" y="1341402"/>
                  <a:pt x="11662504" y="1512546"/>
                </a:cubicBezTo>
                <a:cubicBezTo>
                  <a:pt x="11699012" y="1683690"/>
                  <a:pt x="11656650" y="1826554"/>
                  <a:pt x="11662504" y="2045121"/>
                </a:cubicBezTo>
                <a:cubicBezTo>
                  <a:pt x="11668358" y="2263689"/>
                  <a:pt x="11606213" y="2471291"/>
                  <a:pt x="11662504" y="2662909"/>
                </a:cubicBezTo>
                <a:cubicBezTo>
                  <a:pt x="11718795" y="2854527"/>
                  <a:pt x="11620021" y="2956746"/>
                  <a:pt x="11662504" y="3152878"/>
                </a:cubicBezTo>
                <a:cubicBezTo>
                  <a:pt x="11704987" y="3349010"/>
                  <a:pt x="11653881" y="3516839"/>
                  <a:pt x="11662504" y="3728059"/>
                </a:cubicBezTo>
                <a:cubicBezTo>
                  <a:pt x="11671127" y="3939279"/>
                  <a:pt x="11630794" y="4067337"/>
                  <a:pt x="11662504" y="4260635"/>
                </a:cubicBezTo>
                <a:cubicBezTo>
                  <a:pt x="11694214" y="4453933"/>
                  <a:pt x="11635328" y="4519704"/>
                  <a:pt x="11662504" y="4707998"/>
                </a:cubicBezTo>
                <a:cubicBezTo>
                  <a:pt x="11689680" y="4896292"/>
                  <a:pt x="11655328" y="5081174"/>
                  <a:pt x="11662504" y="5325785"/>
                </a:cubicBezTo>
                <a:cubicBezTo>
                  <a:pt x="11749291" y="5981115"/>
                  <a:pt x="11235275" y="6259310"/>
                  <a:pt x="10597321" y="6390968"/>
                </a:cubicBezTo>
                <a:cubicBezTo>
                  <a:pt x="10410410" y="6477414"/>
                  <a:pt x="10180563" y="6357676"/>
                  <a:pt x="9810920" y="6390968"/>
                </a:cubicBezTo>
                <a:cubicBezTo>
                  <a:pt x="9441277" y="6424260"/>
                  <a:pt x="9383527" y="6347682"/>
                  <a:pt x="9024518" y="6390968"/>
                </a:cubicBezTo>
                <a:cubicBezTo>
                  <a:pt x="8665509" y="6434254"/>
                  <a:pt x="8573939" y="6323820"/>
                  <a:pt x="8333438" y="6390968"/>
                </a:cubicBezTo>
                <a:cubicBezTo>
                  <a:pt x="8092937" y="6458116"/>
                  <a:pt x="8025898" y="6383949"/>
                  <a:pt x="7833001" y="6390968"/>
                </a:cubicBezTo>
                <a:cubicBezTo>
                  <a:pt x="7640104" y="6397987"/>
                  <a:pt x="7523626" y="6353388"/>
                  <a:pt x="7332564" y="6390968"/>
                </a:cubicBezTo>
                <a:cubicBezTo>
                  <a:pt x="7141502" y="6428548"/>
                  <a:pt x="7040508" y="6379837"/>
                  <a:pt x="6927448" y="6390968"/>
                </a:cubicBezTo>
                <a:cubicBezTo>
                  <a:pt x="6814388" y="6402099"/>
                  <a:pt x="6472835" y="6329308"/>
                  <a:pt x="6236368" y="6390968"/>
                </a:cubicBezTo>
                <a:cubicBezTo>
                  <a:pt x="5999901" y="6452628"/>
                  <a:pt x="5908914" y="6334532"/>
                  <a:pt x="5640609" y="6390968"/>
                </a:cubicBezTo>
                <a:cubicBezTo>
                  <a:pt x="5372304" y="6447404"/>
                  <a:pt x="5303621" y="6341130"/>
                  <a:pt x="5140172" y="6390968"/>
                </a:cubicBezTo>
                <a:cubicBezTo>
                  <a:pt x="4976723" y="6440806"/>
                  <a:pt x="4799788" y="6372517"/>
                  <a:pt x="4639735" y="6390968"/>
                </a:cubicBezTo>
                <a:cubicBezTo>
                  <a:pt x="4479682" y="6409419"/>
                  <a:pt x="4243073" y="6325981"/>
                  <a:pt x="3948655" y="6390968"/>
                </a:cubicBezTo>
                <a:cubicBezTo>
                  <a:pt x="3654237" y="6455955"/>
                  <a:pt x="3477667" y="6303272"/>
                  <a:pt x="3162253" y="6390968"/>
                </a:cubicBezTo>
                <a:cubicBezTo>
                  <a:pt x="2846839" y="6478664"/>
                  <a:pt x="2764160" y="6386708"/>
                  <a:pt x="2661816" y="6390968"/>
                </a:cubicBezTo>
                <a:cubicBezTo>
                  <a:pt x="2559472" y="6395228"/>
                  <a:pt x="2127247" y="6388787"/>
                  <a:pt x="1970736" y="6390968"/>
                </a:cubicBezTo>
                <a:cubicBezTo>
                  <a:pt x="1814225" y="6393149"/>
                  <a:pt x="1320590" y="6364952"/>
                  <a:pt x="1065183" y="6390968"/>
                </a:cubicBezTo>
                <a:cubicBezTo>
                  <a:pt x="459207" y="6222461"/>
                  <a:pt x="32013" y="5865361"/>
                  <a:pt x="0" y="5325785"/>
                </a:cubicBezTo>
                <a:cubicBezTo>
                  <a:pt x="-62163" y="5103167"/>
                  <a:pt x="59239" y="4979941"/>
                  <a:pt x="0" y="4793210"/>
                </a:cubicBezTo>
                <a:cubicBezTo>
                  <a:pt x="-59239" y="4606479"/>
                  <a:pt x="48200" y="4469817"/>
                  <a:pt x="0" y="4303241"/>
                </a:cubicBezTo>
                <a:cubicBezTo>
                  <a:pt x="-48200" y="4136665"/>
                  <a:pt x="22480" y="3875900"/>
                  <a:pt x="0" y="3728059"/>
                </a:cubicBezTo>
                <a:cubicBezTo>
                  <a:pt x="-22480" y="3580218"/>
                  <a:pt x="13367" y="3338042"/>
                  <a:pt x="0" y="3238090"/>
                </a:cubicBezTo>
                <a:cubicBezTo>
                  <a:pt x="-13367" y="3138138"/>
                  <a:pt x="36576" y="2892375"/>
                  <a:pt x="0" y="2705515"/>
                </a:cubicBezTo>
                <a:cubicBezTo>
                  <a:pt x="-36576" y="2518655"/>
                  <a:pt x="38597" y="2446864"/>
                  <a:pt x="0" y="2215546"/>
                </a:cubicBezTo>
                <a:cubicBezTo>
                  <a:pt x="-38597" y="1984228"/>
                  <a:pt x="68560" y="1843978"/>
                  <a:pt x="0" y="1597758"/>
                </a:cubicBezTo>
                <a:cubicBezTo>
                  <a:pt x="-68560" y="1351538"/>
                  <a:pt x="17536" y="1293630"/>
                  <a:pt x="0" y="1065183"/>
                </a:cubicBezTo>
                <a:close/>
              </a:path>
            </a:pathLst>
          </a:custGeom>
          <a:solidFill>
            <a:schemeClr val="bg1">
              <a:alpha val="85000"/>
            </a:schemeClr>
          </a:solidFill>
          <a:ln>
            <a:extLst>
              <a:ext uri="{C807C97D-BFC1-408E-A445-0C87EB9F89A2}">
                <ask:lineSketchStyleProps xmlns:ask="http://schemas.microsoft.com/office/drawing/2018/sketchyshapes" sd="1527365312">
                  <a:custGeom>
                    <a:avLst/>
                    <a:gdLst>
                      <a:gd name="connsiteX0" fmla="*/ 0 w 11662504"/>
                      <a:gd name="connsiteY0" fmla="*/ 1068517 h 6410971"/>
                      <a:gd name="connsiteX1" fmla="*/ 1068517 w 11662504"/>
                      <a:gd name="connsiteY1" fmla="*/ 0 h 6410971"/>
                      <a:gd name="connsiteX2" fmla="*/ 1854368 w 11662504"/>
                      <a:gd name="connsiteY2" fmla="*/ 0 h 6410971"/>
                      <a:gd name="connsiteX3" fmla="*/ 2259201 w 11662504"/>
                      <a:gd name="connsiteY3" fmla="*/ 0 h 6410971"/>
                      <a:gd name="connsiteX4" fmla="*/ 2568779 w 11662504"/>
                      <a:gd name="connsiteY4" fmla="*/ 0 h 6410971"/>
                      <a:gd name="connsiteX5" fmla="*/ 3259375 w 11662504"/>
                      <a:gd name="connsiteY5" fmla="*/ 0 h 6410971"/>
                      <a:gd name="connsiteX6" fmla="*/ 3664208 w 11662504"/>
                      <a:gd name="connsiteY6" fmla="*/ 0 h 6410971"/>
                      <a:gd name="connsiteX7" fmla="*/ 4450059 w 11662504"/>
                      <a:gd name="connsiteY7" fmla="*/ 0 h 6410971"/>
                      <a:gd name="connsiteX8" fmla="*/ 4854891 w 11662504"/>
                      <a:gd name="connsiteY8" fmla="*/ 0 h 6410971"/>
                      <a:gd name="connsiteX9" fmla="*/ 5259724 w 11662504"/>
                      <a:gd name="connsiteY9" fmla="*/ 0 h 6410971"/>
                      <a:gd name="connsiteX10" fmla="*/ 5569302 w 11662504"/>
                      <a:gd name="connsiteY10" fmla="*/ 0 h 6410971"/>
                      <a:gd name="connsiteX11" fmla="*/ 6069389 w 11662504"/>
                      <a:gd name="connsiteY11" fmla="*/ 0 h 6410971"/>
                      <a:gd name="connsiteX12" fmla="*/ 6569476 w 11662504"/>
                      <a:gd name="connsiteY12" fmla="*/ 0 h 6410971"/>
                      <a:gd name="connsiteX13" fmla="*/ 7069563 w 11662504"/>
                      <a:gd name="connsiteY13" fmla="*/ 0 h 6410971"/>
                      <a:gd name="connsiteX14" fmla="*/ 7760160 w 11662504"/>
                      <a:gd name="connsiteY14" fmla="*/ 0 h 6410971"/>
                      <a:gd name="connsiteX15" fmla="*/ 8164992 w 11662504"/>
                      <a:gd name="connsiteY15" fmla="*/ 0 h 6410971"/>
                      <a:gd name="connsiteX16" fmla="*/ 8760334 w 11662504"/>
                      <a:gd name="connsiteY16" fmla="*/ 0 h 6410971"/>
                      <a:gd name="connsiteX17" fmla="*/ 9165167 w 11662504"/>
                      <a:gd name="connsiteY17" fmla="*/ 0 h 6410971"/>
                      <a:gd name="connsiteX18" fmla="*/ 9951018 w 11662504"/>
                      <a:gd name="connsiteY18" fmla="*/ 0 h 6410971"/>
                      <a:gd name="connsiteX19" fmla="*/ 10593987 w 11662504"/>
                      <a:gd name="connsiteY19" fmla="*/ 0 h 6410971"/>
                      <a:gd name="connsiteX20" fmla="*/ 11662504 w 11662504"/>
                      <a:gd name="connsiteY20" fmla="*/ 1068517 h 6410971"/>
                      <a:gd name="connsiteX21" fmla="*/ 11662504 w 11662504"/>
                      <a:gd name="connsiteY21" fmla="*/ 1602759 h 6410971"/>
                      <a:gd name="connsiteX22" fmla="*/ 11662504 w 11662504"/>
                      <a:gd name="connsiteY22" fmla="*/ 2137001 h 6410971"/>
                      <a:gd name="connsiteX23" fmla="*/ 11662504 w 11662504"/>
                      <a:gd name="connsiteY23" fmla="*/ 2585765 h 6410971"/>
                      <a:gd name="connsiteX24" fmla="*/ 11662504 w 11662504"/>
                      <a:gd name="connsiteY24" fmla="*/ 3034528 h 6410971"/>
                      <a:gd name="connsiteX25" fmla="*/ 11662504 w 11662504"/>
                      <a:gd name="connsiteY25" fmla="*/ 3483291 h 6410971"/>
                      <a:gd name="connsiteX26" fmla="*/ 11662504 w 11662504"/>
                      <a:gd name="connsiteY26" fmla="*/ 4017534 h 6410971"/>
                      <a:gd name="connsiteX27" fmla="*/ 11662504 w 11662504"/>
                      <a:gd name="connsiteY27" fmla="*/ 4551776 h 6410971"/>
                      <a:gd name="connsiteX28" fmla="*/ 11662504 w 11662504"/>
                      <a:gd name="connsiteY28" fmla="*/ 5342454 h 6410971"/>
                      <a:gd name="connsiteX29" fmla="*/ 10593987 w 11662504"/>
                      <a:gd name="connsiteY29" fmla="*/ 6410971 h 6410971"/>
                      <a:gd name="connsiteX30" fmla="*/ 10284409 w 11662504"/>
                      <a:gd name="connsiteY30" fmla="*/ 6410971 h 6410971"/>
                      <a:gd name="connsiteX31" fmla="*/ 9689067 w 11662504"/>
                      <a:gd name="connsiteY31" fmla="*/ 6410971 h 6410971"/>
                      <a:gd name="connsiteX32" fmla="*/ 9188980 w 11662504"/>
                      <a:gd name="connsiteY32" fmla="*/ 6410971 h 6410971"/>
                      <a:gd name="connsiteX33" fmla="*/ 8879402 w 11662504"/>
                      <a:gd name="connsiteY33" fmla="*/ 6410971 h 6410971"/>
                      <a:gd name="connsiteX34" fmla="*/ 8093551 w 11662504"/>
                      <a:gd name="connsiteY34" fmla="*/ 6410971 h 6410971"/>
                      <a:gd name="connsiteX35" fmla="*/ 7783973 w 11662504"/>
                      <a:gd name="connsiteY35" fmla="*/ 6410971 h 6410971"/>
                      <a:gd name="connsiteX36" fmla="*/ 7093377 w 11662504"/>
                      <a:gd name="connsiteY36" fmla="*/ 6410971 h 6410971"/>
                      <a:gd name="connsiteX37" fmla="*/ 6593290 w 11662504"/>
                      <a:gd name="connsiteY37" fmla="*/ 6410971 h 6410971"/>
                      <a:gd name="connsiteX38" fmla="*/ 6188457 w 11662504"/>
                      <a:gd name="connsiteY38" fmla="*/ 6410971 h 6410971"/>
                      <a:gd name="connsiteX39" fmla="*/ 5688370 w 11662504"/>
                      <a:gd name="connsiteY39" fmla="*/ 6410971 h 6410971"/>
                      <a:gd name="connsiteX40" fmla="*/ 4997773 w 11662504"/>
                      <a:gd name="connsiteY40" fmla="*/ 6410971 h 6410971"/>
                      <a:gd name="connsiteX41" fmla="*/ 4307177 w 11662504"/>
                      <a:gd name="connsiteY41" fmla="*/ 6410971 h 6410971"/>
                      <a:gd name="connsiteX42" fmla="*/ 3807090 w 11662504"/>
                      <a:gd name="connsiteY42" fmla="*/ 6410971 h 6410971"/>
                      <a:gd name="connsiteX43" fmla="*/ 3307002 w 11662504"/>
                      <a:gd name="connsiteY43" fmla="*/ 6410971 h 6410971"/>
                      <a:gd name="connsiteX44" fmla="*/ 2616406 w 11662504"/>
                      <a:gd name="connsiteY44" fmla="*/ 6410971 h 6410971"/>
                      <a:gd name="connsiteX45" fmla="*/ 2211573 w 11662504"/>
                      <a:gd name="connsiteY45" fmla="*/ 6410971 h 6410971"/>
                      <a:gd name="connsiteX46" fmla="*/ 1901996 w 11662504"/>
                      <a:gd name="connsiteY46" fmla="*/ 6410971 h 6410971"/>
                      <a:gd name="connsiteX47" fmla="*/ 1068517 w 11662504"/>
                      <a:gd name="connsiteY47" fmla="*/ 6410971 h 6410971"/>
                      <a:gd name="connsiteX48" fmla="*/ 0 w 11662504"/>
                      <a:gd name="connsiteY48" fmla="*/ 5342454 h 6410971"/>
                      <a:gd name="connsiteX49" fmla="*/ 0 w 11662504"/>
                      <a:gd name="connsiteY49" fmla="*/ 4893691 h 6410971"/>
                      <a:gd name="connsiteX50" fmla="*/ 0 w 11662504"/>
                      <a:gd name="connsiteY50" fmla="*/ 4316709 h 6410971"/>
                      <a:gd name="connsiteX51" fmla="*/ 0 w 11662504"/>
                      <a:gd name="connsiteY51" fmla="*/ 3867946 h 6410971"/>
                      <a:gd name="connsiteX52" fmla="*/ 0 w 11662504"/>
                      <a:gd name="connsiteY52" fmla="*/ 3376443 h 6410971"/>
                      <a:gd name="connsiteX53" fmla="*/ 0 w 11662504"/>
                      <a:gd name="connsiteY53" fmla="*/ 2756722 h 6410971"/>
                      <a:gd name="connsiteX54" fmla="*/ 0 w 11662504"/>
                      <a:gd name="connsiteY54" fmla="*/ 2307959 h 6410971"/>
                      <a:gd name="connsiteX55" fmla="*/ 0 w 11662504"/>
                      <a:gd name="connsiteY55" fmla="*/ 1901935 h 6410971"/>
                      <a:gd name="connsiteX56" fmla="*/ 0 w 11662504"/>
                      <a:gd name="connsiteY56" fmla="*/ 1068517 h 6410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1662504" h="6410971" fill="none" extrusionOk="0">
                        <a:moveTo>
                          <a:pt x="0" y="1068517"/>
                        </a:moveTo>
                        <a:cubicBezTo>
                          <a:pt x="47230" y="543019"/>
                          <a:pt x="538012" y="95868"/>
                          <a:pt x="1068517" y="0"/>
                        </a:cubicBezTo>
                        <a:cubicBezTo>
                          <a:pt x="1276455" y="-1788"/>
                          <a:pt x="1613037" y="54383"/>
                          <a:pt x="1854368" y="0"/>
                        </a:cubicBezTo>
                        <a:cubicBezTo>
                          <a:pt x="2095699" y="-54383"/>
                          <a:pt x="2091474" y="40247"/>
                          <a:pt x="2259201" y="0"/>
                        </a:cubicBezTo>
                        <a:cubicBezTo>
                          <a:pt x="2426928" y="-40247"/>
                          <a:pt x="2433941" y="1810"/>
                          <a:pt x="2568779" y="0"/>
                        </a:cubicBezTo>
                        <a:cubicBezTo>
                          <a:pt x="2703617" y="-1810"/>
                          <a:pt x="3006051" y="69387"/>
                          <a:pt x="3259375" y="0"/>
                        </a:cubicBezTo>
                        <a:cubicBezTo>
                          <a:pt x="3512699" y="-69387"/>
                          <a:pt x="3539647" y="2014"/>
                          <a:pt x="3664208" y="0"/>
                        </a:cubicBezTo>
                        <a:cubicBezTo>
                          <a:pt x="3788769" y="-2014"/>
                          <a:pt x="4128465" y="81793"/>
                          <a:pt x="4450059" y="0"/>
                        </a:cubicBezTo>
                        <a:cubicBezTo>
                          <a:pt x="4771653" y="-81793"/>
                          <a:pt x="4728266" y="12974"/>
                          <a:pt x="4854891" y="0"/>
                        </a:cubicBezTo>
                        <a:cubicBezTo>
                          <a:pt x="4981516" y="-12974"/>
                          <a:pt x="5149564" y="33851"/>
                          <a:pt x="5259724" y="0"/>
                        </a:cubicBezTo>
                        <a:cubicBezTo>
                          <a:pt x="5369884" y="-33851"/>
                          <a:pt x="5491324" y="1635"/>
                          <a:pt x="5569302" y="0"/>
                        </a:cubicBezTo>
                        <a:cubicBezTo>
                          <a:pt x="5647280" y="-1635"/>
                          <a:pt x="5848896" y="4679"/>
                          <a:pt x="6069389" y="0"/>
                        </a:cubicBezTo>
                        <a:cubicBezTo>
                          <a:pt x="6289882" y="-4679"/>
                          <a:pt x="6465608" y="11721"/>
                          <a:pt x="6569476" y="0"/>
                        </a:cubicBezTo>
                        <a:cubicBezTo>
                          <a:pt x="6673344" y="-11721"/>
                          <a:pt x="6941222" y="7271"/>
                          <a:pt x="7069563" y="0"/>
                        </a:cubicBezTo>
                        <a:cubicBezTo>
                          <a:pt x="7197904" y="-7271"/>
                          <a:pt x="7440830" y="9937"/>
                          <a:pt x="7760160" y="0"/>
                        </a:cubicBezTo>
                        <a:cubicBezTo>
                          <a:pt x="8079490" y="-9937"/>
                          <a:pt x="8039548" y="26746"/>
                          <a:pt x="8164992" y="0"/>
                        </a:cubicBezTo>
                        <a:cubicBezTo>
                          <a:pt x="8290436" y="-26746"/>
                          <a:pt x="8511372" y="8935"/>
                          <a:pt x="8760334" y="0"/>
                        </a:cubicBezTo>
                        <a:cubicBezTo>
                          <a:pt x="9009296" y="-8935"/>
                          <a:pt x="9014240" y="13626"/>
                          <a:pt x="9165167" y="0"/>
                        </a:cubicBezTo>
                        <a:cubicBezTo>
                          <a:pt x="9316094" y="-13626"/>
                          <a:pt x="9620571" y="27477"/>
                          <a:pt x="9951018" y="0"/>
                        </a:cubicBezTo>
                        <a:cubicBezTo>
                          <a:pt x="10281465" y="-27477"/>
                          <a:pt x="10364609" y="398"/>
                          <a:pt x="10593987" y="0"/>
                        </a:cubicBezTo>
                        <a:cubicBezTo>
                          <a:pt x="11263534" y="-22402"/>
                          <a:pt x="11669717" y="454972"/>
                          <a:pt x="11662504" y="1068517"/>
                        </a:cubicBezTo>
                        <a:cubicBezTo>
                          <a:pt x="11711527" y="1229094"/>
                          <a:pt x="11647637" y="1409889"/>
                          <a:pt x="11662504" y="1602759"/>
                        </a:cubicBezTo>
                        <a:cubicBezTo>
                          <a:pt x="11677371" y="1795629"/>
                          <a:pt x="11612786" y="1963697"/>
                          <a:pt x="11662504" y="2137001"/>
                        </a:cubicBezTo>
                        <a:cubicBezTo>
                          <a:pt x="11712222" y="2310305"/>
                          <a:pt x="11609474" y="2484663"/>
                          <a:pt x="11662504" y="2585765"/>
                        </a:cubicBezTo>
                        <a:cubicBezTo>
                          <a:pt x="11715534" y="2686867"/>
                          <a:pt x="11661842" y="2853380"/>
                          <a:pt x="11662504" y="3034528"/>
                        </a:cubicBezTo>
                        <a:cubicBezTo>
                          <a:pt x="11663166" y="3215676"/>
                          <a:pt x="11625811" y="3356592"/>
                          <a:pt x="11662504" y="3483291"/>
                        </a:cubicBezTo>
                        <a:cubicBezTo>
                          <a:pt x="11699197" y="3609990"/>
                          <a:pt x="11640637" y="3794534"/>
                          <a:pt x="11662504" y="4017534"/>
                        </a:cubicBezTo>
                        <a:cubicBezTo>
                          <a:pt x="11684371" y="4240534"/>
                          <a:pt x="11613402" y="4302867"/>
                          <a:pt x="11662504" y="4551776"/>
                        </a:cubicBezTo>
                        <a:cubicBezTo>
                          <a:pt x="11711606" y="4800685"/>
                          <a:pt x="11643335" y="5129113"/>
                          <a:pt x="11662504" y="5342454"/>
                        </a:cubicBezTo>
                        <a:cubicBezTo>
                          <a:pt x="11626345" y="5920758"/>
                          <a:pt x="11351120" y="6426396"/>
                          <a:pt x="10593987" y="6410971"/>
                        </a:cubicBezTo>
                        <a:cubicBezTo>
                          <a:pt x="10454993" y="6415274"/>
                          <a:pt x="10426683" y="6400766"/>
                          <a:pt x="10284409" y="6410971"/>
                        </a:cubicBezTo>
                        <a:cubicBezTo>
                          <a:pt x="10142135" y="6421176"/>
                          <a:pt x="9808649" y="6362750"/>
                          <a:pt x="9689067" y="6410971"/>
                        </a:cubicBezTo>
                        <a:cubicBezTo>
                          <a:pt x="9569485" y="6459192"/>
                          <a:pt x="9363793" y="6381527"/>
                          <a:pt x="9188980" y="6410971"/>
                        </a:cubicBezTo>
                        <a:cubicBezTo>
                          <a:pt x="9014167" y="6440415"/>
                          <a:pt x="9008670" y="6390621"/>
                          <a:pt x="8879402" y="6410971"/>
                        </a:cubicBezTo>
                        <a:cubicBezTo>
                          <a:pt x="8750134" y="6431321"/>
                          <a:pt x="8276598" y="6406041"/>
                          <a:pt x="8093551" y="6410971"/>
                        </a:cubicBezTo>
                        <a:cubicBezTo>
                          <a:pt x="7910504" y="6415901"/>
                          <a:pt x="7875940" y="6387111"/>
                          <a:pt x="7783973" y="6410971"/>
                        </a:cubicBezTo>
                        <a:cubicBezTo>
                          <a:pt x="7692006" y="6434831"/>
                          <a:pt x="7289548" y="6374815"/>
                          <a:pt x="7093377" y="6410971"/>
                        </a:cubicBezTo>
                        <a:cubicBezTo>
                          <a:pt x="6897206" y="6447127"/>
                          <a:pt x="6760510" y="6366432"/>
                          <a:pt x="6593290" y="6410971"/>
                        </a:cubicBezTo>
                        <a:cubicBezTo>
                          <a:pt x="6426070" y="6455510"/>
                          <a:pt x="6280051" y="6377029"/>
                          <a:pt x="6188457" y="6410971"/>
                        </a:cubicBezTo>
                        <a:cubicBezTo>
                          <a:pt x="6096863" y="6444913"/>
                          <a:pt x="5891770" y="6353269"/>
                          <a:pt x="5688370" y="6410971"/>
                        </a:cubicBezTo>
                        <a:cubicBezTo>
                          <a:pt x="5484970" y="6468673"/>
                          <a:pt x="5157429" y="6331875"/>
                          <a:pt x="4997773" y="6410971"/>
                        </a:cubicBezTo>
                        <a:cubicBezTo>
                          <a:pt x="4838117" y="6490067"/>
                          <a:pt x="4465885" y="6341193"/>
                          <a:pt x="4307177" y="6410971"/>
                        </a:cubicBezTo>
                        <a:cubicBezTo>
                          <a:pt x="4148469" y="6480749"/>
                          <a:pt x="3972742" y="6406820"/>
                          <a:pt x="3807090" y="6410971"/>
                        </a:cubicBezTo>
                        <a:cubicBezTo>
                          <a:pt x="3641438" y="6415122"/>
                          <a:pt x="3460135" y="6390875"/>
                          <a:pt x="3307002" y="6410971"/>
                        </a:cubicBezTo>
                        <a:cubicBezTo>
                          <a:pt x="3153869" y="6431067"/>
                          <a:pt x="2822491" y="6362509"/>
                          <a:pt x="2616406" y="6410971"/>
                        </a:cubicBezTo>
                        <a:cubicBezTo>
                          <a:pt x="2410321" y="6459433"/>
                          <a:pt x="2295291" y="6363693"/>
                          <a:pt x="2211573" y="6410971"/>
                        </a:cubicBezTo>
                        <a:cubicBezTo>
                          <a:pt x="2127855" y="6458249"/>
                          <a:pt x="2052047" y="6388870"/>
                          <a:pt x="1901996" y="6410971"/>
                        </a:cubicBezTo>
                        <a:cubicBezTo>
                          <a:pt x="1751945" y="6433072"/>
                          <a:pt x="1293020" y="6370256"/>
                          <a:pt x="1068517" y="6410971"/>
                        </a:cubicBezTo>
                        <a:cubicBezTo>
                          <a:pt x="484331" y="6424397"/>
                          <a:pt x="-112509" y="5801463"/>
                          <a:pt x="0" y="5342454"/>
                        </a:cubicBezTo>
                        <a:cubicBezTo>
                          <a:pt x="-20302" y="5157612"/>
                          <a:pt x="40101" y="5040943"/>
                          <a:pt x="0" y="4893691"/>
                        </a:cubicBezTo>
                        <a:cubicBezTo>
                          <a:pt x="-40101" y="4746439"/>
                          <a:pt x="7583" y="4477240"/>
                          <a:pt x="0" y="4316709"/>
                        </a:cubicBezTo>
                        <a:cubicBezTo>
                          <a:pt x="-7583" y="4156178"/>
                          <a:pt x="40405" y="4012331"/>
                          <a:pt x="0" y="3867946"/>
                        </a:cubicBezTo>
                        <a:cubicBezTo>
                          <a:pt x="-40405" y="3723561"/>
                          <a:pt x="8534" y="3620375"/>
                          <a:pt x="0" y="3376443"/>
                        </a:cubicBezTo>
                        <a:cubicBezTo>
                          <a:pt x="-8534" y="3132511"/>
                          <a:pt x="61397" y="3004928"/>
                          <a:pt x="0" y="2756722"/>
                        </a:cubicBezTo>
                        <a:cubicBezTo>
                          <a:pt x="-61397" y="2508516"/>
                          <a:pt x="52278" y="2485192"/>
                          <a:pt x="0" y="2307959"/>
                        </a:cubicBezTo>
                        <a:cubicBezTo>
                          <a:pt x="-52278" y="2130726"/>
                          <a:pt x="10798" y="2056447"/>
                          <a:pt x="0" y="1901935"/>
                        </a:cubicBezTo>
                        <a:cubicBezTo>
                          <a:pt x="-10798" y="1747423"/>
                          <a:pt x="88099" y="1365517"/>
                          <a:pt x="0" y="1068517"/>
                        </a:cubicBezTo>
                        <a:close/>
                      </a:path>
                      <a:path w="11662504" h="6410971" stroke="0" extrusionOk="0">
                        <a:moveTo>
                          <a:pt x="0" y="1068517"/>
                        </a:moveTo>
                        <a:cubicBezTo>
                          <a:pt x="-27913" y="313511"/>
                          <a:pt x="411122" y="-144891"/>
                          <a:pt x="1068517" y="0"/>
                        </a:cubicBezTo>
                        <a:cubicBezTo>
                          <a:pt x="1204197" y="-24407"/>
                          <a:pt x="1232780" y="7572"/>
                          <a:pt x="1378095" y="0"/>
                        </a:cubicBezTo>
                        <a:cubicBezTo>
                          <a:pt x="1523410" y="-7572"/>
                          <a:pt x="1683849" y="4618"/>
                          <a:pt x="1973437" y="0"/>
                        </a:cubicBezTo>
                        <a:cubicBezTo>
                          <a:pt x="2263025" y="-4618"/>
                          <a:pt x="2130168" y="1986"/>
                          <a:pt x="2283014" y="0"/>
                        </a:cubicBezTo>
                        <a:cubicBezTo>
                          <a:pt x="2435860" y="-1986"/>
                          <a:pt x="2680781" y="25455"/>
                          <a:pt x="2973611" y="0"/>
                        </a:cubicBezTo>
                        <a:cubicBezTo>
                          <a:pt x="3266441" y="-25455"/>
                          <a:pt x="3246355" y="43291"/>
                          <a:pt x="3378443" y="0"/>
                        </a:cubicBezTo>
                        <a:cubicBezTo>
                          <a:pt x="3510531" y="-43291"/>
                          <a:pt x="3533265" y="9827"/>
                          <a:pt x="3688021" y="0"/>
                        </a:cubicBezTo>
                        <a:cubicBezTo>
                          <a:pt x="3842777" y="-9827"/>
                          <a:pt x="3919551" y="16993"/>
                          <a:pt x="3997599" y="0"/>
                        </a:cubicBezTo>
                        <a:cubicBezTo>
                          <a:pt x="4075647" y="-16993"/>
                          <a:pt x="4428119" y="64690"/>
                          <a:pt x="4592941" y="0"/>
                        </a:cubicBezTo>
                        <a:cubicBezTo>
                          <a:pt x="4757763" y="-64690"/>
                          <a:pt x="4825754" y="42658"/>
                          <a:pt x="4997773" y="0"/>
                        </a:cubicBezTo>
                        <a:cubicBezTo>
                          <a:pt x="5169792" y="-42658"/>
                          <a:pt x="5178257" y="25154"/>
                          <a:pt x="5307351" y="0"/>
                        </a:cubicBezTo>
                        <a:cubicBezTo>
                          <a:pt x="5436445" y="-25154"/>
                          <a:pt x="5927353" y="11969"/>
                          <a:pt x="6093202" y="0"/>
                        </a:cubicBezTo>
                        <a:cubicBezTo>
                          <a:pt x="6259051" y="-11969"/>
                          <a:pt x="6508711" y="39780"/>
                          <a:pt x="6783799" y="0"/>
                        </a:cubicBezTo>
                        <a:cubicBezTo>
                          <a:pt x="7058887" y="-39780"/>
                          <a:pt x="7086962" y="20640"/>
                          <a:pt x="7188631" y="0"/>
                        </a:cubicBezTo>
                        <a:cubicBezTo>
                          <a:pt x="7290300" y="-20640"/>
                          <a:pt x="7598646" y="3571"/>
                          <a:pt x="7783973" y="0"/>
                        </a:cubicBezTo>
                        <a:cubicBezTo>
                          <a:pt x="7969300" y="-3571"/>
                          <a:pt x="7966748" y="20869"/>
                          <a:pt x="8093551" y="0"/>
                        </a:cubicBezTo>
                        <a:cubicBezTo>
                          <a:pt x="8220354" y="-20869"/>
                          <a:pt x="8458807" y="34957"/>
                          <a:pt x="8593638" y="0"/>
                        </a:cubicBezTo>
                        <a:cubicBezTo>
                          <a:pt x="8728469" y="-34957"/>
                          <a:pt x="8832445" y="12844"/>
                          <a:pt x="8903216" y="0"/>
                        </a:cubicBezTo>
                        <a:cubicBezTo>
                          <a:pt x="8973987" y="-12844"/>
                          <a:pt x="9140169" y="18784"/>
                          <a:pt x="9212794" y="0"/>
                        </a:cubicBezTo>
                        <a:cubicBezTo>
                          <a:pt x="9285419" y="-18784"/>
                          <a:pt x="9544519" y="45119"/>
                          <a:pt x="9712881" y="0"/>
                        </a:cubicBezTo>
                        <a:cubicBezTo>
                          <a:pt x="9881243" y="-45119"/>
                          <a:pt x="10340085" y="80509"/>
                          <a:pt x="10593987" y="0"/>
                        </a:cubicBezTo>
                        <a:cubicBezTo>
                          <a:pt x="11114440" y="-77841"/>
                          <a:pt x="11824628" y="484607"/>
                          <a:pt x="11662504" y="1068517"/>
                        </a:cubicBezTo>
                        <a:cubicBezTo>
                          <a:pt x="11673056" y="1246140"/>
                          <a:pt x="11646202" y="1385057"/>
                          <a:pt x="11662504" y="1517280"/>
                        </a:cubicBezTo>
                        <a:cubicBezTo>
                          <a:pt x="11678806" y="1649503"/>
                          <a:pt x="11649533" y="1856305"/>
                          <a:pt x="11662504" y="2051523"/>
                        </a:cubicBezTo>
                        <a:cubicBezTo>
                          <a:pt x="11675475" y="2246741"/>
                          <a:pt x="11595691" y="2458008"/>
                          <a:pt x="11662504" y="2671243"/>
                        </a:cubicBezTo>
                        <a:cubicBezTo>
                          <a:pt x="11729317" y="2884478"/>
                          <a:pt x="11659980" y="3023705"/>
                          <a:pt x="11662504" y="3162746"/>
                        </a:cubicBezTo>
                        <a:cubicBezTo>
                          <a:pt x="11665028" y="3301787"/>
                          <a:pt x="11609296" y="3453500"/>
                          <a:pt x="11662504" y="3739728"/>
                        </a:cubicBezTo>
                        <a:cubicBezTo>
                          <a:pt x="11715712" y="4025956"/>
                          <a:pt x="11602446" y="4075241"/>
                          <a:pt x="11662504" y="4273970"/>
                        </a:cubicBezTo>
                        <a:cubicBezTo>
                          <a:pt x="11722562" y="4472699"/>
                          <a:pt x="11644891" y="4565354"/>
                          <a:pt x="11662504" y="4722733"/>
                        </a:cubicBezTo>
                        <a:cubicBezTo>
                          <a:pt x="11680117" y="4880112"/>
                          <a:pt x="11624652" y="5038470"/>
                          <a:pt x="11662504" y="5342454"/>
                        </a:cubicBezTo>
                        <a:cubicBezTo>
                          <a:pt x="11763132" y="6010318"/>
                          <a:pt x="11221592" y="6311628"/>
                          <a:pt x="10593987" y="6410971"/>
                        </a:cubicBezTo>
                        <a:cubicBezTo>
                          <a:pt x="10306033" y="6493160"/>
                          <a:pt x="10071452" y="6352986"/>
                          <a:pt x="9808136" y="6410971"/>
                        </a:cubicBezTo>
                        <a:cubicBezTo>
                          <a:pt x="9544820" y="6468956"/>
                          <a:pt x="9369076" y="6340958"/>
                          <a:pt x="9022284" y="6410971"/>
                        </a:cubicBezTo>
                        <a:cubicBezTo>
                          <a:pt x="8675492" y="6480984"/>
                          <a:pt x="8560104" y="6343656"/>
                          <a:pt x="8331688" y="6410971"/>
                        </a:cubicBezTo>
                        <a:cubicBezTo>
                          <a:pt x="8103272" y="6478286"/>
                          <a:pt x="7938799" y="6407868"/>
                          <a:pt x="7831601" y="6410971"/>
                        </a:cubicBezTo>
                        <a:cubicBezTo>
                          <a:pt x="7724403" y="6414074"/>
                          <a:pt x="7531711" y="6408820"/>
                          <a:pt x="7331514" y="6410971"/>
                        </a:cubicBezTo>
                        <a:cubicBezTo>
                          <a:pt x="7131317" y="6413122"/>
                          <a:pt x="7105508" y="6393660"/>
                          <a:pt x="6926681" y="6410971"/>
                        </a:cubicBezTo>
                        <a:cubicBezTo>
                          <a:pt x="6747854" y="6428282"/>
                          <a:pt x="6559614" y="6373796"/>
                          <a:pt x="6236084" y="6410971"/>
                        </a:cubicBezTo>
                        <a:cubicBezTo>
                          <a:pt x="5912554" y="6448146"/>
                          <a:pt x="5861138" y="6366744"/>
                          <a:pt x="5640743" y="6410971"/>
                        </a:cubicBezTo>
                        <a:cubicBezTo>
                          <a:pt x="5420348" y="6455198"/>
                          <a:pt x="5255636" y="6368800"/>
                          <a:pt x="5140655" y="6410971"/>
                        </a:cubicBezTo>
                        <a:cubicBezTo>
                          <a:pt x="5025674" y="6453142"/>
                          <a:pt x="4775052" y="6374644"/>
                          <a:pt x="4640568" y="6410971"/>
                        </a:cubicBezTo>
                        <a:cubicBezTo>
                          <a:pt x="4506084" y="6447298"/>
                          <a:pt x="4286776" y="6377018"/>
                          <a:pt x="3949972" y="6410971"/>
                        </a:cubicBezTo>
                        <a:cubicBezTo>
                          <a:pt x="3613168" y="6444924"/>
                          <a:pt x="3403353" y="6325747"/>
                          <a:pt x="3164120" y="6410971"/>
                        </a:cubicBezTo>
                        <a:cubicBezTo>
                          <a:pt x="2924887" y="6496195"/>
                          <a:pt x="2834691" y="6353542"/>
                          <a:pt x="2664033" y="6410971"/>
                        </a:cubicBezTo>
                        <a:cubicBezTo>
                          <a:pt x="2493375" y="6468400"/>
                          <a:pt x="2125931" y="6335248"/>
                          <a:pt x="1973437" y="6410971"/>
                        </a:cubicBezTo>
                        <a:cubicBezTo>
                          <a:pt x="1820943" y="6486694"/>
                          <a:pt x="1340538" y="6337144"/>
                          <a:pt x="1068517" y="6410971"/>
                        </a:cubicBezTo>
                        <a:cubicBezTo>
                          <a:pt x="463218" y="6266451"/>
                          <a:pt x="6944" y="5922014"/>
                          <a:pt x="0" y="5342454"/>
                        </a:cubicBezTo>
                        <a:cubicBezTo>
                          <a:pt x="-22214" y="5113058"/>
                          <a:pt x="22949" y="5016232"/>
                          <a:pt x="0" y="4808212"/>
                        </a:cubicBezTo>
                        <a:cubicBezTo>
                          <a:pt x="-22949" y="4600192"/>
                          <a:pt x="17865" y="4469922"/>
                          <a:pt x="0" y="4316709"/>
                        </a:cubicBezTo>
                        <a:cubicBezTo>
                          <a:pt x="-17865" y="4163496"/>
                          <a:pt x="10072" y="3870766"/>
                          <a:pt x="0" y="3739728"/>
                        </a:cubicBezTo>
                        <a:cubicBezTo>
                          <a:pt x="-10072" y="3608690"/>
                          <a:pt x="6812" y="3385726"/>
                          <a:pt x="0" y="3248225"/>
                        </a:cubicBezTo>
                        <a:cubicBezTo>
                          <a:pt x="-6812" y="3110724"/>
                          <a:pt x="44877" y="2948727"/>
                          <a:pt x="0" y="2713983"/>
                        </a:cubicBezTo>
                        <a:cubicBezTo>
                          <a:pt x="-44877" y="2479239"/>
                          <a:pt x="34041" y="2331312"/>
                          <a:pt x="0" y="2222480"/>
                        </a:cubicBezTo>
                        <a:cubicBezTo>
                          <a:pt x="-34041" y="2113648"/>
                          <a:pt x="7929" y="1861943"/>
                          <a:pt x="0" y="1602759"/>
                        </a:cubicBezTo>
                        <a:cubicBezTo>
                          <a:pt x="-7929" y="1343575"/>
                          <a:pt x="18211" y="1227874"/>
                          <a:pt x="0" y="1068517"/>
                        </a:cubicBezTo>
                        <a:close/>
                      </a:path>
                    </a:pathLst>
                  </a:cu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字魂107号-萌趣欢乐体" panose="020F0502020204030204"/>
              <a:cs typeface="+mn-cs"/>
            </a:endParaRPr>
          </a:p>
        </p:txBody>
      </p:sp>
      <p:sp>
        <p:nvSpPr>
          <p:cNvPr id="8" name="TextBox 7">
            <a:extLst>
              <a:ext uri="{FF2B5EF4-FFF2-40B4-BE49-F238E27FC236}">
                <a16:creationId xmlns:a16="http://schemas.microsoft.com/office/drawing/2014/main" id="{E82E430B-F3CA-863F-0F53-C093DB8B6284}"/>
              </a:ext>
            </a:extLst>
          </p:cNvPr>
          <p:cNvSpPr txBox="1"/>
          <p:nvPr/>
        </p:nvSpPr>
        <p:spPr>
          <a:xfrm>
            <a:off x="515007" y="103880"/>
            <a:ext cx="11340662" cy="1225868"/>
          </a:xfrm>
          <a:prstGeom prst="roundRect">
            <a:avLst/>
          </a:prstGeom>
          <a:solidFill>
            <a:schemeClr val="accent6">
              <a:lumMod val="20000"/>
              <a:lumOff val="80000"/>
            </a:schemeClr>
          </a:solidFill>
        </p:spPr>
        <p:style>
          <a:lnRef idx="2">
            <a:schemeClr val="accent5"/>
          </a:lnRef>
          <a:fillRef idx="1">
            <a:schemeClr val="lt1"/>
          </a:fillRef>
          <a:effectRef idx="0">
            <a:schemeClr val="accent5"/>
          </a:effectRef>
          <a:fontRef idx="minor">
            <a:schemeClr val="dk1"/>
          </a:fontRef>
        </p:style>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err="1">
                <a:solidFill>
                  <a:srgbClr val="002060"/>
                </a:solidFill>
                <a:latin typeface="Calibri" panose="020F0502020204030204" pitchFamily="34" charset="0"/>
                <a:cs typeface="Calibri" panose="020F0502020204030204" pitchFamily="34" charset="0"/>
              </a:rPr>
              <a:t>Đề</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xuất</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các</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hoạt</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động</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có</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thể</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làm</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để</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chăm</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sóc</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bảo</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vệ</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cảnh</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quan</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thiên</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nhiên</a:t>
            </a:r>
            <a:endParaRPr kumimoji="0" lang="en-US" sz="36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E5ECDE7A-066F-1EC4-AEC0-C11F717A67FE}"/>
              </a:ext>
            </a:extLst>
          </p:cNvPr>
          <p:cNvPicPr>
            <a:picLocks noChangeAspect="1"/>
          </p:cNvPicPr>
          <p:nvPr/>
        </p:nvPicPr>
        <p:blipFill>
          <a:blip r:embed="rId3"/>
          <a:stretch>
            <a:fillRect/>
          </a:stretch>
        </p:blipFill>
        <p:spPr>
          <a:xfrm>
            <a:off x="3866820" y="1418569"/>
            <a:ext cx="4310227" cy="4256010"/>
          </a:xfrm>
          <a:prstGeom prst="rect">
            <a:avLst/>
          </a:prstGeom>
        </p:spPr>
      </p:pic>
      <p:sp>
        <p:nvSpPr>
          <p:cNvPr id="6" name="TextBox 5">
            <a:extLst>
              <a:ext uri="{FF2B5EF4-FFF2-40B4-BE49-F238E27FC236}">
                <a16:creationId xmlns:a16="http://schemas.microsoft.com/office/drawing/2014/main" id="{D1977BE9-DE2F-7340-55E5-93F975F7B4AD}"/>
              </a:ext>
            </a:extLst>
          </p:cNvPr>
          <p:cNvSpPr txBox="1"/>
          <p:nvPr/>
        </p:nvSpPr>
        <p:spPr>
          <a:xfrm>
            <a:off x="2154621" y="5875283"/>
            <a:ext cx="8450317" cy="646331"/>
          </a:xfrm>
          <a:prstGeom prst="rect">
            <a:avLst/>
          </a:prstGeom>
          <a:noFill/>
        </p:spPr>
        <p:txBody>
          <a:bodyPr wrap="square" rtlCol="0">
            <a:spAutoFit/>
          </a:bodyPr>
          <a:lstStyle/>
          <a:p>
            <a:pPr algn="ctr"/>
            <a:r>
              <a:rPr lang="vi-VN" sz="3600" b="1" i="0" dirty="0">
                <a:solidFill>
                  <a:srgbClr val="FF0000"/>
                </a:solidFill>
                <a:effectLst/>
                <a:latin typeface="Calibri" panose="020F0502020204030204" pitchFamily="34" charset="0"/>
                <a:cs typeface="Calibri" panose="020F0502020204030204" pitchFamily="34" charset="0"/>
              </a:rPr>
              <a:t>Phân loại rác đúng nơi quy định</a:t>
            </a:r>
            <a:endParaRPr lang="en-US" sz="3600" b="1"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3084181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A97831D-AE7B-CF63-9E32-E0118D9CED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072"/>
            <a:ext cx="12192000" cy="6858000"/>
          </a:xfrm>
          <a:prstGeom prst="rect">
            <a:avLst/>
          </a:prstGeom>
        </p:spPr>
      </p:pic>
      <p:sp>
        <p:nvSpPr>
          <p:cNvPr id="11" name="Rectangle: Rounded Corners 4">
            <a:extLst>
              <a:ext uri="{FF2B5EF4-FFF2-40B4-BE49-F238E27FC236}">
                <a16:creationId xmlns:a16="http://schemas.microsoft.com/office/drawing/2014/main" id="{562FB66C-E79E-79FD-597B-297A5B3EED3F}"/>
              </a:ext>
            </a:extLst>
          </p:cNvPr>
          <p:cNvSpPr/>
          <p:nvPr/>
        </p:nvSpPr>
        <p:spPr>
          <a:xfrm>
            <a:off x="264748" y="252587"/>
            <a:ext cx="11662504" cy="6410971"/>
          </a:xfrm>
          <a:custGeom>
            <a:avLst/>
            <a:gdLst>
              <a:gd name="connsiteX0" fmla="*/ 0 w 11662504"/>
              <a:gd name="connsiteY0" fmla="*/ 1065183 h 6390968"/>
              <a:gd name="connsiteX1" fmla="*/ 1065183 w 11662504"/>
              <a:gd name="connsiteY1" fmla="*/ 0 h 6390968"/>
              <a:gd name="connsiteX2" fmla="*/ 1851584 w 11662504"/>
              <a:gd name="connsiteY2" fmla="*/ 0 h 6390968"/>
              <a:gd name="connsiteX3" fmla="*/ 2256700 w 11662504"/>
              <a:gd name="connsiteY3" fmla="*/ 0 h 6390968"/>
              <a:gd name="connsiteX4" fmla="*/ 2566495 w 11662504"/>
              <a:gd name="connsiteY4" fmla="*/ 0 h 6390968"/>
              <a:gd name="connsiteX5" fmla="*/ 3257575 w 11662504"/>
              <a:gd name="connsiteY5" fmla="*/ 0 h 6390968"/>
              <a:gd name="connsiteX6" fmla="*/ 3662691 w 11662504"/>
              <a:gd name="connsiteY6" fmla="*/ 0 h 6390968"/>
              <a:gd name="connsiteX7" fmla="*/ 4449092 w 11662504"/>
              <a:gd name="connsiteY7" fmla="*/ 0 h 6390968"/>
              <a:gd name="connsiteX8" fmla="*/ 4854208 w 11662504"/>
              <a:gd name="connsiteY8" fmla="*/ 0 h 6390968"/>
              <a:gd name="connsiteX9" fmla="*/ 5259324 w 11662504"/>
              <a:gd name="connsiteY9" fmla="*/ 0 h 6390968"/>
              <a:gd name="connsiteX10" fmla="*/ 5569118 w 11662504"/>
              <a:gd name="connsiteY10" fmla="*/ 0 h 6390968"/>
              <a:gd name="connsiteX11" fmla="*/ 6069555 w 11662504"/>
              <a:gd name="connsiteY11" fmla="*/ 0 h 6390968"/>
              <a:gd name="connsiteX12" fmla="*/ 6569993 w 11662504"/>
              <a:gd name="connsiteY12" fmla="*/ 0 h 6390968"/>
              <a:gd name="connsiteX13" fmla="*/ 7070430 w 11662504"/>
              <a:gd name="connsiteY13" fmla="*/ 0 h 6390968"/>
              <a:gd name="connsiteX14" fmla="*/ 7761510 w 11662504"/>
              <a:gd name="connsiteY14" fmla="*/ 0 h 6390968"/>
              <a:gd name="connsiteX15" fmla="*/ 8166626 w 11662504"/>
              <a:gd name="connsiteY15" fmla="*/ 0 h 6390968"/>
              <a:gd name="connsiteX16" fmla="*/ 8762384 w 11662504"/>
              <a:gd name="connsiteY16" fmla="*/ 0 h 6390968"/>
              <a:gd name="connsiteX17" fmla="*/ 9167500 w 11662504"/>
              <a:gd name="connsiteY17" fmla="*/ 0 h 6390968"/>
              <a:gd name="connsiteX18" fmla="*/ 9953902 w 11662504"/>
              <a:gd name="connsiteY18" fmla="*/ 0 h 6390968"/>
              <a:gd name="connsiteX19" fmla="*/ 10597321 w 11662504"/>
              <a:gd name="connsiteY19" fmla="*/ 0 h 6390968"/>
              <a:gd name="connsiteX20" fmla="*/ 11662504 w 11662504"/>
              <a:gd name="connsiteY20" fmla="*/ 1065183 h 6390968"/>
              <a:gd name="connsiteX21" fmla="*/ 11662504 w 11662504"/>
              <a:gd name="connsiteY21" fmla="*/ 1597758 h 6390968"/>
              <a:gd name="connsiteX22" fmla="*/ 11662504 w 11662504"/>
              <a:gd name="connsiteY22" fmla="*/ 2130334 h 6390968"/>
              <a:gd name="connsiteX23" fmla="*/ 11662504 w 11662504"/>
              <a:gd name="connsiteY23" fmla="*/ 2577697 h 6390968"/>
              <a:gd name="connsiteX24" fmla="*/ 11662504 w 11662504"/>
              <a:gd name="connsiteY24" fmla="*/ 3025060 h 6390968"/>
              <a:gd name="connsiteX25" fmla="*/ 11662504 w 11662504"/>
              <a:gd name="connsiteY25" fmla="*/ 3472423 h 6390968"/>
              <a:gd name="connsiteX26" fmla="*/ 11662504 w 11662504"/>
              <a:gd name="connsiteY26" fmla="*/ 4004998 h 6390968"/>
              <a:gd name="connsiteX27" fmla="*/ 11662504 w 11662504"/>
              <a:gd name="connsiteY27" fmla="*/ 4537574 h 6390968"/>
              <a:gd name="connsiteX28" fmla="*/ 11662504 w 11662504"/>
              <a:gd name="connsiteY28" fmla="*/ 5325785 h 6390968"/>
              <a:gd name="connsiteX29" fmla="*/ 10597321 w 11662504"/>
              <a:gd name="connsiteY29" fmla="*/ 6390968 h 6390968"/>
              <a:gd name="connsiteX30" fmla="*/ 10287527 w 11662504"/>
              <a:gd name="connsiteY30" fmla="*/ 6390968 h 6390968"/>
              <a:gd name="connsiteX31" fmla="*/ 9691768 w 11662504"/>
              <a:gd name="connsiteY31" fmla="*/ 6390968 h 6390968"/>
              <a:gd name="connsiteX32" fmla="*/ 9191331 w 11662504"/>
              <a:gd name="connsiteY32" fmla="*/ 6390968 h 6390968"/>
              <a:gd name="connsiteX33" fmla="*/ 8881536 w 11662504"/>
              <a:gd name="connsiteY33" fmla="*/ 6390968 h 6390968"/>
              <a:gd name="connsiteX34" fmla="*/ 8095135 w 11662504"/>
              <a:gd name="connsiteY34" fmla="*/ 6390968 h 6390968"/>
              <a:gd name="connsiteX35" fmla="*/ 7785340 w 11662504"/>
              <a:gd name="connsiteY35" fmla="*/ 6390968 h 6390968"/>
              <a:gd name="connsiteX36" fmla="*/ 7094260 w 11662504"/>
              <a:gd name="connsiteY36" fmla="*/ 6390968 h 6390968"/>
              <a:gd name="connsiteX37" fmla="*/ 6593823 w 11662504"/>
              <a:gd name="connsiteY37" fmla="*/ 6390968 h 6390968"/>
              <a:gd name="connsiteX38" fmla="*/ 6188707 w 11662504"/>
              <a:gd name="connsiteY38" fmla="*/ 6390968 h 6390968"/>
              <a:gd name="connsiteX39" fmla="*/ 5688270 w 11662504"/>
              <a:gd name="connsiteY39" fmla="*/ 6390968 h 6390968"/>
              <a:gd name="connsiteX40" fmla="*/ 4997190 w 11662504"/>
              <a:gd name="connsiteY40" fmla="*/ 6390968 h 6390968"/>
              <a:gd name="connsiteX41" fmla="*/ 4306110 w 11662504"/>
              <a:gd name="connsiteY41" fmla="*/ 6390968 h 6390968"/>
              <a:gd name="connsiteX42" fmla="*/ 3805673 w 11662504"/>
              <a:gd name="connsiteY42" fmla="*/ 6390968 h 6390968"/>
              <a:gd name="connsiteX43" fmla="*/ 3305235 w 11662504"/>
              <a:gd name="connsiteY43" fmla="*/ 6390968 h 6390968"/>
              <a:gd name="connsiteX44" fmla="*/ 2614155 w 11662504"/>
              <a:gd name="connsiteY44" fmla="*/ 6390968 h 6390968"/>
              <a:gd name="connsiteX45" fmla="*/ 2209040 w 11662504"/>
              <a:gd name="connsiteY45" fmla="*/ 6390968 h 6390968"/>
              <a:gd name="connsiteX46" fmla="*/ 1899245 w 11662504"/>
              <a:gd name="connsiteY46" fmla="*/ 6390968 h 6390968"/>
              <a:gd name="connsiteX47" fmla="*/ 1065183 w 11662504"/>
              <a:gd name="connsiteY47" fmla="*/ 6390968 h 6390968"/>
              <a:gd name="connsiteX48" fmla="*/ 0 w 11662504"/>
              <a:gd name="connsiteY48" fmla="*/ 5325785 h 6390968"/>
              <a:gd name="connsiteX49" fmla="*/ 0 w 11662504"/>
              <a:gd name="connsiteY49" fmla="*/ 4878422 h 6390968"/>
              <a:gd name="connsiteX50" fmla="*/ 0 w 11662504"/>
              <a:gd name="connsiteY50" fmla="*/ 4303241 h 6390968"/>
              <a:gd name="connsiteX51" fmla="*/ 0 w 11662504"/>
              <a:gd name="connsiteY51" fmla="*/ 3855877 h 6390968"/>
              <a:gd name="connsiteX52" fmla="*/ 0 w 11662504"/>
              <a:gd name="connsiteY52" fmla="*/ 3365908 h 6390968"/>
              <a:gd name="connsiteX53" fmla="*/ 0 w 11662504"/>
              <a:gd name="connsiteY53" fmla="*/ 2748121 h 6390968"/>
              <a:gd name="connsiteX54" fmla="*/ 0 w 11662504"/>
              <a:gd name="connsiteY54" fmla="*/ 2300758 h 6390968"/>
              <a:gd name="connsiteX55" fmla="*/ 0 w 11662504"/>
              <a:gd name="connsiteY55" fmla="*/ 1896000 h 6390968"/>
              <a:gd name="connsiteX56" fmla="*/ 0 w 11662504"/>
              <a:gd name="connsiteY56" fmla="*/ 1065183 h 6390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1662504" h="6390968" fill="none" extrusionOk="0">
                <a:moveTo>
                  <a:pt x="0" y="1065183"/>
                </a:moveTo>
                <a:cubicBezTo>
                  <a:pt x="40090" y="531757"/>
                  <a:pt x="531853" y="88363"/>
                  <a:pt x="1065183" y="0"/>
                </a:cubicBezTo>
                <a:cubicBezTo>
                  <a:pt x="1240410" y="-91139"/>
                  <a:pt x="1560327" y="43644"/>
                  <a:pt x="1851584" y="0"/>
                </a:cubicBezTo>
                <a:cubicBezTo>
                  <a:pt x="2142841" y="-43644"/>
                  <a:pt x="2137959" y="41119"/>
                  <a:pt x="2256700" y="0"/>
                </a:cubicBezTo>
                <a:cubicBezTo>
                  <a:pt x="2375441" y="-41119"/>
                  <a:pt x="2493165" y="19705"/>
                  <a:pt x="2566495" y="0"/>
                </a:cubicBezTo>
                <a:cubicBezTo>
                  <a:pt x="2639825" y="-19705"/>
                  <a:pt x="3063978" y="80198"/>
                  <a:pt x="3257575" y="0"/>
                </a:cubicBezTo>
                <a:cubicBezTo>
                  <a:pt x="3451172" y="-80198"/>
                  <a:pt x="3524366" y="40277"/>
                  <a:pt x="3662691" y="0"/>
                </a:cubicBezTo>
                <a:cubicBezTo>
                  <a:pt x="3801016" y="-40277"/>
                  <a:pt x="4100758" y="22610"/>
                  <a:pt x="4449092" y="0"/>
                </a:cubicBezTo>
                <a:cubicBezTo>
                  <a:pt x="4797426" y="-22610"/>
                  <a:pt x="4755837" y="41976"/>
                  <a:pt x="4854208" y="0"/>
                </a:cubicBezTo>
                <a:cubicBezTo>
                  <a:pt x="4952579" y="-41976"/>
                  <a:pt x="5082220" y="2491"/>
                  <a:pt x="5259324" y="0"/>
                </a:cubicBezTo>
                <a:cubicBezTo>
                  <a:pt x="5436428" y="-2491"/>
                  <a:pt x="5446559" y="15205"/>
                  <a:pt x="5569118" y="0"/>
                </a:cubicBezTo>
                <a:cubicBezTo>
                  <a:pt x="5691677" y="-15205"/>
                  <a:pt x="5962141" y="43664"/>
                  <a:pt x="6069555" y="0"/>
                </a:cubicBezTo>
                <a:cubicBezTo>
                  <a:pt x="6176969" y="-43664"/>
                  <a:pt x="6337527" y="30548"/>
                  <a:pt x="6569993" y="0"/>
                </a:cubicBezTo>
                <a:cubicBezTo>
                  <a:pt x="6802459" y="-30548"/>
                  <a:pt x="6829738" y="42029"/>
                  <a:pt x="7070430" y="0"/>
                </a:cubicBezTo>
                <a:cubicBezTo>
                  <a:pt x="7311122" y="-42029"/>
                  <a:pt x="7571881" y="12280"/>
                  <a:pt x="7761510" y="0"/>
                </a:cubicBezTo>
                <a:cubicBezTo>
                  <a:pt x="7951139" y="-12280"/>
                  <a:pt x="8042785" y="36831"/>
                  <a:pt x="8166626" y="0"/>
                </a:cubicBezTo>
                <a:cubicBezTo>
                  <a:pt x="8290467" y="-36831"/>
                  <a:pt x="8593682" y="69803"/>
                  <a:pt x="8762384" y="0"/>
                </a:cubicBezTo>
                <a:cubicBezTo>
                  <a:pt x="8931086" y="-69803"/>
                  <a:pt x="9008580" y="3835"/>
                  <a:pt x="9167500" y="0"/>
                </a:cubicBezTo>
                <a:cubicBezTo>
                  <a:pt x="9326420" y="-3835"/>
                  <a:pt x="9712077" y="15184"/>
                  <a:pt x="9953902" y="0"/>
                </a:cubicBezTo>
                <a:cubicBezTo>
                  <a:pt x="10195727" y="-15184"/>
                  <a:pt x="10293007" y="48928"/>
                  <a:pt x="10597321" y="0"/>
                </a:cubicBezTo>
                <a:cubicBezTo>
                  <a:pt x="11234101" y="-13679"/>
                  <a:pt x="11678808" y="423960"/>
                  <a:pt x="11662504" y="1065183"/>
                </a:cubicBezTo>
                <a:cubicBezTo>
                  <a:pt x="11704891" y="1303455"/>
                  <a:pt x="11606148" y="1400025"/>
                  <a:pt x="11662504" y="1597758"/>
                </a:cubicBezTo>
                <a:cubicBezTo>
                  <a:pt x="11718860" y="1795492"/>
                  <a:pt x="11629779" y="1865254"/>
                  <a:pt x="11662504" y="2130334"/>
                </a:cubicBezTo>
                <a:cubicBezTo>
                  <a:pt x="11695229" y="2395414"/>
                  <a:pt x="11617972" y="2377717"/>
                  <a:pt x="11662504" y="2577697"/>
                </a:cubicBezTo>
                <a:cubicBezTo>
                  <a:pt x="11707036" y="2777677"/>
                  <a:pt x="11652965" y="2803178"/>
                  <a:pt x="11662504" y="3025060"/>
                </a:cubicBezTo>
                <a:cubicBezTo>
                  <a:pt x="11672043" y="3246942"/>
                  <a:pt x="11625566" y="3286673"/>
                  <a:pt x="11662504" y="3472423"/>
                </a:cubicBezTo>
                <a:cubicBezTo>
                  <a:pt x="11699442" y="3658173"/>
                  <a:pt x="11625106" y="3826597"/>
                  <a:pt x="11662504" y="4004998"/>
                </a:cubicBezTo>
                <a:cubicBezTo>
                  <a:pt x="11699902" y="4183399"/>
                  <a:pt x="11623961" y="4324058"/>
                  <a:pt x="11662504" y="4537574"/>
                </a:cubicBezTo>
                <a:cubicBezTo>
                  <a:pt x="11701047" y="4751090"/>
                  <a:pt x="11627350" y="4964795"/>
                  <a:pt x="11662504" y="5325785"/>
                </a:cubicBezTo>
                <a:cubicBezTo>
                  <a:pt x="11603951" y="5894925"/>
                  <a:pt x="11344838" y="6405675"/>
                  <a:pt x="10597321" y="6390968"/>
                </a:cubicBezTo>
                <a:cubicBezTo>
                  <a:pt x="10496068" y="6417735"/>
                  <a:pt x="10388667" y="6390481"/>
                  <a:pt x="10287527" y="6390968"/>
                </a:cubicBezTo>
                <a:cubicBezTo>
                  <a:pt x="10186387" y="6391455"/>
                  <a:pt x="9831301" y="6322521"/>
                  <a:pt x="9691768" y="6390968"/>
                </a:cubicBezTo>
                <a:cubicBezTo>
                  <a:pt x="9552235" y="6459415"/>
                  <a:pt x="9354318" y="6363671"/>
                  <a:pt x="9191331" y="6390968"/>
                </a:cubicBezTo>
                <a:cubicBezTo>
                  <a:pt x="9028344" y="6418265"/>
                  <a:pt x="8974713" y="6383074"/>
                  <a:pt x="8881536" y="6390968"/>
                </a:cubicBezTo>
                <a:cubicBezTo>
                  <a:pt x="8788359" y="6398862"/>
                  <a:pt x="8272410" y="6379802"/>
                  <a:pt x="8095135" y="6390968"/>
                </a:cubicBezTo>
                <a:cubicBezTo>
                  <a:pt x="7917860" y="6402134"/>
                  <a:pt x="7907608" y="6359360"/>
                  <a:pt x="7785340" y="6390968"/>
                </a:cubicBezTo>
                <a:cubicBezTo>
                  <a:pt x="7663072" y="6422576"/>
                  <a:pt x="7282064" y="6319040"/>
                  <a:pt x="7094260" y="6390968"/>
                </a:cubicBezTo>
                <a:cubicBezTo>
                  <a:pt x="6906456" y="6462896"/>
                  <a:pt x="6697852" y="6359896"/>
                  <a:pt x="6593823" y="6390968"/>
                </a:cubicBezTo>
                <a:cubicBezTo>
                  <a:pt x="6489794" y="6422040"/>
                  <a:pt x="6312175" y="6387108"/>
                  <a:pt x="6188707" y="6390968"/>
                </a:cubicBezTo>
                <a:cubicBezTo>
                  <a:pt x="6065239" y="6394828"/>
                  <a:pt x="5866268" y="6360959"/>
                  <a:pt x="5688270" y="6390968"/>
                </a:cubicBezTo>
                <a:cubicBezTo>
                  <a:pt x="5510272" y="6420977"/>
                  <a:pt x="5138991" y="6388330"/>
                  <a:pt x="4997190" y="6390968"/>
                </a:cubicBezTo>
                <a:cubicBezTo>
                  <a:pt x="4855389" y="6393606"/>
                  <a:pt x="4573419" y="6365194"/>
                  <a:pt x="4306110" y="6390968"/>
                </a:cubicBezTo>
                <a:cubicBezTo>
                  <a:pt x="4038801" y="6416742"/>
                  <a:pt x="3926741" y="6374816"/>
                  <a:pt x="3805673" y="6390968"/>
                </a:cubicBezTo>
                <a:cubicBezTo>
                  <a:pt x="3684605" y="6407120"/>
                  <a:pt x="3437019" y="6346031"/>
                  <a:pt x="3305235" y="6390968"/>
                </a:cubicBezTo>
                <a:cubicBezTo>
                  <a:pt x="3173451" y="6435905"/>
                  <a:pt x="2863751" y="6387652"/>
                  <a:pt x="2614155" y="6390968"/>
                </a:cubicBezTo>
                <a:cubicBezTo>
                  <a:pt x="2364559" y="6394284"/>
                  <a:pt x="2366510" y="6343771"/>
                  <a:pt x="2209040" y="6390968"/>
                </a:cubicBezTo>
                <a:cubicBezTo>
                  <a:pt x="2051571" y="6438165"/>
                  <a:pt x="1963685" y="6376637"/>
                  <a:pt x="1899245" y="6390968"/>
                </a:cubicBezTo>
                <a:cubicBezTo>
                  <a:pt x="1834806" y="6405299"/>
                  <a:pt x="1467475" y="6333339"/>
                  <a:pt x="1065183" y="6390968"/>
                </a:cubicBezTo>
                <a:cubicBezTo>
                  <a:pt x="546949" y="6549287"/>
                  <a:pt x="-31795" y="5877015"/>
                  <a:pt x="0" y="5325785"/>
                </a:cubicBezTo>
                <a:cubicBezTo>
                  <a:pt x="-34751" y="5137695"/>
                  <a:pt x="10553" y="5060625"/>
                  <a:pt x="0" y="4878422"/>
                </a:cubicBezTo>
                <a:cubicBezTo>
                  <a:pt x="-10553" y="4696219"/>
                  <a:pt x="31544" y="4504509"/>
                  <a:pt x="0" y="4303241"/>
                </a:cubicBezTo>
                <a:cubicBezTo>
                  <a:pt x="-31544" y="4101973"/>
                  <a:pt x="4999" y="4061581"/>
                  <a:pt x="0" y="3855877"/>
                </a:cubicBezTo>
                <a:cubicBezTo>
                  <a:pt x="-4999" y="3650173"/>
                  <a:pt x="17325" y="3586134"/>
                  <a:pt x="0" y="3365908"/>
                </a:cubicBezTo>
                <a:cubicBezTo>
                  <a:pt x="-17325" y="3145682"/>
                  <a:pt x="2094" y="2903082"/>
                  <a:pt x="0" y="2748121"/>
                </a:cubicBezTo>
                <a:cubicBezTo>
                  <a:pt x="-2094" y="2593160"/>
                  <a:pt x="43889" y="2406161"/>
                  <a:pt x="0" y="2300758"/>
                </a:cubicBezTo>
                <a:cubicBezTo>
                  <a:pt x="-43889" y="2195355"/>
                  <a:pt x="40271" y="1994524"/>
                  <a:pt x="0" y="1896000"/>
                </a:cubicBezTo>
                <a:cubicBezTo>
                  <a:pt x="-40271" y="1797476"/>
                  <a:pt x="46497" y="1259331"/>
                  <a:pt x="0" y="1065183"/>
                </a:cubicBezTo>
                <a:close/>
              </a:path>
              <a:path w="11662504" h="6390968" stroke="0" extrusionOk="0">
                <a:moveTo>
                  <a:pt x="0" y="1065183"/>
                </a:moveTo>
                <a:cubicBezTo>
                  <a:pt x="-4105" y="452648"/>
                  <a:pt x="445131" y="-68425"/>
                  <a:pt x="1065183" y="0"/>
                </a:cubicBezTo>
                <a:cubicBezTo>
                  <a:pt x="1167740" y="-13354"/>
                  <a:pt x="1286333" y="4630"/>
                  <a:pt x="1374977" y="0"/>
                </a:cubicBezTo>
                <a:cubicBezTo>
                  <a:pt x="1463621" y="-4630"/>
                  <a:pt x="1696263" y="59548"/>
                  <a:pt x="1970736" y="0"/>
                </a:cubicBezTo>
                <a:cubicBezTo>
                  <a:pt x="2245209" y="-59548"/>
                  <a:pt x="2154443" y="32235"/>
                  <a:pt x="2280531" y="0"/>
                </a:cubicBezTo>
                <a:cubicBezTo>
                  <a:pt x="2406620" y="-32235"/>
                  <a:pt x="2785277" y="73424"/>
                  <a:pt x="2971611" y="0"/>
                </a:cubicBezTo>
                <a:cubicBezTo>
                  <a:pt x="3157945" y="-73424"/>
                  <a:pt x="3241865" y="12543"/>
                  <a:pt x="3376726" y="0"/>
                </a:cubicBezTo>
                <a:cubicBezTo>
                  <a:pt x="3511587" y="-12543"/>
                  <a:pt x="3613352" y="24631"/>
                  <a:pt x="3686521" y="0"/>
                </a:cubicBezTo>
                <a:cubicBezTo>
                  <a:pt x="3759691" y="-24631"/>
                  <a:pt x="3871140" y="3312"/>
                  <a:pt x="3996315" y="0"/>
                </a:cubicBezTo>
                <a:cubicBezTo>
                  <a:pt x="4121490" y="-3312"/>
                  <a:pt x="4418270" y="33669"/>
                  <a:pt x="4592074" y="0"/>
                </a:cubicBezTo>
                <a:cubicBezTo>
                  <a:pt x="4765878" y="-33669"/>
                  <a:pt x="4800443" y="23430"/>
                  <a:pt x="4997190" y="0"/>
                </a:cubicBezTo>
                <a:cubicBezTo>
                  <a:pt x="5193937" y="-23430"/>
                  <a:pt x="5237541" y="36591"/>
                  <a:pt x="5306984" y="0"/>
                </a:cubicBezTo>
                <a:cubicBezTo>
                  <a:pt x="5376427" y="-36591"/>
                  <a:pt x="5878409" y="35071"/>
                  <a:pt x="6093386" y="0"/>
                </a:cubicBezTo>
                <a:cubicBezTo>
                  <a:pt x="6308363" y="-35071"/>
                  <a:pt x="6535819" y="71123"/>
                  <a:pt x="6784466" y="0"/>
                </a:cubicBezTo>
                <a:cubicBezTo>
                  <a:pt x="7033113" y="-71123"/>
                  <a:pt x="6987337" y="6475"/>
                  <a:pt x="7189582" y="0"/>
                </a:cubicBezTo>
                <a:cubicBezTo>
                  <a:pt x="7391827" y="-6475"/>
                  <a:pt x="7524633" y="27543"/>
                  <a:pt x="7785340" y="0"/>
                </a:cubicBezTo>
                <a:cubicBezTo>
                  <a:pt x="8046047" y="-27543"/>
                  <a:pt x="8012323" y="28360"/>
                  <a:pt x="8095135" y="0"/>
                </a:cubicBezTo>
                <a:cubicBezTo>
                  <a:pt x="8177948" y="-28360"/>
                  <a:pt x="8422342" y="46860"/>
                  <a:pt x="8595572" y="0"/>
                </a:cubicBezTo>
                <a:cubicBezTo>
                  <a:pt x="8768802" y="-46860"/>
                  <a:pt x="8817083" y="13111"/>
                  <a:pt x="8905367" y="0"/>
                </a:cubicBezTo>
                <a:cubicBezTo>
                  <a:pt x="8993652" y="-13111"/>
                  <a:pt x="9099983" y="32912"/>
                  <a:pt x="9215161" y="0"/>
                </a:cubicBezTo>
                <a:cubicBezTo>
                  <a:pt x="9330339" y="-32912"/>
                  <a:pt x="9581693" y="52312"/>
                  <a:pt x="9715598" y="0"/>
                </a:cubicBezTo>
                <a:cubicBezTo>
                  <a:pt x="9849503" y="-52312"/>
                  <a:pt x="10209168" y="82599"/>
                  <a:pt x="10597321" y="0"/>
                </a:cubicBezTo>
                <a:cubicBezTo>
                  <a:pt x="11097402" y="-98545"/>
                  <a:pt x="11827381" y="483220"/>
                  <a:pt x="11662504" y="1065183"/>
                </a:cubicBezTo>
                <a:cubicBezTo>
                  <a:pt x="11664487" y="1195565"/>
                  <a:pt x="11625996" y="1341402"/>
                  <a:pt x="11662504" y="1512546"/>
                </a:cubicBezTo>
                <a:cubicBezTo>
                  <a:pt x="11699012" y="1683690"/>
                  <a:pt x="11656650" y="1826554"/>
                  <a:pt x="11662504" y="2045121"/>
                </a:cubicBezTo>
                <a:cubicBezTo>
                  <a:pt x="11668358" y="2263689"/>
                  <a:pt x="11606213" y="2471291"/>
                  <a:pt x="11662504" y="2662909"/>
                </a:cubicBezTo>
                <a:cubicBezTo>
                  <a:pt x="11718795" y="2854527"/>
                  <a:pt x="11620021" y="2956746"/>
                  <a:pt x="11662504" y="3152878"/>
                </a:cubicBezTo>
                <a:cubicBezTo>
                  <a:pt x="11704987" y="3349010"/>
                  <a:pt x="11653881" y="3516839"/>
                  <a:pt x="11662504" y="3728059"/>
                </a:cubicBezTo>
                <a:cubicBezTo>
                  <a:pt x="11671127" y="3939279"/>
                  <a:pt x="11630794" y="4067337"/>
                  <a:pt x="11662504" y="4260635"/>
                </a:cubicBezTo>
                <a:cubicBezTo>
                  <a:pt x="11694214" y="4453933"/>
                  <a:pt x="11635328" y="4519704"/>
                  <a:pt x="11662504" y="4707998"/>
                </a:cubicBezTo>
                <a:cubicBezTo>
                  <a:pt x="11689680" y="4896292"/>
                  <a:pt x="11655328" y="5081174"/>
                  <a:pt x="11662504" y="5325785"/>
                </a:cubicBezTo>
                <a:cubicBezTo>
                  <a:pt x="11749291" y="5981115"/>
                  <a:pt x="11235275" y="6259310"/>
                  <a:pt x="10597321" y="6390968"/>
                </a:cubicBezTo>
                <a:cubicBezTo>
                  <a:pt x="10410410" y="6477414"/>
                  <a:pt x="10180563" y="6357676"/>
                  <a:pt x="9810920" y="6390968"/>
                </a:cubicBezTo>
                <a:cubicBezTo>
                  <a:pt x="9441277" y="6424260"/>
                  <a:pt x="9383527" y="6347682"/>
                  <a:pt x="9024518" y="6390968"/>
                </a:cubicBezTo>
                <a:cubicBezTo>
                  <a:pt x="8665509" y="6434254"/>
                  <a:pt x="8573939" y="6323820"/>
                  <a:pt x="8333438" y="6390968"/>
                </a:cubicBezTo>
                <a:cubicBezTo>
                  <a:pt x="8092937" y="6458116"/>
                  <a:pt x="8025898" y="6383949"/>
                  <a:pt x="7833001" y="6390968"/>
                </a:cubicBezTo>
                <a:cubicBezTo>
                  <a:pt x="7640104" y="6397987"/>
                  <a:pt x="7523626" y="6353388"/>
                  <a:pt x="7332564" y="6390968"/>
                </a:cubicBezTo>
                <a:cubicBezTo>
                  <a:pt x="7141502" y="6428548"/>
                  <a:pt x="7040508" y="6379837"/>
                  <a:pt x="6927448" y="6390968"/>
                </a:cubicBezTo>
                <a:cubicBezTo>
                  <a:pt x="6814388" y="6402099"/>
                  <a:pt x="6472835" y="6329308"/>
                  <a:pt x="6236368" y="6390968"/>
                </a:cubicBezTo>
                <a:cubicBezTo>
                  <a:pt x="5999901" y="6452628"/>
                  <a:pt x="5908914" y="6334532"/>
                  <a:pt x="5640609" y="6390968"/>
                </a:cubicBezTo>
                <a:cubicBezTo>
                  <a:pt x="5372304" y="6447404"/>
                  <a:pt x="5303621" y="6341130"/>
                  <a:pt x="5140172" y="6390968"/>
                </a:cubicBezTo>
                <a:cubicBezTo>
                  <a:pt x="4976723" y="6440806"/>
                  <a:pt x="4799788" y="6372517"/>
                  <a:pt x="4639735" y="6390968"/>
                </a:cubicBezTo>
                <a:cubicBezTo>
                  <a:pt x="4479682" y="6409419"/>
                  <a:pt x="4243073" y="6325981"/>
                  <a:pt x="3948655" y="6390968"/>
                </a:cubicBezTo>
                <a:cubicBezTo>
                  <a:pt x="3654237" y="6455955"/>
                  <a:pt x="3477667" y="6303272"/>
                  <a:pt x="3162253" y="6390968"/>
                </a:cubicBezTo>
                <a:cubicBezTo>
                  <a:pt x="2846839" y="6478664"/>
                  <a:pt x="2764160" y="6386708"/>
                  <a:pt x="2661816" y="6390968"/>
                </a:cubicBezTo>
                <a:cubicBezTo>
                  <a:pt x="2559472" y="6395228"/>
                  <a:pt x="2127247" y="6388787"/>
                  <a:pt x="1970736" y="6390968"/>
                </a:cubicBezTo>
                <a:cubicBezTo>
                  <a:pt x="1814225" y="6393149"/>
                  <a:pt x="1320590" y="6364952"/>
                  <a:pt x="1065183" y="6390968"/>
                </a:cubicBezTo>
                <a:cubicBezTo>
                  <a:pt x="459207" y="6222461"/>
                  <a:pt x="32013" y="5865361"/>
                  <a:pt x="0" y="5325785"/>
                </a:cubicBezTo>
                <a:cubicBezTo>
                  <a:pt x="-62163" y="5103167"/>
                  <a:pt x="59239" y="4979941"/>
                  <a:pt x="0" y="4793210"/>
                </a:cubicBezTo>
                <a:cubicBezTo>
                  <a:pt x="-59239" y="4606479"/>
                  <a:pt x="48200" y="4469817"/>
                  <a:pt x="0" y="4303241"/>
                </a:cubicBezTo>
                <a:cubicBezTo>
                  <a:pt x="-48200" y="4136665"/>
                  <a:pt x="22480" y="3875900"/>
                  <a:pt x="0" y="3728059"/>
                </a:cubicBezTo>
                <a:cubicBezTo>
                  <a:pt x="-22480" y="3580218"/>
                  <a:pt x="13367" y="3338042"/>
                  <a:pt x="0" y="3238090"/>
                </a:cubicBezTo>
                <a:cubicBezTo>
                  <a:pt x="-13367" y="3138138"/>
                  <a:pt x="36576" y="2892375"/>
                  <a:pt x="0" y="2705515"/>
                </a:cubicBezTo>
                <a:cubicBezTo>
                  <a:pt x="-36576" y="2518655"/>
                  <a:pt x="38597" y="2446864"/>
                  <a:pt x="0" y="2215546"/>
                </a:cubicBezTo>
                <a:cubicBezTo>
                  <a:pt x="-38597" y="1984228"/>
                  <a:pt x="68560" y="1843978"/>
                  <a:pt x="0" y="1597758"/>
                </a:cubicBezTo>
                <a:cubicBezTo>
                  <a:pt x="-68560" y="1351538"/>
                  <a:pt x="17536" y="1293630"/>
                  <a:pt x="0" y="1065183"/>
                </a:cubicBezTo>
                <a:close/>
              </a:path>
            </a:pathLst>
          </a:custGeom>
          <a:solidFill>
            <a:schemeClr val="bg1">
              <a:alpha val="85000"/>
            </a:schemeClr>
          </a:solidFill>
          <a:ln>
            <a:extLst>
              <a:ext uri="{C807C97D-BFC1-408E-A445-0C87EB9F89A2}">
                <ask:lineSketchStyleProps xmlns:ask="http://schemas.microsoft.com/office/drawing/2018/sketchyshapes" sd="1527365312">
                  <a:custGeom>
                    <a:avLst/>
                    <a:gdLst>
                      <a:gd name="connsiteX0" fmla="*/ 0 w 11662504"/>
                      <a:gd name="connsiteY0" fmla="*/ 1068517 h 6410971"/>
                      <a:gd name="connsiteX1" fmla="*/ 1068517 w 11662504"/>
                      <a:gd name="connsiteY1" fmla="*/ 0 h 6410971"/>
                      <a:gd name="connsiteX2" fmla="*/ 1854368 w 11662504"/>
                      <a:gd name="connsiteY2" fmla="*/ 0 h 6410971"/>
                      <a:gd name="connsiteX3" fmla="*/ 2259201 w 11662504"/>
                      <a:gd name="connsiteY3" fmla="*/ 0 h 6410971"/>
                      <a:gd name="connsiteX4" fmla="*/ 2568779 w 11662504"/>
                      <a:gd name="connsiteY4" fmla="*/ 0 h 6410971"/>
                      <a:gd name="connsiteX5" fmla="*/ 3259375 w 11662504"/>
                      <a:gd name="connsiteY5" fmla="*/ 0 h 6410971"/>
                      <a:gd name="connsiteX6" fmla="*/ 3664208 w 11662504"/>
                      <a:gd name="connsiteY6" fmla="*/ 0 h 6410971"/>
                      <a:gd name="connsiteX7" fmla="*/ 4450059 w 11662504"/>
                      <a:gd name="connsiteY7" fmla="*/ 0 h 6410971"/>
                      <a:gd name="connsiteX8" fmla="*/ 4854891 w 11662504"/>
                      <a:gd name="connsiteY8" fmla="*/ 0 h 6410971"/>
                      <a:gd name="connsiteX9" fmla="*/ 5259724 w 11662504"/>
                      <a:gd name="connsiteY9" fmla="*/ 0 h 6410971"/>
                      <a:gd name="connsiteX10" fmla="*/ 5569302 w 11662504"/>
                      <a:gd name="connsiteY10" fmla="*/ 0 h 6410971"/>
                      <a:gd name="connsiteX11" fmla="*/ 6069389 w 11662504"/>
                      <a:gd name="connsiteY11" fmla="*/ 0 h 6410971"/>
                      <a:gd name="connsiteX12" fmla="*/ 6569476 w 11662504"/>
                      <a:gd name="connsiteY12" fmla="*/ 0 h 6410971"/>
                      <a:gd name="connsiteX13" fmla="*/ 7069563 w 11662504"/>
                      <a:gd name="connsiteY13" fmla="*/ 0 h 6410971"/>
                      <a:gd name="connsiteX14" fmla="*/ 7760160 w 11662504"/>
                      <a:gd name="connsiteY14" fmla="*/ 0 h 6410971"/>
                      <a:gd name="connsiteX15" fmla="*/ 8164992 w 11662504"/>
                      <a:gd name="connsiteY15" fmla="*/ 0 h 6410971"/>
                      <a:gd name="connsiteX16" fmla="*/ 8760334 w 11662504"/>
                      <a:gd name="connsiteY16" fmla="*/ 0 h 6410971"/>
                      <a:gd name="connsiteX17" fmla="*/ 9165167 w 11662504"/>
                      <a:gd name="connsiteY17" fmla="*/ 0 h 6410971"/>
                      <a:gd name="connsiteX18" fmla="*/ 9951018 w 11662504"/>
                      <a:gd name="connsiteY18" fmla="*/ 0 h 6410971"/>
                      <a:gd name="connsiteX19" fmla="*/ 10593987 w 11662504"/>
                      <a:gd name="connsiteY19" fmla="*/ 0 h 6410971"/>
                      <a:gd name="connsiteX20" fmla="*/ 11662504 w 11662504"/>
                      <a:gd name="connsiteY20" fmla="*/ 1068517 h 6410971"/>
                      <a:gd name="connsiteX21" fmla="*/ 11662504 w 11662504"/>
                      <a:gd name="connsiteY21" fmla="*/ 1602759 h 6410971"/>
                      <a:gd name="connsiteX22" fmla="*/ 11662504 w 11662504"/>
                      <a:gd name="connsiteY22" fmla="*/ 2137001 h 6410971"/>
                      <a:gd name="connsiteX23" fmla="*/ 11662504 w 11662504"/>
                      <a:gd name="connsiteY23" fmla="*/ 2585765 h 6410971"/>
                      <a:gd name="connsiteX24" fmla="*/ 11662504 w 11662504"/>
                      <a:gd name="connsiteY24" fmla="*/ 3034528 h 6410971"/>
                      <a:gd name="connsiteX25" fmla="*/ 11662504 w 11662504"/>
                      <a:gd name="connsiteY25" fmla="*/ 3483291 h 6410971"/>
                      <a:gd name="connsiteX26" fmla="*/ 11662504 w 11662504"/>
                      <a:gd name="connsiteY26" fmla="*/ 4017534 h 6410971"/>
                      <a:gd name="connsiteX27" fmla="*/ 11662504 w 11662504"/>
                      <a:gd name="connsiteY27" fmla="*/ 4551776 h 6410971"/>
                      <a:gd name="connsiteX28" fmla="*/ 11662504 w 11662504"/>
                      <a:gd name="connsiteY28" fmla="*/ 5342454 h 6410971"/>
                      <a:gd name="connsiteX29" fmla="*/ 10593987 w 11662504"/>
                      <a:gd name="connsiteY29" fmla="*/ 6410971 h 6410971"/>
                      <a:gd name="connsiteX30" fmla="*/ 10284409 w 11662504"/>
                      <a:gd name="connsiteY30" fmla="*/ 6410971 h 6410971"/>
                      <a:gd name="connsiteX31" fmla="*/ 9689067 w 11662504"/>
                      <a:gd name="connsiteY31" fmla="*/ 6410971 h 6410971"/>
                      <a:gd name="connsiteX32" fmla="*/ 9188980 w 11662504"/>
                      <a:gd name="connsiteY32" fmla="*/ 6410971 h 6410971"/>
                      <a:gd name="connsiteX33" fmla="*/ 8879402 w 11662504"/>
                      <a:gd name="connsiteY33" fmla="*/ 6410971 h 6410971"/>
                      <a:gd name="connsiteX34" fmla="*/ 8093551 w 11662504"/>
                      <a:gd name="connsiteY34" fmla="*/ 6410971 h 6410971"/>
                      <a:gd name="connsiteX35" fmla="*/ 7783973 w 11662504"/>
                      <a:gd name="connsiteY35" fmla="*/ 6410971 h 6410971"/>
                      <a:gd name="connsiteX36" fmla="*/ 7093377 w 11662504"/>
                      <a:gd name="connsiteY36" fmla="*/ 6410971 h 6410971"/>
                      <a:gd name="connsiteX37" fmla="*/ 6593290 w 11662504"/>
                      <a:gd name="connsiteY37" fmla="*/ 6410971 h 6410971"/>
                      <a:gd name="connsiteX38" fmla="*/ 6188457 w 11662504"/>
                      <a:gd name="connsiteY38" fmla="*/ 6410971 h 6410971"/>
                      <a:gd name="connsiteX39" fmla="*/ 5688370 w 11662504"/>
                      <a:gd name="connsiteY39" fmla="*/ 6410971 h 6410971"/>
                      <a:gd name="connsiteX40" fmla="*/ 4997773 w 11662504"/>
                      <a:gd name="connsiteY40" fmla="*/ 6410971 h 6410971"/>
                      <a:gd name="connsiteX41" fmla="*/ 4307177 w 11662504"/>
                      <a:gd name="connsiteY41" fmla="*/ 6410971 h 6410971"/>
                      <a:gd name="connsiteX42" fmla="*/ 3807090 w 11662504"/>
                      <a:gd name="connsiteY42" fmla="*/ 6410971 h 6410971"/>
                      <a:gd name="connsiteX43" fmla="*/ 3307002 w 11662504"/>
                      <a:gd name="connsiteY43" fmla="*/ 6410971 h 6410971"/>
                      <a:gd name="connsiteX44" fmla="*/ 2616406 w 11662504"/>
                      <a:gd name="connsiteY44" fmla="*/ 6410971 h 6410971"/>
                      <a:gd name="connsiteX45" fmla="*/ 2211573 w 11662504"/>
                      <a:gd name="connsiteY45" fmla="*/ 6410971 h 6410971"/>
                      <a:gd name="connsiteX46" fmla="*/ 1901996 w 11662504"/>
                      <a:gd name="connsiteY46" fmla="*/ 6410971 h 6410971"/>
                      <a:gd name="connsiteX47" fmla="*/ 1068517 w 11662504"/>
                      <a:gd name="connsiteY47" fmla="*/ 6410971 h 6410971"/>
                      <a:gd name="connsiteX48" fmla="*/ 0 w 11662504"/>
                      <a:gd name="connsiteY48" fmla="*/ 5342454 h 6410971"/>
                      <a:gd name="connsiteX49" fmla="*/ 0 w 11662504"/>
                      <a:gd name="connsiteY49" fmla="*/ 4893691 h 6410971"/>
                      <a:gd name="connsiteX50" fmla="*/ 0 w 11662504"/>
                      <a:gd name="connsiteY50" fmla="*/ 4316709 h 6410971"/>
                      <a:gd name="connsiteX51" fmla="*/ 0 w 11662504"/>
                      <a:gd name="connsiteY51" fmla="*/ 3867946 h 6410971"/>
                      <a:gd name="connsiteX52" fmla="*/ 0 w 11662504"/>
                      <a:gd name="connsiteY52" fmla="*/ 3376443 h 6410971"/>
                      <a:gd name="connsiteX53" fmla="*/ 0 w 11662504"/>
                      <a:gd name="connsiteY53" fmla="*/ 2756722 h 6410971"/>
                      <a:gd name="connsiteX54" fmla="*/ 0 w 11662504"/>
                      <a:gd name="connsiteY54" fmla="*/ 2307959 h 6410971"/>
                      <a:gd name="connsiteX55" fmla="*/ 0 w 11662504"/>
                      <a:gd name="connsiteY55" fmla="*/ 1901935 h 6410971"/>
                      <a:gd name="connsiteX56" fmla="*/ 0 w 11662504"/>
                      <a:gd name="connsiteY56" fmla="*/ 1068517 h 6410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1662504" h="6410971" fill="none" extrusionOk="0">
                        <a:moveTo>
                          <a:pt x="0" y="1068517"/>
                        </a:moveTo>
                        <a:cubicBezTo>
                          <a:pt x="47230" y="543019"/>
                          <a:pt x="538012" y="95868"/>
                          <a:pt x="1068517" y="0"/>
                        </a:cubicBezTo>
                        <a:cubicBezTo>
                          <a:pt x="1276455" y="-1788"/>
                          <a:pt x="1613037" y="54383"/>
                          <a:pt x="1854368" y="0"/>
                        </a:cubicBezTo>
                        <a:cubicBezTo>
                          <a:pt x="2095699" y="-54383"/>
                          <a:pt x="2091474" y="40247"/>
                          <a:pt x="2259201" y="0"/>
                        </a:cubicBezTo>
                        <a:cubicBezTo>
                          <a:pt x="2426928" y="-40247"/>
                          <a:pt x="2433941" y="1810"/>
                          <a:pt x="2568779" y="0"/>
                        </a:cubicBezTo>
                        <a:cubicBezTo>
                          <a:pt x="2703617" y="-1810"/>
                          <a:pt x="3006051" y="69387"/>
                          <a:pt x="3259375" y="0"/>
                        </a:cubicBezTo>
                        <a:cubicBezTo>
                          <a:pt x="3512699" y="-69387"/>
                          <a:pt x="3539647" y="2014"/>
                          <a:pt x="3664208" y="0"/>
                        </a:cubicBezTo>
                        <a:cubicBezTo>
                          <a:pt x="3788769" y="-2014"/>
                          <a:pt x="4128465" y="81793"/>
                          <a:pt x="4450059" y="0"/>
                        </a:cubicBezTo>
                        <a:cubicBezTo>
                          <a:pt x="4771653" y="-81793"/>
                          <a:pt x="4728266" y="12974"/>
                          <a:pt x="4854891" y="0"/>
                        </a:cubicBezTo>
                        <a:cubicBezTo>
                          <a:pt x="4981516" y="-12974"/>
                          <a:pt x="5149564" y="33851"/>
                          <a:pt x="5259724" y="0"/>
                        </a:cubicBezTo>
                        <a:cubicBezTo>
                          <a:pt x="5369884" y="-33851"/>
                          <a:pt x="5491324" y="1635"/>
                          <a:pt x="5569302" y="0"/>
                        </a:cubicBezTo>
                        <a:cubicBezTo>
                          <a:pt x="5647280" y="-1635"/>
                          <a:pt x="5848896" y="4679"/>
                          <a:pt x="6069389" y="0"/>
                        </a:cubicBezTo>
                        <a:cubicBezTo>
                          <a:pt x="6289882" y="-4679"/>
                          <a:pt x="6465608" y="11721"/>
                          <a:pt x="6569476" y="0"/>
                        </a:cubicBezTo>
                        <a:cubicBezTo>
                          <a:pt x="6673344" y="-11721"/>
                          <a:pt x="6941222" y="7271"/>
                          <a:pt x="7069563" y="0"/>
                        </a:cubicBezTo>
                        <a:cubicBezTo>
                          <a:pt x="7197904" y="-7271"/>
                          <a:pt x="7440830" y="9937"/>
                          <a:pt x="7760160" y="0"/>
                        </a:cubicBezTo>
                        <a:cubicBezTo>
                          <a:pt x="8079490" y="-9937"/>
                          <a:pt x="8039548" y="26746"/>
                          <a:pt x="8164992" y="0"/>
                        </a:cubicBezTo>
                        <a:cubicBezTo>
                          <a:pt x="8290436" y="-26746"/>
                          <a:pt x="8511372" y="8935"/>
                          <a:pt x="8760334" y="0"/>
                        </a:cubicBezTo>
                        <a:cubicBezTo>
                          <a:pt x="9009296" y="-8935"/>
                          <a:pt x="9014240" y="13626"/>
                          <a:pt x="9165167" y="0"/>
                        </a:cubicBezTo>
                        <a:cubicBezTo>
                          <a:pt x="9316094" y="-13626"/>
                          <a:pt x="9620571" y="27477"/>
                          <a:pt x="9951018" y="0"/>
                        </a:cubicBezTo>
                        <a:cubicBezTo>
                          <a:pt x="10281465" y="-27477"/>
                          <a:pt x="10364609" y="398"/>
                          <a:pt x="10593987" y="0"/>
                        </a:cubicBezTo>
                        <a:cubicBezTo>
                          <a:pt x="11263534" y="-22402"/>
                          <a:pt x="11669717" y="454972"/>
                          <a:pt x="11662504" y="1068517"/>
                        </a:cubicBezTo>
                        <a:cubicBezTo>
                          <a:pt x="11711527" y="1229094"/>
                          <a:pt x="11647637" y="1409889"/>
                          <a:pt x="11662504" y="1602759"/>
                        </a:cubicBezTo>
                        <a:cubicBezTo>
                          <a:pt x="11677371" y="1795629"/>
                          <a:pt x="11612786" y="1963697"/>
                          <a:pt x="11662504" y="2137001"/>
                        </a:cubicBezTo>
                        <a:cubicBezTo>
                          <a:pt x="11712222" y="2310305"/>
                          <a:pt x="11609474" y="2484663"/>
                          <a:pt x="11662504" y="2585765"/>
                        </a:cubicBezTo>
                        <a:cubicBezTo>
                          <a:pt x="11715534" y="2686867"/>
                          <a:pt x="11661842" y="2853380"/>
                          <a:pt x="11662504" y="3034528"/>
                        </a:cubicBezTo>
                        <a:cubicBezTo>
                          <a:pt x="11663166" y="3215676"/>
                          <a:pt x="11625811" y="3356592"/>
                          <a:pt x="11662504" y="3483291"/>
                        </a:cubicBezTo>
                        <a:cubicBezTo>
                          <a:pt x="11699197" y="3609990"/>
                          <a:pt x="11640637" y="3794534"/>
                          <a:pt x="11662504" y="4017534"/>
                        </a:cubicBezTo>
                        <a:cubicBezTo>
                          <a:pt x="11684371" y="4240534"/>
                          <a:pt x="11613402" y="4302867"/>
                          <a:pt x="11662504" y="4551776"/>
                        </a:cubicBezTo>
                        <a:cubicBezTo>
                          <a:pt x="11711606" y="4800685"/>
                          <a:pt x="11643335" y="5129113"/>
                          <a:pt x="11662504" y="5342454"/>
                        </a:cubicBezTo>
                        <a:cubicBezTo>
                          <a:pt x="11626345" y="5920758"/>
                          <a:pt x="11351120" y="6426396"/>
                          <a:pt x="10593987" y="6410971"/>
                        </a:cubicBezTo>
                        <a:cubicBezTo>
                          <a:pt x="10454993" y="6415274"/>
                          <a:pt x="10426683" y="6400766"/>
                          <a:pt x="10284409" y="6410971"/>
                        </a:cubicBezTo>
                        <a:cubicBezTo>
                          <a:pt x="10142135" y="6421176"/>
                          <a:pt x="9808649" y="6362750"/>
                          <a:pt x="9689067" y="6410971"/>
                        </a:cubicBezTo>
                        <a:cubicBezTo>
                          <a:pt x="9569485" y="6459192"/>
                          <a:pt x="9363793" y="6381527"/>
                          <a:pt x="9188980" y="6410971"/>
                        </a:cubicBezTo>
                        <a:cubicBezTo>
                          <a:pt x="9014167" y="6440415"/>
                          <a:pt x="9008670" y="6390621"/>
                          <a:pt x="8879402" y="6410971"/>
                        </a:cubicBezTo>
                        <a:cubicBezTo>
                          <a:pt x="8750134" y="6431321"/>
                          <a:pt x="8276598" y="6406041"/>
                          <a:pt x="8093551" y="6410971"/>
                        </a:cubicBezTo>
                        <a:cubicBezTo>
                          <a:pt x="7910504" y="6415901"/>
                          <a:pt x="7875940" y="6387111"/>
                          <a:pt x="7783973" y="6410971"/>
                        </a:cubicBezTo>
                        <a:cubicBezTo>
                          <a:pt x="7692006" y="6434831"/>
                          <a:pt x="7289548" y="6374815"/>
                          <a:pt x="7093377" y="6410971"/>
                        </a:cubicBezTo>
                        <a:cubicBezTo>
                          <a:pt x="6897206" y="6447127"/>
                          <a:pt x="6760510" y="6366432"/>
                          <a:pt x="6593290" y="6410971"/>
                        </a:cubicBezTo>
                        <a:cubicBezTo>
                          <a:pt x="6426070" y="6455510"/>
                          <a:pt x="6280051" y="6377029"/>
                          <a:pt x="6188457" y="6410971"/>
                        </a:cubicBezTo>
                        <a:cubicBezTo>
                          <a:pt x="6096863" y="6444913"/>
                          <a:pt x="5891770" y="6353269"/>
                          <a:pt x="5688370" y="6410971"/>
                        </a:cubicBezTo>
                        <a:cubicBezTo>
                          <a:pt x="5484970" y="6468673"/>
                          <a:pt x="5157429" y="6331875"/>
                          <a:pt x="4997773" y="6410971"/>
                        </a:cubicBezTo>
                        <a:cubicBezTo>
                          <a:pt x="4838117" y="6490067"/>
                          <a:pt x="4465885" y="6341193"/>
                          <a:pt x="4307177" y="6410971"/>
                        </a:cubicBezTo>
                        <a:cubicBezTo>
                          <a:pt x="4148469" y="6480749"/>
                          <a:pt x="3972742" y="6406820"/>
                          <a:pt x="3807090" y="6410971"/>
                        </a:cubicBezTo>
                        <a:cubicBezTo>
                          <a:pt x="3641438" y="6415122"/>
                          <a:pt x="3460135" y="6390875"/>
                          <a:pt x="3307002" y="6410971"/>
                        </a:cubicBezTo>
                        <a:cubicBezTo>
                          <a:pt x="3153869" y="6431067"/>
                          <a:pt x="2822491" y="6362509"/>
                          <a:pt x="2616406" y="6410971"/>
                        </a:cubicBezTo>
                        <a:cubicBezTo>
                          <a:pt x="2410321" y="6459433"/>
                          <a:pt x="2295291" y="6363693"/>
                          <a:pt x="2211573" y="6410971"/>
                        </a:cubicBezTo>
                        <a:cubicBezTo>
                          <a:pt x="2127855" y="6458249"/>
                          <a:pt x="2052047" y="6388870"/>
                          <a:pt x="1901996" y="6410971"/>
                        </a:cubicBezTo>
                        <a:cubicBezTo>
                          <a:pt x="1751945" y="6433072"/>
                          <a:pt x="1293020" y="6370256"/>
                          <a:pt x="1068517" y="6410971"/>
                        </a:cubicBezTo>
                        <a:cubicBezTo>
                          <a:pt x="484331" y="6424397"/>
                          <a:pt x="-112509" y="5801463"/>
                          <a:pt x="0" y="5342454"/>
                        </a:cubicBezTo>
                        <a:cubicBezTo>
                          <a:pt x="-20302" y="5157612"/>
                          <a:pt x="40101" y="5040943"/>
                          <a:pt x="0" y="4893691"/>
                        </a:cubicBezTo>
                        <a:cubicBezTo>
                          <a:pt x="-40101" y="4746439"/>
                          <a:pt x="7583" y="4477240"/>
                          <a:pt x="0" y="4316709"/>
                        </a:cubicBezTo>
                        <a:cubicBezTo>
                          <a:pt x="-7583" y="4156178"/>
                          <a:pt x="40405" y="4012331"/>
                          <a:pt x="0" y="3867946"/>
                        </a:cubicBezTo>
                        <a:cubicBezTo>
                          <a:pt x="-40405" y="3723561"/>
                          <a:pt x="8534" y="3620375"/>
                          <a:pt x="0" y="3376443"/>
                        </a:cubicBezTo>
                        <a:cubicBezTo>
                          <a:pt x="-8534" y="3132511"/>
                          <a:pt x="61397" y="3004928"/>
                          <a:pt x="0" y="2756722"/>
                        </a:cubicBezTo>
                        <a:cubicBezTo>
                          <a:pt x="-61397" y="2508516"/>
                          <a:pt x="52278" y="2485192"/>
                          <a:pt x="0" y="2307959"/>
                        </a:cubicBezTo>
                        <a:cubicBezTo>
                          <a:pt x="-52278" y="2130726"/>
                          <a:pt x="10798" y="2056447"/>
                          <a:pt x="0" y="1901935"/>
                        </a:cubicBezTo>
                        <a:cubicBezTo>
                          <a:pt x="-10798" y="1747423"/>
                          <a:pt x="88099" y="1365517"/>
                          <a:pt x="0" y="1068517"/>
                        </a:cubicBezTo>
                        <a:close/>
                      </a:path>
                      <a:path w="11662504" h="6410971" stroke="0" extrusionOk="0">
                        <a:moveTo>
                          <a:pt x="0" y="1068517"/>
                        </a:moveTo>
                        <a:cubicBezTo>
                          <a:pt x="-27913" y="313511"/>
                          <a:pt x="411122" y="-144891"/>
                          <a:pt x="1068517" y="0"/>
                        </a:cubicBezTo>
                        <a:cubicBezTo>
                          <a:pt x="1204197" y="-24407"/>
                          <a:pt x="1232780" y="7572"/>
                          <a:pt x="1378095" y="0"/>
                        </a:cubicBezTo>
                        <a:cubicBezTo>
                          <a:pt x="1523410" y="-7572"/>
                          <a:pt x="1683849" y="4618"/>
                          <a:pt x="1973437" y="0"/>
                        </a:cubicBezTo>
                        <a:cubicBezTo>
                          <a:pt x="2263025" y="-4618"/>
                          <a:pt x="2130168" y="1986"/>
                          <a:pt x="2283014" y="0"/>
                        </a:cubicBezTo>
                        <a:cubicBezTo>
                          <a:pt x="2435860" y="-1986"/>
                          <a:pt x="2680781" y="25455"/>
                          <a:pt x="2973611" y="0"/>
                        </a:cubicBezTo>
                        <a:cubicBezTo>
                          <a:pt x="3266441" y="-25455"/>
                          <a:pt x="3246355" y="43291"/>
                          <a:pt x="3378443" y="0"/>
                        </a:cubicBezTo>
                        <a:cubicBezTo>
                          <a:pt x="3510531" y="-43291"/>
                          <a:pt x="3533265" y="9827"/>
                          <a:pt x="3688021" y="0"/>
                        </a:cubicBezTo>
                        <a:cubicBezTo>
                          <a:pt x="3842777" y="-9827"/>
                          <a:pt x="3919551" y="16993"/>
                          <a:pt x="3997599" y="0"/>
                        </a:cubicBezTo>
                        <a:cubicBezTo>
                          <a:pt x="4075647" y="-16993"/>
                          <a:pt x="4428119" y="64690"/>
                          <a:pt x="4592941" y="0"/>
                        </a:cubicBezTo>
                        <a:cubicBezTo>
                          <a:pt x="4757763" y="-64690"/>
                          <a:pt x="4825754" y="42658"/>
                          <a:pt x="4997773" y="0"/>
                        </a:cubicBezTo>
                        <a:cubicBezTo>
                          <a:pt x="5169792" y="-42658"/>
                          <a:pt x="5178257" y="25154"/>
                          <a:pt x="5307351" y="0"/>
                        </a:cubicBezTo>
                        <a:cubicBezTo>
                          <a:pt x="5436445" y="-25154"/>
                          <a:pt x="5927353" y="11969"/>
                          <a:pt x="6093202" y="0"/>
                        </a:cubicBezTo>
                        <a:cubicBezTo>
                          <a:pt x="6259051" y="-11969"/>
                          <a:pt x="6508711" y="39780"/>
                          <a:pt x="6783799" y="0"/>
                        </a:cubicBezTo>
                        <a:cubicBezTo>
                          <a:pt x="7058887" y="-39780"/>
                          <a:pt x="7086962" y="20640"/>
                          <a:pt x="7188631" y="0"/>
                        </a:cubicBezTo>
                        <a:cubicBezTo>
                          <a:pt x="7290300" y="-20640"/>
                          <a:pt x="7598646" y="3571"/>
                          <a:pt x="7783973" y="0"/>
                        </a:cubicBezTo>
                        <a:cubicBezTo>
                          <a:pt x="7969300" y="-3571"/>
                          <a:pt x="7966748" y="20869"/>
                          <a:pt x="8093551" y="0"/>
                        </a:cubicBezTo>
                        <a:cubicBezTo>
                          <a:pt x="8220354" y="-20869"/>
                          <a:pt x="8458807" y="34957"/>
                          <a:pt x="8593638" y="0"/>
                        </a:cubicBezTo>
                        <a:cubicBezTo>
                          <a:pt x="8728469" y="-34957"/>
                          <a:pt x="8832445" y="12844"/>
                          <a:pt x="8903216" y="0"/>
                        </a:cubicBezTo>
                        <a:cubicBezTo>
                          <a:pt x="8973987" y="-12844"/>
                          <a:pt x="9140169" y="18784"/>
                          <a:pt x="9212794" y="0"/>
                        </a:cubicBezTo>
                        <a:cubicBezTo>
                          <a:pt x="9285419" y="-18784"/>
                          <a:pt x="9544519" y="45119"/>
                          <a:pt x="9712881" y="0"/>
                        </a:cubicBezTo>
                        <a:cubicBezTo>
                          <a:pt x="9881243" y="-45119"/>
                          <a:pt x="10340085" y="80509"/>
                          <a:pt x="10593987" y="0"/>
                        </a:cubicBezTo>
                        <a:cubicBezTo>
                          <a:pt x="11114440" y="-77841"/>
                          <a:pt x="11824628" y="484607"/>
                          <a:pt x="11662504" y="1068517"/>
                        </a:cubicBezTo>
                        <a:cubicBezTo>
                          <a:pt x="11673056" y="1246140"/>
                          <a:pt x="11646202" y="1385057"/>
                          <a:pt x="11662504" y="1517280"/>
                        </a:cubicBezTo>
                        <a:cubicBezTo>
                          <a:pt x="11678806" y="1649503"/>
                          <a:pt x="11649533" y="1856305"/>
                          <a:pt x="11662504" y="2051523"/>
                        </a:cubicBezTo>
                        <a:cubicBezTo>
                          <a:pt x="11675475" y="2246741"/>
                          <a:pt x="11595691" y="2458008"/>
                          <a:pt x="11662504" y="2671243"/>
                        </a:cubicBezTo>
                        <a:cubicBezTo>
                          <a:pt x="11729317" y="2884478"/>
                          <a:pt x="11659980" y="3023705"/>
                          <a:pt x="11662504" y="3162746"/>
                        </a:cubicBezTo>
                        <a:cubicBezTo>
                          <a:pt x="11665028" y="3301787"/>
                          <a:pt x="11609296" y="3453500"/>
                          <a:pt x="11662504" y="3739728"/>
                        </a:cubicBezTo>
                        <a:cubicBezTo>
                          <a:pt x="11715712" y="4025956"/>
                          <a:pt x="11602446" y="4075241"/>
                          <a:pt x="11662504" y="4273970"/>
                        </a:cubicBezTo>
                        <a:cubicBezTo>
                          <a:pt x="11722562" y="4472699"/>
                          <a:pt x="11644891" y="4565354"/>
                          <a:pt x="11662504" y="4722733"/>
                        </a:cubicBezTo>
                        <a:cubicBezTo>
                          <a:pt x="11680117" y="4880112"/>
                          <a:pt x="11624652" y="5038470"/>
                          <a:pt x="11662504" y="5342454"/>
                        </a:cubicBezTo>
                        <a:cubicBezTo>
                          <a:pt x="11763132" y="6010318"/>
                          <a:pt x="11221592" y="6311628"/>
                          <a:pt x="10593987" y="6410971"/>
                        </a:cubicBezTo>
                        <a:cubicBezTo>
                          <a:pt x="10306033" y="6493160"/>
                          <a:pt x="10071452" y="6352986"/>
                          <a:pt x="9808136" y="6410971"/>
                        </a:cubicBezTo>
                        <a:cubicBezTo>
                          <a:pt x="9544820" y="6468956"/>
                          <a:pt x="9369076" y="6340958"/>
                          <a:pt x="9022284" y="6410971"/>
                        </a:cubicBezTo>
                        <a:cubicBezTo>
                          <a:pt x="8675492" y="6480984"/>
                          <a:pt x="8560104" y="6343656"/>
                          <a:pt x="8331688" y="6410971"/>
                        </a:cubicBezTo>
                        <a:cubicBezTo>
                          <a:pt x="8103272" y="6478286"/>
                          <a:pt x="7938799" y="6407868"/>
                          <a:pt x="7831601" y="6410971"/>
                        </a:cubicBezTo>
                        <a:cubicBezTo>
                          <a:pt x="7724403" y="6414074"/>
                          <a:pt x="7531711" y="6408820"/>
                          <a:pt x="7331514" y="6410971"/>
                        </a:cubicBezTo>
                        <a:cubicBezTo>
                          <a:pt x="7131317" y="6413122"/>
                          <a:pt x="7105508" y="6393660"/>
                          <a:pt x="6926681" y="6410971"/>
                        </a:cubicBezTo>
                        <a:cubicBezTo>
                          <a:pt x="6747854" y="6428282"/>
                          <a:pt x="6559614" y="6373796"/>
                          <a:pt x="6236084" y="6410971"/>
                        </a:cubicBezTo>
                        <a:cubicBezTo>
                          <a:pt x="5912554" y="6448146"/>
                          <a:pt x="5861138" y="6366744"/>
                          <a:pt x="5640743" y="6410971"/>
                        </a:cubicBezTo>
                        <a:cubicBezTo>
                          <a:pt x="5420348" y="6455198"/>
                          <a:pt x="5255636" y="6368800"/>
                          <a:pt x="5140655" y="6410971"/>
                        </a:cubicBezTo>
                        <a:cubicBezTo>
                          <a:pt x="5025674" y="6453142"/>
                          <a:pt x="4775052" y="6374644"/>
                          <a:pt x="4640568" y="6410971"/>
                        </a:cubicBezTo>
                        <a:cubicBezTo>
                          <a:pt x="4506084" y="6447298"/>
                          <a:pt x="4286776" y="6377018"/>
                          <a:pt x="3949972" y="6410971"/>
                        </a:cubicBezTo>
                        <a:cubicBezTo>
                          <a:pt x="3613168" y="6444924"/>
                          <a:pt x="3403353" y="6325747"/>
                          <a:pt x="3164120" y="6410971"/>
                        </a:cubicBezTo>
                        <a:cubicBezTo>
                          <a:pt x="2924887" y="6496195"/>
                          <a:pt x="2834691" y="6353542"/>
                          <a:pt x="2664033" y="6410971"/>
                        </a:cubicBezTo>
                        <a:cubicBezTo>
                          <a:pt x="2493375" y="6468400"/>
                          <a:pt x="2125931" y="6335248"/>
                          <a:pt x="1973437" y="6410971"/>
                        </a:cubicBezTo>
                        <a:cubicBezTo>
                          <a:pt x="1820943" y="6486694"/>
                          <a:pt x="1340538" y="6337144"/>
                          <a:pt x="1068517" y="6410971"/>
                        </a:cubicBezTo>
                        <a:cubicBezTo>
                          <a:pt x="463218" y="6266451"/>
                          <a:pt x="6944" y="5922014"/>
                          <a:pt x="0" y="5342454"/>
                        </a:cubicBezTo>
                        <a:cubicBezTo>
                          <a:pt x="-22214" y="5113058"/>
                          <a:pt x="22949" y="5016232"/>
                          <a:pt x="0" y="4808212"/>
                        </a:cubicBezTo>
                        <a:cubicBezTo>
                          <a:pt x="-22949" y="4600192"/>
                          <a:pt x="17865" y="4469922"/>
                          <a:pt x="0" y="4316709"/>
                        </a:cubicBezTo>
                        <a:cubicBezTo>
                          <a:pt x="-17865" y="4163496"/>
                          <a:pt x="10072" y="3870766"/>
                          <a:pt x="0" y="3739728"/>
                        </a:cubicBezTo>
                        <a:cubicBezTo>
                          <a:pt x="-10072" y="3608690"/>
                          <a:pt x="6812" y="3385726"/>
                          <a:pt x="0" y="3248225"/>
                        </a:cubicBezTo>
                        <a:cubicBezTo>
                          <a:pt x="-6812" y="3110724"/>
                          <a:pt x="44877" y="2948727"/>
                          <a:pt x="0" y="2713983"/>
                        </a:cubicBezTo>
                        <a:cubicBezTo>
                          <a:pt x="-44877" y="2479239"/>
                          <a:pt x="34041" y="2331312"/>
                          <a:pt x="0" y="2222480"/>
                        </a:cubicBezTo>
                        <a:cubicBezTo>
                          <a:pt x="-34041" y="2113648"/>
                          <a:pt x="7929" y="1861943"/>
                          <a:pt x="0" y="1602759"/>
                        </a:cubicBezTo>
                        <a:cubicBezTo>
                          <a:pt x="-7929" y="1343575"/>
                          <a:pt x="18211" y="1227874"/>
                          <a:pt x="0" y="1068517"/>
                        </a:cubicBezTo>
                        <a:close/>
                      </a:path>
                    </a:pathLst>
                  </a:cu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字魂107号-萌趣欢乐体" panose="020F0502020204030204"/>
              <a:cs typeface="+mn-cs"/>
            </a:endParaRPr>
          </a:p>
        </p:txBody>
      </p:sp>
      <p:sp>
        <p:nvSpPr>
          <p:cNvPr id="6" name="TextBox 5">
            <a:extLst>
              <a:ext uri="{FF2B5EF4-FFF2-40B4-BE49-F238E27FC236}">
                <a16:creationId xmlns:a16="http://schemas.microsoft.com/office/drawing/2014/main" id="{D1977BE9-DE2F-7340-55E5-93F975F7B4AD}"/>
              </a:ext>
            </a:extLst>
          </p:cNvPr>
          <p:cNvSpPr txBox="1"/>
          <p:nvPr/>
        </p:nvSpPr>
        <p:spPr>
          <a:xfrm>
            <a:off x="1818290" y="5654565"/>
            <a:ext cx="8450317" cy="707886"/>
          </a:xfrm>
          <a:prstGeom prst="rect">
            <a:avLst/>
          </a:prstGeom>
          <a:noFill/>
        </p:spPr>
        <p:txBody>
          <a:bodyPr wrap="square" rtlCol="0">
            <a:spAutoFit/>
          </a:bodyPr>
          <a:lstStyle/>
          <a:p>
            <a:pPr lvl="0" algn="ctr"/>
            <a:r>
              <a:rPr lang="vi-VN" sz="4000" b="1">
                <a:solidFill>
                  <a:srgbClr val="FF0000"/>
                </a:solidFill>
                <a:latin typeface="Calibri" panose="020F0502020204030204" pitchFamily="34" charset="0"/>
                <a:cs typeface="Calibri" panose="020F0502020204030204" pitchFamily="34" charset="0"/>
              </a:rPr>
              <a:t> Làm hàng rào bảo vệ các cây non</a:t>
            </a:r>
            <a:endParaRPr kumimoji="0" lang="en-US" sz="40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D0411DDB-33E1-D97E-2AEE-7B66E0DE7982}"/>
              </a:ext>
            </a:extLst>
          </p:cNvPr>
          <p:cNvPicPr>
            <a:picLocks noChangeAspect="1"/>
          </p:cNvPicPr>
          <p:nvPr/>
        </p:nvPicPr>
        <p:blipFill>
          <a:blip r:embed="rId3"/>
          <a:stretch>
            <a:fillRect/>
          </a:stretch>
        </p:blipFill>
        <p:spPr>
          <a:xfrm>
            <a:off x="2355138" y="1000453"/>
            <a:ext cx="7146214" cy="4285208"/>
          </a:xfrm>
          <a:prstGeom prst="rect">
            <a:avLst/>
          </a:prstGeom>
        </p:spPr>
      </p:pic>
    </p:spTree>
    <p:extLst>
      <p:ext uri="{BB962C8B-B14F-4D97-AF65-F5344CB8AC3E}">
        <p14:creationId xmlns:p14="http://schemas.microsoft.com/office/powerpoint/2010/main" val="2693070252"/>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A97831D-AE7B-CF63-9E32-E0118D9CED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072"/>
            <a:ext cx="12192000" cy="6858000"/>
          </a:xfrm>
          <a:prstGeom prst="rect">
            <a:avLst/>
          </a:prstGeom>
        </p:spPr>
      </p:pic>
      <p:sp>
        <p:nvSpPr>
          <p:cNvPr id="11" name="Rectangle: Rounded Corners 4">
            <a:extLst>
              <a:ext uri="{FF2B5EF4-FFF2-40B4-BE49-F238E27FC236}">
                <a16:creationId xmlns:a16="http://schemas.microsoft.com/office/drawing/2014/main" id="{562FB66C-E79E-79FD-597B-297A5B3EED3F}"/>
              </a:ext>
            </a:extLst>
          </p:cNvPr>
          <p:cNvSpPr/>
          <p:nvPr/>
        </p:nvSpPr>
        <p:spPr>
          <a:xfrm>
            <a:off x="264748" y="252587"/>
            <a:ext cx="11662504" cy="6410971"/>
          </a:xfrm>
          <a:custGeom>
            <a:avLst/>
            <a:gdLst>
              <a:gd name="connsiteX0" fmla="*/ 0 w 11662504"/>
              <a:gd name="connsiteY0" fmla="*/ 1065183 h 6390968"/>
              <a:gd name="connsiteX1" fmla="*/ 1065183 w 11662504"/>
              <a:gd name="connsiteY1" fmla="*/ 0 h 6390968"/>
              <a:gd name="connsiteX2" fmla="*/ 1851584 w 11662504"/>
              <a:gd name="connsiteY2" fmla="*/ 0 h 6390968"/>
              <a:gd name="connsiteX3" fmla="*/ 2256700 w 11662504"/>
              <a:gd name="connsiteY3" fmla="*/ 0 h 6390968"/>
              <a:gd name="connsiteX4" fmla="*/ 2566495 w 11662504"/>
              <a:gd name="connsiteY4" fmla="*/ 0 h 6390968"/>
              <a:gd name="connsiteX5" fmla="*/ 3257575 w 11662504"/>
              <a:gd name="connsiteY5" fmla="*/ 0 h 6390968"/>
              <a:gd name="connsiteX6" fmla="*/ 3662691 w 11662504"/>
              <a:gd name="connsiteY6" fmla="*/ 0 h 6390968"/>
              <a:gd name="connsiteX7" fmla="*/ 4449092 w 11662504"/>
              <a:gd name="connsiteY7" fmla="*/ 0 h 6390968"/>
              <a:gd name="connsiteX8" fmla="*/ 4854208 w 11662504"/>
              <a:gd name="connsiteY8" fmla="*/ 0 h 6390968"/>
              <a:gd name="connsiteX9" fmla="*/ 5259324 w 11662504"/>
              <a:gd name="connsiteY9" fmla="*/ 0 h 6390968"/>
              <a:gd name="connsiteX10" fmla="*/ 5569118 w 11662504"/>
              <a:gd name="connsiteY10" fmla="*/ 0 h 6390968"/>
              <a:gd name="connsiteX11" fmla="*/ 6069555 w 11662504"/>
              <a:gd name="connsiteY11" fmla="*/ 0 h 6390968"/>
              <a:gd name="connsiteX12" fmla="*/ 6569993 w 11662504"/>
              <a:gd name="connsiteY12" fmla="*/ 0 h 6390968"/>
              <a:gd name="connsiteX13" fmla="*/ 7070430 w 11662504"/>
              <a:gd name="connsiteY13" fmla="*/ 0 h 6390968"/>
              <a:gd name="connsiteX14" fmla="*/ 7761510 w 11662504"/>
              <a:gd name="connsiteY14" fmla="*/ 0 h 6390968"/>
              <a:gd name="connsiteX15" fmla="*/ 8166626 w 11662504"/>
              <a:gd name="connsiteY15" fmla="*/ 0 h 6390968"/>
              <a:gd name="connsiteX16" fmla="*/ 8762384 w 11662504"/>
              <a:gd name="connsiteY16" fmla="*/ 0 h 6390968"/>
              <a:gd name="connsiteX17" fmla="*/ 9167500 w 11662504"/>
              <a:gd name="connsiteY17" fmla="*/ 0 h 6390968"/>
              <a:gd name="connsiteX18" fmla="*/ 9953902 w 11662504"/>
              <a:gd name="connsiteY18" fmla="*/ 0 h 6390968"/>
              <a:gd name="connsiteX19" fmla="*/ 10597321 w 11662504"/>
              <a:gd name="connsiteY19" fmla="*/ 0 h 6390968"/>
              <a:gd name="connsiteX20" fmla="*/ 11662504 w 11662504"/>
              <a:gd name="connsiteY20" fmla="*/ 1065183 h 6390968"/>
              <a:gd name="connsiteX21" fmla="*/ 11662504 w 11662504"/>
              <a:gd name="connsiteY21" fmla="*/ 1597758 h 6390968"/>
              <a:gd name="connsiteX22" fmla="*/ 11662504 w 11662504"/>
              <a:gd name="connsiteY22" fmla="*/ 2130334 h 6390968"/>
              <a:gd name="connsiteX23" fmla="*/ 11662504 w 11662504"/>
              <a:gd name="connsiteY23" fmla="*/ 2577697 h 6390968"/>
              <a:gd name="connsiteX24" fmla="*/ 11662504 w 11662504"/>
              <a:gd name="connsiteY24" fmla="*/ 3025060 h 6390968"/>
              <a:gd name="connsiteX25" fmla="*/ 11662504 w 11662504"/>
              <a:gd name="connsiteY25" fmla="*/ 3472423 h 6390968"/>
              <a:gd name="connsiteX26" fmla="*/ 11662504 w 11662504"/>
              <a:gd name="connsiteY26" fmla="*/ 4004998 h 6390968"/>
              <a:gd name="connsiteX27" fmla="*/ 11662504 w 11662504"/>
              <a:gd name="connsiteY27" fmla="*/ 4537574 h 6390968"/>
              <a:gd name="connsiteX28" fmla="*/ 11662504 w 11662504"/>
              <a:gd name="connsiteY28" fmla="*/ 5325785 h 6390968"/>
              <a:gd name="connsiteX29" fmla="*/ 10597321 w 11662504"/>
              <a:gd name="connsiteY29" fmla="*/ 6390968 h 6390968"/>
              <a:gd name="connsiteX30" fmla="*/ 10287527 w 11662504"/>
              <a:gd name="connsiteY30" fmla="*/ 6390968 h 6390968"/>
              <a:gd name="connsiteX31" fmla="*/ 9691768 w 11662504"/>
              <a:gd name="connsiteY31" fmla="*/ 6390968 h 6390968"/>
              <a:gd name="connsiteX32" fmla="*/ 9191331 w 11662504"/>
              <a:gd name="connsiteY32" fmla="*/ 6390968 h 6390968"/>
              <a:gd name="connsiteX33" fmla="*/ 8881536 w 11662504"/>
              <a:gd name="connsiteY33" fmla="*/ 6390968 h 6390968"/>
              <a:gd name="connsiteX34" fmla="*/ 8095135 w 11662504"/>
              <a:gd name="connsiteY34" fmla="*/ 6390968 h 6390968"/>
              <a:gd name="connsiteX35" fmla="*/ 7785340 w 11662504"/>
              <a:gd name="connsiteY35" fmla="*/ 6390968 h 6390968"/>
              <a:gd name="connsiteX36" fmla="*/ 7094260 w 11662504"/>
              <a:gd name="connsiteY36" fmla="*/ 6390968 h 6390968"/>
              <a:gd name="connsiteX37" fmla="*/ 6593823 w 11662504"/>
              <a:gd name="connsiteY37" fmla="*/ 6390968 h 6390968"/>
              <a:gd name="connsiteX38" fmla="*/ 6188707 w 11662504"/>
              <a:gd name="connsiteY38" fmla="*/ 6390968 h 6390968"/>
              <a:gd name="connsiteX39" fmla="*/ 5688270 w 11662504"/>
              <a:gd name="connsiteY39" fmla="*/ 6390968 h 6390968"/>
              <a:gd name="connsiteX40" fmla="*/ 4997190 w 11662504"/>
              <a:gd name="connsiteY40" fmla="*/ 6390968 h 6390968"/>
              <a:gd name="connsiteX41" fmla="*/ 4306110 w 11662504"/>
              <a:gd name="connsiteY41" fmla="*/ 6390968 h 6390968"/>
              <a:gd name="connsiteX42" fmla="*/ 3805673 w 11662504"/>
              <a:gd name="connsiteY42" fmla="*/ 6390968 h 6390968"/>
              <a:gd name="connsiteX43" fmla="*/ 3305235 w 11662504"/>
              <a:gd name="connsiteY43" fmla="*/ 6390968 h 6390968"/>
              <a:gd name="connsiteX44" fmla="*/ 2614155 w 11662504"/>
              <a:gd name="connsiteY44" fmla="*/ 6390968 h 6390968"/>
              <a:gd name="connsiteX45" fmla="*/ 2209040 w 11662504"/>
              <a:gd name="connsiteY45" fmla="*/ 6390968 h 6390968"/>
              <a:gd name="connsiteX46" fmla="*/ 1899245 w 11662504"/>
              <a:gd name="connsiteY46" fmla="*/ 6390968 h 6390968"/>
              <a:gd name="connsiteX47" fmla="*/ 1065183 w 11662504"/>
              <a:gd name="connsiteY47" fmla="*/ 6390968 h 6390968"/>
              <a:gd name="connsiteX48" fmla="*/ 0 w 11662504"/>
              <a:gd name="connsiteY48" fmla="*/ 5325785 h 6390968"/>
              <a:gd name="connsiteX49" fmla="*/ 0 w 11662504"/>
              <a:gd name="connsiteY49" fmla="*/ 4878422 h 6390968"/>
              <a:gd name="connsiteX50" fmla="*/ 0 w 11662504"/>
              <a:gd name="connsiteY50" fmla="*/ 4303241 h 6390968"/>
              <a:gd name="connsiteX51" fmla="*/ 0 w 11662504"/>
              <a:gd name="connsiteY51" fmla="*/ 3855877 h 6390968"/>
              <a:gd name="connsiteX52" fmla="*/ 0 w 11662504"/>
              <a:gd name="connsiteY52" fmla="*/ 3365908 h 6390968"/>
              <a:gd name="connsiteX53" fmla="*/ 0 w 11662504"/>
              <a:gd name="connsiteY53" fmla="*/ 2748121 h 6390968"/>
              <a:gd name="connsiteX54" fmla="*/ 0 w 11662504"/>
              <a:gd name="connsiteY54" fmla="*/ 2300758 h 6390968"/>
              <a:gd name="connsiteX55" fmla="*/ 0 w 11662504"/>
              <a:gd name="connsiteY55" fmla="*/ 1896000 h 6390968"/>
              <a:gd name="connsiteX56" fmla="*/ 0 w 11662504"/>
              <a:gd name="connsiteY56" fmla="*/ 1065183 h 6390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1662504" h="6390968" fill="none" extrusionOk="0">
                <a:moveTo>
                  <a:pt x="0" y="1065183"/>
                </a:moveTo>
                <a:cubicBezTo>
                  <a:pt x="40090" y="531757"/>
                  <a:pt x="531853" y="88363"/>
                  <a:pt x="1065183" y="0"/>
                </a:cubicBezTo>
                <a:cubicBezTo>
                  <a:pt x="1240410" y="-91139"/>
                  <a:pt x="1560327" y="43644"/>
                  <a:pt x="1851584" y="0"/>
                </a:cubicBezTo>
                <a:cubicBezTo>
                  <a:pt x="2142841" y="-43644"/>
                  <a:pt x="2137959" y="41119"/>
                  <a:pt x="2256700" y="0"/>
                </a:cubicBezTo>
                <a:cubicBezTo>
                  <a:pt x="2375441" y="-41119"/>
                  <a:pt x="2493165" y="19705"/>
                  <a:pt x="2566495" y="0"/>
                </a:cubicBezTo>
                <a:cubicBezTo>
                  <a:pt x="2639825" y="-19705"/>
                  <a:pt x="3063978" y="80198"/>
                  <a:pt x="3257575" y="0"/>
                </a:cubicBezTo>
                <a:cubicBezTo>
                  <a:pt x="3451172" y="-80198"/>
                  <a:pt x="3524366" y="40277"/>
                  <a:pt x="3662691" y="0"/>
                </a:cubicBezTo>
                <a:cubicBezTo>
                  <a:pt x="3801016" y="-40277"/>
                  <a:pt x="4100758" y="22610"/>
                  <a:pt x="4449092" y="0"/>
                </a:cubicBezTo>
                <a:cubicBezTo>
                  <a:pt x="4797426" y="-22610"/>
                  <a:pt x="4755837" y="41976"/>
                  <a:pt x="4854208" y="0"/>
                </a:cubicBezTo>
                <a:cubicBezTo>
                  <a:pt x="4952579" y="-41976"/>
                  <a:pt x="5082220" y="2491"/>
                  <a:pt x="5259324" y="0"/>
                </a:cubicBezTo>
                <a:cubicBezTo>
                  <a:pt x="5436428" y="-2491"/>
                  <a:pt x="5446559" y="15205"/>
                  <a:pt x="5569118" y="0"/>
                </a:cubicBezTo>
                <a:cubicBezTo>
                  <a:pt x="5691677" y="-15205"/>
                  <a:pt x="5962141" y="43664"/>
                  <a:pt x="6069555" y="0"/>
                </a:cubicBezTo>
                <a:cubicBezTo>
                  <a:pt x="6176969" y="-43664"/>
                  <a:pt x="6337527" y="30548"/>
                  <a:pt x="6569993" y="0"/>
                </a:cubicBezTo>
                <a:cubicBezTo>
                  <a:pt x="6802459" y="-30548"/>
                  <a:pt x="6829738" y="42029"/>
                  <a:pt x="7070430" y="0"/>
                </a:cubicBezTo>
                <a:cubicBezTo>
                  <a:pt x="7311122" y="-42029"/>
                  <a:pt x="7571881" y="12280"/>
                  <a:pt x="7761510" y="0"/>
                </a:cubicBezTo>
                <a:cubicBezTo>
                  <a:pt x="7951139" y="-12280"/>
                  <a:pt x="8042785" y="36831"/>
                  <a:pt x="8166626" y="0"/>
                </a:cubicBezTo>
                <a:cubicBezTo>
                  <a:pt x="8290467" y="-36831"/>
                  <a:pt x="8593682" y="69803"/>
                  <a:pt x="8762384" y="0"/>
                </a:cubicBezTo>
                <a:cubicBezTo>
                  <a:pt x="8931086" y="-69803"/>
                  <a:pt x="9008580" y="3835"/>
                  <a:pt x="9167500" y="0"/>
                </a:cubicBezTo>
                <a:cubicBezTo>
                  <a:pt x="9326420" y="-3835"/>
                  <a:pt x="9712077" y="15184"/>
                  <a:pt x="9953902" y="0"/>
                </a:cubicBezTo>
                <a:cubicBezTo>
                  <a:pt x="10195727" y="-15184"/>
                  <a:pt x="10293007" y="48928"/>
                  <a:pt x="10597321" y="0"/>
                </a:cubicBezTo>
                <a:cubicBezTo>
                  <a:pt x="11234101" y="-13679"/>
                  <a:pt x="11678808" y="423960"/>
                  <a:pt x="11662504" y="1065183"/>
                </a:cubicBezTo>
                <a:cubicBezTo>
                  <a:pt x="11704891" y="1303455"/>
                  <a:pt x="11606148" y="1400025"/>
                  <a:pt x="11662504" y="1597758"/>
                </a:cubicBezTo>
                <a:cubicBezTo>
                  <a:pt x="11718860" y="1795492"/>
                  <a:pt x="11629779" y="1865254"/>
                  <a:pt x="11662504" y="2130334"/>
                </a:cubicBezTo>
                <a:cubicBezTo>
                  <a:pt x="11695229" y="2395414"/>
                  <a:pt x="11617972" y="2377717"/>
                  <a:pt x="11662504" y="2577697"/>
                </a:cubicBezTo>
                <a:cubicBezTo>
                  <a:pt x="11707036" y="2777677"/>
                  <a:pt x="11652965" y="2803178"/>
                  <a:pt x="11662504" y="3025060"/>
                </a:cubicBezTo>
                <a:cubicBezTo>
                  <a:pt x="11672043" y="3246942"/>
                  <a:pt x="11625566" y="3286673"/>
                  <a:pt x="11662504" y="3472423"/>
                </a:cubicBezTo>
                <a:cubicBezTo>
                  <a:pt x="11699442" y="3658173"/>
                  <a:pt x="11625106" y="3826597"/>
                  <a:pt x="11662504" y="4004998"/>
                </a:cubicBezTo>
                <a:cubicBezTo>
                  <a:pt x="11699902" y="4183399"/>
                  <a:pt x="11623961" y="4324058"/>
                  <a:pt x="11662504" y="4537574"/>
                </a:cubicBezTo>
                <a:cubicBezTo>
                  <a:pt x="11701047" y="4751090"/>
                  <a:pt x="11627350" y="4964795"/>
                  <a:pt x="11662504" y="5325785"/>
                </a:cubicBezTo>
                <a:cubicBezTo>
                  <a:pt x="11603951" y="5894925"/>
                  <a:pt x="11344838" y="6405675"/>
                  <a:pt x="10597321" y="6390968"/>
                </a:cubicBezTo>
                <a:cubicBezTo>
                  <a:pt x="10496068" y="6417735"/>
                  <a:pt x="10388667" y="6390481"/>
                  <a:pt x="10287527" y="6390968"/>
                </a:cubicBezTo>
                <a:cubicBezTo>
                  <a:pt x="10186387" y="6391455"/>
                  <a:pt x="9831301" y="6322521"/>
                  <a:pt x="9691768" y="6390968"/>
                </a:cubicBezTo>
                <a:cubicBezTo>
                  <a:pt x="9552235" y="6459415"/>
                  <a:pt x="9354318" y="6363671"/>
                  <a:pt x="9191331" y="6390968"/>
                </a:cubicBezTo>
                <a:cubicBezTo>
                  <a:pt x="9028344" y="6418265"/>
                  <a:pt x="8974713" y="6383074"/>
                  <a:pt x="8881536" y="6390968"/>
                </a:cubicBezTo>
                <a:cubicBezTo>
                  <a:pt x="8788359" y="6398862"/>
                  <a:pt x="8272410" y="6379802"/>
                  <a:pt x="8095135" y="6390968"/>
                </a:cubicBezTo>
                <a:cubicBezTo>
                  <a:pt x="7917860" y="6402134"/>
                  <a:pt x="7907608" y="6359360"/>
                  <a:pt x="7785340" y="6390968"/>
                </a:cubicBezTo>
                <a:cubicBezTo>
                  <a:pt x="7663072" y="6422576"/>
                  <a:pt x="7282064" y="6319040"/>
                  <a:pt x="7094260" y="6390968"/>
                </a:cubicBezTo>
                <a:cubicBezTo>
                  <a:pt x="6906456" y="6462896"/>
                  <a:pt x="6697852" y="6359896"/>
                  <a:pt x="6593823" y="6390968"/>
                </a:cubicBezTo>
                <a:cubicBezTo>
                  <a:pt x="6489794" y="6422040"/>
                  <a:pt x="6312175" y="6387108"/>
                  <a:pt x="6188707" y="6390968"/>
                </a:cubicBezTo>
                <a:cubicBezTo>
                  <a:pt x="6065239" y="6394828"/>
                  <a:pt x="5866268" y="6360959"/>
                  <a:pt x="5688270" y="6390968"/>
                </a:cubicBezTo>
                <a:cubicBezTo>
                  <a:pt x="5510272" y="6420977"/>
                  <a:pt x="5138991" y="6388330"/>
                  <a:pt x="4997190" y="6390968"/>
                </a:cubicBezTo>
                <a:cubicBezTo>
                  <a:pt x="4855389" y="6393606"/>
                  <a:pt x="4573419" y="6365194"/>
                  <a:pt x="4306110" y="6390968"/>
                </a:cubicBezTo>
                <a:cubicBezTo>
                  <a:pt x="4038801" y="6416742"/>
                  <a:pt x="3926741" y="6374816"/>
                  <a:pt x="3805673" y="6390968"/>
                </a:cubicBezTo>
                <a:cubicBezTo>
                  <a:pt x="3684605" y="6407120"/>
                  <a:pt x="3437019" y="6346031"/>
                  <a:pt x="3305235" y="6390968"/>
                </a:cubicBezTo>
                <a:cubicBezTo>
                  <a:pt x="3173451" y="6435905"/>
                  <a:pt x="2863751" y="6387652"/>
                  <a:pt x="2614155" y="6390968"/>
                </a:cubicBezTo>
                <a:cubicBezTo>
                  <a:pt x="2364559" y="6394284"/>
                  <a:pt x="2366510" y="6343771"/>
                  <a:pt x="2209040" y="6390968"/>
                </a:cubicBezTo>
                <a:cubicBezTo>
                  <a:pt x="2051571" y="6438165"/>
                  <a:pt x="1963685" y="6376637"/>
                  <a:pt x="1899245" y="6390968"/>
                </a:cubicBezTo>
                <a:cubicBezTo>
                  <a:pt x="1834806" y="6405299"/>
                  <a:pt x="1467475" y="6333339"/>
                  <a:pt x="1065183" y="6390968"/>
                </a:cubicBezTo>
                <a:cubicBezTo>
                  <a:pt x="546949" y="6549287"/>
                  <a:pt x="-31795" y="5877015"/>
                  <a:pt x="0" y="5325785"/>
                </a:cubicBezTo>
                <a:cubicBezTo>
                  <a:pt x="-34751" y="5137695"/>
                  <a:pt x="10553" y="5060625"/>
                  <a:pt x="0" y="4878422"/>
                </a:cubicBezTo>
                <a:cubicBezTo>
                  <a:pt x="-10553" y="4696219"/>
                  <a:pt x="31544" y="4504509"/>
                  <a:pt x="0" y="4303241"/>
                </a:cubicBezTo>
                <a:cubicBezTo>
                  <a:pt x="-31544" y="4101973"/>
                  <a:pt x="4999" y="4061581"/>
                  <a:pt x="0" y="3855877"/>
                </a:cubicBezTo>
                <a:cubicBezTo>
                  <a:pt x="-4999" y="3650173"/>
                  <a:pt x="17325" y="3586134"/>
                  <a:pt x="0" y="3365908"/>
                </a:cubicBezTo>
                <a:cubicBezTo>
                  <a:pt x="-17325" y="3145682"/>
                  <a:pt x="2094" y="2903082"/>
                  <a:pt x="0" y="2748121"/>
                </a:cubicBezTo>
                <a:cubicBezTo>
                  <a:pt x="-2094" y="2593160"/>
                  <a:pt x="43889" y="2406161"/>
                  <a:pt x="0" y="2300758"/>
                </a:cubicBezTo>
                <a:cubicBezTo>
                  <a:pt x="-43889" y="2195355"/>
                  <a:pt x="40271" y="1994524"/>
                  <a:pt x="0" y="1896000"/>
                </a:cubicBezTo>
                <a:cubicBezTo>
                  <a:pt x="-40271" y="1797476"/>
                  <a:pt x="46497" y="1259331"/>
                  <a:pt x="0" y="1065183"/>
                </a:cubicBezTo>
                <a:close/>
              </a:path>
              <a:path w="11662504" h="6390968" stroke="0" extrusionOk="0">
                <a:moveTo>
                  <a:pt x="0" y="1065183"/>
                </a:moveTo>
                <a:cubicBezTo>
                  <a:pt x="-4105" y="452648"/>
                  <a:pt x="445131" y="-68425"/>
                  <a:pt x="1065183" y="0"/>
                </a:cubicBezTo>
                <a:cubicBezTo>
                  <a:pt x="1167740" y="-13354"/>
                  <a:pt x="1286333" y="4630"/>
                  <a:pt x="1374977" y="0"/>
                </a:cubicBezTo>
                <a:cubicBezTo>
                  <a:pt x="1463621" y="-4630"/>
                  <a:pt x="1696263" y="59548"/>
                  <a:pt x="1970736" y="0"/>
                </a:cubicBezTo>
                <a:cubicBezTo>
                  <a:pt x="2245209" y="-59548"/>
                  <a:pt x="2154443" y="32235"/>
                  <a:pt x="2280531" y="0"/>
                </a:cubicBezTo>
                <a:cubicBezTo>
                  <a:pt x="2406620" y="-32235"/>
                  <a:pt x="2785277" y="73424"/>
                  <a:pt x="2971611" y="0"/>
                </a:cubicBezTo>
                <a:cubicBezTo>
                  <a:pt x="3157945" y="-73424"/>
                  <a:pt x="3241865" y="12543"/>
                  <a:pt x="3376726" y="0"/>
                </a:cubicBezTo>
                <a:cubicBezTo>
                  <a:pt x="3511587" y="-12543"/>
                  <a:pt x="3613352" y="24631"/>
                  <a:pt x="3686521" y="0"/>
                </a:cubicBezTo>
                <a:cubicBezTo>
                  <a:pt x="3759691" y="-24631"/>
                  <a:pt x="3871140" y="3312"/>
                  <a:pt x="3996315" y="0"/>
                </a:cubicBezTo>
                <a:cubicBezTo>
                  <a:pt x="4121490" y="-3312"/>
                  <a:pt x="4418270" y="33669"/>
                  <a:pt x="4592074" y="0"/>
                </a:cubicBezTo>
                <a:cubicBezTo>
                  <a:pt x="4765878" y="-33669"/>
                  <a:pt x="4800443" y="23430"/>
                  <a:pt x="4997190" y="0"/>
                </a:cubicBezTo>
                <a:cubicBezTo>
                  <a:pt x="5193937" y="-23430"/>
                  <a:pt x="5237541" y="36591"/>
                  <a:pt x="5306984" y="0"/>
                </a:cubicBezTo>
                <a:cubicBezTo>
                  <a:pt x="5376427" y="-36591"/>
                  <a:pt x="5878409" y="35071"/>
                  <a:pt x="6093386" y="0"/>
                </a:cubicBezTo>
                <a:cubicBezTo>
                  <a:pt x="6308363" y="-35071"/>
                  <a:pt x="6535819" y="71123"/>
                  <a:pt x="6784466" y="0"/>
                </a:cubicBezTo>
                <a:cubicBezTo>
                  <a:pt x="7033113" y="-71123"/>
                  <a:pt x="6987337" y="6475"/>
                  <a:pt x="7189582" y="0"/>
                </a:cubicBezTo>
                <a:cubicBezTo>
                  <a:pt x="7391827" y="-6475"/>
                  <a:pt x="7524633" y="27543"/>
                  <a:pt x="7785340" y="0"/>
                </a:cubicBezTo>
                <a:cubicBezTo>
                  <a:pt x="8046047" y="-27543"/>
                  <a:pt x="8012323" y="28360"/>
                  <a:pt x="8095135" y="0"/>
                </a:cubicBezTo>
                <a:cubicBezTo>
                  <a:pt x="8177948" y="-28360"/>
                  <a:pt x="8422342" y="46860"/>
                  <a:pt x="8595572" y="0"/>
                </a:cubicBezTo>
                <a:cubicBezTo>
                  <a:pt x="8768802" y="-46860"/>
                  <a:pt x="8817083" y="13111"/>
                  <a:pt x="8905367" y="0"/>
                </a:cubicBezTo>
                <a:cubicBezTo>
                  <a:pt x="8993652" y="-13111"/>
                  <a:pt x="9099983" y="32912"/>
                  <a:pt x="9215161" y="0"/>
                </a:cubicBezTo>
                <a:cubicBezTo>
                  <a:pt x="9330339" y="-32912"/>
                  <a:pt x="9581693" y="52312"/>
                  <a:pt x="9715598" y="0"/>
                </a:cubicBezTo>
                <a:cubicBezTo>
                  <a:pt x="9849503" y="-52312"/>
                  <a:pt x="10209168" y="82599"/>
                  <a:pt x="10597321" y="0"/>
                </a:cubicBezTo>
                <a:cubicBezTo>
                  <a:pt x="11097402" y="-98545"/>
                  <a:pt x="11827381" y="483220"/>
                  <a:pt x="11662504" y="1065183"/>
                </a:cubicBezTo>
                <a:cubicBezTo>
                  <a:pt x="11664487" y="1195565"/>
                  <a:pt x="11625996" y="1341402"/>
                  <a:pt x="11662504" y="1512546"/>
                </a:cubicBezTo>
                <a:cubicBezTo>
                  <a:pt x="11699012" y="1683690"/>
                  <a:pt x="11656650" y="1826554"/>
                  <a:pt x="11662504" y="2045121"/>
                </a:cubicBezTo>
                <a:cubicBezTo>
                  <a:pt x="11668358" y="2263689"/>
                  <a:pt x="11606213" y="2471291"/>
                  <a:pt x="11662504" y="2662909"/>
                </a:cubicBezTo>
                <a:cubicBezTo>
                  <a:pt x="11718795" y="2854527"/>
                  <a:pt x="11620021" y="2956746"/>
                  <a:pt x="11662504" y="3152878"/>
                </a:cubicBezTo>
                <a:cubicBezTo>
                  <a:pt x="11704987" y="3349010"/>
                  <a:pt x="11653881" y="3516839"/>
                  <a:pt x="11662504" y="3728059"/>
                </a:cubicBezTo>
                <a:cubicBezTo>
                  <a:pt x="11671127" y="3939279"/>
                  <a:pt x="11630794" y="4067337"/>
                  <a:pt x="11662504" y="4260635"/>
                </a:cubicBezTo>
                <a:cubicBezTo>
                  <a:pt x="11694214" y="4453933"/>
                  <a:pt x="11635328" y="4519704"/>
                  <a:pt x="11662504" y="4707998"/>
                </a:cubicBezTo>
                <a:cubicBezTo>
                  <a:pt x="11689680" y="4896292"/>
                  <a:pt x="11655328" y="5081174"/>
                  <a:pt x="11662504" y="5325785"/>
                </a:cubicBezTo>
                <a:cubicBezTo>
                  <a:pt x="11749291" y="5981115"/>
                  <a:pt x="11235275" y="6259310"/>
                  <a:pt x="10597321" y="6390968"/>
                </a:cubicBezTo>
                <a:cubicBezTo>
                  <a:pt x="10410410" y="6477414"/>
                  <a:pt x="10180563" y="6357676"/>
                  <a:pt x="9810920" y="6390968"/>
                </a:cubicBezTo>
                <a:cubicBezTo>
                  <a:pt x="9441277" y="6424260"/>
                  <a:pt x="9383527" y="6347682"/>
                  <a:pt x="9024518" y="6390968"/>
                </a:cubicBezTo>
                <a:cubicBezTo>
                  <a:pt x="8665509" y="6434254"/>
                  <a:pt x="8573939" y="6323820"/>
                  <a:pt x="8333438" y="6390968"/>
                </a:cubicBezTo>
                <a:cubicBezTo>
                  <a:pt x="8092937" y="6458116"/>
                  <a:pt x="8025898" y="6383949"/>
                  <a:pt x="7833001" y="6390968"/>
                </a:cubicBezTo>
                <a:cubicBezTo>
                  <a:pt x="7640104" y="6397987"/>
                  <a:pt x="7523626" y="6353388"/>
                  <a:pt x="7332564" y="6390968"/>
                </a:cubicBezTo>
                <a:cubicBezTo>
                  <a:pt x="7141502" y="6428548"/>
                  <a:pt x="7040508" y="6379837"/>
                  <a:pt x="6927448" y="6390968"/>
                </a:cubicBezTo>
                <a:cubicBezTo>
                  <a:pt x="6814388" y="6402099"/>
                  <a:pt x="6472835" y="6329308"/>
                  <a:pt x="6236368" y="6390968"/>
                </a:cubicBezTo>
                <a:cubicBezTo>
                  <a:pt x="5999901" y="6452628"/>
                  <a:pt x="5908914" y="6334532"/>
                  <a:pt x="5640609" y="6390968"/>
                </a:cubicBezTo>
                <a:cubicBezTo>
                  <a:pt x="5372304" y="6447404"/>
                  <a:pt x="5303621" y="6341130"/>
                  <a:pt x="5140172" y="6390968"/>
                </a:cubicBezTo>
                <a:cubicBezTo>
                  <a:pt x="4976723" y="6440806"/>
                  <a:pt x="4799788" y="6372517"/>
                  <a:pt x="4639735" y="6390968"/>
                </a:cubicBezTo>
                <a:cubicBezTo>
                  <a:pt x="4479682" y="6409419"/>
                  <a:pt x="4243073" y="6325981"/>
                  <a:pt x="3948655" y="6390968"/>
                </a:cubicBezTo>
                <a:cubicBezTo>
                  <a:pt x="3654237" y="6455955"/>
                  <a:pt x="3477667" y="6303272"/>
                  <a:pt x="3162253" y="6390968"/>
                </a:cubicBezTo>
                <a:cubicBezTo>
                  <a:pt x="2846839" y="6478664"/>
                  <a:pt x="2764160" y="6386708"/>
                  <a:pt x="2661816" y="6390968"/>
                </a:cubicBezTo>
                <a:cubicBezTo>
                  <a:pt x="2559472" y="6395228"/>
                  <a:pt x="2127247" y="6388787"/>
                  <a:pt x="1970736" y="6390968"/>
                </a:cubicBezTo>
                <a:cubicBezTo>
                  <a:pt x="1814225" y="6393149"/>
                  <a:pt x="1320590" y="6364952"/>
                  <a:pt x="1065183" y="6390968"/>
                </a:cubicBezTo>
                <a:cubicBezTo>
                  <a:pt x="459207" y="6222461"/>
                  <a:pt x="32013" y="5865361"/>
                  <a:pt x="0" y="5325785"/>
                </a:cubicBezTo>
                <a:cubicBezTo>
                  <a:pt x="-62163" y="5103167"/>
                  <a:pt x="59239" y="4979941"/>
                  <a:pt x="0" y="4793210"/>
                </a:cubicBezTo>
                <a:cubicBezTo>
                  <a:pt x="-59239" y="4606479"/>
                  <a:pt x="48200" y="4469817"/>
                  <a:pt x="0" y="4303241"/>
                </a:cubicBezTo>
                <a:cubicBezTo>
                  <a:pt x="-48200" y="4136665"/>
                  <a:pt x="22480" y="3875900"/>
                  <a:pt x="0" y="3728059"/>
                </a:cubicBezTo>
                <a:cubicBezTo>
                  <a:pt x="-22480" y="3580218"/>
                  <a:pt x="13367" y="3338042"/>
                  <a:pt x="0" y="3238090"/>
                </a:cubicBezTo>
                <a:cubicBezTo>
                  <a:pt x="-13367" y="3138138"/>
                  <a:pt x="36576" y="2892375"/>
                  <a:pt x="0" y="2705515"/>
                </a:cubicBezTo>
                <a:cubicBezTo>
                  <a:pt x="-36576" y="2518655"/>
                  <a:pt x="38597" y="2446864"/>
                  <a:pt x="0" y="2215546"/>
                </a:cubicBezTo>
                <a:cubicBezTo>
                  <a:pt x="-38597" y="1984228"/>
                  <a:pt x="68560" y="1843978"/>
                  <a:pt x="0" y="1597758"/>
                </a:cubicBezTo>
                <a:cubicBezTo>
                  <a:pt x="-68560" y="1351538"/>
                  <a:pt x="17536" y="1293630"/>
                  <a:pt x="0" y="1065183"/>
                </a:cubicBezTo>
                <a:close/>
              </a:path>
            </a:pathLst>
          </a:custGeom>
          <a:solidFill>
            <a:schemeClr val="bg1">
              <a:alpha val="85000"/>
            </a:schemeClr>
          </a:solidFill>
          <a:ln>
            <a:extLst>
              <a:ext uri="{C807C97D-BFC1-408E-A445-0C87EB9F89A2}">
                <ask:lineSketchStyleProps xmlns:ask="http://schemas.microsoft.com/office/drawing/2018/sketchyshapes" sd="1527365312">
                  <a:custGeom>
                    <a:avLst/>
                    <a:gdLst>
                      <a:gd name="connsiteX0" fmla="*/ 0 w 11662504"/>
                      <a:gd name="connsiteY0" fmla="*/ 1068517 h 6410971"/>
                      <a:gd name="connsiteX1" fmla="*/ 1068517 w 11662504"/>
                      <a:gd name="connsiteY1" fmla="*/ 0 h 6410971"/>
                      <a:gd name="connsiteX2" fmla="*/ 1854368 w 11662504"/>
                      <a:gd name="connsiteY2" fmla="*/ 0 h 6410971"/>
                      <a:gd name="connsiteX3" fmla="*/ 2259201 w 11662504"/>
                      <a:gd name="connsiteY3" fmla="*/ 0 h 6410971"/>
                      <a:gd name="connsiteX4" fmla="*/ 2568779 w 11662504"/>
                      <a:gd name="connsiteY4" fmla="*/ 0 h 6410971"/>
                      <a:gd name="connsiteX5" fmla="*/ 3259375 w 11662504"/>
                      <a:gd name="connsiteY5" fmla="*/ 0 h 6410971"/>
                      <a:gd name="connsiteX6" fmla="*/ 3664208 w 11662504"/>
                      <a:gd name="connsiteY6" fmla="*/ 0 h 6410971"/>
                      <a:gd name="connsiteX7" fmla="*/ 4450059 w 11662504"/>
                      <a:gd name="connsiteY7" fmla="*/ 0 h 6410971"/>
                      <a:gd name="connsiteX8" fmla="*/ 4854891 w 11662504"/>
                      <a:gd name="connsiteY8" fmla="*/ 0 h 6410971"/>
                      <a:gd name="connsiteX9" fmla="*/ 5259724 w 11662504"/>
                      <a:gd name="connsiteY9" fmla="*/ 0 h 6410971"/>
                      <a:gd name="connsiteX10" fmla="*/ 5569302 w 11662504"/>
                      <a:gd name="connsiteY10" fmla="*/ 0 h 6410971"/>
                      <a:gd name="connsiteX11" fmla="*/ 6069389 w 11662504"/>
                      <a:gd name="connsiteY11" fmla="*/ 0 h 6410971"/>
                      <a:gd name="connsiteX12" fmla="*/ 6569476 w 11662504"/>
                      <a:gd name="connsiteY12" fmla="*/ 0 h 6410971"/>
                      <a:gd name="connsiteX13" fmla="*/ 7069563 w 11662504"/>
                      <a:gd name="connsiteY13" fmla="*/ 0 h 6410971"/>
                      <a:gd name="connsiteX14" fmla="*/ 7760160 w 11662504"/>
                      <a:gd name="connsiteY14" fmla="*/ 0 h 6410971"/>
                      <a:gd name="connsiteX15" fmla="*/ 8164992 w 11662504"/>
                      <a:gd name="connsiteY15" fmla="*/ 0 h 6410971"/>
                      <a:gd name="connsiteX16" fmla="*/ 8760334 w 11662504"/>
                      <a:gd name="connsiteY16" fmla="*/ 0 h 6410971"/>
                      <a:gd name="connsiteX17" fmla="*/ 9165167 w 11662504"/>
                      <a:gd name="connsiteY17" fmla="*/ 0 h 6410971"/>
                      <a:gd name="connsiteX18" fmla="*/ 9951018 w 11662504"/>
                      <a:gd name="connsiteY18" fmla="*/ 0 h 6410971"/>
                      <a:gd name="connsiteX19" fmla="*/ 10593987 w 11662504"/>
                      <a:gd name="connsiteY19" fmla="*/ 0 h 6410971"/>
                      <a:gd name="connsiteX20" fmla="*/ 11662504 w 11662504"/>
                      <a:gd name="connsiteY20" fmla="*/ 1068517 h 6410971"/>
                      <a:gd name="connsiteX21" fmla="*/ 11662504 w 11662504"/>
                      <a:gd name="connsiteY21" fmla="*/ 1602759 h 6410971"/>
                      <a:gd name="connsiteX22" fmla="*/ 11662504 w 11662504"/>
                      <a:gd name="connsiteY22" fmla="*/ 2137001 h 6410971"/>
                      <a:gd name="connsiteX23" fmla="*/ 11662504 w 11662504"/>
                      <a:gd name="connsiteY23" fmla="*/ 2585765 h 6410971"/>
                      <a:gd name="connsiteX24" fmla="*/ 11662504 w 11662504"/>
                      <a:gd name="connsiteY24" fmla="*/ 3034528 h 6410971"/>
                      <a:gd name="connsiteX25" fmla="*/ 11662504 w 11662504"/>
                      <a:gd name="connsiteY25" fmla="*/ 3483291 h 6410971"/>
                      <a:gd name="connsiteX26" fmla="*/ 11662504 w 11662504"/>
                      <a:gd name="connsiteY26" fmla="*/ 4017534 h 6410971"/>
                      <a:gd name="connsiteX27" fmla="*/ 11662504 w 11662504"/>
                      <a:gd name="connsiteY27" fmla="*/ 4551776 h 6410971"/>
                      <a:gd name="connsiteX28" fmla="*/ 11662504 w 11662504"/>
                      <a:gd name="connsiteY28" fmla="*/ 5342454 h 6410971"/>
                      <a:gd name="connsiteX29" fmla="*/ 10593987 w 11662504"/>
                      <a:gd name="connsiteY29" fmla="*/ 6410971 h 6410971"/>
                      <a:gd name="connsiteX30" fmla="*/ 10284409 w 11662504"/>
                      <a:gd name="connsiteY30" fmla="*/ 6410971 h 6410971"/>
                      <a:gd name="connsiteX31" fmla="*/ 9689067 w 11662504"/>
                      <a:gd name="connsiteY31" fmla="*/ 6410971 h 6410971"/>
                      <a:gd name="connsiteX32" fmla="*/ 9188980 w 11662504"/>
                      <a:gd name="connsiteY32" fmla="*/ 6410971 h 6410971"/>
                      <a:gd name="connsiteX33" fmla="*/ 8879402 w 11662504"/>
                      <a:gd name="connsiteY33" fmla="*/ 6410971 h 6410971"/>
                      <a:gd name="connsiteX34" fmla="*/ 8093551 w 11662504"/>
                      <a:gd name="connsiteY34" fmla="*/ 6410971 h 6410971"/>
                      <a:gd name="connsiteX35" fmla="*/ 7783973 w 11662504"/>
                      <a:gd name="connsiteY35" fmla="*/ 6410971 h 6410971"/>
                      <a:gd name="connsiteX36" fmla="*/ 7093377 w 11662504"/>
                      <a:gd name="connsiteY36" fmla="*/ 6410971 h 6410971"/>
                      <a:gd name="connsiteX37" fmla="*/ 6593290 w 11662504"/>
                      <a:gd name="connsiteY37" fmla="*/ 6410971 h 6410971"/>
                      <a:gd name="connsiteX38" fmla="*/ 6188457 w 11662504"/>
                      <a:gd name="connsiteY38" fmla="*/ 6410971 h 6410971"/>
                      <a:gd name="connsiteX39" fmla="*/ 5688370 w 11662504"/>
                      <a:gd name="connsiteY39" fmla="*/ 6410971 h 6410971"/>
                      <a:gd name="connsiteX40" fmla="*/ 4997773 w 11662504"/>
                      <a:gd name="connsiteY40" fmla="*/ 6410971 h 6410971"/>
                      <a:gd name="connsiteX41" fmla="*/ 4307177 w 11662504"/>
                      <a:gd name="connsiteY41" fmla="*/ 6410971 h 6410971"/>
                      <a:gd name="connsiteX42" fmla="*/ 3807090 w 11662504"/>
                      <a:gd name="connsiteY42" fmla="*/ 6410971 h 6410971"/>
                      <a:gd name="connsiteX43" fmla="*/ 3307002 w 11662504"/>
                      <a:gd name="connsiteY43" fmla="*/ 6410971 h 6410971"/>
                      <a:gd name="connsiteX44" fmla="*/ 2616406 w 11662504"/>
                      <a:gd name="connsiteY44" fmla="*/ 6410971 h 6410971"/>
                      <a:gd name="connsiteX45" fmla="*/ 2211573 w 11662504"/>
                      <a:gd name="connsiteY45" fmla="*/ 6410971 h 6410971"/>
                      <a:gd name="connsiteX46" fmla="*/ 1901996 w 11662504"/>
                      <a:gd name="connsiteY46" fmla="*/ 6410971 h 6410971"/>
                      <a:gd name="connsiteX47" fmla="*/ 1068517 w 11662504"/>
                      <a:gd name="connsiteY47" fmla="*/ 6410971 h 6410971"/>
                      <a:gd name="connsiteX48" fmla="*/ 0 w 11662504"/>
                      <a:gd name="connsiteY48" fmla="*/ 5342454 h 6410971"/>
                      <a:gd name="connsiteX49" fmla="*/ 0 w 11662504"/>
                      <a:gd name="connsiteY49" fmla="*/ 4893691 h 6410971"/>
                      <a:gd name="connsiteX50" fmla="*/ 0 w 11662504"/>
                      <a:gd name="connsiteY50" fmla="*/ 4316709 h 6410971"/>
                      <a:gd name="connsiteX51" fmla="*/ 0 w 11662504"/>
                      <a:gd name="connsiteY51" fmla="*/ 3867946 h 6410971"/>
                      <a:gd name="connsiteX52" fmla="*/ 0 w 11662504"/>
                      <a:gd name="connsiteY52" fmla="*/ 3376443 h 6410971"/>
                      <a:gd name="connsiteX53" fmla="*/ 0 w 11662504"/>
                      <a:gd name="connsiteY53" fmla="*/ 2756722 h 6410971"/>
                      <a:gd name="connsiteX54" fmla="*/ 0 w 11662504"/>
                      <a:gd name="connsiteY54" fmla="*/ 2307959 h 6410971"/>
                      <a:gd name="connsiteX55" fmla="*/ 0 w 11662504"/>
                      <a:gd name="connsiteY55" fmla="*/ 1901935 h 6410971"/>
                      <a:gd name="connsiteX56" fmla="*/ 0 w 11662504"/>
                      <a:gd name="connsiteY56" fmla="*/ 1068517 h 6410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1662504" h="6410971" fill="none" extrusionOk="0">
                        <a:moveTo>
                          <a:pt x="0" y="1068517"/>
                        </a:moveTo>
                        <a:cubicBezTo>
                          <a:pt x="47230" y="543019"/>
                          <a:pt x="538012" y="95868"/>
                          <a:pt x="1068517" y="0"/>
                        </a:cubicBezTo>
                        <a:cubicBezTo>
                          <a:pt x="1276455" y="-1788"/>
                          <a:pt x="1613037" y="54383"/>
                          <a:pt x="1854368" y="0"/>
                        </a:cubicBezTo>
                        <a:cubicBezTo>
                          <a:pt x="2095699" y="-54383"/>
                          <a:pt x="2091474" y="40247"/>
                          <a:pt x="2259201" y="0"/>
                        </a:cubicBezTo>
                        <a:cubicBezTo>
                          <a:pt x="2426928" y="-40247"/>
                          <a:pt x="2433941" y="1810"/>
                          <a:pt x="2568779" y="0"/>
                        </a:cubicBezTo>
                        <a:cubicBezTo>
                          <a:pt x="2703617" y="-1810"/>
                          <a:pt x="3006051" y="69387"/>
                          <a:pt x="3259375" y="0"/>
                        </a:cubicBezTo>
                        <a:cubicBezTo>
                          <a:pt x="3512699" y="-69387"/>
                          <a:pt x="3539647" y="2014"/>
                          <a:pt x="3664208" y="0"/>
                        </a:cubicBezTo>
                        <a:cubicBezTo>
                          <a:pt x="3788769" y="-2014"/>
                          <a:pt x="4128465" y="81793"/>
                          <a:pt x="4450059" y="0"/>
                        </a:cubicBezTo>
                        <a:cubicBezTo>
                          <a:pt x="4771653" y="-81793"/>
                          <a:pt x="4728266" y="12974"/>
                          <a:pt x="4854891" y="0"/>
                        </a:cubicBezTo>
                        <a:cubicBezTo>
                          <a:pt x="4981516" y="-12974"/>
                          <a:pt x="5149564" y="33851"/>
                          <a:pt x="5259724" y="0"/>
                        </a:cubicBezTo>
                        <a:cubicBezTo>
                          <a:pt x="5369884" y="-33851"/>
                          <a:pt x="5491324" y="1635"/>
                          <a:pt x="5569302" y="0"/>
                        </a:cubicBezTo>
                        <a:cubicBezTo>
                          <a:pt x="5647280" y="-1635"/>
                          <a:pt x="5848896" y="4679"/>
                          <a:pt x="6069389" y="0"/>
                        </a:cubicBezTo>
                        <a:cubicBezTo>
                          <a:pt x="6289882" y="-4679"/>
                          <a:pt x="6465608" y="11721"/>
                          <a:pt x="6569476" y="0"/>
                        </a:cubicBezTo>
                        <a:cubicBezTo>
                          <a:pt x="6673344" y="-11721"/>
                          <a:pt x="6941222" y="7271"/>
                          <a:pt x="7069563" y="0"/>
                        </a:cubicBezTo>
                        <a:cubicBezTo>
                          <a:pt x="7197904" y="-7271"/>
                          <a:pt x="7440830" y="9937"/>
                          <a:pt x="7760160" y="0"/>
                        </a:cubicBezTo>
                        <a:cubicBezTo>
                          <a:pt x="8079490" y="-9937"/>
                          <a:pt x="8039548" y="26746"/>
                          <a:pt x="8164992" y="0"/>
                        </a:cubicBezTo>
                        <a:cubicBezTo>
                          <a:pt x="8290436" y="-26746"/>
                          <a:pt x="8511372" y="8935"/>
                          <a:pt x="8760334" y="0"/>
                        </a:cubicBezTo>
                        <a:cubicBezTo>
                          <a:pt x="9009296" y="-8935"/>
                          <a:pt x="9014240" y="13626"/>
                          <a:pt x="9165167" y="0"/>
                        </a:cubicBezTo>
                        <a:cubicBezTo>
                          <a:pt x="9316094" y="-13626"/>
                          <a:pt x="9620571" y="27477"/>
                          <a:pt x="9951018" y="0"/>
                        </a:cubicBezTo>
                        <a:cubicBezTo>
                          <a:pt x="10281465" y="-27477"/>
                          <a:pt x="10364609" y="398"/>
                          <a:pt x="10593987" y="0"/>
                        </a:cubicBezTo>
                        <a:cubicBezTo>
                          <a:pt x="11263534" y="-22402"/>
                          <a:pt x="11669717" y="454972"/>
                          <a:pt x="11662504" y="1068517"/>
                        </a:cubicBezTo>
                        <a:cubicBezTo>
                          <a:pt x="11711527" y="1229094"/>
                          <a:pt x="11647637" y="1409889"/>
                          <a:pt x="11662504" y="1602759"/>
                        </a:cubicBezTo>
                        <a:cubicBezTo>
                          <a:pt x="11677371" y="1795629"/>
                          <a:pt x="11612786" y="1963697"/>
                          <a:pt x="11662504" y="2137001"/>
                        </a:cubicBezTo>
                        <a:cubicBezTo>
                          <a:pt x="11712222" y="2310305"/>
                          <a:pt x="11609474" y="2484663"/>
                          <a:pt x="11662504" y="2585765"/>
                        </a:cubicBezTo>
                        <a:cubicBezTo>
                          <a:pt x="11715534" y="2686867"/>
                          <a:pt x="11661842" y="2853380"/>
                          <a:pt x="11662504" y="3034528"/>
                        </a:cubicBezTo>
                        <a:cubicBezTo>
                          <a:pt x="11663166" y="3215676"/>
                          <a:pt x="11625811" y="3356592"/>
                          <a:pt x="11662504" y="3483291"/>
                        </a:cubicBezTo>
                        <a:cubicBezTo>
                          <a:pt x="11699197" y="3609990"/>
                          <a:pt x="11640637" y="3794534"/>
                          <a:pt x="11662504" y="4017534"/>
                        </a:cubicBezTo>
                        <a:cubicBezTo>
                          <a:pt x="11684371" y="4240534"/>
                          <a:pt x="11613402" y="4302867"/>
                          <a:pt x="11662504" y="4551776"/>
                        </a:cubicBezTo>
                        <a:cubicBezTo>
                          <a:pt x="11711606" y="4800685"/>
                          <a:pt x="11643335" y="5129113"/>
                          <a:pt x="11662504" y="5342454"/>
                        </a:cubicBezTo>
                        <a:cubicBezTo>
                          <a:pt x="11626345" y="5920758"/>
                          <a:pt x="11351120" y="6426396"/>
                          <a:pt x="10593987" y="6410971"/>
                        </a:cubicBezTo>
                        <a:cubicBezTo>
                          <a:pt x="10454993" y="6415274"/>
                          <a:pt x="10426683" y="6400766"/>
                          <a:pt x="10284409" y="6410971"/>
                        </a:cubicBezTo>
                        <a:cubicBezTo>
                          <a:pt x="10142135" y="6421176"/>
                          <a:pt x="9808649" y="6362750"/>
                          <a:pt x="9689067" y="6410971"/>
                        </a:cubicBezTo>
                        <a:cubicBezTo>
                          <a:pt x="9569485" y="6459192"/>
                          <a:pt x="9363793" y="6381527"/>
                          <a:pt x="9188980" y="6410971"/>
                        </a:cubicBezTo>
                        <a:cubicBezTo>
                          <a:pt x="9014167" y="6440415"/>
                          <a:pt x="9008670" y="6390621"/>
                          <a:pt x="8879402" y="6410971"/>
                        </a:cubicBezTo>
                        <a:cubicBezTo>
                          <a:pt x="8750134" y="6431321"/>
                          <a:pt x="8276598" y="6406041"/>
                          <a:pt x="8093551" y="6410971"/>
                        </a:cubicBezTo>
                        <a:cubicBezTo>
                          <a:pt x="7910504" y="6415901"/>
                          <a:pt x="7875940" y="6387111"/>
                          <a:pt x="7783973" y="6410971"/>
                        </a:cubicBezTo>
                        <a:cubicBezTo>
                          <a:pt x="7692006" y="6434831"/>
                          <a:pt x="7289548" y="6374815"/>
                          <a:pt x="7093377" y="6410971"/>
                        </a:cubicBezTo>
                        <a:cubicBezTo>
                          <a:pt x="6897206" y="6447127"/>
                          <a:pt x="6760510" y="6366432"/>
                          <a:pt x="6593290" y="6410971"/>
                        </a:cubicBezTo>
                        <a:cubicBezTo>
                          <a:pt x="6426070" y="6455510"/>
                          <a:pt x="6280051" y="6377029"/>
                          <a:pt x="6188457" y="6410971"/>
                        </a:cubicBezTo>
                        <a:cubicBezTo>
                          <a:pt x="6096863" y="6444913"/>
                          <a:pt x="5891770" y="6353269"/>
                          <a:pt x="5688370" y="6410971"/>
                        </a:cubicBezTo>
                        <a:cubicBezTo>
                          <a:pt x="5484970" y="6468673"/>
                          <a:pt x="5157429" y="6331875"/>
                          <a:pt x="4997773" y="6410971"/>
                        </a:cubicBezTo>
                        <a:cubicBezTo>
                          <a:pt x="4838117" y="6490067"/>
                          <a:pt x="4465885" y="6341193"/>
                          <a:pt x="4307177" y="6410971"/>
                        </a:cubicBezTo>
                        <a:cubicBezTo>
                          <a:pt x="4148469" y="6480749"/>
                          <a:pt x="3972742" y="6406820"/>
                          <a:pt x="3807090" y="6410971"/>
                        </a:cubicBezTo>
                        <a:cubicBezTo>
                          <a:pt x="3641438" y="6415122"/>
                          <a:pt x="3460135" y="6390875"/>
                          <a:pt x="3307002" y="6410971"/>
                        </a:cubicBezTo>
                        <a:cubicBezTo>
                          <a:pt x="3153869" y="6431067"/>
                          <a:pt x="2822491" y="6362509"/>
                          <a:pt x="2616406" y="6410971"/>
                        </a:cubicBezTo>
                        <a:cubicBezTo>
                          <a:pt x="2410321" y="6459433"/>
                          <a:pt x="2295291" y="6363693"/>
                          <a:pt x="2211573" y="6410971"/>
                        </a:cubicBezTo>
                        <a:cubicBezTo>
                          <a:pt x="2127855" y="6458249"/>
                          <a:pt x="2052047" y="6388870"/>
                          <a:pt x="1901996" y="6410971"/>
                        </a:cubicBezTo>
                        <a:cubicBezTo>
                          <a:pt x="1751945" y="6433072"/>
                          <a:pt x="1293020" y="6370256"/>
                          <a:pt x="1068517" y="6410971"/>
                        </a:cubicBezTo>
                        <a:cubicBezTo>
                          <a:pt x="484331" y="6424397"/>
                          <a:pt x="-112509" y="5801463"/>
                          <a:pt x="0" y="5342454"/>
                        </a:cubicBezTo>
                        <a:cubicBezTo>
                          <a:pt x="-20302" y="5157612"/>
                          <a:pt x="40101" y="5040943"/>
                          <a:pt x="0" y="4893691"/>
                        </a:cubicBezTo>
                        <a:cubicBezTo>
                          <a:pt x="-40101" y="4746439"/>
                          <a:pt x="7583" y="4477240"/>
                          <a:pt x="0" y="4316709"/>
                        </a:cubicBezTo>
                        <a:cubicBezTo>
                          <a:pt x="-7583" y="4156178"/>
                          <a:pt x="40405" y="4012331"/>
                          <a:pt x="0" y="3867946"/>
                        </a:cubicBezTo>
                        <a:cubicBezTo>
                          <a:pt x="-40405" y="3723561"/>
                          <a:pt x="8534" y="3620375"/>
                          <a:pt x="0" y="3376443"/>
                        </a:cubicBezTo>
                        <a:cubicBezTo>
                          <a:pt x="-8534" y="3132511"/>
                          <a:pt x="61397" y="3004928"/>
                          <a:pt x="0" y="2756722"/>
                        </a:cubicBezTo>
                        <a:cubicBezTo>
                          <a:pt x="-61397" y="2508516"/>
                          <a:pt x="52278" y="2485192"/>
                          <a:pt x="0" y="2307959"/>
                        </a:cubicBezTo>
                        <a:cubicBezTo>
                          <a:pt x="-52278" y="2130726"/>
                          <a:pt x="10798" y="2056447"/>
                          <a:pt x="0" y="1901935"/>
                        </a:cubicBezTo>
                        <a:cubicBezTo>
                          <a:pt x="-10798" y="1747423"/>
                          <a:pt x="88099" y="1365517"/>
                          <a:pt x="0" y="1068517"/>
                        </a:cubicBezTo>
                        <a:close/>
                      </a:path>
                      <a:path w="11662504" h="6410971" stroke="0" extrusionOk="0">
                        <a:moveTo>
                          <a:pt x="0" y="1068517"/>
                        </a:moveTo>
                        <a:cubicBezTo>
                          <a:pt x="-27913" y="313511"/>
                          <a:pt x="411122" y="-144891"/>
                          <a:pt x="1068517" y="0"/>
                        </a:cubicBezTo>
                        <a:cubicBezTo>
                          <a:pt x="1204197" y="-24407"/>
                          <a:pt x="1232780" y="7572"/>
                          <a:pt x="1378095" y="0"/>
                        </a:cubicBezTo>
                        <a:cubicBezTo>
                          <a:pt x="1523410" y="-7572"/>
                          <a:pt x="1683849" y="4618"/>
                          <a:pt x="1973437" y="0"/>
                        </a:cubicBezTo>
                        <a:cubicBezTo>
                          <a:pt x="2263025" y="-4618"/>
                          <a:pt x="2130168" y="1986"/>
                          <a:pt x="2283014" y="0"/>
                        </a:cubicBezTo>
                        <a:cubicBezTo>
                          <a:pt x="2435860" y="-1986"/>
                          <a:pt x="2680781" y="25455"/>
                          <a:pt x="2973611" y="0"/>
                        </a:cubicBezTo>
                        <a:cubicBezTo>
                          <a:pt x="3266441" y="-25455"/>
                          <a:pt x="3246355" y="43291"/>
                          <a:pt x="3378443" y="0"/>
                        </a:cubicBezTo>
                        <a:cubicBezTo>
                          <a:pt x="3510531" y="-43291"/>
                          <a:pt x="3533265" y="9827"/>
                          <a:pt x="3688021" y="0"/>
                        </a:cubicBezTo>
                        <a:cubicBezTo>
                          <a:pt x="3842777" y="-9827"/>
                          <a:pt x="3919551" y="16993"/>
                          <a:pt x="3997599" y="0"/>
                        </a:cubicBezTo>
                        <a:cubicBezTo>
                          <a:pt x="4075647" y="-16993"/>
                          <a:pt x="4428119" y="64690"/>
                          <a:pt x="4592941" y="0"/>
                        </a:cubicBezTo>
                        <a:cubicBezTo>
                          <a:pt x="4757763" y="-64690"/>
                          <a:pt x="4825754" y="42658"/>
                          <a:pt x="4997773" y="0"/>
                        </a:cubicBezTo>
                        <a:cubicBezTo>
                          <a:pt x="5169792" y="-42658"/>
                          <a:pt x="5178257" y="25154"/>
                          <a:pt x="5307351" y="0"/>
                        </a:cubicBezTo>
                        <a:cubicBezTo>
                          <a:pt x="5436445" y="-25154"/>
                          <a:pt x="5927353" y="11969"/>
                          <a:pt x="6093202" y="0"/>
                        </a:cubicBezTo>
                        <a:cubicBezTo>
                          <a:pt x="6259051" y="-11969"/>
                          <a:pt x="6508711" y="39780"/>
                          <a:pt x="6783799" y="0"/>
                        </a:cubicBezTo>
                        <a:cubicBezTo>
                          <a:pt x="7058887" y="-39780"/>
                          <a:pt x="7086962" y="20640"/>
                          <a:pt x="7188631" y="0"/>
                        </a:cubicBezTo>
                        <a:cubicBezTo>
                          <a:pt x="7290300" y="-20640"/>
                          <a:pt x="7598646" y="3571"/>
                          <a:pt x="7783973" y="0"/>
                        </a:cubicBezTo>
                        <a:cubicBezTo>
                          <a:pt x="7969300" y="-3571"/>
                          <a:pt x="7966748" y="20869"/>
                          <a:pt x="8093551" y="0"/>
                        </a:cubicBezTo>
                        <a:cubicBezTo>
                          <a:pt x="8220354" y="-20869"/>
                          <a:pt x="8458807" y="34957"/>
                          <a:pt x="8593638" y="0"/>
                        </a:cubicBezTo>
                        <a:cubicBezTo>
                          <a:pt x="8728469" y="-34957"/>
                          <a:pt x="8832445" y="12844"/>
                          <a:pt x="8903216" y="0"/>
                        </a:cubicBezTo>
                        <a:cubicBezTo>
                          <a:pt x="8973987" y="-12844"/>
                          <a:pt x="9140169" y="18784"/>
                          <a:pt x="9212794" y="0"/>
                        </a:cubicBezTo>
                        <a:cubicBezTo>
                          <a:pt x="9285419" y="-18784"/>
                          <a:pt x="9544519" y="45119"/>
                          <a:pt x="9712881" y="0"/>
                        </a:cubicBezTo>
                        <a:cubicBezTo>
                          <a:pt x="9881243" y="-45119"/>
                          <a:pt x="10340085" y="80509"/>
                          <a:pt x="10593987" y="0"/>
                        </a:cubicBezTo>
                        <a:cubicBezTo>
                          <a:pt x="11114440" y="-77841"/>
                          <a:pt x="11824628" y="484607"/>
                          <a:pt x="11662504" y="1068517"/>
                        </a:cubicBezTo>
                        <a:cubicBezTo>
                          <a:pt x="11673056" y="1246140"/>
                          <a:pt x="11646202" y="1385057"/>
                          <a:pt x="11662504" y="1517280"/>
                        </a:cubicBezTo>
                        <a:cubicBezTo>
                          <a:pt x="11678806" y="1649503"/>
                          <a:pt x="11649533" y="1856305"/>
                          <a:pt x="11662504" y="2051523"/>
                        </a:cubicBezTo>
                        <a:cubicBezTo>
                          <a:pt x="11675475" y="2246741"/>
                          <a:pt x="11595691" y="2458008"/>
                          <a:pt x="11662504" y="2671243"/>
                        </a:cubicBezTo>
                        <a:cubicBezTo>
                          <a:pt x="11729317" y="2884478"/>
                          <a:pt x="11659980" y="3023705"/>
                          <a:pt x="11662504" y="3162746"/>
                        </a:cubicBezTo>
                        <a:cubicBezTo>
                          <a:pt x="11665028" y="3301787"/>
                          <a:pt x="11609296" y="3453500"/>
                          <a:pt x="11662504" y="3739728"/>
                        </a:cubicBezTo>
                        <a:cubicBezTo>
                          <a:pt x="11715712" y="4025956"/>
                          <a:pt x="11602446" y="4075241"/>
                          <a:pt x="11662504" y="4273970"/>
                        </a:cubicBezTo>
                        <a:cubicBezTo>
                          <a:pt x="11722562" y="4472699"/>
                          <a:pt x="11644891" y="4565354"/>
                          <a:pt x="11662504" y="4722733"/>
                        </a:cubicBezTo>
                        <a:cubicBezTo>
                          <a:pt x="11680117" y="4880112"/>
                          <a:pt x="11624652" y="5038470"/>
                          <a:pt x="11662504" y="5342454"/>
                        </a:cubicBezTo>
                        <a:cubicBezTo>
                          <a:pt x="11763132" y="6010318"/>
                          <a:pt x="11221592" y="6311628"/>
                          <a:pt x="10593987" y="6410971"/>
                        </a:cubicBezTo>
                        <a:cubicBezTo>
                          <a:pt x="10306033" y="6493160"/>
                          <a:pt x="10071452" y="6352986"/>
                          <a:pt x="9808136" y="6410971"/>
                        </a:cubicBezTo>
                        <a:cubicBezTo>
                          <a:pt x="9544820" y="6468956"/>
                          <a:pt x="9369076" y="6340958"/>
                          <a:pt x="9022284" y="6410971"/>
                        </a:cubicBezTo>
                        <a:cubicBezTo>
                          <a:pt x="8675492" y="6480984"/>
                          <a:pt x="8560104" y="6343656"/>
                          <a:pt x="8331688" y="6410971"/>
                        </a:cubicBezTo>
                        <a:cubicBezTo>
                          <a:pt x="8103272" y="6478286"/>
                          <a:pt x="7938799" y="6407868"/>
                          <a:pt x="7831601" y="6410971"/>
                        </a:cubicBezTo>
                        <a:cubicBezTo>
                          <a:pt x="7724403" y="6414074"/>
                          <a:pt x="7531711" y="6408820"/>
                          <a:pt x="7331514" y="6410971"/>
                        </a:cubicBezTo>
                        <a:cubicBezTo>
                          <a:pt x="7131317" y="6413122"/>
                          <a:pt x="7105508" y="6393660"/>
                          <a:pt x="6926681" y="6410971"/>
                        </a:cubicBezTo>
                        <a:cubicBezTo>
                          <a:pt x="6747854" y="6428282"/>
                          <a:pt x="6559614" y="6373796"/>
                          <a:pt x="6236084" y="6410971"/>
                        </a:cubicBezTo>
                        <a:cubicBezTo>
                          <a:pt x="5912554" y="6448146"/>
                          <a:pt x="5861138" y="6366744"/>
                          <a:pt x="5640743" y="6410971"/>
                        </a:cubicBezTo>
                        <a:cubicBezTo>
                          <a:pt x="5420348" y="6455198"/>
                          <a:pt x="5255636" y="6368800"/>
                          <a:pt x="5140655" y="6410971"/>
                        </a:cubicBezTo>
                        <a:cubicBezTo>
                          <a:pt x="5025674" y="6453142"/>
                          <a:pt x="4775052" y="6374644"/>
                          <a:pt x="4640568" y="6410971"/>
                        </a:cubicBezTo>
                        <a:cubicBezTo>
                          <a:pt x="4506084" y="6447298"/>
                          <a:pt x="4286776" y="6377018"/>
                          <a:pt x="3949972" y="6410971"/>
                        </a:cubicBezTo>
                        <a:cubicBezTo>
                          <a:pt x="3613168" y="6444924"/>
                          <a:pt x="3403353" y="6325747"/>
                          <a:pt x="3164120" y="6410971"/>
                        </a:cubicBezTo>
                        <a:cubicBezTo>
                          <a:pt x="2924887" y="6496195"/>
                          <a:pt x="2834691" y="6353542"/>
                          <a:pt x="2664033" y="6410971"/>
                        </a:cubicBezTo>
                        <a:cubicBezTo>
                          <a:pt x="2493375" y="6468400"/>
                          <a:pt x="2125931" y="6335248"/>
                          <a:pt x="1973437" y="6410971"/>
                        </a:cubicBezTo>
                        <a:cubicBezTo>
                          <a:pt x="1820943" y="6486694"/>
                          <a:pt x="1340538" y="6337144"/>
                          <a:pt x="1068517" y="6410971"/>
                        </a:cubicBezTo>
                        <a:cubicBezTo>
                          <a:pt x="463218" y="6266451"/>
                          <a:pt x="6944" y="5922014"/>
                          <a:pt x="0" y="5342454"/>
                        </a:cubicBezTo>
                        <a:cubicBezTo>
                          <a:pt x="-22214" y="5113058"/>
                          <a:pt x="22949" y="5016232"/>
                          <a:pt x="0" y="4808212"/>
                        </a:cubicBezTo>
                        <a:cubicBezTo>
                          <a:pt x="-22949" y="4600192"/>
                          <a:pt x="17865" y="4469922"/>
                          <a:pt x="0" y="4316709"/>
                        </a:cubicBezTo>
                        <a:cubicBezTo>
                          <a:pt x="-17865" y="4163496"/>
                          <a:pt x="10072" y="3870766"/>
                          <a:pt x="0" y="3739728"/>
                        </a:cubicBezTo>
                        <a:cubicBezTo>
                          <a:pt x="-10072" y="3608690"/>
                          <a:pt x="6812" y="3385726"/>
                          <a:pt x="0" y="3248225"/>
                        </a:cubicBezTo>
                        <a:cubicBezTo>
                          <a:pt x="-6812" y="3110724"/>
                          <a:pt x="44877" y="2948727"/>
                          <a:pt x="0" y="2713983"/>
                        </a:cubicBezTo>
                        <a:cubicBezTo>
                          <a:pt x="-44877" y="2479239"/>
                          <a:pt x="34041" y="2331312"/>
                          <a:pt x="0" y="2222480"/>
                        </a:cubicBezTo>
                        <a:cubicBezTo>
                          <a:pt x="-34041" y="2113648"/>
                          <a:pt x="7929" y="1861943"/>
                          <a:pt x="0" y="1602759"/>
                        </a:cubicBezTo>
                        <a:cubicBezTo>
                          <a:pt x="-7929" y="1343575"/>
                          <a:pt x="18211" y="1227874"/>
                          <a:pt x="0" y="1068517"/>
                        </a:cubicBezTo>
                        <a:close/>
                      </a:path>
                    </a:pathLst>
                  </a:cu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字魂107号-萌趣欢乐体" panose="020F0502020204030204"/>
              <a:cs typeface="+mn-cs"/>
            </a:endParaRPr>
          </a:p>
        </p:txBody>
      </p:sp>
      <p:sp>
        <p:nvSpPr>
          <p:cNvPr id="6" name="TextBox 5">
            <a:extLst>
              <a:ext uri="{FF2B5EF4-FFF2-40B4-BE49-F238E27FC236}">
                <a16:creationId xmlns:a16="http://schemas.microsoft.com/office/drawing/2014/main" id="{D1977BE9-DE2F-7340-55E5-93F975F7B4AD}"/>
              </a:ext>
            </a:extLst>
          </p:cNvPr>
          <p:cNvSpPr txBox="1"/>
          <p:nvPr/>
        </p:nvSpPr>
        <p:spPr>
          <a:xfrm>
            <a:off x="2217683" y="5286703"/>
            <a:ext cx="8450317" cy="830997"/>
          </a:xfrm>
          <a:prstGeom prst="rect">
            <a:avLst/>
          </a:prstGeom>
          <a:noFill/>
        </p:spPr>
        <p:txBody>
          <a:bodyPr wrap="square" rtlCol="0">
            <a:spAutoFit/>
          </a:bodyPr>
          <a:lstStyle/>
          <a:p>
            <a:pPr lvl="0" algn="ctr"/>
            <a:r>
              <a:rPr lang="vi-VN" sz="4800" b="1" dirty="0">
                <a:solidFill>
                  <a:srgbClr val="FF0000"/>
                </a:solidFill>
                <a:latin typeface="Calibri" panose="020F0502020204030204" pitchFamily="34" charset="0"/>
                <a:cs typeface="Calibri" panose="020F0502020204030204" pitchFamily="34" charset="0"/>
              </a:rPr>
              <a:t>Dọn rác tại bãi biển</a:t>
            </a:r>
            <a:endParaRPr kumimoji="0" lang="en-US" sz="48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194DF1D1-DF57-34C6-F424-740784EADCF1}"/>
              </a:ext>
            </a:extLst>
          </p:cNvPr>
          <p:cNvPicPr>
            <a:picLocks noChangeAspect="1"/>
          </p:cNvPicPr>
          <p:nvPr/>
        </p:nvPicPr>
        <p:blipFill>
          <a:blip r:embed="rId3"/>
          <a:stretch>
            <a:fillRect/>
          </a:stretch>
        </p:blipFill>
        <p:spPr>
          <a:xfrm>
            <a:off x="2774732" y="952508"/>
            <a:ext cx="6958340" cy="4075050"/>
          </a:xfrm>
          <a:prstGeom prst="rect">
            <a:avLst/>
          </a:prstGeom>
        </p:spPr>
      </p:pic>
    </p:spTree>
    <p:extLst>
      <p:ext uri="{BB962C8B-B14F-4D97-AF65-F5344CB8AC3E}">
        <p14:creationId xmlns:p14="http://schemas.microsoft.com/office/powerpoint/2010/main" val="269397934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A97831D-AE7B-CF63-9E32-E0118D9CED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072"/>
            <a:ext cx="12192000" cy="6858000"/>
          </a:xfrm>
          <a:prstGeom prst="rect">
            <a:avLst/>
          </a:prstGeom>
        </p:spPr>
      </p:pic>
      <p:sp>
        <p:nvSpPr>
          <p:cNvPr id="11" name="Rectangle: Rounded Corners 4">
            <a:extLst>
              <a:ext uri="{FF2B5EF4-FFF2-40B4-BE49-F238E27FC236}">
                <a16:creationId xmlns:a16="http://schemas.microsoft.com/office/drawing/2014/main" id="{562FB66C-E79E-79FD-597B-297A5B3EED3F}"/>
              </a:ext>
            </a:extLst>
          </p:cNvPr>
          <p:cNvSpPr/>
          <p:nvPr/>
        </p:nvSpPr>
        <p:spPr>
          <a:xfrm>
            <a:off x="264748" y="252587"/>
            <a:ext cx="11662504" cy="6410971"/>
          </a:xfrm>
          <a:custGeom>
            <a:avLst/>
            <a:gdLst>
              <a:gd name="connsiteX0" fmla="*/ 0 w 11662504"/>
              <a:gd name="connsiteY0" fmla="*/ 1065183 h 6390968"/>
              <a:gd name="connsiteX1" fmla="*/ 1065183 w 11662504"/>
              <a:gd name="connsiteY1" fmla="*/ 0 h 6390968"/>
              <a:gd name="connsiteX2" fmla="*/ 1851584 w 11662504"/>
              <a:gd name="connsiteY2" fmla="*/ 0 h 6390968"/>
              <a:gd name="connsiteX3" fmla="*/ 2256700 w 11662504"/>
              <a:gd name="connsiteY3" fmla="*/ 0 h 6390968"/>
              <a:gd name="connsiteX4" fmla="*/ 2566495 w 11662504"/>
              <a:gd name="connsiteY4" fmla="*/ 0 h 6390968"/>
              <a:gd name="connsiteX5" fmla="*/ 3257575 w 11662504"/>
              <a:gd name="connsiteY5" fmla="*/ 0 h 6390968"/>
              <a:gd name="connsiteX6" fmla="*/ 3662691 w 11662504"/>
              <a:gd name="connsiteY6" fmla="*/ 0 h 6390968"/>
              <a:gd name="connsiteX7" fmla="*/ 4449092 w 11662504"/>
              <a:gd name="connsiteY7" fmla="*/ 0 h 6390968"/>
              <a:gd name="connsiteX8" fmla="*/ 4854208 w 11662504"/>
              <a:gd name="connsiteY8" fmla="*/ 0 h 6390968"/>
              <a:gd name="connsiteX9" fmla="*/ 5259324 w 11662504"/>
              <a:gd name="connsiteY9" fmla="*/ 0 h 6390968"/>
              <a:gd name="connsiteX10" fmla="*/ 5569118 w 11662504"/>
              <a:gd name="connsiteY10" fmla="*/ 0 h 6390968"/>
              <a:gd name="connsiteX11" fmla="*/ 6069555 w 11662504"/>
              <a:gd name="connsiteY11" fmla="*/ 0 h 6390968"/>
              <a:gd name="connsiteX12" fmla="*/ 6569993 w 11662504"/>
              <a:gd name="connsiteY12" fmla="*/ 0 h 6390968"/>
              <a:gd name="connsiteX13" fmla="*/ 7070430 w 11662504"/>
              <a:gd name="connsiteY13" fmla="*/ 0 h 6390968"/>
              <a:gd name="connsiteX14" fmla="*/ 7761510 w 11662504"/>
              <a:gd name="connsiteY14" fmla="*/ 0 h 6390968"/>
              <a:gd name="connsiteX15" fmla="*/ 8166626 w 11662504"/>
              <a:gd name="connsiteY15" fmla="*/ 0 h 6390968"/>
              <a:gd name="connsiteX16" fmla="*/ 8762384 w 11662504"/>
              <a:gd name="connsiteY16" fmla="*/ 0 h 6390968"/>
              <a:gd name="connsiteX17" fmla="*/ 9167500 w 11662504"/>
              <a:gd name="connsiteY17" fmla="*/ 0 h 6390968"/>
              <a:gd name="connsiteX18" fmla="*/ 9953902 w 11662504"/>
              <a:gd name="connsiteY18" fmla="*/ 0 h 6390968"/>
              <a:gd name="connsiteX19" fmla="*/ 10597321 w 11662504"/>
              <a:gd name="connsiteY19" fmla="*/ 0 h 6390968"/>
              <a:gd name="connsiteX20" fmla="*/ 11662504 w 11662504"/>
              <a:gd name="connsiteY20" fmla="*/ 1065183 h 6390968"/>
              <a:gd name="connsiteX21" fmla="*/ 11662504 w 11662504"/>
              <a:gd name="connsiteY21" fmla="*/ 1597758 h 6390968"/>
              <a:gd name="connsiteX22" fmla="*/ 11662504 w 11662504"/>
              <a:gd name="connsiteY22" fmla="*/ 2130334 h 6390968"/>
              <a:gd name="connsiteX23" fmla="*/ 11662504 w 11662504"/>
              <a:gd name="connsiteY23" fmla="*/ 2577697 h 6390968"/>
              <a:gd name="connsiteX24" fmla="*/ 11662504 w 11662504"/>
              <a:gd name="connsiteY24" fmla="*/ 3025060 h 6390968"/>
              <a:gd name="connsiteX25" fmla="*/ 11662504 w 11662504"/>
              <a:gd name="connsiteY25" fmla="*/ 3472423 h 6390968"/>
              <a:gd name="connsiteX26" fmla="*/ 11662504 w 11662504"/>
              <a:gd name="connsiteY26" fmla="*/ 4004998 h 6390968"/>
              <a:gd name="connsiteX27" fmla="*/ 11662504 w 11662504"/>
              <a:gd name="connsiteY27" fmla="*/ 4537574 h 6390968"/>
              <a:gd name="connsiteX28" fmla="*/ 11662504 w 11662504"/>
              <a:gd name="connsiteY28" fmla="*/ 5325785 h 6390968"/>
              <a:gd name="connsiteX29" fmla="*/ 10597321 w 11662504"/>
              <a:gd name="connsiteY29" fmla="*/ 6390968 h 6390968"/>
              <a:gd name="connsiteX30" fmla="*/ 10287527 w 11662504"/>
              <a:gd name="connsiteY30" fmla="*/ 6390968 h 6390968"/>
              <a:gd name="connsiteX31" fmla="*/ 9691768 w 11662504"/>
              <a:gd name="connsiteY31" fmla="*/ 6390968 h 6390968"/>
              <a:gd name="connsiteX32" fmla="*/ 9191331 w 11662504"/>
              <a:gd name="connsiteY32" fmla="*/ 6390968 h 6390968"/>
              <a:gd name="connsiteX33" fmla="*/ 8881536 w 11662504"/>
              <a:gd name="connsiteY33" fmla="*/ 6390968 h 6390968"/>
              <a:gd name="connsiteX34" fmla="*/ 8095135 w 11662504"/>
              <a:gd name="connsiteY34" fmla="*/ 6390968 h 6390968"/>
              <a:gd name="connsiteX35" fmla="*/ 7785340 w 11662504"/>
              <a:gd name="connsiteY35" fmla="*/ 6390968 h 6390968"/>
              <a:gd name="connsiteX36" fmla="*/ 7094260 w 11662504"/>
              <a:gd name="connsiteY36" fmla="*/ 6390968 h 6390968"/>
              <a:gd name="connsiteX37" fmla="*/ 6593823 w 11662504"/>
              <a:gd name="connsiteY37" fmla="*/ 6390968 h 6390968"/>
              <a:gd name="connsiteX38" fmla="*/ 6188707 w 11662504"/>
              <a:gd name="connsiteY38" fmla="*/ 6390968 h 6390968"/>
              <a:gd name="connsiteX39" fmla="*/ 5688270 w 11662504"/>
              <a:gd name="connsiteY39" fmla="*/ 6390968 h 6390968"/>
              <a:gd name="connsiteX40" fmla="*/ 4997190 w 11662504"/>
              <a:gd name="connsiteY40" fmla="*/ 6390968 h 6390968"/>
              <a:gd name="connsiteX41" fmla="*/ 4306110 w 11662504"/>
              <a:gd name="connsiteY41" fmla="*/ 6390968 h 6390968"/>
              <a:gd name="connsiteX42" fmla="*/ 3805673 w 11662504"/>
              <a:gd name="connsiteY42" fmla="*/ 6390968 h 6390968"/>
              <a:gd name="connsiteX43" fmla="*/ 3305235 w 11662504"/>
              <a:gd name="connsiteY43" fmla="*/ 6390968 h 6390968"/>
              <a:gd name="connsiteX44" fmla="*/ 2614155 w 11662504"/>
              <a:gd name="connsiteY44" fmla="*/ 6390968 h 6390968"/>
              <a:gd name="connsiteX45" fmla="*/ 2209040 w 11662504"/>
              <a:gd name="connsiteY45" fmla="*/ 6390968 h 6390968"/>
              <a:gd name="connsiteX46" fmla="*/ 1899245 w 11662504"/>
              <a:gd name="connsiteY46" fmla="*/ 6390968 h 6390968"/>
              <a:gd name="connsiteX47" fmla="*/ 1065183 w 11662504"/>
              <a:gd name="connsiteY47" fmla="*/ 6390968 h 6390968"/>
              <a:gd name="connsiteX48" fmla="*/ 0 w 11662504"/>
              <a:gd name="connsiteY48" fmla="*/ 5325785 h 6390968"/>
              <a:gd name="connsiteX49" fmla="*/ 0 w 11662504"/>
              <a:gd name="connsiteY49" fmla="*/ 4878422 h 6390968"/>
              <a:gd name="connsiteX50" fmla="*/ 0 w 11662504"/>
              <a:gd name="connsiteY50" fmla="*/ 4303241 h 6390968"/>
              <a:gd name="connsiteX51" fmla="*/ 0 w 11662504"/>
              <a:gd name="connsiteY51" fmla="*/ 3855877 h 6390968"/>
              <a:gd name="connsiteX52" fmla="*/ 0 w 11662504"/>
              <a:gd name="connsiteY52" fmla="*/ 3365908 h 6390968"/>
              <a:gd name="connsiteX53" fmla="*/ 0 w 11662504"/>
              <a:gd name="connsiteY53" fmla="*/ 2748121 h 6390968"/>
              <a:gd name="connsiteX54" fmla="*/ 0 w 11662504"/>
              <a:gd name="connsiteY54" fmla="*/ 2300758 h 6390968"/>
              <a:gd name="connsiteX55" fmla="*/ 0 w 11662504"/>
              <a:gd name="connsiteY55" fmla="*/ 1896000 h 6390968"/>
              <a:gd name="connsiteX56" fmla="*/ 0 w 11662504"/>
              <a:gd name="connsiteY56" fmla="*/ 1065183 h 6390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1662504" h="6390968" fill="none" extrusionOk="0">
                <a:moveTo>
                  <a:pt x="0" y="1065183"/>
                </a:moveTo>
                <a:cubicBezTo>
                  <a:pt x="40090" y="531757"/>
                  <a:pt x="531853" y="88363"/>
                  <a:pt x="1065183" y="0"/>
                </a:cubicBezTo>
                <a:cubicBezTo>
                  <a:pt x="1240410" y="-91139"/>
                  <a:pt x="1560327" y="43644"/>
                  <a:pt x="1851584" y="0"/>
                </a:cubicBezTo>
                <a:cubicBezTo>
                  <a:pt x="2142841" y="-43644"/>
                  <a:pt x="2137959" y="41119"/>
                  <a:pt x="2256700" y="0"/>
                </a:cubicBezTo>
                <a:cubicBezTo>
                  <a:pt x="2375441" y="-41119"/>
                  <a:pt x="2493165" y="19705"/>
                  <a:pt x="2566495" y="0"/>
                </a:cubicBezTo>
                <a:cubicBezTo>
                  <a:pt x="2639825" y="-19705"/>
                  <a:pt x="3063978" y="80198"/>
                  <a:pt x="3257575" y="0"/>
                </a:cubicBezTo>
                <a:cubicBezTo>
                  <a:pt x="3451172" y="-80198"/>
                  <a:pt x="3524366" y="40277"/>
                  <a:pt x="3662691" y="0"/>
                </a:cubicBezTo>
                <a:cubicBezTo>
                  <a:pt x="3801016" y="-40277"/>
                  <a:pt x="4100758" y="22610"/>
                  <a:pt x="4449092" y="0"/>
                </a:cubicBezTo>
                <a:cubicBezTo>
                  <a:pt x="4797426" y="-22610"/>
                  <a:pt x="4755837" y="41976"/>
                  <a:pt x="4854208" y="0"/>
                </a:cubicBezTo>
                <a:cubicBezTo>
                  <a:pt x="4952579" y="-41976"/>
                  <a:pt x="5082220" y="2491"/>
                  <a:pt x="5259324" y="0"/>
                </a:cubicBezTo>
                <a:cubicBezTo>
                  <a:pt x="5436428" y="-2491"/>
                  <a:pt x="5446559" y="15205"/>
                  <a:pt x="5569118" y="0"/>
                </a:cubicBezTo>
                <a:cubicBezTo>
                  <a:pt x="5691677" y="-15205"/>
                  <a:pt x="5962141" y="43664"/>
                  <a:pt x="6069555" y="0"/>
                </a:cubicBezTo>
                <a:cubicBezTo>
                  <a:pt x="6176969" y="-43664"/>
                  <a:pt x="6337527" y="30548"/>
                  <a:pt x="6569993" y="0"/>
                </a:cubicBezTo>
                <a:cubicBezTo>
                  <a:pt x="6802459" y="-30548"/>
                  <a:pt x="6829738" y="42029"/>
                  <a:pt x="7070430" y="0"/>
                </a:cubicBezTo>
                <a:cubicBezTo>
                  <a:pt x="7311122" y="-42029"/>
                  <a:pt x="7571881" y="12280"/>
                  <a:pt x="7761510" y="0"/>
                </a:cubicBezTo>
                <a:cubicBezTo>
                  <a:pt x="7951139" y="-12280"/>
                  <a:pt x="8042785" y="36831"/>
                  <a:pt x="8166626" y="0"/>
                </a:cubicBezTo>
                <a:cubicBezTo>
                  <a:pt x="8290467" y="-36831"/>
                  <a:pt x="8593682" y="69803"/>
                  <a:pt x="8762384" y="0"/>
                </a:cubicBezTo>
                <a:cubicBezTo>
                  <a:pt x="8931086" y="-69803"/>
                  <a:pt x="9008580" y="3835"/>
                  <a:pt x="9167500" y="0"/>
                </a:cubicBezTo>
                <a:cubicBezTo>
                  <a:pt x="9326420" y="-3835"/>
                  <a:pt x="9712077" y="15184"/>
                  <a:pt x="9953902" y="0"/>
                </a:cubicBezTo>
                <a:cubicBezTo>
                  <a:pt x="10195727" y="-15184"/>
                  <a:pt x="10293007" y="48928"/>
                  <a:pt x="10597321" y="0"/>
                </a:cubicBezTo>
                <a:cubicBezTo>
                  <a:pt x="11234101" y="-13679"/>
                  <a:pt x="11678808" y="423960"/>
                  <a:pt x="11662504" y="1065183"/>
                </a:cubicBezTo>
                <a:cubicBezTo>
                  <a:pt x="11704891" y="1303455"/>
                  <a:pt x="11606148" y="1400025"/>
                  <a:pt x="11662504" y="1597758"/>
                </a:cubicBezTo>
                <a:cubicBezTo>
                  <a:pt x="11718860" y="1795492"/>
                  <a:pt x="11629779" y="1865254"/>
                  <a:pt x="11662504" y="2130334"/>
                </a:cubicBezTo>
                <a:cubicBezTo>
                  <a:pt x="11695229" y="2395414"/>
                  <a:pt x="11617972" y="2377717"/>
                  <a:pt x="11662504" y="2577697"/>
                </a:cubicBezTo>
                <a:cubicBezTo>
                  <a:pt x="11707036" y="2777677"/>
                  <a:pt x="11652965" y="2803178"/>
                  <a:pt x="11662504" y="3025060"/>
                </a:cubicBezTo>
                <a:cubicBezTo>
                  <a:pt x="11672043" y="3246942"/>
                  <a:pt x="11625566" y="3286673"/>
                  <a:pt x="11662504" y="3472423"/>
                </a:cubicBezTo>
                <a:cubicBezTo>
                  <a:pt x="11699442" y="3658173"/>
                  <a:pt x="11625106" y="3826597"/>
                  <a:pt x="11662504" y="4004998"/>
                </a:cubicBezTo>
                <a:cubicBezTo>
                  <a:pt x="11699902" y="4183399"/>
                  <a:pt x="11623961" y="4324058"/>
                  <a:pt x="11662504" y="4537574"/>
                </a:cubicBezTo>
                <a:cubicBezTo>
                  <a:pt x="11701047" y="4751090"/>
                  <a:pt x="11627350" y="4964795"/>
                  <a:pt x="11662504" y="5325785"/>
                </a:cubicBezTo>
                <a:cubicBezTo>
                  <a:pt x="11603951" y="5894925"/>
                  <a:pt x="11344838" y="6405675"/>
                  <a:pt x="10597321" y="6390968"/>
                </a:cubicBezTo>
                <a:cubicBezTo>
                  <a:pt x="10496068" y="6417735"/>
                  <a:pt x="10388667" y="6390481"/>
                  <a:pt x="10287527" y="6390968"/>
                </a:cubicBezTo>
                <a:cubicBezTo>
                  <a:pt x="10186387" y="6391455"/>
                  <a:pt x="9831301" y="6322521"/>
                  <a:pt x="9691768" y="6390968"/>
                </a:cubicBezTo>
                <a:cubicBezTo>
                  <a:pt x="9552235" y="6459415"/>
                  <a:pt x="9354318" y="6363671"/>
                  <a:pt x="9191331" y="6390968"/>
                </a:cubicBezTo>
                <a:cubicBezTo>
                  <a:pt x="9028344" y="6418265"/>
                  <a:pt x="8974713" y="6383074"/>
                  <a:pt x="8881536" y="6390968"/>
                </a:cubicBezTo>
                <a:cubicBezTo>
                  <a:pt x="8788359" y="6398862"/>
                  <a:pt x="8272410" y="6379802"/>
                  <a:pt x="8095135" y="6390968"/>
                </a:cubicBezTo>
                <a:cubicBezTo>
                  <a:pt x="7917860" y="6402134"/>
                  <a:pt x="7907608" y="6359360"/>
                  <a:pt x="7785340" y="6390968"/>
                </a:cubicBezTo>
                <a:cubicBezTo>
                  <a:pt x="7663072" y="6422576"/>
                  <a:pt x="7282064" y="6319040"/>
                  <a:pt x="7094260" y="6390968"/>
                </a:cubicBezTo>
                <a:cubicBezTo>
                  <a:pt x="6906456" y="6462896"/>
                  <a:pt x="6697852" y="6359896"/>
                  <a:pt x="6593823" y="6390968"/>
                </a:cubicBezTo>
                <a:cubicBezTo>
                  <a:pt x="6489794" y="6422040"/>
                  <a:pt x="6312175" y="6387108"/>
                  <a:pt x="6188707" y="6390968"/>
                </a:cubicBezTo>
                <a:cubicBezTo>
                  <a:pt x="6065239" y="6394828"/>
                  <a:pt x="5866268" y="6360959"/>
                  <a:pt x="5688270" y="6390968"/>
                </a:cubicBezTo>
                <a:cubicBezTo>
                  <a:pt x="5510272" y="6420977"/>
                  <a:pt x="5138991" y="6388330"/>
                  <a:pt x="4997190" y="6390968"/>
                </a:cubicBezTo>
                <a:cubicBezTo>
                  <a:pt x="4855389" y="6393606"/>
                  <a:pt x="4573419" y="6365194"/>
                  <a:pt x="4306110" y="6390968"/>
                </a:cubicBezTo>
                <a:cubicBezTo>
                  <a:pt x="4038801" y="6416742"/>
                  <a:pt x="3926741" y="6374816"/>
                  <a:pt x="3805673" y="6390968"/>
                </a:cubicBezTo>
                <a:cubicBezTo>
                  <a:pt x="3684605" y="6407120"/>
                  <a:pt x="3437019" y="6346031"/>
                  <a:pt x="3305235" y="6390968"/>
                </a:cubicBezTo>
                <a:cubicBezTo>
                  <a:pt x="3173451" y="6435905"/>
                  <a:pt x="2863751" y="6387652"/>
                  <a:pt x="2614155" y="6390968"/>
                </a:cubicBezTo>
                <a:cubicBezTo>
                  <a:pt x="2364559" y="6394284"/>
                  <a:pt x="2366510" y="6343771"/>
                  <a:pt x="2209040" y="6390968"/>
                </a:cubicBezTo>
                <a:cubicBezTo>
                  <a:pt x="2051571" y="6438165"/>
                  <a:pt x="1963685" y="6376637"/>
                  <a:pt x="1899245" y="6390968"/>
                </a:cubicBezTo>
                <a:cubicBezTo>
                  <a:pt x="1834806" y="6405299"/>
                  <a:pt x="1467475" y="6333339"/>
                  <a:pt x="1065183" y="6390968"/>
                </a:cubicBezTo>
                <a:cubicBezTo>
                  <a:pt x="546949" y="6549287"/>
                  <a:pt x="-31795" y="5877015"/>
                  <a:pt x="0" y="5325785"/>
                </a:cubicBezTo>
                <a:cubicBezTo>
                  <a:pt x="-34751" y="5137695"/>
                  <a:pt x="10553" y="5060625"/>
                  <a:pt x="0" y="4878422"/>
                </a:cubicBezTo>
                <a:cubicBezTo>
                  <a:pt x="-10553" y="4696219"/>
                  <a:pt x="31544" y="4504509"/>
                  <a:pt x="0" y="4303241"/>
                </a:cubicBezTo>
                <a:cubicBezTo>
                  <a:pt x="-31544" y="4101973"/>
                  <a:pt x="4999" y="4061581"/>
                  <a:pt x="0" y="3855877"/>
                </a:cubicBezTo>
                <a:cubicBezTo>
                  <a:pt x="-4999" y="3650173"/>
                  <a:pt x="17325" y="3586134"/>
                  <a:pt x="0" y="3365908"/>
                </a:cubicBezTo>
                <a:cubicBezTo>
                  <a:pt x="-17325" y="3145682"/>
                  <a:pt x="2094" y="2903082"/>
                  <a:pt x="0" y="2748121"/>
                </a:cubicBezTo>
                <a:cubicBezTo>
                  <a:pt x="-2094" y="2593160"/>
                  <a:pt x="43889" y="2406161"/>
                  <a:pt x="0" y="2300758"/>
                </a:cubicBezTo>
                <a:cubicBezTo>
                  <a:pt x="-43889" y="2195355"/>
                  <a:pt x="40271" y="1994524"/>
                  <a:pt x="0" y="1896000"/>
                </a:cubicBezTo>
                <a:cubicBezTo>
                  <a:pt x="-40271" y="1797476"/>
                  <a:pt x="46497" y="1259331"/>
                  <a:pt x="0" y="1065183"/>
                </a:cubicBezTo>
                <a:close/>
              </a:path>
              <a:path w="11662504" h="6390968" stroke="0" extrusionOk="0">
                <a:moveTo>
                  <a:pt x="0" y="1065183"/>
                </a:moveTo>
                <a:cubicBezTo>
                  <a:pt x="-4105" y="452648"/>
                  <a:pt x="445131" y="-68425"/>
                  <a:pt x="1065183" y="0"/>
                </a:cubicBezTo>
                <a:cubicBezTo>
                  <a:pt x="1167740" y="-13354"/>
                  <a:pt x="1286333" y="4630"/>
                  <a:pt x="1374977" y="0"/>
                </a:cubicBezTo>
                <a:cubicBezTo>
                  <a:pt x="1463621" y="-4630"/>
                  <a:pt x="1696263" y="59548"/>
                  <a:pt x="1970736" y="0"/>
                </a:cubicBezTo>
                <a:cubicBezTo>
                  <a:pt x="2245209" y="-59548"/>
                  <a:pt x="2154443" y="32235"/>
                  <a:pt x="2280531" y="0"/>
                </a:cubicBezTo>
                <a:cubicBezTo>
                  <a:pt x="2406620" y="-32235"/>
                  <a:pt x="2785277" y="73424"/>
                  <a:pt x="2971611" y="0"/>
                </a:cubicBezTo>
                <a:cubicBezTo>
                  <a:pt x="3157945" y="-73424"/>
                  <a:pt x="3241865" y="12543"/>
                  <a:pt x="3376726" y="0"/>
                </a:cubicBezTo>
                <a:cubicBezTo>
                  <a:pt x="3511587" y="-12543"/>
                  <a:pt x="3613352" y="24631"/>
                  <a:pt x="3686521" y="0"/>
                </a:cubicBezTo>
                <a:cubicBezTo>
                  <a:pt x="3759691" y="-24631"/>
                  <a:pt x="3871140" y="3312"/>
                  <a:pt x="3996315" y="0"/>
                </a:cubicBezTo>
                <a:cubicBezTo>
                  <a:pt x="4121490" y="-3312"/>
                  <a:pt x="4418270" y="33669"/>
                  <a:pt x="4592074" y="0"/>
                </a:cubicBezTo>
                <a:cubicBezTo>
                  <a:pt x="4765878" y="-33669"/>
                  <a:pt x="4800443" y="23430"/>
                  <a:pt x="4997190" y="0"/>
                </a:cubicBezTo>
                <a:cubicBezTo>
                  <a:pt x="5193937" y="-23430"/>
                  <a:pt x="5237541" y="36591"/>
                  <a:pt x="5306984" y="0"/>
                </a:cubicBezTo>
                <a:cubicBezTo>
                  <a:pt x="5376427" y="-36591"/>
                  <a:pt x="5878409" y="35071"/>
                  <a:pt x="6093386" y="0"/>
                </a:cubicBezTo>
                <a:cubicBezTo>
                  <a:pt x="6308363" y="-35071"/>
                  <a:pt x="6535819" y="71123"/>
                  <a:pt x="6784466" y="0"/>
                </a:cubicBezTo>
                <a:cubicBezTo>
                  <a:pt x="7033113" y="-71123"/>
                  <a:pt x="6987337" y="6475"/>
                  <a:pt x="7189582" y="0"/>
                </a:cubicBezTo>
                <a:cubicBezTo>
                  <a:pt x="7391827" y="-6475"/>
                  <a:pt x="7524633" y="27543"/>
                  <a:pt x="7785340" y="0"/>
                </a:cubicBezTo>
                <a:cubicBezTo>
                  <a:pt x="8046047" y="-27543"/>
                  <a:pt x="8012323" y="28360"/>
                  <a:pt x="8095135" y="0"/>
                </a:cubicBezTo>
                <a:cubicBezTo>
                  <a:pt x="8177948" y="-28360"/>
                  <a:pt x="8422342" y="46860"/>
                  <a:pt x="8595572" y="0"/>
                </a:cubicBezTo>
                <a:cubicBezTo>
                  <a:pt x="8768802" y="-46860"/>
                  <a:pt x="8817083" y="13111"/>
                  <a:pt x="8905367" y="0"/>
                </a:cubicBezTo>
                <a:cubicBezTo>
                  <a:pt x="8993652" y="-13111"/>
                  <a:pt x="9099983" y="32912"/>
                  <a:pt x="9215161" y="0"/>
                </a:cubicBezTo>
                <a:cubicBezTo>
                  <a:pt x="9330339" y="-32912"/>
                  <a:pt x="9581693" y="52312"/>
                  <a:pt x="9715598" y="0"/>
                </a:cubicBezTo>
                <a:cubicBezTo>
                  <a:pt x="9849503" y="-52312"/>
                  <a:pt x="10209168" y="82599"/>
                  <a:pt x="10597321" y="0"/>
                </a:cubicBezTo>
                <a:cubicBezTo>
                  <a:pt x="11097402" y="-98545"/>
                  <a:pt x="11827381" y="483220"/>
                  <a:pt x="11662504" y="1065183"/>
                </a:cubicBezTo>
                <a:cubicBezTo>
                  <a:pt x="11664487" y="1195565"/>
                  <a:pt x="11625996" y="1341402"/>
                  <a:pt x="11662504" y="1512546"/>
                </a:cubicBezTo>
                <a:cubicBezTo>
                  <a:pt x="11699012" y="1683690"/>
                  <a:pt x="11656650" y="1826554"/>
                  <a:pt x="11662504" y="2045121"/>
                </a:cubicBezTo>
                <a:cubicBezTo>
                  <a:pt x="11668358" y="2263689"/>
                  <a:pt x="11606213" y="2471291"/>
                  <a:pt x="11662504" y="2662909"/>
                </a:cubicBezTo>
                <a:cubicBezTo>
                  <a:pt x="11718795" y="2854527"/>
                  <a:pt x="11620021" y="2956746"/>
                  <a:pt x="11662504" y="3152878"/>
                </a:cubicBezTo>
                <a:cubicBezTo>
                  <a:pt x="11704987" y="3349010"/>
                  <a:pt x="11653881" y="3516839"/>
                  <a:pt x="11662504" y="3728059"/>
                </a:cubicBezTo>
                <a:cubicBezTo>
                  <a:pt x="11671127" y="3939279"/>
                  <a:pt x="11630794" y="4067337"/>
                  <a:pt x="11662504" y="4260635"/>
                </a:cubicBezTo>
                <a:cubicBezTo>
                  <a:pt x="11694214" y="4453933"/>
                  <a:pt x="11635328" y="4519704"/>
                  <a:pt x="11662504" y="4707998"/>
                </a:cubicBezTo>
                <a:cubicBezTo>
                  <a:pt x="11689680" y="4896292"/>
                  <a:pt x="11655328" y="5081174"/>
                  <a:pt x="11662504" y="5325785"/>
                </a:cubicBezTo>
                <a:cubicBezTo>
                  <a:pt x="11749291" y="5981115"/>
                  <a:pt x="11235275" y="6259310"/>
                  <a:pt x="10597321" y="6390968"/>
                </a:cubicBezTo>
                <a:cubicBezTo>
                  <a:pt x="10410410" y="6477414"/>
                  <a:pt x="10180563" y="6357676"/>
                  <a:pt x="9810920" y="6390968"/>
                </a:cubicBezTo>
                <a:cubicBezTo>
                  <a:pt x="9441277" y="6424260"/>
                  <a:pt x="9383527" y="6347682"/>
                  <a:pt x="9024518" y="6390968"/>
                </a:cubicBezTo>
                <a:cubicBezTo>
                  <a:pt x="8665509" y="6434254"/>
                  <a:pt x="8573939" y="6323820"/>
                  <a:pt x="8333438" y="6390968"/>
                </a:cubicBezTo>
                <a:cubicBezTo>
                  <a:pt x="8092937" y="6458116"/>
                  <a:pt x="8025898" y="6383949"/>
                  <a:pt x="7833001" y="6390968"/>
                </a:cubicBezTo>
                <a:cubicBezTo>
                  <a:pt x="7640104" y="6397987"/>
                  <a:pt x="7523626" y="6353388"/>
                  <a:pt x="7332564" y="6390968"/>
                </a:cubicBezTo>
                <a:cubicBezTo>
                  <a:pt x="7141502" y="6428548"/>
                  <a:pt x="7040508" y="6379837"/>
                  <a:pt x="6927448" y="6390968"/>
                </a:cubicBezTo>
                <a:cubicBezTo>
                  <a:pt x="6814388" y="6402099"/>
                  <a:pt x="6472835" y="6329308"/>
                  <a:pt x="6236368" y="6390968"/>
                </a:cubicBezTo>
                <a:cubicBezTo>
                  <a:pt x="5999901" y="6452628"/>
                  <a:pt x="5908914" y="6334532"/>
                  <a:pt x="5640609" y="6390968"/>
                </a:cubicBezTo>
                <a:cubicBezTo>
                  <a:pt x="5372304" y="6447404"/>
                  <a:pt x="5303621" y="6341130"/>
                  <a:pt x="5140172" y="6390968"/>
                </a:cubicBezTo>
                <a:cubicBezTo>
                  <a:pt x="4976723" y="6440806"/>
                  <a:pt x="4799788" y="6372517"/>
                  <a:pt x="4639735" y="6390968"/>
                </a:cubicBezTo>
                <a:cubicBezTo>
                  <a:pt x="4479682" y="6409419"/>
                  <a:pt x="4243073" y="6325981"/>
                  <a:pt x="3948655" y="6390968"/>
                </a:cubicBezTo>
                <a:cubicBezTo>
                  <a:pt x="3654237" y="6455955"/>
                  <a:pt x="3477667" y="6303272"/>
                  <a:pt x="3162253" y="6390968"/>
                </a:cubicBezTo>
                <a:cubicBezTo>
                  <a:pt x="2846839" y="6478664"/>
                  <a:pt x="2764160" y="6386708"/>
                  <a:pt x="2661816" y="6390968"/>
                </a:cubicBezTo>
                <a:cubicBezTo>
                  <a:pt x="2559472" y="6395228"/>
                  <a:pt x="2127247" y="6388787"/>
                  <a:pt x="1970736" y="6390968"/>
                </a:cubicBezTo>
                <a:cubicBezTo>
                  <a:pt x="1814225" y="6393149"/>
                  <a:pt x="1320590" y="6364952"/>
                  <a:pt x="1065183" y="6390968"/>
                </a:cubicBezTo>
                <a:cubicBezTo>
                  <a:pt x="459207" y="6222461"/>
                  <a:pt x="32013" y="5865361"/>
                  <a:pt x="0" y="5325785"/>
                </a:cubicBezTo>
                <a:cubicBezTo>
                  <a:pt x="-62163" y="5103167"/>
                  <a:pt x="59239" y="4979941"/>
                  <a:pt x="0" y="4793210"/>
                </a:cubicBezTo>
                <a:cubicBezTo>
                  <a:pt x="-59239" y="4606479"/>
                  <a:pt x="48200" y="4469817"/>
                  <a:pt x="0" y="4303241"/>
                </a:cubicBezTo>
                <a:cubicBezTo>
                  <a:pt x="-48200" y="4136665"/>
                  <a:pt x="22480" y="3875900"/>
                  <a:pt x="0" y="3728059"/>
                </a:cubicBezTo>
                <a:cubicBezTo>
                  <a:pt x="-22480" y="3580218"/>
                  <a:pt x="13367" y="3338042"/>
                  <a:pt x="0" y="3238090"/>
                </a:cubicBezTo>
                <a:cubicBezTo>
                  <a:pt x="-13367" y="3138138"/>
                  <a:pt x="36576" y="2892375"/>
                  <a:pt x="0" y="2705515"/>
                </a:cubicBezTo>
                <a:cubicBezTo>
                  <a:pt x="-36576" y="2518655"/>
                  <a:pt x="38597" y="2446864"/>
                  <a:pt x="0" y="2215546"/>
                </a:cubicBezTo>
                <a:cubicBezTo>
                  <a:pt x="-38597" y="1984228"/>
                  <a:pt x="68560" y="1843978"/>
                  <a:pt x="0" y="1597758"/>
                </a:cubicBezTo>
                <a:cubicBezTo>
                  <a:pt x="-68560" y="1351538"/>
                  <a:pt x="17536" y="1293630"/>
                  <a:pt x="0" y="1065183"/>
                </a:cubicBezTo>
                <a:close/>
              </a:path>
            </a:pathLst>
          </a:custGeom>
          <a:solidFill>
            <a:schemeClr val="bg1">
              <a:alpha val="85000"/>
            </a:schemeClr>
          </a:solidFill>
          <a:ln>
            <a:extLst>
              <a:ext uri="{C807C97D-BFC1-408E-A445-0C87EB9F89A2}">
                <ask:lineSketchStyleProps xmlns:ask="http://schemas.microsoft.com/office/drawing/2018/sketchyshapes" sd="1527365312">
                  <a:custGeom>
                    <a:avLst/>
                    <a:gdLst>
                      <a:gd name="connsiteX0" fmla="*/ 0 w 11662504"/>
                      <a:gd name="connsiteY0" fmla="*/ 1068517 h 6410971"/>
                      <a:gd name="connsiteX1" fmla="*/ 1068517 w 11662504"/>
                      <a:gd name="connsiteY1" fmla="*/ 0 h 6410971"/>
                      <a:gd name="connsiteX2" fmla="*/ 1854368 w 11662504"/>
                      <a:gd name="connsiteY2" fmla="*/ 0 h 6410971"/>
                      <a:gd name="connsiteX3" fmla="*/ 2259201 w 11662504"/>
                      <a:gd name="connsiteY3" fmla="*/ 0 h 6410971"/>
                      <a:gd name="connsiteX4" fmla="*/ 2568779 w 11662504"/>
                      <a:gd name="connsiteY4" fmla="*/ 0 h 6410971"/>
                      <a:gd name="connsiteX5" fmla="*/ 3259375 w 11662504"/>
                      <a:gd name="connsiteY5" fmla="*/ 0 h 6410971"/>
                      <a:gd name="connsiteX6" fmla="*/ 3664208 w 11662504"/>
                      <a:gd name="connsiteY6" fmla="*/ 0 h 6410971"/>
                      <a:gd name="connsiteX7" fmla="*/ 4450059 w 11662504"/>
                      <a:gd name="connsiteY7" fmla="*/ 0 h 6410971"/>
                      <a:gd name="connsiteX8" fmla="*/ 4854891 w 11662504"/>
                      <a:gd name="connsiteY8" fmla="*/ 0 h 6410971"/>
                      <a:gd name="connsiteX9" fmla="*/ 5259724 w 11662504"/>
                      <a:gd name="connsiteY9" fmla="*/ 0 h 6410971"/>
                      <a:gd name="connsiteX10" fmla="*/ 5569302 w 11662504"/>
                      <a:gd name="connsiteY10" fmla="*/ 0 h 6410971"/>
                      <a:gd name="connsiteX11" fmla="*/ 6069389 w 11662504"/>
                      <a:gd name="connsiteY11" fmla="*/ 0 h 6410971"/>
                      <a:gd name="connsiteX12" fmla="*/ 6569476 w 11662504"/>
                      <a:gd name="connsiteY12" fmla="*/ 0 h 6410971"/>
                      <a:gd name="connsiteX13" fmla="*/ 7069563 w 11662504"/>
                      <a:gd name="connsiteY13" fmla="*/ 0 h 6410971"/>
                      <a:gd name="connsiteX14" fmla="*/ 7760160 w 11662504"/>
                      <a:gd name="connsiteY14" fmla="*/ 0 h 6410971"/>
                      <a:gd name="connsiteX15" fmla="*/ 8164992 w 11662504"/>
                      <a:gd name="connsiteY15" fmla="*/ 0 h 6410971"/>
                      <a:gd name="connsiteX16" fmla="*/ 8760334 w 11662504"/>
                      <a:gd name="connsiteY16" fmla="*/ 0 h 6410971"/>
                      <a:gd name="connsiteX17" fmla="*/ 9165167 w 11662504"/>
                      <a:gd name="connsiteY17" fmla="*/ 0 h 6410971"/>
                      <a:gd name="connsiteX18" fmla="*/ 9951018 w 11662504"/>
                      <a:gd name="connsiteY18" fmla="*/ 0 h 6410971"/>
                      <a:gd name="connsiteX19" fmla="*/ 10593987 w 11662504"/>
                      <a:gd name="connsiteY19" fmla="*/ 0 h 6410971"/>
                      <a:gd name="connsiteX20" fmla="*/ 11662504 w 11662504"/>
                      <a:gd name="connsiteY20" fmla="*/ 1068517 h 6410971"/>
                      <a:gd name="connsiteX21" fmla="*/ 11662504 w 11662504"/>
                      <a:gd name="connsiteY21" fmla="*/ 1602759 h 6410971"/>
                      <a:gd name="connsiteX22" fmla="*/ 11662504 w 11662504"/>
                      <a:gd name="connsiteY22" fmla="*/ 2137001 h 6410971"/>
                      <a:gd name="connsiteX23" fmla="*/ 11662504 w 11662504"/>
                      <a:gd name="connsiteY23" fmla="*/ 2585765 h 6410971"/>
                      <a:gd name="connsiteX24" fmla="*/ 11662504 w 11662504"/>
                      <a:gd name="connsiteY24" fmla="*/ 3034528 h 6410971"/>
                      <a:gd name="connsiteX25" fmla="*/ 11662504 w 11662504"/>
                      <a:gd name="connsiteY25" fmla="*/ 3483291 h 6410971"/>
                      <a:gd name="connsiteX26" fmla="*/ 11662504 w 11662504"/>
                      <a:gd name="connsiteY26" fmla="*/ 4017534 h 6410971"/>
                      <a:gd name="connsiteX27" fmla="*/ 11662504 w 11662504"/>
                      <a:gd name="connsiteY27" fmla="*/ 4551776 h 6410971"/>
                      <a:gd name="connsiteX28" fmla="*/ 11662504 w 11662504"/>
                      <a:gd name="connsiteY28" fmla="*/ 5342454 h 6410971"/>
                      <a:gd name="connsiteX29" fmla="*/ 10593987 w 11662504"/>
                      <a:gd name="connsiteY29" fmla="*/ 6410971 h 6410971"/>
                      <a:gd name="connsiteX30" fmla="*/ 10284409 w 11662504"/>
                      <a:gd name="connsiteY30" fmla="*/ 6410971 h 6410971"/>
                      <a:gd name="connsiteX31" fmla="*/ 9689067 w 11662504"/>
                      <a:gd name="connsiteY31" fmla="*/ 6410971 h 6410971"/>
                      <a:gd name="connsiteX32" fmla="*/ 9188980 w 11662504"/>
                      <a:gd name="connsiteY32" fmla="*/ 6410971 h 6410971"/>
                      <a:gd name="connsiteX33" fmla="*/ 8879402 w 11662504"/>
                      <a:gd name="connsiteY33" fmla="*/ 6410971 h 6410971"/>
                      <a:gd name="connsiteX34" fmla="*/ 8093551 w 11662504"/>
                      <a:gd name="connsiteY34" fmla="*/ 6410971 h 6410971"/>
                      <a:gd name="connsiteX35" fmla="*/ 7783973 w 11662504"/>
                      <a:gd name="connsiteY35" fmla="*/ 6410971 h 6410971"/>
                      <a:gd name="connsiteX36" fmla="*/ 7093377 w 11662504"/>
                      <a:gd name="connsiteY36" fmla="*/ 6410971 h 6410971"/>
                      <a:gd name="connsiteX37" fmla="*/ 6593290 w 11662504"/>
                      <a:gd name="connsiteY37" fmla="*/ 6410971 h 6410971"/>
                      <a:gd name="connsiteX38" fmla="*/ 6188457 w 11662504"/>
                      <a:gd name="connsiteY38" fmla="*/ 6410971 h 6410971"/>
                      <a:gd name="connsiteX39" fmla="*/ 5688370 w 11662504"/>
                      <a:gd name="connsiteY39" fmla="*/ 6410971 h 6410971"/>
                      <a:gd name="connsiteX40" fmla="*/ 4997773 w 11662504"/>
                      <a:gd name="connsiteY40" fmla="*/ 6410971 h 6410971"/>
                      <a:gd name="connsiteX41" fmla="*/ 4307177 w 11662504"/>
                      <a:gd name="connsiteY41" fmla="*/ 6410971 h 6410971"/>
                      <a:gd name="connsiteX42" fmla="*/ 3807090 w 11662504"/>
                      <a:gd name="connsiteY42" fmla="*/ 6410971 h 6410971"/>
                      <a:gd name="connsiteX43" fmla="*/ 3307002 w 11662504"/>
                      <a:gd name="connsiteY43" fmla="*/ 6410971 h 6410971"/>
                      <a:gd name="connsiteX44" fmla="*/ 2616406 w 11662504"/>
                      <a:gd name="connsiteY44" fmla="*/ 6410971 h 6410971"/>
                      <a:gd name="connsiteX45" fmla="*/ 2211573 w 11662504"/>
                      <a:gd name="connsiteY45" fmla="*/ 6410971 h 6410971"/>
                      <a:gd name="connsiteX46" fmla="*/ 1901996 w 11662504"/>
                      <a:gd name="connsiteY46" fmla="*/ 6410971 h 6410971"/>
                      <a:gd name="connsiteX47" fmla="*/ 1068517 w 11662504"/>
                      <a:gd name="connsiteY47" fmla="*/ 6410971 h 6410971"/>
                      <a:gd name="connsiteX48" fmla="*/ 0 w 11662504"/>
                      <a:gd name="connsiteY48" fmla="*/ 5342454 h 6410971"/>
                      <a:gd name="connsiteX49" fmla="*/ 0 w 11662504"/>
                      <a:gd name="connsiteY49" fmla="*/ 4893691 h 6410971"/>
                      <a:gd name="connsiteX50" fmla="*/ 0 w 11662504"/>
                      <a:gd name="connsiteY50" fmla="*/ 4316709 h 6410971"/>
                      <a:gd name="connsiteX51" fmla="*/ 0 w 11662504"/>
                      <a:gd name="connsiteY51" fmla="*/ 3867946 h 6410971"/>
                      <a:gd name="connsiteX52" fmla="*/ 0 w 11662504"/>
                      <a:gd name="connsiteY52" fmla="*/ 3376443 h 6410971"/>
                      <a:gd name="connsiteX53" fmla="*/ 0 w 11662504"/>
                      <a:gd name="connsiteY53" fmla="*/ 2756722 h 6410971"/>
                      <a:gd name="connsiteX54" fmla="*/ 0 w 11662504"/>
                      <a:gd name="connsiteY54" fmla="*/ 2307959 h 6410971"/>
                      <a:gd name="connsiteX55" fmla="*/ 0 w 11662504"/>
                      <a:gd name="connsiteY55" fmla="*/ 1901935 h 6410971"/>
                      <a:gd name="connsiteX56" fmla="*/ 0 w 11662504"/>
                      <a:gd name="connsiteY56" fmla="*/ 1068517 h 6410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1662504" h="6410971" fill="none" extrusionOk="0">
                        <a:moveTo>
                          <a:pt x="0" y="1068517"/>
                        </a:moveTo>
                        <a:cubicBezTo>
                          <a:pt x="47230" y="543019"/>
                          <a:pt x="538012" y="95868"/>
                          <a:pt x="1068517" y="0"/>
                        </a:cubicBezTo>
                        <a:cubicBezTo>
                          <a:pt x="1276455" y="-1788"/>
                          <a:pt x="1613037" y="54383"/>
                          <a:pt x="1854368" y="0"/>
                        </a:cubicBezTo>
                        <a:cubicBezTo>
                          <a:pt x="2095699" y="-54383"/>
                          <a:pt x="2091474" y="40247"/>
                          <a:pt x="2259201" y="0"/>
                        </a:cubicBezTo>
                        <a:cubicBezTo>
                          <a:pt x="2426928" y="-40247"/>
                          <a:pt x="2433941" y="1810"/>
                          <a:pt x="2568779" y="0"/>
                        </a:cubicBezTo>
                        <a:cubicBezTo>
                          <a:pt x="2703617" y="-1810"/>
                          <a:pt x="3006051" y="69387"/>
                          <a:pt x="3259375" y="0"/>
                        </a:cubicBezTo>
                        <a:cubicBezTo>
                          <a:pt x="3512699" y="-69387"/>
                          <a:pt x="3539647" y="2014"/>
                          <a:pt x="3664208" y="0"/>
                        </a:cubicBezTo>
                        <a:cubicBezTo>
                          <a:pt x="3788769" y="-2014"/>
                          <a:pt x="4128465" y="81793"/>
                          <a:pt x="4450059" y="0"/>
                        </a:cubicBezTo>
                        <a:cubicBezTo>
                          <a:pt x="4771653" y="-81793"/>
                          <a:pt x="4728266" y="12974"/>
                          <a:pt x="4854891" y="0"/>
                        </a:cubicBezTo>
                        <a:cubicBezTo>
                          <a:pt x="4981516" y="-12974"/>
                          <a:pt x="5149564" y="33851"/>
                          <a:pt x="5259724" y="0"/>
                        </a:cubicBezTo>
                        <a:cubicBezTo>
                          <a:pt x="5369884" y="-33851"/>
                          <a:pt x="5491324" y="1635"/>
                          <a:pt x="5569302" y="0"/>
                        </a:cubicBezTo>
                        <a:cubicBezTo>
                          <a:pt x="5647280" y="-1635"/>
                          <a:pt x="5848896" y="4679"/>
                          <a:pt x="6069389" y="0"/>
                        </a:cubicBezTo>
                        <a:cubicBezTo>
                          <a:pt x="6289882" y="-4679"/>
                          <a:pt x="6465608" y="11721"/>
                          <a:pt x="6569476" y="0"/>
                        </a:cubicBezTo>
                        <a:cubicBezTo>
                          <a:pt x="6673344" y="-11721"/>
                          <a:pt x="6941222" y="7271"/>
                          <a:pt x="7069563" y="0"/>
                        </a:cubicBezTo>
                        <a:cubicBezTo>
                          <a:pt x="7197904" y="-7271"/>
                          <a:pt x="7440830" y="9937"/>
                          <a:pt x="7760160" y="0"/>
                        </a:cubicBezTo>
                        <a:cubicBezTo>
                          <a:pt x="8079490" y="-9937"/>
                          <a:pt x="8039548" y="26746"/>
                          <a:pt x="8164992" y="0"/>
                        </a:cubicBezTo>
                        <a:cubicBezTo>
                          <a:pt x="8290436" y="-26746"/>
                          <a:pt x="8511372" y="8935"/>
                          <a:pt x="8760334" y="0"/>
                        </a:cubicBezTo>
                        <a:cubicBezTo>
                          <a:pt x="9009296" y="-8935"/>
                          <a:pt x="9014240" y="13626"/>
                          <a:pt x="9165167" y="0"/>
                        </a:cubicBezTo>
                        <a:cubicBezTo>
                          <a:pt x="9316094" y="-13626"/>
                          <a:pt x="9620571" y="27477"/>
                          <a:pt x="9951018" y="0"/>
                        </a:cubicBezTo>
                        <a:cubicBezTo>
                          <a:pt x="10281465" y="-27477"/>
                          <a:pt x="10364609" y="398"/>
                          <a:pt x="10593987" y="0"/>
                        </a:cubicBezTo>
                        <a:cubicBezTo>
                          <a:pt x="11263534" y="-22402"/>
                          <a:pt x="11669717" y="454972"/>
                          <a:pt x="11662504" y="1068517"/>
                        </a:cubicBezTo>
                        <a:cubicBezTo>
                          <a:pt x="11711527" y="1229094"/>
                          <a:pt x="11647637" y="1409889"/>
                          <a:pt x="11662504" y="1602759"/>
                        </a:cubicBezTo>
                        <a:cubicBezTo>
                          <a:pt x="11677371" y="1795629"/>
                          <a:pt x="11612786" y="1963697"/>
                          <a:pt x="11662504" y="2137001"/>
                        </a:cubicBezTo>
                        <a:cubicBezTo>
                          <a:pt x="11712222" y="2310305"/>
                          <a:pt x="11609474" y="2484663"/>
                          <a:pt x="11662504" y="2585765"/>
                        </a:cubicBezTo>
                        <a:cubicBezTo>
                          <a:pt x="11715534" y="2686867"/>
                          <a:pt x="11661842" y="2853380"/>
                          <a:pt x="11662504" y="3034528"/>
                        </a:cubicBezTo>
                        <a:cubicBezTo>
                          <a:pt x="11663166" y="3215676"/>
                          <a:pt x="11625811" y="3356592"/>
                          <a:pt x="11662504" y="3483291"/>
                        </a:cubicBezTo>
                        <a:cubicBezTo>
                          <a:pt x="11699197" y="3609990"/>
                          <a:pt x="11640637" y="3794534"/>
                          <a:pt x="11662504" y="4017534"/>
                        </a:cubicBezTo>
                        <a:cubicBezTo>
                          <a:pt x="11684371" y="4240534"/>
                          <a:pt x="11613402" y="4302867"/>
                          <a:pt x="11662504" y="4551776"/>
                        </a:cubicBezTo>
                        <a:cubicBezTo>
                          <a:pt x="11711606" y="4800685"/>
                          <a:pt x="11643335" y="5129113"/>
                          <a:pt x="11662504" y="5342454"/>
                        </a:cubicBezTo>
                        <a:cubicBezTo>
                          <a:pt x="11626345" y="5920758"/>
                          <a:pt x="11351120" y="6426396"/>
                          <a:pt x="10593987" y="6410971"/>
                        </a:cubicBezTo>
                        <a:cubicBezTo>
                          <a:pt x="10454993" y="6415274"/>
                          <a:pt x="10426683" y="6400766"/>
                          <a:pt x="10284409" y="6410971"/>
                        </a:cubicBezTo>
                        <a:cubicBezTo>
                          <a:pt x="10142135" y="6421176"/>
                          <a:pt x="9808649" y="6362750"/>
                          <a:pt x="9689067" y="6410971"/>
                        </a:cubicBezTo>
                        <a:cubicBezTo>
                          <a:pt x="9569485" y="6459192"/>
                          <a:pt x="9363793" y="6381527"/>
                          <a:pt x="9188980" y="6410971"/>
                        </a:cubicBezTo>
                        <a:cubicBezTo>
                          <a:pt x="9014167" y="6440415"/>
                          <a:pt x="9008670" y="6390621"/>
                          <a:pt x="8879402" y="6410971"/>
                        </a:cubicBezTo>
                        <a:cubicBezTo>
                          <a:pt x="8750134" y="6431321"/>
                          <a:pt x="8276598" y="6406041"/>
                          <a:pt x="8093551" y="6410971"/>
                        </a:cubicBezTo>
                        <a:cubicBezTo>
                          <a:pt x="7910504" y="6415901"/>
                          <a:pt x="7875940" y="6387111"/>
                          <a:pt x="7783973" y="6410971"/>
                        </a:cubicBezTo>
                        <a:cubicBezTo>
                          <a:pt x="7692006" y="6434831"/>
                          <a:pt x="7289548" y="6374815"/>
                          <a:pt x="7093377" y="6410971"/>
                        </a:cubicBezTo>
                        <a:cubicBezTo>
                          <a:pt x="6897206" y="6447127"/>
                          <a:pt x="6760510" y="6366432"/>
                          <a:pt x="6593290" y="6410971"/>
                        </a:cubicBezTo>
                        <a:cubicBezTo>
                          <a:pt x="6426070" y="6455510"/>
                          <a:pt x="6280051" y="6377029"/>
                          <a:pt x="6188457" y="6410971"/>
                        </a:cubicBezTo>
                        <a:cubicBezTo>
                          <a:pt x="6096863" y="6444913"/>
                          <a:pt x="5891770" y="6353269"/>
                          <a:pt x="5688370" y="6410971"/>
                        </a:cubicBezTo>
                        <a:cubicBezTo>
                          <a:pt x="5484970" y="6468673"/>
                          <a:pt x="5157429" y="6331875"/>
                          <a:pt x="4997773" y="6410971"/>
                        </a:cubicBezTo>
                        <a:cubicBezTo>
                          <a:pt x="4838117" y="6490067"/>
                          <a:pt x="4465885" y="6341193"/>
                          <a:pt x="4307177" y="6410971"/>
                        </a:cubicBezTo>
                        <a:cubicBezTo>
                          <a:pt x="4148469" y="6480749"/>
                          <a:pt x="3972742" y="6406820"/>
                          <a:pt x="3807090" y="6410971"/>
                        </a:cubicBezTo>
                        <a:cubicBezTo>
                          <a:pt x="3641438" y="6415122"/>
                          <a:pt x="3460135" y="6390875"/>
                          <a:pt x="3307002" y="6410971"/>
                        </a:cubicBezTo>
                        <a:cubicBezTo>
                          <a:pt x="3153869" y="6431067"/>
                          <a:pt x="2822491" y="6362509"/>
                          <a:pt x="2616406" y="6410971"/>
                        </a:cubicBezTo>
                        <a:cubicBezTo>
                          <a:pt x="2410321" y="6459433"/>
                          <a:pt x="2295291" y="6363693"/>
                          <a:pt x="2211573" y="6410971"/>
                        </a:cubicBezTo>
                        <a:cubicBezTo>
                          <a:pt x="2127855" y="6458249"/>
                          <a:pt x="2052047" y="6388870"/>
                          <a:pt x="1901996" y="6410971"/>
                        </a:cubicBezTo>
                        <a:cubicBezTo>
                          <a:pt x="1751945" y="6433072"/>
                          <a:pt x="1293020" y="6370256"/>
                          <a:pt x="1068517" y="6410971"/>
                        </a:cubicBezTo>
                        <a:cubicBezTo>
                          <a:pt x="484331" y="6424397"/>
                          <a:pt x="-112509" y="5801463"/>
                          <a:pt x="0" y="5342454"/>
                        </a:cubicBezTo>
                        <a:cubicBezTo>
                          <a:pt x="-20302" y="5157612"/>
                          <a:pt x="40101" y="5040943"/>
                          <a:pt x="0" y="4893691"/>
                        </a:cubicBezTo>
                        <a:cubicBezTo>
                          <a:pt x="-40101" y="4746439"/>
                          <a:pt x="7583" y="4477240"/>
                          <a:pt x="0" y="4316709"/>
                        </a:cubicBezTo>
                        <a:cubicBezTo>
                          <a:pt x="-7583" y="4156178"/>
                          <a:pt x="40405" y="4012331"/>
                          <a:pt x="0" y="3867946"/>
                        </a:cubicBezTo>
                        <a:cubicBezTo>
                          <a:pt x="-40405" y="3723561"/>
                          <a:pt x="8534" y="3620375"/>
                          <a:pt x="0" y="3376443"/>
                        </a:cubicBezTo>
                        <a:cubicBezTo>
                          <a:pt x="-8534" y="3132511"/>
                          <a:pt x="61397" y="3004928"/>
                          <a:pt x="0" y="2756722"/>
                        </a:cubicBezTo>
                        <a:cubicBezTo>
                          <a:pt x="-61397" y="2508516"/>
                          <a:pt x="52278" y="2485192"/>
                          <a:pt x="0" y="2307959"/>
                        </a:cubicBezTo>
                        <a:cubicBezTo>
                          <a:pt x="-52278" y="2130726"/>
                          <a:pt x="10798" y="2056447"/>
                          <a:pt x="0" y="1901935"/>
                        </a:cubicBezTo>
                        <a:cubicBezTo>
                          <a:pt x="-10798" y="1747423"/>
                          <a:pt x="88099" y="1365517"/>
                          <a:pt x="0" y="1068517"/>
                        </a:cubicBezTo>
                        <a:close/>
                      </a:path>
                      <a:path w="11662504" h="6410971" stroke="0" extrusionOk="0">
                        <a:moveTo>
                          <a:pt x="0" y="1068517"/>
                        </a:moveTo>
                        <a:cubicBezTo>
                          <a:pt x="-27913" y="313511"/>
                          <a:pt x="411122" y="-144891"/>
                          <a:pt x="1068517" y="0"/>
                        </a:cubicBezTo>
                        <a:cubicBezTo>
                          <a:pt x="1204197" y="-24407"/>
                          <a:pt x="1232780" y="7572"/>
                          <a:pt x="1378095" y="0"/>
                        </a:cubicBezTo>
                        <a:cubicBezTo>
                          <a:pt x="1523410" y="-7572"/>
                          <a:pt x="1683849" y="4618"/>
                          <a:pt x="1973437" y="0"/>
                        </a:cubicBezTo>
                        <a:cubicBezTo>
                          <a:pt x="2263025" y="-4618"/>
                          <a:pt x="2130168" y="1986"/>
                          <a:pt x="2283014" y="0"/>
                        </a:cubicBezTo>
                        <a:cubicBezTo>
                          <a:pt x="2435860" y="-1986"/>
                          <a:pt x="2680781" y="25455"/>
                          <a:pt x="2973611" y="0"/>
                        </a:cubicBezTo>
                        <a:cubicBezTo>
                          <a:pt x="3266441" y="-25455"/>
                          <a:pt x="3246355" y="43291"/>
                          <a:pt x="3378443" y="0"/>
                        </a:cubicBezTo>
                        <a:cubicBezTo>
                          <a:pt x="3510531" y="-43291"/>
                          <a:pt x="3533265" y="9827"/>
                          <a:pt x="3688021" y="0"/>
                        </a:cubicBezTo>
                        <a:cubicBezTo>
                          <a:pt x="3842777" y="-9827"/>
                          <a:pt x="3919551" y="16993"/>
                          <a:pt x="3997599" y="0"/>
                        </a:cubicBezTo>
                        <a:cubicBezTo>
                          <a:pt x="4075647" y="-16993"/>
                          <a:pt x="4428119" y="64690"/>
                          <a:pt x="4592941" y="0"/>
                        </a:cubicBezTo>
                        <a:cubicBezTo>
                          <a:pt x="4757763" y="-64690"/>
                          <a:pt x="4825754" y="42658"/>
                          <a:pt x="4997773" y="0"/>
                        </a:cubicBezTo>
                        <a:cubicBezTo>
                          <a:pt x="5169792" y="-42658"/>
                          <a:pt x="5178257" y="25154"/>
                          <a:pt x="5307351" y="0"/>
                        </a:cubicBezTo>
                        <a:cubicBezTo>
                          <a:pt x="5436445" y="-25154"/>
                          <a:pt x="5927353" y="11969"/>
                          <a:pt x="6093202" y="0"/>
                        </a:cubicBezTo>
                        <a:cubicBezTo>
                          <a:pt x="6259051" y="-11969"/>
                          <a:pt x="6508711" y="39780"/>
                          <a:pt x="6783799" y="0"/>
                        </a:cubicBezTo>
                        <a:cubicBezTo>
                          <a:pt x="7058887" y="-39780"/>
                          <a:pt x="7086962" y="20640"/>
                          <a:pt x="7188631" y="0"/>
                        </a:cubicBezTo>
                        <a:cubicBezTo>
                          <a:pt x="7290300" y="-20640"/>
                          <a:pt x="7598646" y="3571"/>
                          <a:pt x="7783973" y="0"/>
                        </a:cubicBezTo>
                        <a:cubicBezTo>
                          <a:pt x="7969300" y="-3571"/>
                          <a:pt x="7966748" y="20869"/>
                          <a:pt x="8093551" y="0"/>
                        </a:cubicBezTo>
                        <a:cubicBezTo>
                          <a:pt x="8220354" y="-20869"/>
                          <a:pt x="8458807" y="34957"/>
                          <a:pt x="8593638" y="0"/>
                        </a:cubicBezTo>
                        <a:cubicBezTo>
                          <a:pt x="8728469" y="-34957"/>
                          <a:pt x="8832445" y="12844"/>
                          <a:pt x="8903216" y="0"/>
                        </a:cubicBezTo>
                        <a:cubicBezTo>
                          <a:pt x="8973987" y="-12844"/>
                          <a:pt x="9140169" y="18784"/>
                          <a:pt x="9212794" y="0"/>
                        </a:cubicBezTo>
                        <a:cubicBezTo>
                          <a:pt x="9285419" y="-18784"/>
                          <a:pt x="9544519" y="45119"/>
                          <a:pt x="9712881" y="0"/>
                        </a:cubicBezTo>
                        <a:cubicBezTo>
                          <a:pt x="9881243" y="-45119"/>
                          <a:pt x="10340085" y="80509"/>
                          <a:pt x="10593987" y="0"/>
                        </a:cubicBezTo>
                        <a:cubicBezTo>
                          <a:pt x="11114440" y="-77841"/>
                          <a:pt x="11824628" y="484607"/>
                          <a:pt x="11662504" y="1068517"/>
                        </a:cubicBezTo>
                        <a:cubicBezTo>
                          <a:pt x="11673056" y="1246140"/>
                          <a:pt x="11646202" y="1385057"/>
                          <a:pt x="11662504" y="1517280"/>
                        </a:cubicBezTo>
                        <a:cubicBezTo>
                          <a:pt x="11678806" y="1649503"/>
                          <a:pt x="11649533" y="1856305"/>
                          <a:pt x="11662504" y="2051523"/>
                        </a:cubicBezTo>
                        <a:cubicBezTo>
                          <a:pt x="11675475" y="2246741"/>
                          <a:pt x="11595691" y="2458008"/>
                          <a:pt x="11662504" y="2671243"/>
                        </a:cubicBezTo>
                        <a:cubicBezTo>
                          <a:pt x="11729317" y="2884478"/>
                          <a:pt x="11659980" y="3023705"/>
                          <a:pt x="11662504" y="3162746"/>
                        </a:cubicBezTo>
                        <a:cubicBezTo>
                          <a:pt x="11665028" y="3301787"/>
                          <a:pt x="11609296" y="3453500"/>
                          <a:pt x="11662504" y="3739728"/>
                        </a:cubicBezTo>
                        <a:cubicBezTo>
                          <a:pt x="11715712" y="4025956"/>
                          <a:pt x="11602446" y="4075241"/>
                          <a:pt x="11662504" y="4273970"/>
                        </a:cubicBezTo>
                        <a:cubicBezTo>
                          <a:pt x="11722562" y="4472699"/>
                          <a:pt x="11644891" y="4565354"/>
                          <a:pt x="11662504" y="4722733"/>
                        </a:cubicBezTo>
                        <a:cubicBezTo>
                          <a:pt x="11680117" y="4880112"/>
                          <a:pt x="11624652" y="5038470"/>
                          <a:pt x="11662504" y="5342454"/>
                        </a:cubicBezTo>
                        <a:cubicBezTo>
                          <a:pt x="11763132" y="6010318"/>
                          <a:pt x="11221592" y="6311628"/>
                          <a:pt x="10593987" y="6410971"/>
                        </a:cubicBezTo>
                        <a:cubicBezTo>
                          <a:pt x="10306033" y="6493160"/>
                          <a:pt x="10071452" y="6352986"/>
                          <a:pt x="9808136" y="6410971"/>
                        </a:cubicBezTo>
                        <a:cubicBezTo>
                          <a:pt x="9544820" y="6468956"/>
                          <a:pt x="9369076" y="6340958"/>
                          <a:pt x="9022284" y="6410971"/>
                        </a:cubicBezTo>
                        <a:cubicBezTo>
                          <a:pt x="8675492" y="6480984"/>
                          <a:pt x="8560104" y="6343656"/>
                          <a:pt x="8331688" y="6410971"/>
                        </a:cubicBezTo>
                        <a:cubicBezTo>
                          <a:pt x="8103272" y="6478286"/>
                          <a:pt x="7938799" y="6407868"/>
                          <a:pt x="7831601" y="6410971"/>
                        </a:cubicBezTo>
                        <a:cubicBezTo>
                          <a:pt x="7724403" y="6414074"/>
                          <a:pt x="7531711" y="6408820"/>
                          <a:pt x="7331514" y="6410971"/>
                        </a:cubicBezTo>
                        <a:cubicBezTo>
                          <a:pt x="7131317" y="6413122"/>
                          <a:pt x="7105508" y="6393660"/>
                          <a:pt x="6926681" y="6410971"/>
                        </a:cubicBezTo>
                        <a:cubicBezTo>
                          <a:pt x="6747854" y="6428282"/>
                          <a:pt x="6559614" y="6373796"/>
                          <a:pt x="6236084" y="6410971"/>
                        </a:cubicBezTo>
                        <a:cubicBezTo>
                          <a:pt x="5912554" y="6448146"/>
                          <a:pt x="5861138" y="6366744"/>
                          <a:pt x="5640743" y="6410971"/>
                        </a:cubicBezTo>
                        <a:cubicBezTo>
                          <a:pt x="5420348" y="6455198"/>
                          <a:pt x="5255636" y="6368800"/>
                          <a:pt x="5140655" y="6410971"/>
                        </a:cubicBezTo>
                        <a:cubicBezTo>
                          <a:pt x="5025674" y="6453142"/>
                          <a:pt x="4775052" y="6374644"/>
                          <a:pt x="4640568" y="6410971"/>
                        </a:cubicBezTo>
                        <a:cubicBezTo>
                          <a:pt x="4506084" y="6447298"/>
                          <a:pt x="4286776" y="6377018"/>
                          <a:pt x="3949972" y="6410971"/>
                        </a:cubicBezTo>
                        <a:cubicBezTo>
                          <a:pt x="3613168" y="6444924"/>
                          <a:pt x="3403353" y="6325747"/>
                          <a:pt x="3164120" y="6410971"/>
                        </a:cubicBezTo>
                        <a:cubicBezTo>
                          <a:pt x="2924887" y="6496195"/>
                          <a:pt x="2834691" y="6353542"/>
                          <a:pt x="2664033" y="6410971"/>
                        </a:cubicBezTo>
                        <a:cubicBezTo>
                          <a:pt x="2493375" y="6468400"/>
                          <a:pt x="2125931" y="6335248"/>
                          <a:pt x="1973437" y="6410971"/>
                        </a:cubicBezTo>
                        <a:cubicBezTo>
                          <a:pt x="1820943" y="6486694"/>
                          <a:pt x="1340538" y="6337144"/>
                          <a:pt x="1068517" y="6410971"/>
                        </a:cubicBezTo>
                        <a:cubicBezTo>
                          <a:pt x="463218" y="6266451"/>
                          <a:pt x="6944" y="5922014"/>
                          <a:pt x="0" y="5342454"/>
                        </a:cubicBezTo>
                        <a:cubicBezTo>
                          <a:pt x="-22214" y="5113058"/>
                          <a:pt x="22949" y="5016232"/>
                          <a:pt x="0" y="4808212"/>
                        </a:cubicBezTo>
                        <a:cubicBezTo>
                          <a:pt x="-22949" y="4600192"/>
                          <a:pt x="17865" y="4469922"/>
                          <a:pt x="0" y="4316709"/>
                        </a:cubicBezTo>
                        <a:cubicBezTo>
                          <a:pt x="-17865" y="4163496"/>
                          <a:pt x="10072" y="3870766"/>
                          <a:pt x="0" y="3739728"/>
                        </a:cubicBezTo>
                        <a:cubicBezTo>
                          <a:pt x="-10072" y="3608690"/>
                          <a:pt x="6812" y="3385726"/>
                          <a:pt x="0" y="3248225"/>
                        </a:cubicBezTo>
                        <a:cubicBezTo>
                          <a:pt x="-6812" y="3110724"/>
                          <a:pt x="44877" y="2948727"/>
                          <a:pt x="0" y="2713983"/>
                        </a:cubicBezTo>
                        <a:cubicBezTo>
                          <a:pt x="-44877" y="2479239"/>
                          <a:pt x="34041" y="2331312"/>
                          <a:pt x="0" y="2222480"/>
                        </a:cubicBezTo>
                        <a:cubicBezTo>
                          <a:pt x="-34041" y="2113648"/>
                          <a:pt x="7929" y="1861943"/>
                          <a:pt x="0" y="1602759"/>
                        </a:cubicBezTo>
                        <a:cubicBezTo>
                          <a:pt x="-7929" y="1343575"/>
                          <a:pt x="18211" y="1227874"/>
                          <a:pt x="0" y="1068517"/>
                        </a:cubicBezTo>
                        <a:close/>
                      </a:path>
                    </a:pathLst>
                  </a:cu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字魂107号-萌趣欢乐体" panose="020F0502020204030204"/>
              <a:cs typeface="+mn-cs"/>
            </a:endParaRPr>
          </a:p>
        </p:txBody>
      </p:sp>
      <p:sp>
        <p:nvSpPr>
          <p:cNvPr id="6" name="TextBox 5">
            <a:extLst>
              <a:ext uri="{FF2B5EF4-FFF2-40B4-BE49-F238E27FC236}">
                <a16:creationId xmlns:a16="http://schemas.microsoft.com/office/drawing/2014/main" id="{D1977BE9-DE2F-7340-55E5-93F975F7B4AD}"/>
              </a:ext>
            </a:extLst>
          </p:cNvPr>
          <p:cNvSpPr txBox="1"/>
          <p:nvPr/>
        </p:nvSpPr>
        <p:spPr>
          <a:xfrm>
            <a:off x="2217683" y="5286703"/>
            <a:ext cx="8450317" cy="830997"/>
          </a:xfrm>
          <a:prstGeom prst="rect">
            <a:avLst/>
          </a:prstGeom>
          <a:noFill/>
        </p:spPr>
        <p:txBody>
          <a:bodyPr wrap="square" rtlCol="0">
            <a:spAutoFit/>
          </a:bodyPr>
          <a:lstStyle/>
          <a:p>
            <a:pPr lvl="0" algn="ctr"/>
            <a:r>
              <a:rPr lang="vi-VN" sz="4800" b="1">
                <a:solidFill>
                  <a:srgbClr val="FF0000"/>
                </a:solidFill>
                <a:latin typeface="Calibri" panose="020F0502020204030204" pitchFamily="34" charset="0"/>
                <a:cs typeface="Calibri" panose="020F0502020204030204" pitchFamily="34" charset="0"/>
              </a:rPr>
              <a:t>Cùng nhau quét dọn sân trường</a:t>
            </a:r>
            <a:endParaRPr kumimoji="0" lang="en-US" sz="48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5B499858-04CB-DE85-BB10-3CF4B74CE123}"/>
              </a:ext>
            </a:extLst>
          </p:cNvPr>
          <p:cNvPicPr>
            <a:picLocks noChangeAspect="1"/>
          </p:cNvPicPr>
          <p:nvPr/>
        </p:nvPicPr>
        <p:blipFill>
          <a:blip r:embed="rId3"/>
          <a:stretch>
            <a:fillRect/>
          </a:stretch>
        </p:blipFill>
        <p:spPr>
          <a:xfrm>
            <a:off x="3079758" y="788277"/>
            <a:ext cx="6286438" cy="4151421"/>
          </a:xfrm>
          <a:prstGeom prst="rect">
            <a:avLst/>
          </a:prstGeom>
        </p:spPr>
      </p:pic>
    </p:spTree>
    <p:extLst>
      <p:ext uri="{BB962C8B-B14F-4D97-AF65-F5344CB8AC3E}">
        <p14:creationId xmlns:p14="http://schemas.microsoft.com/office/powerpoint/2010/main" val="860368797"/>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har2imgu">
      <a:majorFont>
        <a:latin typeface="字魂107号-萌趣欢乐体" panose="020F0302020204030204"/>
        <a:ea typeface="字魂107号-萌趣欢乐体"/>
        <a:cs typeface=""/>
      </a:majorFont>
      <a:minorFont>
        <a:latin typeface="字魂107号-萌趣欢乐体" panose="020F0502020204030204"/>
        <a:ea typeface="字魂107号-萌趣欢乐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TotalTime>
  <Words>671</Words>
  <Application>Microsoft Office PowerPoint</Application>
  <PresentationFormat>Widescreen</PresentationFormat>
  <Paragraphs>63</Paragraphs>
  <Slides>32</Slides>
  <Notes>8</Notes>
  <HiddenSlides>0</HiddenSlides>
  <MMClips>1</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32</vt:i4>
      </vt:variant>
    </vt:vector>
  </HeadingPairs>
  <TitlesOfParts>
    <vt:vector size="42" baseType="lpstr">
      <vt:lpstr>字魂107号-萌趣欢乐体</vt:lpstr>
      <vt:lpstr>Arial</vt:lpstr>
      <vt:lpstr>Calibri</vt:lpstr>
      <vt:lpstr>Cambria</vt:lpstr>
      <vt:lpstr>SVN-Poky's</vt:lpstr>
      <vt:lpstr>Times New Roman</vt:lpstr>
      <vt:lpstr>UVN Da Lat</vt:lpstr>
      <vt:lpstr>Office 主题​​</vt:lpstr>
      <vt:lpstr>Office 主题</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14</cp:revision>
  <dcterms:created xsi:type="dcterms:W3CDTF">2024-02-08T09:22:13Z</dcterms:created>
  <dcterms:modified xsi:type="dcterms:W3CDTF">2024-02-08T10:37:59Z</dcterms:modified>
</cp:coreProperties>
</file>