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ags/tag1.xml" ContentType="application/vnd.openxmlformats-officedocument.presentationml.tags+xml"/>
  <Override PartName="/ppt/theme/themeOverride5.xml" ContentType="application/vnd.openxmlformats-officedocument.themeOverride+xml"/>
  <Override PartName="/ppt/notesSlides/notesSlide1.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notesSlides/notesSlide2.xml" ContentType="application/vnd.openxmlformats-officedocument.presentationml.notesSl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activeX/activeX1.xml" ContentType="application/vnd.ms-office.activeX+xml"/>
  <Override PartName="/ppt/notesSlides/notesSlide3.xml" ContentType="application/vnd.openxmlformats-officedocument.presentationml.notesSlide+xml"/>
  <Override PartName="/ppt/activeX/activeX2.xml" ContentType="application/vnd.ms-office.activeX+xml"/>
  <Override PartName="/ppt/notesSlides/notesSlide4.xml" ContentType="application/vnd.openxmlformats-officedocument.presentationml.notesSlide+xml"/>
  <Override PartName="/ppt/activeX/activeX3.xml" ContentType="application/vnd.ms-office.activeX+xml"/>
  <Override PartName="/ppt/notesSlides/notesSlide5.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97" r:id="rId4"/>
    <p:sldMasterId id="2147483710" r:id="rId5"/>
  </p:sldMasterIdLst>
  <p:notesMasterIdLst>
    <p:notesMasterId r:id="rId47"/>
  </p:notesMasterIdLst>
  <p:sldIdLst>
    <p:sldId id="306" r:id="rId6"/>
    <p:sldId id="257" r:id="rId7"/>
    <p:sldId id="258" r:id="rId8"/>
    <p:sldId id="284" r:id="rId9"/>
    <p:sldId id="259" r:id="rId10"/>
    <p:sldId id="325" r:id="rId11"/>
    <p:sldId id="307" r:id="rId12"/>
    <p:sldId id="308" r:id="rId13"/>
    <p:sldId id="309" r:id="rId14"/>
    <p:sldId id="310" r:id="rId15"/>
    <p:sldId id="311" r:id="rId16"/>
    <p:sldId id="312" r:id="rId17"/>
    <p:sldId id="326" r:id="rId18"/>
    <p:sldId id="328" r:id="rId19"/>
    <p:sldId id="327" r:id="rId20"/>
    <p:sldId id="281" r:id="rId21"/>
    <p:sldId id="282" r:id="rId22"/>
    <p:sldId id="365" r:id="rId23"/>
    <p:sldId id="366" r:id="rId24"/>
    <p:sldId id="367" r:id="rId25"/>
    <p:sldId id="368" r:id="rId26"/>
    <p:sldId id="369" r:id="rId27"/>
    <p:sldId id="370" r:id="rId28"/>
    <p:sldId id="371" r:id="rId29"/>
    <p:sldId id="273" r:id="rId30"/>
    <p:sldId id="11534" r:id="rId31"/>
    <p:sldId id="2007577338" r:id="rId32"/>
    <p:sldId id="347" r:id="rId33"/>
    <p:sldId id="348" r:id="rId34"/>
    <p:sldId id="2007577339" r:id="rId35"/>
    <p:sldId id="319" r:id="rId36"/>
    <p:sldId id="373" r:id="rId37"/>
    <p:sldId id="349" r:id="rId38"/>
    <p:sldId id="11548" r:id="rId39"/>
    <p:sldId id="2007577343" r:id="rId40"/>
    <p:sldId id="11550" r:id="rId41"/>
    <p:sldId id="2007577340" r:id="rId42"/>
    <p:sldId id="2007577344" r:id="rId43"/>
    <p:sldId id="2007577345" r:id="rId44"/>
    <p:sldId id="2007577346" r:id="rId45"/>
    <p:sldId id="27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1"/>
    </inkml:context>
    <inkml:brush xml:id="br0">
      <inkml:brushProperty name="width" value="0.05" units="cm"/>
      <inkml:brushProperty name="height" value="0.05" units="cm"/>
      <inkml:brushProperty name="color" value="#AE198D"/>
      <inkml:brushProperty name="inkEffects" value="galaxy"/>
      <inkml:brushProperty name="anchorX" value="1313.31921"/>
      <inkml:brushProperty name="anchorY" value="-21348.47461"/>
      <inkml:brushProperty name="scaleFactor" value="0.5"/>
    </inkml:brush>
  </inkml:definitions>
  <inkml:trace contextRef="#ctx0" brushRef="#br0">240 0 24575,'0'0'0,"0"5"0,0 11 0,0 11 0,0 5 0,0 7 0,0 5 0,0 0 0,0 1 0,0-2 0,0 1 0,0 1 0,0-3 0,0 2 0,5-4 0,0-3 0,1-3 0,-2-4 0,5-1 0,-1-2 0,-2 4 0,-1 0 0,4 6 0,-2-1 0,0 4 0,-3-2 0,-1-2 0,-1-3 0,4-2 0,0-2 0,-1-2 0,-1 0 0,4-1 0,-1 5 0,0 6 0,-3-1 0,0 0 0,-2-1 0,-2-4 0,1-1 0,-1-2 0,-1-1 0,1-1 0,0 0 0,-1 0 0,1 0 0,0 1 0,-5-1 0,0 0 0,-1 0 0,2 1 0,-5-6 0,2 5 0,-5 1 0,2 0 0,1 1 0,-3-5 0,3 4 0,1 0 0,-3-5 0,2 1 0,-3-1 0,1 1 0,2 1 0,-2 1 0,2 0 0,-4 1 0,2 0 0,3 1 0,-4 0 0,-2 5 0,0 0 0,-2 0 0,3 4 0,-3-6 0,4-2 0,2-1 0,3-1 0,-2-6 0,2-1 0,1 2 0,-4-5 0,2 1 0,2 2 0,1 2 0,1 2 0,3 1 0,0-4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2"/>
    </inkml:context>
    <inkml:brush xml:id="br0">
      <inkml:brushProperty name="width" value="0.05" units="cm"/>
      <inkml:brushProperty name="height" value="0.05" units="cm"/>
      <inkml:brushProperty name="color" value="#AE198D"/>
      <inkml:brushProperty name="inkEffects" value="galaxy"/>
      <inkml:brushProperty name="anchorX" value="2568.29443"/>
      <inkml:brushProperty name="anchorY" value="-22867.24609"/>
      <inkml:brushProperty name="scaleFactor" value="0.5"/>
    </inkml:brush>
  </inkml:definitions>
  <inkml:trace contextRef="#ctx0" brushRef="#br0">1 1 24575,'0'0'0,"4"0"0,8 5 0,4 6 0,-1 5 0,-2 5 0,-4 3 0,-2 2 0,-4 0 0,4 2 0,-1-1 0,-1 1 0,-1-1 0,-1 0 0,3-6 0,1 0 0,-1 0 0,-2 2 0,-1 0 0,4 1 0,0 1 0,-2 1 0,0 1 0,-2-1 0,-1 1 0,-2 5 0,1 0 0,4 0 0,0-1 0,0-1 0,-1-1 0,-1-2 0,-1 0 0,-1-11 0,-6-11 0,-5-6 0,-7-14 0,2-1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3"/>
    </inkml:context>
    <inkml:brush xml:id="br0">
      <inkml:brushProperty name="width" value="0.05" units="cm"/>
      <inkml:brushProperty name="height" value="0.05" units="cm"/>
      <inkml:brushProperty name="color" value="#AE198D"/>
      <inkml:brushProperty name="inkEffects" value="galaxy"/>
      <inkml:brushProperty name="anchorX" value="1414.25037"/>
      <inkml:brushProperty name="anchorY" value="-24642.5332"/>
      <inkml:brushProperty name="scaleFactor" value="0.5"/>
    </inkml:brush>
  </inkml:definitions>
  <inkml:trace contextRef="#ctx0" brushRef="#br0">1 1 24575,'0'0'0,"4"4"0,2 8 0,0 4 0,-2 4 0,-1 9 0,-1 8 0,5 1 0,-1-1 0,0-1 0,-2-4 0,-1-1 0,-1-3 0,-1-1 0,5 0 0,-1-1 0,0 5 0,0 0 0,-2 1 0,-2-1 0,6-7 0,-2 4 0,1 0 0,3 5 0,0 0 0,-2 0 0,-2-1 0,4 3 0,4-1 0,4-6 0,-2-2 0,-1 3 0,-5 1 0,2-1 0,4 0 0,2 0 0,-2 4 0,-2 5 0,1-6 0,-3-1 0,-2-2 0,-4-2 0,4-6 0,-2-1 0,-1 1 0,-2 0 0,4 2 0,-1 1 0,0 1 0,2 1 0,0 0 0,3-4 0,-1-1 0,-2 0 0,-3 1 0,-2 2 0,-1 0 0,-2 2 0,4 0 0,0 0 0,0 1 0,-1-1 0,-1 6 0,-2 0 0,6 0 0,-2-1 0,1 4 0,-2-1 0,-1-1 0,-1-1 0,-1-3 0,-1 0 0,0-2 0,0 0 0,0-1 0,-1 0 0,1 0 0,0 1 0,0-1 0,5-5 0,1 0 0,-1 0 0,-1 1 0,5 6 0,-1 2 0,-1 1 0,3-1 0,-1 0 0,-2-1 0,-2-1 0,-1-1 0,-2 0 0,-1-1 0,4-5 0,0 0 0,0 0 0,-1-5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4"/>
    </inkml:context>
    <inkml:brush xml:id="br0">
      <inkml:brushProperty name="width" value="0.05" units="cm"/>
      <inkml:brushProperty name="height" value="0.05" units="cm"/>
      <inkml:brushProperty name="color" value="#AE198D"/>
      <inkml:brushProperty name="inkEffects" value="galaxy"/>
      <inkml:brushProperty name="anchorX" value="330.26459"/>
      <inkml:brushProperty name="anchorY" value="-28968.57617"/>
      <inkml:brushProperty name="scaleFactor" value="0.5"/>
    </inkml:brush>
  </inkml:definitions>
  <inkml:trace contextRef="#ctx0" brushRef="#br0">1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5"/>
    </inkml:context>
    <inkml:brush xml:id="br0">
      <inkml:brushProperty name="width" value="0.05" units="cm"/>
      <inkml:brushProperty name="height" value="0.05" units="cm"/>
      <inkml:brushProperty name="color" value="#AE198D"/>
      <inkml:brushProperty name="inkEffects" value="galaxy"/>
      <inkml:brushProperty name="anchorX" value="-685.73547"/>
      <inkml:brushProperty name="anchorY" value="-29984.57617"/>
      <inkml:brushProperty name="scaleFactor" value="0.5"/>
    </inkml:brush>
  </inkml:definitions>
  <inkml:trace contextRef="#ctx0" brushRef="#br0">0 348 24575,'0'0'0,"5"-4"0,1-7 0,-6-5 0,-1-10 0,-1-14 0,-1-2 0,1-6 0,6 3 0,6 3 0,0 5 0,0 15 0,-2 8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1-12T13:16:39.966"/>
    </inkml:context>
    <inkml:brush xml:id="br0">
      <inkml:brushProperty name="width" value="0.05" units="cm"/>
      <inkml:brushProperty name="height" value="0.05" units="cm"/>
      <inkml:brushProperty name="color" value="#AE198D"/>
      <inkml:brushProperty name="inkEffects" value="galaxy"/>
      <inkml:brushProperty name="anchorX" value="-1746.3219"/>
      <inkml:brushProperty name="anchorY" value="-30653.14453"/>
      <inkml:brushProperty name="scaleFactor" value="0.5"/>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A4049-07CE-4C15-9A54-0179DAAC0C74}" type="datetimeFigureOut">
              <a:rPr lang="en-US" smtClean="0"/>
              <a:t>9/21/2023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930EC9-CFFB-47F6-8A54-7E7E6119B784}" type="slidenum">
              <a:rPr lang="en-US" smtClean="0"/>
              <a:t>‹#›</a:t>
            </a:fld>
            <a:endParaRPr lang="en-US"/>
          </a:p>
        </p:txBody>
      </p:sp>
    </p:spTree>
    <p:extLst>
      <p:ext uri="{BB962C8B-B14F-4D97-AF65-F5344CB8AC3E}">
        <p14:creationId xmlns:p14="http://schemas.microsoft.com/office/powerpoint/2010/main" val="1223796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20000"/>
              </a:lnSpc>
              <a:spcBef>
                <a:spcPts val="0"/>
              </a:spcBef>
              <a:spcAft>
                <a:spcPts val="0"/>
              </a:spcAft>
            </a:pPr>
            <a:r>
              <a:rPr lang="en-US" sz="1800" dirty="0">
                <a:effectLst/>
                <a:latin typeface="Times New Roman" panose="02020603050405020304" pitchFamily="18" charset="0"/>
                <a:ea typeface="Times New Roman" panose="02020603050405020304" pitchFamily="18" charset="0"/>
              </a:rPr>
              <a:t>Trong </a:t>
            </a:r>
            <a:r>
              <a:rPr lang="en-US" sz="1800" dirty="0" err="1">
                <a:effectLst/>
                <a:latin typeface="Times New Roman" panose="02020603050405020304" pitchFamily="18" charset="0"/>
                <a:ea typeface="Times New Roman" panose="02020603050405020304" pitchFamily="18" charset="0"/>
              </a:rPr>
              <a:t>tuần</a:t>
            </a:r>
            <a:r>
              <a:rPr lang="en-US" sz="1800" dirty="0">
                <a:effectLst/>
                <a:latin typeface="Times New Roman" panose="02020603050405020304" pitchFamily="18" charset="0"/>
                <a:ea typeface="Times New Roman" panose="02020603050405020304" pitchFamily="18" charset="0"/>
              </a:rPr>
              <a:t> qua, </a:t>
            </a:r>
            <a:r>
              <a:rPr lang="en-US" sz="1800" dirty="0" err="1">
                <a:effectLst/>
                <a:latin typeface="Times New Roman" panose="02020603050405020304" pitchFamily="18" charset="0"/>
                <a:ea typeface="Times New Roman" panose="02020603050405020304" pitchFamily="18" charset="0"/>
              </a:rPr>
              <a:t>các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em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đã</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cùng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người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thân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thực</a:t>
            </a:r>
            <a:endParaRPr lang="en-US" sz="1800" dirty="0">
              <a:effectLst/>
              <a:latin typeface="Times New Roman" panose="02020603050405020304" pitchFamily="18" charset="0"/>
              <a:ea typeface="Calibri" panose="020F0502020204030204" pitchFamily="34" charset="0"/>
            </a:endParaRPr>
          </a:p>
          <a:p>
            <a:pPr marL="0" marR="0" algn="just">
              <a:lnSpc>
                <a:spcPct val="120000"/>
              </a:lnSpc>
              <a:spcBef>
                <a:spcPts val="0"/>
              </a:spcBef>
              <a:spcAft>
                <a:spcPts val="0"/>
              </a:spcAft>
            </a:pPr>
            <a:r>
              <a:rPr lang="en-US" sz="1800" dirty="0" err="1">
                <a:effectLst/>
                <a:latin typeface="Times New Roman" panose="02020603050405020304" pitchFamily="18" charset="0"/>
                <a:ea typeface="Times New Roman" panose="02020603050405020304" pitchFamily="18" charset="0"/>
              </a:rPr>
              <a:t>hiện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kế</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hoạch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Ngày</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cuối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tuần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thương"z</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cùng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làm</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gì</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đó</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cùng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đâu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đó</a:t>
            </a:r>
            <a:r>
              <a:rPr lang="en-US" sz="1800" dirty="0">
                <a:effectLst/>
                <a:latin typeface="Times New Roman" panose="02020603050405020304" pitchFamily="18" charset="0"/>
                <a:ea typeface="Times New Roman" panose="02020603050405020304" pitchFamily="18" charset="0"/>
              </a:rPr>
              <a:t>,. . . </a:t>
            </a:r>
            <a:r>
              <a:rPr lang="en-US" sz="1800" dirty="0" err="1">
                <a:effectLst/>
                <a:latin typeface="Times New Roman" panose="02020603050405020304" pitchFamily="18" charset="0"/>
                <a:ea typeface="Times New Roman" panose="02020603050405020304" pitchFamily="18" charset="0"/>
              </a:rPr>
              <a:t>Mỗi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hoạt</a:t>
            </a:r>
            <a:endParaRPr lang="en-US" sz="1800" dirty="0">
              <a:effectLst/>
              <a:latin typeface="Times New Roman" panose="02020603050405020304" pitchFamily="18" charset="0"/>
              <a:ea typeface="Calibri" panose="020F0502020204030204" pitchFamily="34" charset="0"/>
            </a:endParaRPr>
          </a:p>
          <a:p>
            <a:pPr marL="0" marR="0" algn="just">
              <a:lnSpc>
                <a:spcPct val="120000"/>
              </a:lnSpc>
              <a:spcBef>
                <a:spcPts val="0"/>
              </a:spcBef>
              <a:spcAft>
                <a:spcPts val="0"/>
              </a:spcAft>
            </a:pPr>
            <a:r>
              <a:rPr lang="en-US" sz="1800" dirty="0" err="1">
                <a:effectLst/>
                <a:latin typeface="Times New Roman" panose="02020603050405020304" pitchFamily="18" charset="0"/>
                <a:ea typeface="Times New Roman" panose="02020603050405020304" pitchFamily="18" charset="0"/>
              </a:rPr>
              <a:t>động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chung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như</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thể</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sẽ</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giúp</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các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thành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viên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trong</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gia</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đình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xích</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lại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gần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nhau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hơn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thấu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hiểu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và</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yêu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quý</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nhau</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hơn</a:t>
            </a:r>
            <a:r>
              <a:rPr lang="en-US" sz="1800"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CC930EC9-CFFB-47F6-8A54-7E7E6119B784}" type="slidenum">
              <a:rPr lang="en-US" smtClean="0"/>
              <a:t>5</a:t>
            </a:fld>
            <a:endParaRPr lang="en-US"/>
          </a:p>
        </p:txBody>
      </p:sp>
    </p:spTree>
    <p:extLst>
      <p:ext uri="{BB962C8B-B14F-4D97-AF65-F5344CB8AC3E}">
        <p14:creationId xmlns:p14="http://schemas.microsoft.com/office/powerpoint/2010/main" val="3908769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5055B-B410-45FA-BDFB-9249B9C915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5718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004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44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tên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vào</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khung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(KHI ĐANG TRÌNH CHIẾU GV CLICK CHUỘT VÀO KHUNG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69D792-2D25-4255-B156-EECDAC306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2666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7CCC5-FD59-43DE-AA49-686BAD12A4C9}"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544612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75116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8218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B07A98-2999-4389-9D5D-C2D6D1C0B35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82E6DB8-40CE-467E-936B-C061205F07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7DDCE0-0A5C-4F23-B247-8FC07C175937}"/>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9111BC8F-F3D8-45DC-8033-A08DB339DF5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EAC0557-B62E-43DD-89BC-13A06F882A8C}"/>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35540478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567898-1EA0-4C80-A767-354735960A9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5072F83-5E2A-456F-BBBC-1FA8384C352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B039E3-9AC1-434D-8F61-71D02ED0096F}"/>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ABCBCD67-44C5-49BA-ACC5-77DDC47C084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9BCC29B-05B9-4D24-923D-30499B603B26}"/>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6929311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94EBD2F-7D26-4060-A23C-2DF6E926561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E6DAD53-AF4E-440B-AA08-8CE9A19F8A6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DFB5A4-F3D6-4593-8C77-8BA7001EED3C}"/>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65E18204-54F1-463C-AB86-C3097D3C4FE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EDB5244-0A7C-4147-B7DD-61F94BBD1012}"/>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65910172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71EF8A-78AD-442D-8993-78FF4ED38AD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2336CE9-CD08-4745-A757-1B3109B94C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E1A9F46-9D5D-4D23-A8B5-B9D73002FAA6}"/>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8358FC56-A20C-4CF3-8802-CEAED964A16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F23D95E-CDCA-417A-83FA-BFC3BF550814}"/>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733353170"/>
      </p:ext>
    </p:extLst>
  </p:cSld>
  <p:clrMapOvr>
    <a:masterClrMapping/>
  </p:clrMapOvr>
  <p:transition spd="slow">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0379F1-76B1-4F35-A974-CB03450B03E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3B2F4C6-8F42-4E5E-946D-BC4C3E979D7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80F6487-54BA-4A7F-B9D6-6AFE01306D97}"/>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7C4EBE0E-BC2B-49AA-A637-C04D6E83075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534170A-5CBE-4264-BAF8-7EDEC4CD47FB}"/>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3868766007"/>
      </p:ext>
    </p:extLst>
  </p:cSld>
  <p:clrMapOvr>
    <a:masterClrMapping/>
  </p:clrMapOvr>
  <p:transition spd="slow">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FED747-556C-44DF-9D3A-8DE06F4B9CB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2552100-38F7-4A53-8B4A-0CC5CF4B3C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26510C4-0DD4-4017-97F6-25995A86DC4C}"/>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6A46866C-D026-4499-8ACA-140E0D3D5B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12823D9-F4E9-4174-8A36-F8477ABBD2B2}"/>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2291406802"/>
      </p:ext>
    </p:extLst>
  </p:cSld>
  <p:clrMapOvr>
    <a:masterClrMapping/>
  </p:clrMapOvr>
  <p:transition spd="slow">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17C652-5600-4641-93FB-CDF435992E8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04F31D4-C03C-4273-8B58-EE9A5EE942AF}"/>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E17035D-341F-484C-A2C8-1D7393F1F51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E5B36FD-8A02-465E-A9FC-D2C4E8899A4B}"/>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DD90821B-6A88-4371-8742-B143B5485DD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53D2F8E-3BC4-4218-B76B-58BE9CBDDFFB}"/>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742058798"/>
      </p:ext>
    </p:extLst>
  </p:cSld>
  <p:clrMapOvr>
    <a:masterClrMapping/>
  </p:clrMapOvr>
  <p:transition spd="slow">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956D0B-A724-4AB7-811D-94615BC892B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4ADD0C1-CB37-4395-BA02-8CCA79BF5C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AF41F82-8195-490F-8473-83FF8B54A057}"/>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08FC571-F3CB-4AF0-BBE3-7E4B1DCF19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DCA39AF-C9ED-4EFE-97A8-005FEE70933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0D514B7-60AB-4408-90AA-62E81EA321FB}"/>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8" name="页脚占位符 7">
            <a:extLst>
              <a:ext uri="{FF2B5EF4-FFF2-40B4-BE49-F238E27FC236}">
                <a16:creationId xmlns:a16="http://schemas.microsoft.com/office/drawing/2014/main" id="{7267BF31-56B8-4A12-B79F-3A975FE1408C}"/>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C9EB924-3C55-433C-8642-7B894DA54228}"/>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2264205759"/>
      </p:ext>
    </p:extLst>
  </p:cSld>
  <p:clrMapOvr>
    <a:masterClrMapping/>
  </p:clrMapOvr>
  <p:transition spd="slow">
    <p:randomBar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47AAF3-E189-42AD-8496-4921C2073F6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5E1ED68-59E1-4BD0-9BC8-AA80E7B597A7}"/>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4" name="页脚占位符 3">
            <a:extLst>
              <a:ext uri="{FF2B5EF4-FFF2-40B4-BE49-F238E27FC236}">
                <a16:creationId xmlns:a16="http://schemas.microsoft.com/office/drawing/2014/main" id="{3CC04DD3-BE5C-4FD2-B14F-AA47A0E87AF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4A8EAEF-0C5C-4F6F-8C97-F66C46C2ECE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3246881226"/>
      </p:ext>
    </p:extLst>
  </p:cSld>
  <p:clrMapOvr>
    <a:masterClrMapping/>
  </p:clrMapOvr>
  <p:transition spd="slow">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C4BD90B4-95C1-447C-9DDC-D2EB69A1A4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6" name="矩形 5">
            <a:extLst>
              <a:ext uri="{FF2B5EF4-FFF2-40B4-BE49-F238E27FC236}">
                <a16:creationId xmlns:a16="http://schemas.microsoft.com/office/drawing/2014/main" id="{2FA1A283-87EF-4621-AA35-2BCE9A87F5F5}"/>
              </a:ext>
            </a:extLst>
          </p:cNvPr>
          <p:cNvSpPr/>
          <p:nvPr userDrawn="1"/>
        </p:nvSpPr>
        <p:spPr>
          <a:xfrm>
            <a:off x="0" y="0"/>
            <a:ext cx="12192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1A2623C1-F497-428A-83EE-AE1D7D93B9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777" r="76112"/>
          <a:stretch/>
        </p:blipFill>
        <p:spPr>
          <a:xfrm rot="5400000">
            <a:off x="5715000" y="-5156200"/>
            <a:ext cx="762000" cy="12192000"/>
          </a:xfrm>
          <a:prstGeom prst="rect">
            <a:avLst/>
          </a:prstGeom>
        </p:spPr>
      </p:pic>
    </p:spTree>
    <p:extLst>
      <p:ext uri="{BB962C8B-B14F-4D97-AF65-F5344CB8AC3E}">
        <p14:creationId xmlns:p14="http://schemas.microsoft.com/office/powerpoint/2010/main" val="919140672"/>
      </p:ext>
    </p:extLst>
  </p:cSld>
  <p:clrMapOvr>
    <a:masterClrMapping/>
  </p:clrMapOvr>
  <p:transition spd="slow">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F53D4F-51F3-4979-97AF-8CD7B2E96D3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AEC9790-4077-4BC3-9DA8-CB290EFE95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76EB1BD-95E1-48F1-912C-44C87A5DA5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DBC8DA9-8983-4464-82DE-5A2738E6C4D4}"/>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EBA69B4E-72C6-49F9-A2BD-4F6B4642A83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361E364-F5EF-4FAE-9A6F-4AB8FCE25B78}"/>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1890435285"/>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73158F-0FA8-47FF-A27B-FE069A245CB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7FC1A43-3B5C-4375-9FB9-C49C6AF78D8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4476B02-F33A-4B43-93DC-A856D1501099}"/>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72628660-3700-4289-88A6-858745C395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695B335-DE2C-4E6C-A54A-FA8EBB6DE1C7}"/>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5147564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7FA561-A281-46AB-BED2-81D6BE06951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990D940-0405-47F4-B15E-9DFF0AE3EF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AFBB444-B781-417E-B9D3-6A3D5D030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214AA17-124C-418A-AA9F-D0A5F16D7D95}"/>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C37B840C-256B-48C0-89EF-B19BD27A735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A66D144-CCA2-4F78-B3F6-6C1A17E64C4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3415143096"/>
      </p:ext>
    </p:extLst>
  </p:cSld>
  <p:clrMapOvr>
    <a:masterClrMapping/>
  </p:clrMapOvr>
  <p:transition spd="slow">
    <p:randomBar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64D095-FA16-414D-908D-041235942B5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20A2389-FE4D-4733-9EFE-848658335CC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B871C00-2B22-48CC-AABD-466FEF66CC3C}"/>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FB7C3DBF-AD68-48F6-A631-0478B54EC96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0BBBF22-EA31-4290-ACDF-20685F11E484}"/>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957873753"/>
      </p:ext>
    </p:extLst>
  </p:cSld>
  <p:clrMapOvr>
    <a:masterClrMapping/>
  </p:clrMapOvr>
  <p:transition spd="slow">
    <p:randomBar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340C1C5-2464-4148-A4CA-5E6640B30B9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A2EB24F-8204-42E1-B0AC-C296BFFE7ED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F462D29-11A1-4905-9EC8-DCF6A4176633}"/>
              </a:ext>
            </a:extLst>
          </p:cNvPr>
          <p:cNvSpPr>
            <a:spLocks noGrp="1"/>
          </p:cNvSpPr>
          <p:nvPr>
            <p:ph type="dt" sz="half" idx="10"/>
          </p:nvPr>
        </p:nvSpPr>
        <p:spPr/>
        <p:txBody>
          <a:body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43677CA0-9C07-46AE-8CAF-09E5F97EFFB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0D3909C-6E8C-46D6-B65A-0B483C97D3F0}"/>
              </a:ext>
            </a:extLst>
          </p:cNvPr>
          <p:cNvSpPr>
            <a:spLocks noGrp="1"/>
          </p:cNvSpPr>
          <p:nvPr>
            <p:ph type="sldNum" sz="quarter" idx="12"/>
          </p:nvPr>
        </p:nvSpPr>
        <p:spPr/>
        <p:txBody>
          <a:bodyPr/>
          <a:lstStyle/>
          <a:p>
            <a:fld id="{E39A9DB3-F74F-4288-8185-2D28FCA6DBCE}" type="slidenum">
              <a:rPr lang="zh-CN" altLang="en-US" smtClean="0"/>
              <a:t>‹#›</a:t>
            </a:fld>
            <a:endParaRPr lang="zh-CN" altLang="en-US"/>
          </a:p>
        </p:txBody>
      </p:sp>
    </p:spTree>
    <p:extLst>
      <p:ext uri="{BB962C8B-B14F-4D97-AF65-F5344CB8AC3E}">
        <p14:creationId xmlns:p14="http://schemas.microsoft.com/office/powerpoint/2010/main" val="3958048119"/>
      </p:ext>
    </p:extLst>
  </p:cSld>
  <p:clrMapOvr>
    <a:masterClrMapping/>
  </p:clrMapOvr>
  <p:transition spd="slow">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3764005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3683518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6265493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75406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5314349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5685344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4752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C46FBB-CD63-4915-A77A-40B5A73D484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4B0CEF4-BEBD-49E5-9794-E33A8BDB27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B9D9C67-1930-4CAA-9EFF-D4D55D65DBA2}"/>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11A3EEF1-EFEB-441A-BB56-FF83331EA8D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098F758-0F4C-4A22-B72F-D22A1D042398}"/>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42666424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75508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303763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64422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9/21/2023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786039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85D0-8540-4BE0-A1D4-65B736183E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7ABE8DE-E15F-4BD1-9325-AD015082FC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55B381B-44CE-46A8-8404-355928E8731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5" name="Footer Placeholder 4">
            <a:extLst>
              <a:ext uri="{FF2B5EF4-FFF2-40B4-BE49-F238E27FC236}">
                <a16:creationId xmlns:a16="http://schemas.microsoft.com/office/drawing/2014/main" id="{749CB439-F000-4C89-A7E1-4287781AFE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6D67C1C-8401-4029-B5E7-400D5E086C2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1281696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7D56C-07E2-472B-81BD-8B335CF6A0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987A23E-A714-4BCD-8370-A3D07C183B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577DE-DEEF-4048-9425-6CC236E3268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5" name="Footer Placeholder 4">
            <a:extLst>
              <a:ext uri="{FF2B5EF4-FFF2-40B4-BE49-F238E27FC236}">
                <a16:creationId xmlns:a16="http://schemas.microsoft.com/office/drawing/2014/main" id="{3C04E330-D539-4464-9FFB-294F05B398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1A57763-7CE7-46FF-9377-44DCBBB2310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3516705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C41AD-A8F5-4995-9357-0ABF62AA863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5D294A-9945-427F-B07D-CE7459D1365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DD3449-1CF4-428C-A97B-72473D89E2B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5" name="Footer Placeholder 4">
            <a:extLst>
              <a:ext uri="{FF2B5EF4-FFF2-40B4-BE49-F238E27FC236}">
                <a16:creationId xmlns:a16="http://schemas.microsoft.com/office/drawing/2014/main" id="{911C6687-9C7B-4225-AFCC-F2A088CC964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A106AEB-426F-4101-A7DF-EA42B37A99E0}"/>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1577913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3E7D2-C363-4A54-9E32-BA42D0FF93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E487057-B42A-473F-BC42-0F0C7AAFFD3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18F3E7-CD84-40D5-9710-6CD1092B12A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F45DBF6-8963-41D7-AD86-EBD96BDF7B16}"/>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6" name="Footer Placeholder 5">
            <a:extLst>
              <a:ext uri="{FF2B5EF4-FFF2-40B4-BE49-F238E27FC236}">
                <a16:creationId xmlns:a16="http://schemas.microsoft.com/office/drawing/2014/main" id="{D24C7751-731A-45AD-9A31-6701B9CEB3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4B6811-84DA-42AC-AD7B-D34BA769233A}"/>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1311477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5714-D688-4270-B8A7-2A4E373BFA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0F38EED9-C066-4EE7-A229-1E5A4AE0D96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FE544-FBC0-48E5-B7BD-DEF58C7FD65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1661C-6A49-4E52-995A-5EA83CC9AC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0C35EE-59B6-446F-965C-383BCC3024C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292BB6F-950C-452E-B6DD-52AF200A4399}"/>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8" name="Footer Placeholder 7">
            <a:extLst>
              <a:ext uri="{FF2B5EF4-FFF2-40B4-BE49-F238E27FC236}">
                <a16:creationId xmlns:a16="http://schemas.microsoft.com/office/drawing/2014/main" id="{A0E9ED37-DE68-4CE7-AB58-7F7C7ECD83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76C1728-6B1C-4AC7-8F92-08D55C0B75C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6936459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C01BC-0089-4A48-819D-8A805BEBD7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07CC600-25BE-4D04-9A54-F31A69D6800F}"/>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4" name="Footer Placeholder 3">
            <a:extLst>
              <a:ext uri="{FF2B5EF4-FFF2-40B4-BE49-F238E27FC236}">
                <a16:creationId xmlns:a16="http://schemas.microsoft.com/office/drawing/2014/main" id="{FFF5801A-0C98-4AFB-B42C-72C4A577A8A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6EB0C9C-3B0F-4025-AC09-3FDDD4F69EEB}"/>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324869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321667-DBAA-4785-B829-C3E61348911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CA250A5-C5E2-40C0-9D44-6512821A436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5F61A21-5761-4DC1-97B9-0DDCC789123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C95B793-EA6C-4809-A2C8-C1990931D47E}"/>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E94F8B57-693C-4A00-9D63-A13B05BF6C2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B6FF2A0-5B5C-4B21-B0D4-A4039B27E3B8}"/>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1255688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14B00-CA87-46CF-9D29-08EAC551A853}"/>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3" name="Footer Placeholder 2">
            <a:extLst>
              <a:ext uri="{FF2B5EF4-FFF2-40B4-BE49-F238E27FC236}">
                <a16:creationId xmlns:a16="http://schemas.microsoft.com/office/drawing/2014/main" id="{6B3D780F-A332-45EE-BFA7-C9CB254F1A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BC10349-15AF-452F-98DA-33CF91D4E56E}"/>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7284114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86E9-6B93-465D-BA03-FF6E2442F7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C49A753-5FB1-4639-AB41-09883A96E2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A4F24-A300-4884-8AB2-5132A371B38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6261F-595D-4E05-9415-59AB171EF2A7}"/>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6" name="Footer Placeholder 5">
            <a:extLst>
              <a:ext uri="{FF2B5EF4-FFF2-40B4-BE49-F238E27FC236}">
                <a16:creationId xmlns:a16="http://schemas.microsoft.com/office/drawing/2014/main" id="{17C8485D-222F-4380-85EC-1C90F0168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B84A4AA-09EA-4C16-B96F-60CFFACCA425}"/>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4664393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D8CF-BAE5-47F0-B991-8EC8651E83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97364B-DB39-4F41-A1FF-414F6B3FC2D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F998D5-4337-4220-9031-9DDA703927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22B02-9606-40F2-BEC9-A416362FDF28}"/>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6" name="Footer Placeholder 5">
            <a:extLst>
              <a:ext uri="{FF2B5EF4-FFF2-40B4-BE49-F238E27FC236}">
                <a16:creationId xmlns:a16="http://schemas.microsoft.com/office/drawing/2014/main" id="{BDB4FEBB-C303-447B-9872-A7688E48FE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1292A2-04A1-4201-BAD5-42EF63E50C4C}"/>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1994710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264DF-C636-491A-8550-C5B23316F2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069A87-5507-4A68-A2FA-D6BBBCC940B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6DE27-BC72-40B4-8FD5-29F650DB2A34}"/>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5" name="Footer Placeholder 4">
            <a:extLst>
              <a:ext uri="{FF2B5EF4-FFF2-40B4-BE49-F238E27FC236}">
                <a16:creationId xmlns:a16="http://schemas.microsoft.com/office/drawing/2014/main" id="{ECB803EA-A4CC-40B8-9A0A-F43DDA4CFE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C00D662-EF00-471A-A568-CBE3670B8C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23756411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492755-5521-4497-B709-A73E032468C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56F5A4-F9DA-4164-8D5C-9ED891DD7E6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0F8F56-B08E-4B67-8F2A-31800EB7D7E0}"/>
              </a:ext>
            </a:extLst>
          </p:cNvPr>
          <p:cNvSpPr>
            <a:spLocks noGrp="1"/>
          </p:cNvSpPr>
          <p:nvPr>
            <p:ph type="dt" sz="half" idx="10"/>
          </p:nvPr>
        </p:nvSpPr>
        <p:spPr>
          <a:xfrm>
            <a:off x="838200" y="6356350"/>
            <a:ext cx="2743200" cy="365125"/>
          </a:xfrm>
          <a:prstGeom prst="rect">
            <a:avLst/>
          </a:prstGeom>
        </p:spPr>
        <p:txBody>
          <a:bodyPr/>
          <a:lstStyle/>
          <a:p>
            <a:fld id="{F3F528DB-7B12-4F3E-9759-9E934A658519}" type="datetimeFigureOut">
              <a:rPr lang="en-US" smtClean="0"/>
              <a:t>9/21/2023</a:t>
            </a:fld>
            <a:endParaRPr lang="en-US"/>
          </a:p>
        </p:txBody>
      </p:sp>
      <p:sp>
        <p:nvSpPr>
          <p:cNvPr id="5" name="Footer Placeholder 4">
            <a:extLst>
              <a:ext uri="{FF2B5EF4-FFF2-40B4-BE49-F238E27FC236}">
                <a16:creationId xmlns:a16="http://schemas.microsoft.com/office/drawing/2014/main" id="{12D0724A-7DD8-4EFA-B54C-FA24610095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C6E47E3-4A8E-4638-B116-8B5590C63481}"/>
              </a:ext>
            </a:extLst>
          </p:cNvPr>
          <p:cNvSpPr>
            <a:spLocks noGrp="1"/>
          </p:cNvSpPr>
          <p:nvPr>
            <p:ph type="sldNum" sz="quarter" idx="12"/>
          </p:nvPr>
        </p:nvSpPr>
        <p:spPr>
          <a:xfrm>
            <a:off x="8610600" y="6356350"/>
            <a:ext cx="2743200" cy="365125"/>
          </a:xfrm>
          <a:prstGeom prst="rect">
            <a:avLst/>
          </a:prstGeom>
        </p:spPr>
        <p:txBody>
          <a:bodyPr/>
          <a:lstStyle/>
          <a:p>
            <a:fld id="{FA6B4BEC-72A4-4B03-89CA-B5B52359939C}" type="slidenum">
              <a:rPr lang="en-US" smtClean="0"/>
              <a:t>‹#›</a:t>
            </a:fld>
            <a:endParaRPr lang="en-US"/>
          </a:p>
        </p:txBody>
      </p:sp>
    </p:spTree>
    <p:extLst>
      <p:ext uri="{BB962C8B-B14F-4D97-AF65-F5344CB8AC3E}">
        <p14:creationId xmlns:p14="http://schemas.microsoft.com/office/powerpoint/2010/main" val="40138217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空白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15865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40933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08094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10798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597747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A52AD3-E328-451C-ABA7-0E7A91A4A8E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420398E-8A01-444C-BFFC-09E05709BC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F989593-66A2-44C5-990E-46B6F02F5530}"/>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38ABDAD-3F98-415F-8717-7D2C883478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7CD801E-8726-4DA0-A922-1F58801E7CD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73E0C6E-36E5-450C-9188-CF550AEB14B3}"/>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8" name="页脚占位符 7">
            <a:extLst>
              <a:ext uri="{FF2B5EF4-FFF2-40B4-BE49-F238E27FC236}">
                <a16:creationId xmlns:a16="http://schemas.microsoft.com/office/drawing/2014/main" id="{1B2FA2A7-FD44-45BF-B8D8-AF633F72335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3AC7A0F-BD48-49B1-9537-6D4ABDA285F4}"/>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9880583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845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17445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02302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92153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65155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67220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2023/9/21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328730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3"/>
        <p:cNvGrpSpPr/>
        <p:nvPr/>
      </p:nvGrpSpPr>
      <p:grpSpPr>
        <a:xfrm>
          <a:off x="0" y="0"/>
          <a:ext cx="0" cy="0"/>
          <a:chOff x="0" y="0"/>
          <a:chExt cx="0" cy="0"/>
        </a:xfrm>
      </p:grpSpPr>
      <p:sp>
        <p:nvSpPr>
          <p:cNvPr id="44" name="Google Shape;44;p13"/>
          <p:cNvSpPr txBox="1">
            <a:spLocks noGrp="1"/>
          </p:cNvSpPr>
          <p:nvPr>
            <p:ph type="subTitle" idx="1"/>
          </p:nvPr>
        </p:nvSpPr>
        <p:spPr>
          <a:xfrm>
            <a:off x="2498800" y="2219933"/>
            <a:ext cx="7194400" cy="3492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000"/>
              <a:buChar char="●"/>
              <a:defRPr/>
            </a:lvl1pPr>
            <a:lvl2pPr lvl="1">
              <a:spcBef>
                <a:spcPts val="2133"/>
              </a:spcBef>
              <a:spcAft>
                <a:spcPts val="0"/>
              </a:spcAft>
              <a:buSzPts val="1600"/>
              <a:buChar char="○"/>
              <a:defRPr sz="2133"/>
            </a:lvl2pPr>
            <a:lvl3pPr lvl="2">
              <a:spcBef>
                <a:spcPts val="2133"/>
              </a:spcBef>
              <a:spcAft>
                <a:spcPts val="0"/>
              </a:spcAft>
              <a:buSzPts val="1600"/>
              <a:buChar char="■"/>
              <a:defRPr sz="2133"/>
            </a:lvl3pPr>
            <a:lvl4pPr lvl="3">
              <a:spcBef>
                <a:spcPts val="2133"/>
              </a:spcBef>
              <a:spcAft>
                <a:spcPts val="0"/>
              </a:spcAft>
              <a:buSzPts val="1600"/>
              <a:buChar char="●"/>
              <a:defRPr sz="2133"/>
            </a:lvl4pPr>
            <a:lvl5pPr lvl="4">
              <a:spcBef>
                <a:spcPts val="2133"/>
              </a:spcBef>
              <a:spcAft>
                <a:spcPts val="0"/>
              </a:spcAft>
              <a:buSzPts val="1600"/>
              <a:buChar char="○"/>
              <a:defRPr sz="2133"/>
            </a:lvl5pPr>
            <a:lvl6pPr lvl="5">
              <a:spcBef>
                <a:spcPts val="2133"/>
              </a:spcBef>
              <a:spcAft>
                <a:spcPts val="0"/>
              </a:spcAft>
              <a:buSzPts val="1600"/>
              <a:buChar char="■"/>
              <a:defRPr sz="2133"/>
            </a:lvl6pPr>
            <a:lvl7pPr lvl="6">
              <a:spcBef>
                <a:spcPts val="2133"/>
              </a:spcBef>
              <a:spcAft>
                <a:spcPts val="0"/>
              </a:spcAft>
              <a:buSzPts val="1600"/>
              <a:buChar char="●"/>
              <a:defRPr sz="2133"/>
            </a:lvl7pPr>
            <a:lvl8pPr lvl="7">
              <a:spcBef>
                <a:spcPts val="2133"/>
              </a:spcBef>
              <a:spcAft>
                <a:spcPts val="0"/>
              </a:spcAft>
              <a:buSzPts val="1600"/>
              <a:buChar char="○"/>
              <a:defRPr sz="2133"/>
            </a:lvl8pPr>
            <a:lvl9pPr lvl="8">
              <a:spcBef>
                <a:spcPts val="2133"/>
              </a:spcBef>
              <a:spcAft>
                <a:spcPts val="2133"/>
              </a:spcAft>
              <a:buSzPts val="1600"/>
              <a:buChar char="■"/>
              <a:defRPr sz="2133"/>
            </a:lvl9pPr>
          </a:lstStyle>
          <a:p>
            <a:endParaRPr/>
          </a:p>
        </p:txBody>
      </p:sp>
      <p:sp>
        <p:nvSpPr>
          <p:cNvPr id="45" name="Google Shape;45;p13"/>
          <p:cNvSpPr txBox="1">
            <a:spLocks noGrp="1"/>
          </p:cNvSpPr>
          <p:nvPr>
            <p:ph type="title"/>
          </p:nvPr>
        </p:nvSpPr>
        <p:spPr>
          <a:xfrm>
            <a:off x="960000" y="470268"/>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693928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00651F-7E18-417D-8A17-621B354DB52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357C302-CD4D-46FB-80CE-1D7333507A46}"/>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4" name="页脚占位符 3">
            <a:extLst>
              <a:ext uri="{FF2B5EF4-FFF2-40B4-BE49-F238E27FC236}">
                <a16:creationId xmlns:a16="http://schemas.microsoft.com/office/drawing/2014/main" id="{8F28C0DC-FDD2-4CA0-AEB4-37A5316C685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F29FC85-F1A7-4D7D-9AB1-B79C2F0830CF}"/>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5135088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6BFA894-3176-4D82-AC72-85B0D356B743}"/>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3" name="页脚占位符 2">
            <a:extLst>
              <a:ext uri="{FF2B5EF4-FFF2-40B4-BE49-F238E27FC236}">
                <a16:creationId xmlns:a16="http://schemas.microsoft.com/office/drawing/2014/main" id="{54500127-DE07-4263-8266-B256FB79FA2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C7A5A98-E532-4642-A101-04DB471539B2}"/>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2725738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B20E21-BB66-4C2E-86F7-9C9830AD25A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03FCC7E-4F3E-4436-84D4-2F7A074AAB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8D36BEC-67AB-4747-BB50-66EB6B819C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224E189-C79D-4E39-829D-32A2790F7B62}"/>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EC815CE5-E55E-4901-B9B4-EC4A4C19F6B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FF0F19E-E2BB-4C61-9F83-EC9AA14CA267}"/>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26970727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897AD4-1D19-4D40-8C7B-A6FE2A6C74E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4DFEC7A-AF19-48A6-823B-8E32E88A08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6B416DB-7287-470C-8EE8-CDE460038C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B0E2E8-B8BE-4A01-9FD8-AE33A8AEF699}"/>
              </a:ext>
            </a:extLst>
          </p:cNvPr>
          <p:cNvSpPr>
            <a:spLocks noGrp="1"/>
          </p:cNvSpPr>
          <p:nvPr>
            <p:ph type="dt" sz="half" idx="10"/>
          </p:nvPr>
        </p:nvSpPr>
        <p:spPr/>
        <p:txBody>
          <a:bodyPr/>
          <a:lstStyle/>
          <a:p>
            <a:fld id="{306FFFC0-C13B-4310-A937-3326E0D3D9BD}" type="datetimeFigureOut">
              <a:rPr lang="zh-CN" altLang="en-US" smtClean="0"/>
              <a:t>2023/9/21</a:t>
            </a:fld>
            <a:endParaRPr lang="zh-CN" altLang="en-US"/>
          </a:p>
        </p:txBody>
      </p:sp>
      <p:sp>
        <p:nvSpPr>
          <p:cNvPr id="6" name="页脚占位符 5">
            <a:extLst>
              <a:ext uri="{FF2B5EF4-FFF2-40B4-BE49-F238E27FC236}">
                <a16:creationId xmlns:a16="http://schemas.microsoft.com/office/drawing/2014/main" id="{A46A6DC8-69B7-4C06-87F2-79E1C035D4A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D2F71D0-AFBA-4E49-83A2-DBAA3A6883D1}"/>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4169183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1.pn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30EF7A1-72BC-42EB-8189-8629476F1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9391E3F-5500-4C6B-8828-F93E6A5FF9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0563BB0-9A8D-465B-8FB3-997AA4941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6FFFC0-C13B-4310-A937-3326E0D3D9BD}"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7CD9C3DE-27C6-4776-9CD3-9BDEE019AD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829AEC9-4F7E-4BEE-9DF0-FEBE9216AF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C3017-9748-48EB-9DD3-15F5558E8D86}"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A03DC877-BFFA-BCB9-9122-B0C2E0C4505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372974" y="590551"/>
            <a:ext cx="1333500" cy="1333500"/>
          </a:xfrm>
          <a:prstGeom prst="rect">
            <a:avLst/>
          </a:prstGeom>
        </p:spPr>
      </p:pic>
    </p:spTree>
    <p:extLst>
      <p:ext uri="{BB962C8B-B14F-4D97-AF65-F5344CB8AC3E}">
        <p14:creationId xmlns:p14="http://schemas.microsoft.com/office/powerpoint/2010/main" val="4003536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0F0F6A1-AB37-4F0E-8BEE-3F65AB09F9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C170333-2255-474E-A432-ABD79F8D49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1B16F27-8E7E-4657-96E7-3A391E3A2D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95AF1-9CBC-47EC-BE4B-361A47E611E1}" type="datetimeFigureOut">
              <a:rPr lang="zh-CN" altLang="en-US" smtClean="0"/>
              <a:t>2023/9/21</a:t>
            </a:fld>
            <a:endParaRPr lang="zh-CN" altLang="en-US"/>
          </a:p>
        </p:txBody>
      </p:sp>
      <p:sp>
        <p:nvSpPr>
          <p:cNvPr id="5" name="页脚占位符 4">
            <a:extLst>
              <a:ext uri="{FF2B5EF4-FFF2-40B4-BE49-F238E27FC236}">
                <a16:creationId xmlns:a16="http://schemas.microsoft.com/office/drawing/2014/main" id="{13DD3D2D-F39B-417C-93AB-244CCC2A7C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46CDF66-1741-4F33-AEB0-5F9A369BF4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9A9DB3-F74F-4288-8185-2D28FCA6DBCE}"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1A46D32A-CA09-3355-69D8-75ADA00D326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325350" y="152399"/>
            <a:ext cx="1495425" cy="1495425"/>
          </a:xfrm>
          <a:prstGeom prst="rect">
            <a:avLst/>
          </a:prstGeom>
        </p:spPr>
      </p:pic>
    </p:spTree>
    <p:extLst>
      <p:ext uri="{BB962C8B-B14F-4D97-AF65-F5344CB8AC3E}">
        <p14:creationId xmlns:p14="http://schemas.microsoft.com/office/powerpoint/2010/main" val="295482736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randomBar dir="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75783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529048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93000"/>
            <a:lum/>
          </a:blip>
          <a:srcRect/>
          <a:stretch>
            <a:fillRect l="-23000" t="-3000" r="-2000" b="-3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2023/9/21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9" name="Picture 8" descr="A white circle with leaves and blue text&#10;&#10;Description automatically generated">
            <a:extLst>
              <a:ext uri="{FF2B5EF4-FFF2-40B4-BE49-F238E27FC236}">
                <a16:creationId xmlns:a16="http://schemas.microsoft.com/office/drawing/2014/main" id="{ED66BF25-DF3A-A9A1-B1A4-8EBC1CB6D2C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2573000" y="371475"/>
            <a:ext cx="1390650" cy="1390650"/>
          </a:xfrm>
          <a:prstGeom prst="rect">
            <a:avLst/>
          </a:prstGeom>
        </p:spPr>
      </p:pic>
    </p:spTree>
    <p:extLst>
      <p:ext uri="{BB962C8B-B14F-4D97-AF65-F5344CB8AC3E}">
        <p14:creationId xmlns:p14="http://schemas.microsoft.com/office/powerpoint/2010/main" val="343437206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hemeOverride" Target="../theme/themeOverride13.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hemeOverride" Target="../theme/themeOverride14.xml"/><Relationship Id="rId5" Type="http://schemas.openxmlformats.org/officeDocument/2006/relationships/image" Target="../media/image18.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4.jpg"/><Relationship Id="rId1" Type="http://schemas.openxmlformats.org/officeDocument/2006/relationships/slideLayout" Target="../slideLayouts/slideLayout29.xml"/><Relationship Id="rId6" Type="http://schemas.openxmlformats.org/officeDocument/2006/relationships/image" Target="../media/image25.png"/><Relationship Id="rId5" Type="http://schemas.openxmlformats.org/officeDocument/2006/relationships/image" Target="../media/image18.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jp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jpg"/><Relationship Id="rId1" Type="http://schemas.openxmlformats.org/officeDocument/2006/relationships/slideLayout" Target="../slideLayouts/slideLayout29.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30.wmf"/><Relationship Id="rId2" Type="http://schemas.openxmlformats.org/officeDocument/2006/relationships/slideLayout" Target="../slideLayouts/slideLayout29.xml"/><Relationship Id="rId1" Type="http://schemas.openxmlformats.org/officeDocument/2006/relationships/control" Target="../activeX/activeX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4.jp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notesSlide" Target="../notesSlides/notesSlide4.xml"/><Relationship Id="rId7" Type="http://schemas.openxmlformats.org/officeDocument/2006/relationships/image" Target="../media/image33.png"/><Relationship Id="rId2" Type="http://schemas.openxmlformats.org/officeDocument/2006/relationships/slideLayout" Target="../slideLayouts/slideLayout29.xml"/><Relationship Id="rId1" Type="http://schemas.openxmlformats.org/officeDocument/2006/relationships/control" Target="../activeX/activeX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7.wmf"/><Relationship Id="rId2" Type="http://schemas.openxmlformats.org/officeDocument/2006/relationships/slideLayout" Target="../slideLayouts/slideLayout29.xml"/><Relationship Id="rId1" Type="http://schemas.openxmlformats.org/officeDocument/2006/relationships/control" Target="../activeX/activeX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7.xml"/><Relationship Id="rId1" Type="http://schemas.openxmlformats.org/officeDocument/2006/relationships/themeOverride" Target="../theme/themeOverride16.xml"/><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hemeOverride" Target="../theme/themeOverride18.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29.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NULL"/><Relationship Id="rId18" Type="http://schemas.openxmlformats.org/officeDocument/2006/relationships/customXml" Target="../ink/ink5.xml"/><Relationship Id="rId26" Type="http://schemas.openxmlformats.org/officeDocument/2006/relationships/image" Target="../media/image50.png"/><Relationship Id="rId3" Type="http://schemas.openxmlformats.org/officeDocument/2006/relationships/image" Target="../media/image43.png"/><Relationship Id="rId21" Type="http://schemas.openxmlformats.org/officeDocument/2006/relationships/image" Target="NULL"/><Relationship Id="rId7" Type="http://schemas.openxmlformats.org/officeDocument/2006/relationships/image" Target="../media/image47.png"/><Relationship Id="rId12" Type="http://schemas.openxmlformats.org/officeDocument/2006/relationships/customXml" Target="../ink/ink2.xml"/><Relationship Id="rId17" Type="http://schemas.openxmlformats.org/officeDocument/2006/relationships/image" Target="NULL"/><Relationship Id="rId25" Type="http://schemas.microsoft.com/office/2007/relationships/hdphoto" Target="../media/hdphoto5.wdp"/><Relationship Id="rId2" Type="http://schemas.openxmlformats.org/officeDocument/2006/relationships/notesSlide" Target="../notesSlides/notesSlide6.xml"/><Relationship Id="rId16" Type="http://schemas.openxmlformats.org/officeDocument/2006/relationships/customXml" Target="../ink/ink4.xml"/><Relationship Id="rId20" Type="http://schemas.openxmlformats.org/officeDocument/2006/relationships/customXml" Target="../ink/ink6.xml"/><Relationship Id="rId1" Type="http://schemas.openxmlformats.org/officeDocument/2006/relationships/slideLayout" Target="../slideLayouts/slideLayout40.xml"/><Relationship Id="rId6" Type="http://schemas.openxmlformats.org/officeDocument/2006/relationships/image" Target="../media/image46.png"/><Relationship Id="rId11" Type="http://schemas.openxmlformats.org/officeDocument/2006/relationships/image" Target="../media/image48.png"/><Relationship Id="rId24" Type="http://schemas.openxmlformats.org/officeDocument/2006/relationships/image" Target="../media/image49.png"/><Relationship Id="rId5" Type="http://schemas.openxmlformats.org/officeDocument/2006/relationships/image" Target="../media/image45.png"/><Relationship Id="rId15" Type="http://schemas.openxmlformats.org/officeDocument/2006/relationships/image" Target="NULL"/><Relationship Id="rId23" Type="http://schemas.openxmlformats.org/officeDocument/2006/relationships/image" Target="NULL"/><Relationship Id="rId10" Type="http://schemas.openxmlformats.org/officeDocument/2006/relationships/image" Target="NULL"/><Relationship Id="rId19" Type="http://schemas.openxmlformats.org/officeDocument/2006/relationships/image" Target="NULL"/><Relationship Id="rId4" Type="http://schemas.openxmlformats.org/officeDocument/2006/relationships/image" Target="../media/image44.png"/><Relationship Id="rId9" Type="http://schemas.openxmlformats.org/officeDocument/2006/relationships/customXml" Target="../ink/ink1.xml"/><Relationship Id="rId14" Type="http://schemas.openxmlformats.org/officeDocument/2006/relationships/customXml" Target="../ink/ink3.xml"/><Relationship Id="rId22" Type="http://schemas.openxmlformats.org/officeDocument/2006/relationships/customXml" Target="../ink/ink7.xml"/></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jpg"/><Relationship Id="rId7" Type="http://schemas.microsoft.com/office/2007/relationships/hdphoto" Target="../media/hdphoto6.wdp"/><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image" Target="../media/image54.png"/><Relationship Id="rId5" Type="http://schemas.openxmlformats.org/officeDocument/2006/relationships/image" Target="../media/image53.jpg"/><Relationship Id="rId10" Type="http://schemas.openxmlformats.org/officeDocument/2006/relationships/image" Target="../media/image56.png"/><Relationship Id="rId4" Type="http://schemas.openxmlformats.org/officeDocument/2006/relationships/image" Target="../media/image52.png"/><Relationship Id="rId9" Type="http://schemas.microsoft.com/office/2007/relationships/hdphoto" Target="../media/hdphoto7.wdp"/></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1.jp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image" Target="../media/image51.jpg"/><Relationship Id="rId1" Type="http://schemas.openxmlformats.org/officeDocument/2006/relationships/slideLayout" Target="../slideLayouts/slideLayout35.xml"/><Relationship Id="rId6" Type="http://schemas.microsoft.com/office/2007/relationships/hdphoto" Target="../media/hdphoto6.wdp"/><Relationship Id="rId5" Type="http://schemas.openxmlformats.org/officeDocument/2006/relationships/image" Target="../media/image54.png"/><Relationship Id="rId4" Type="http://schemas.openxmlformats.org/officeDocument/2006/relationships/image" Target="../media/image53.jpg"/><Relationship Id="rId9"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jpg"/><Relationship Id="rId7" Type="http://schemas.microsoft.com/office/2007/relationships/hdphoto" Target="../media/hdphoto6.wdp"/><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54.png"/><Relationship Id="rId5" Type="http://schemas.openxmlformats.org/officeDocument/2006/relationships/image" Target="../media/image53.jpg"/><Relationship Id="rId10" Type="http://schemas.openxmlformats.org/officeDocument/2006/relationships/image" Target="../media/image58.png"/><Relationship Id="rId4" Type="http://schemas.openxmlformats.org/officeDocument/2006/relationships/image" Target="../media/image52.png"/><Relationship Id="rId9" Type="http://schemas.microsoft.com/office/2007/relationships/hdphoto" Target="../media/hdphoto7.wdp"/></Relationships>
</file>

<file path=ppt/slides/_rels/slide3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62.png"/><Relationship Id="rId7" Type="http://schemas.openxmlformats.org/officeDocument/2006/relationships/image" Target="../media/image64.png"/><Relationship Id="rId2" Type="http://schemas.openxmlformats.org/officeDocument/2006/relationships/image" Target="../media/image61.jpg"/><Relationship Id="rId1" Type="http://schemas.openxmlformats.org/officeDocument/2006/relationships/slideLayout" Target="../slideLayouts/slideLayout35.xml"/><Relationship Id="rId6" Type="http://schemas.microsoft.com/office/2007/relationships/hdphoto" Target="../media/hdphoto9.wdp"/><Relationship Id="rId5" Type="http://schemas.openxmlformats.org/officeDocument/2006/relationships/image" Target="../media/image63.png"/><Relationship Id="rId10" Type="http://schemas.microsoft.com/office/2007/relationships/hdphoto" Target="../media/hdphoto11.wdp"/><Relationship Id="rId4" Type="http://schemas.microsoft.com/office/2007/relationships/hdphoto" Target="../media/hdphoto8.wdp"/><Relationship Id="rId9" Type="http://schemas.openxmlformats.org/officeDocument/2006/relationships/image" Target="../media/image65.png"/></Relationships>
</file>

<file path=ppt/slides/_rels/slide34.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4.png"/><Relationship Id="rId3" Type="http://schemas.openxmlformats.org/officeDocument/2006/relationships/image" Target="../media/image67.png"/><Relationship Id="rId7" Type="http://schemas.openxmlformats.org/officeDocument/2006/relationships/image" Target="../media/image44.png"/><Relationship Id="rId12" Type="http://schemas.microsoft.com/office/2007/relationships/hdphoto" Target="../media/hdphoto12.wdp"/><Relationship Id="rId2" Type="http://schemas.openxmlformats.org/officeDocument/2006/relationships/image" Target="../media/image66.png"/><Relationship Id="rId1" Type="http://schemas.openxmlformats.org/officeDocument/2006/relationships/slideLayout" Target="../slideLayouts/slideLayout40.xml"/><Relationship Id="rId6" Type="http://schemas.openxmlformats.org/officeDocument/2006/relationships/image" Target="../media/image70.png"/><Relationship Id="rId11" Type="http://schemas.openxmlformats.org/officeDocument/2006/relationships/image" Target="../media/image73.png"/><Relationship Id="rId5" Type="http://schemas.openxmlformats.org/officeDocument/2006/relationships/image" Target="../media/image69.png"/><Relationship Id="rId10" Type="http://schemas.openxmlformats.org/officeDocument/2006/relationships/image" Target="../media/image72.png"/><Relationship Id="rId4" Type="http://schemas.openxmlformats.org/officeDocument/2006/relationships/image" Target="../media/image68.png"/><Relationship Id="rId9" Type="http://schemas.openxmlformats.org/officeDocument/2006/relationships/slide" Target="slide28.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6.png"/><Relationship Id="rId1" Type="http://schemas.openxmlformats.org/officeDocument/2006/relationships/slideLayout" Target="../slideLayouts/slideLayout40.xml"/><Relationship Id="rId5" Type="http://schemas.openxmlformats.org/officeDocument/2006/relationships/image" Target="../media/image18.png"/><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6.png"/><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slide" Target="slide28.xml"/><Relationship Id="rId2" Type="http://schemas.openxmlformats.org/officeDocument/2006/relationships/image" Target="../media/image66.png"/><Relationship Id="rId1" Type="http://schemas.openxmlformats.org/officeDocument/2006/relationships/slideLayout" Target="../slideLayouts/slideLayout40.xml"/><Relationship Id="rId6" Type="http://schemas.openxmlformats.org/officeDocument/2006/relationships/image" Target="../media/image71.png"/><Relationship Id="rId5" Type="http://schemas.openxmlformats.org/officeDocument/2006/relationships/image" Target="../media/image44.png"/><Relationship Id="rId10" Type="http://schemas.microsoft.com/office/2007/relationships/hdphoto" Target="../media/hdphoto13.wdp"/><Relationship Id="rId4" Type="http://schemas.openxmlformats.org/officeDocument/2006/relationships/image" Target="../media/image68.png"/><Relationship Id="rId9"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6.png"/><Relationship Id="rId1" Type="http://schemas.openxmlformats.org/officeDocument/2006/relationships/slideLayout" Target="../slideLayouts/slideLayout40.xml"/><Relationship Id="rId5" Type="http://schemas.openxmlformats.org/officeDocument/2006/relationships/image" Target="../media/image18.png"/><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6.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tags" Target="../tags/tag1.xml"/><Relationship Id="rId1" Type="http://schemas.openxmlformats.org/officeDocument/2006/relationships/themeOverride" Target="../theme/themeOverride4.xml"/><Relationship Id="rId6" Type="http://schemas.openxmlformats.org/officeDocument/2006/relationships/image" Target="../media/image13.png"/><Relationship Id="rId5" Type="http://schemas.openxmlformats.org/officeDocument/2006/relationships/slideLayout" Target="../slideLayouts/slideLayout18.xml"/><Relationship Id="rId4" Type="http://schemas.openxmlformats.org/officeDocument/2006/relationships/video" Target="../media/media1.mp4"/></Relationships>
</file>

<file path=ppt/slides/_rels/slide4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slide" Target="slide28.xml"/><Relationship Id="rId2" Type="http://schemas.openxmlformats.org/officeDocument/2006/relationships/image" Target="../media/image66.png"/><Relationship Id="rId1" Type="http://schemas.openxmlformats.org/officeDocument/2006/relationships/slideLayout" Target="../slideLayouts/slideLayout40.xml"/><Relationship Id="rId6" Type="http://schemas.openxmlformats.org/officeDocument/2006/relationships/image" Target="../media/image71.png"/><Relationship Id="rId5" Type="http://schemas.openxmlformats.org/officeDocument/2006/relationships/image" Target="../media/image44.png"/><Relationship Id="rId10" Type="http://schemas.microsoft.com/office/2007/relationships/hdphoto" Target="../media/hdphoto13.wdp"/><Relationship Id="rId4" Type="http://schemas.openxmlformats.org/officeDocument/2006/relationships/image" Target="../media/image68.png"/><Relationship Id="rId9"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Layout" Target="../slideLayouts/slideLayout52.xml"/><Relationship Id="rId1" Type="http://schemas.openxmlformats.org/officeDocument/2006/relationships/tags" Target="../tags/tag2.xml"/><Relationship Id="rId5" Type="http://schemas.openxmlformats.org/officeDocument/2006/relationships/image" Target="../media/image81.png"/><Relationship Id="rId4" Type="http://schemas.openxmlformats.org/officeDocument/2006/relationships/image" Target="../media/image7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8.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0BDEA54F-F54D-497F-A4E6-22B02EDE9712}"/>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图片 5">
            <a:extLst>
              <a:ext uri="{FF2B5EF4-FFF2-40B4-BE49-F238E27FC236}">
                <a16:creationId xmlns:a16="http://schemas.microsoft.com/office/drawing/2014/main" id="{D7822A52-AF8A-4896-BE45-02CF05C724E8}"/>
              </a:ext>
            </a:extLst>
          </p:cNvPr>
          <p:cNvPicPr>
            <a:picLocks noChangeAspect="1"/>
          </p:cNvPicPr>
          <p:nvPr/>
        </p:nvPicPr>
        <p:blipFill>
          <a:blip r:embed="rId3"/>
          <a:stretch>
            <a:fillRect/>
          </a:stretch>
        </p:blipFill>
        <p:spPr>
          <a:xfrm>
            <a:off x="6257730" y="1608667"/>
            <a:ext cx="5223070" cy="4714879"/>
          </a:xfrm>
          <a:prstGeom prst="rect">
            <a:avLst/>
          </a:prstGeom>
        </p:spPr>
      </p:pic>
      <p:pic>
        <p:nvPicPr>
          <p:cNvPr id="2" name="Picture 1">
            <a:extLst>
              <a:ext uri="{FF2B5EF4-FFF2-40B4-BE49-F238E27FC236}">
                <a16:creationId xmlns:a16="http://schemas.microsoft.com/office/drawing/2014/main" id="{AF84468F-2183-3E72-340F-66B7EC8DC177}"/>
              </a:ext>
            </a:extLst>
          </p:cNvPr>
          <p:cNvPicPr>
            <a:picLocks noChangeAspect="1"/>
          </p:cNvPicPr>
          <p:nvPr/>
        </p:nvPicPr>
        <p:blipFill>
          <a:blip r:embed="rId4"/>
          <a:stretch>
            <a:fillRect/>
          </a:stretch>
        </p:blipFill>
        <p:spPr>
          <a:xfrm>
            <a:off x="1702508" y="486449"/>
            <a:ext cx="6608637" cy="1609483"/>
          </a:xfrm>
          <a:prstGeom prst="rect">
            <a:avLst/>
          </a:prstGeom>
        </p:spPr>
      </p:pic>
      <p:pic>
        <p:nvPicPr>
          <p:cNvPr id="5" name="Picture 4">
            <a:extLst>
              <a:ext uri="{FF2B5EF4-FFF2-40B4-BE49-F238E27FC236}">
                <a16:creationId xmlns:a16="http://schemas.microsoft.com/office/drawing/2014/main" id="{BA2DB956-8F3B-BA34-2EE2-529A985F3F68}"/>
              </a:ext>
            </a:extLst>
          </p:cNvPr>
          <p:cNvPicPr>
            <a:picLocks noChangeAspect="1"/>
          </p:cNvPicPr>
          <p:nvPr/>
        </p:nvPicPr>
        <p:blipFill>
          <a:blip r:embed="rId5"/>
          <a:stretch>
            <a:fillRect/>
          </a:stretch>
        </p:blipFill>
        <p:spPr>
          <a:xfrm>
            <a:off x="0" y="-93389"/>
            <a:ext cx="1969179" cy="1005927"/>
          </a:xfrm>
          <a:prstGeom prst="rect">
            <a:avLst/>
          </a:prstGeom>
        </p:spPr>
      </p:pic>
      <p:pic>
        <p:nvPicPr>
          <p:cNvPr id="16" name="Picture 15">
            <a:extLst>
              <a:ext uri="{FF2B5EF4-FFF2-40B4-BE49-F238E27FC236}">
                <a16:creationId xmlns:a16="http://schemas.microsoft.com/office/drawing/2014/main" id="{7CA78671-C2B2-6D1F-A5FD-656FF4793A7C}"/>
              </a:ext>
            </a:extLst>
          </p:cNvPr>
          <p:cNvPicPr>
            <a:picLocks noChangeAspect="1"/>
          </p:cNvPicPr>
          <p:nvPr/>
        </p:nvPicPr>
        <p:blipFill>
          <a:blip r:embed="rId6"/>
          <a:stretch>
            <a:fillRect/>
          </a:stretch>
        </p:blipFill>
        <p:spPr>
          <a:xfrm>
            <a:off x="1027655" y="1901419"/>
            <a:ext cx="6517189" cy="3493311"/>
          </a:xfrm>
          <a:prstGeom prst="rect">
            <a:avLst/>
          </a:prstGeom>
        </p:spPr>
      </p:pic>
    </p:spTree>
    <p:extLst>
      <p:ext uri="{BB962C8B-B14F-4D97-AF65-F5344CB8AC3E}">
        <p14:creationId xmlns:p14="http://schemas.microsoft.com/office/powerpoint/2010/main" val="36176880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0" name="Picture 19" descr="Cute cartoon thai student namaste greeting in the school uniform. Free Vector">
            <a:extLst>
              <a:ext uri="{FF2B5EF4-FFF2-40B4-BE49-F238E27FC236}">
                <a16:creationId xmlns:a16="http://schemas.microsoft.com/office/drawing/2014/main" id="{F299EBA4-1A37-0AE2-4E83-AE44D243CBC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1830736"/>
            <a:ext cx="3283357" cy="502726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ute cartoon thai student namaste greeting in the school uniform. Free Vector">
            <a:extLst>
              <a:ext uri="{FF2B5EF4-FFF2-40B4-BE49-F238E27FC236}">
                <a16:creationId xmlns:a16="http://schemas.microsoft.com/office/drawing/2014/main" id="{5E900CAB-4C1E-0D2B-006F-82E9D1ABCCA4}"/>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178087" y="1767436"/>
            <a:ext cx="3179189" cy="4983114"/>
          </a:xfrm>
          <a:prstGeom prst="rect">
            <a:avLst/>
          </a:prstGeom>
          <a:noFill/>
          <a:extLst>
            <a:ext uri="{909E8E84-426E-40DD-AFC4-6F175D3DCCD1}">
              <a14:hiddenFill xmlns:a14="http://schemas.microsoft.com/office/drawing/2010/main">
                <a:solidFill>
                  <a:srgbClr val="FFFFFF"/>
                </a:solidFill>
              </a14:hiddenFill>
            </a:ext>
          </a:extLst>
        </p:spPr>
      </p:pic>
      <p:sp>
        <p:nvSpPr>
          <p:cNvPr id="23" name="Flowchart: Alternate Process 22">
            <a:extLst>
              <a:ext uri="{FF2B5EF4-FFF2-40B4-BE49-F238E27FC236}">
                <a16:creationId xmlns:a16="http://schemas.microsoft.com/office/drawing/2014/main" id="{618FADE8-31D0-1831-0298-337845D029FB}"/>
              </a:ext>
            </a:extLst>
          </p:cNvPr>
          <p:cNvSpPr/>
          <p:nvPr/>
        </p:nvSpPr>
        <p:spPr>
          <a:xfrm>
            <a:off x="1551399" y="1371560"/>
            <a:ext cx="9113274" cy="1412875"/>
          </a:xfrm>
          <a:prstGeom prst="flowChartAlternateProcess">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lang="en-US" sz="4000" b="1" kern="0" dirty="0">
                <a:solidFill>
                  <a:srgbClr val="000000"/>
                </a:solidFill>
                <a:latin typeface="Arial"/>
                <a:sym typeface="Arial" panose="020B0604020202020204"/>
              </a:rPr>
              <a:t>N</a:t>
            </a:r>
            <a:r>
              <a:rPr kumimoji="0" lang="vi-VN"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êu những hoạt động thú vị của các bạn</a:t>
            </a:r>
            <a:r>
              <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 </a:t>
            </a:r>
            <a:r>
              <a:rPr kumimoji="0" lang="vi-VN" sz="4000" b="1" i="0" u="none" strike="noStrike" kern="0" cap="none" spc="0" normalizeH="0" baseline="0" noProof="0" dirty="0">
                <a:ln>
                  <a:noFill/>
                </a:ln>
                <a:solidFill>
                  <a:srgbClr val="000000"/>
                </a:solidFill>
                <a:effectLst/>
                <a:uLnTx/>
                <a:uFillTx/>
                <a:latin typeface="Arial"/>
                <a:ea typeface="+mn-ea"/>
                <a:cs typeface="+mn-cs"/>
                <a:sym typeface="Arial" panose="020B0604020202020204"/>
              </a:rPr>
              <a:t>mà em học hỏi </a:t>
            </a:r>
            <a:endParaRPr kumimoji="0" lang="en-US" sz="4000" b="1" i="0" u="none" strike="noStrike" kern="0" cap="none" spc="0" normalizeH="0" baseline="0" noProof="0" dirty="0">
              <a:ln>
                <a:noFill/>
              </a:ln>
              <a:solidFill>
                <a:srgbClr val="000000"/>
              </a:solidFill>
              <a:effectLst/>
              <a:uLnTx/>
              <a:uFillTx/>
              <a:latin typeface="Arial"/>
              <a:ea typeface="+mn-ea"/>
              <a:cs typeface="+mn-cs"/>
              <a:sym typeface="Arial" panose="020B0604020202020204"/>
            </a:endParaRPr>
          </a:p>
        </p:txBody>
      </p:sp>
      <p:pic>
        <p:nvPicPr>
          <p:cNvPr id="28" name="Picture 27">
            <a:extLst>
              <a:ext uri="{FF2B5EF4-FFF2-40B4-BE49-F238E27FC236}">
                <a16:creationId xmlns:a16="http://schemas.microsoft.com/office/drawing/2014/main" id="{55AF53AC-5830-FBA7-11B8-4E3A826F20D0}"/>
              </a:ext>
            </a:extLst>
          </p:cNvPr>
          <p:cNvPicPr>
            <a:picLocks noChangeAspect="1"/>
          </p:cNvPicPr>
          <p:nvPr/>
        </p:nvPicPr>
        <p:blipFill>
          <a:blip r:embed="rId6"/>
          <a:stretch>
            <a:fillRect/>
          </a:stretch>
        </p:blipFill>
        <p:spPr>
          <a:xfrm>
            <a:off x="3763070" y="3085886"/>
            <a:ext cx="5076825" cy="2247900"/>
          </a:xfrm>
          <a:prstGeom prst="rect">
            <a:avLst/>
          </a:prstGeom>
        </p:spPr>
      </p:pic>
    </p:spTree>
    <p:extLst>
      <p:ext uri="{BB962C8B-B14F-4D97-AF65-F5344CB8AC3E}">
        <p14:creationId xmlns:p14="http://schemas.microsoft.com/office/powerpoint/2010/main" val="33076301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文本框 4">
            <a:extLst>
              <a:ext uri="{FF2B5EF4-FFF2-40B4-BE49-F238E27FC236}">
                <a16:creationId xmlns:a16="http://schemas.microsoft.com/office/drawing/2014/main" id="{D0AE456B-CB5F-2EB6-A5CC-D5185694F0CB}"/>
              </a:ext>
            </a:extLst>
          </p:cNvPr>
          <p:cNvSpPr txBox="1"/>
          <p:nvPr/>
        </p:nvSpPr>
        <p:spPr>
          <a:xfrm>
            <a:off x="761037" y="367619"/>
            <a:ext cx="10477499" cy="1077218"/>
          </a:xfrm>
          <a:custGeom>
            <a:avLst/>
            <a:gdLst>
              <a:gd name="connsiteX0" fmla="*/ 0 w 10477499"/>
              <a:gd name="connsiteY0" fmla="*/ 0 h 1077218"/>
              <a:gd name="connsiteX1" fmla="*/ 908050 w 10477499"/>
              <a:gd name="connsiteY1" fmla="*/ 0 h 1077218"/>
              <a:gd name="connsiteX2" fmla="*/ 1606550 w 10477499"/>
              <a:gd name="connsiteY2" fmla="*/ 0 h 1077218"/>
              <a:gd name="connsiteX3" fmla="*/ 2305050 w 10477499"/>
              <a:gd name="connsiteY3" fmla="*/ 0 h 1077218"/>
              <a:gd name="connsiteX4" fmla="*/ 3213100 w 10477499"/>
              <a:gd name="connsiteY4" fmla="*/ 0 h 1077218"/>
              <a:gd name="connsiteX5" fmla="*/ 3597275 w 10477499"/>
              <a:gd name="connsiteY5" fmla="*/ 0 h 1077218"/>
              <a:gd name="connsiteX6" fmla="*/ 4191000 w 10477499"/>
              <a:gd name="connsiteY6" fmla="*/ 0 h 1077218"/>
              <a:gd name="connsiteX7" fmla="*/ 4994275 w 10477499"/>
              <a:gd name="connsiteY7" fmla="*/ 0 h 1077218"/>
              <a:gd name="connsiteX8" fmla="*/ 5378449 w 10477499"/>
              <a:gd name="connsiteY8" fmla="*/ 0 h 1077218"/>
              <a:gd name="connsiteX9" fmla="*/ 5972174 w 10477499"/>
              <a:gd name="connsiteY9" fmla="*/ 0 h 1077218"/>
              <a:gd name="connsiteX10" fmla="*/ 6670674 w 10477499"/>
              <a:gd name="connsiteY10" fmla="*/ 0 h 1077218"/>
              <a:gd name="connsiteX11" fmla="*/ 7578724 w 10477499"/>
              <a:gd name="connsiteY11" fmla="*/ 0 h 1077218"/>
              <a:gd name="connsiteX12" fmla="*/ 8172449 w 10477499"/>
              <a:gd name="connsiteY12" fmla="*/ 0 h 1077218"/>
              <a:gd name="connsiteX13" fmla="*/ 9080499 w 10477499"/>
              <a:gd name="connsiteY13" fmla="*/ 0 h 1077218"/>
              <a:gd name="connsiteX14" fmla="*/ 9778999 w 10477499"/>
              <a:gd name="connsiteY14" fmla="*/ 0 h 1077218"/>
              <a:gd name="connsiteX15" fmla="*/ 10477499 w 10477499"/>
              <a:gd name="connsiteY15" fmla="*/ 0 h 1077218"/>
              <a:gd name="connsiteX16" fmla="*/ 10477499 w 10477499"/>
              <a:gd name="connsiteY16" fmla="*/ 538609 h 1077218"/>
              <a:gd name="connsiteX17" fmla="*/ 10477499 w 10477499"/>
              <a:gd name="connsiteY17" fmla="*/ 1077218 h 1077218"/>
              <a:gd name="connsiteX18" fmla="*/ 9883774 w 10477499"/>
              <a:gd name="connsiteY18" fmla="*/ 1077218 h 1077218"/>
              <a:gd name="connsiteX19" fmla="*/ 9499599 w 10477499"/>
              <a:gd name="connsiteY19" fmla="*/ 1077218 h 1077218"/>
              <a:gd name="connsiteX20" fmla="*/ 8696324 w 10477499"/>
              <a:gd name="connsiteY20" fmla="*/ 1077218 h 1077218"/>
              <a:gd name="connsiteX21" fmla="*/ 7788274 w 10477499"/>
              <a:gd name="connsiteY21" fmla="*/ 1077218 h 1077218"/>
              <a:gd name="connsiteX22" fmla="*/ 6880224 w 10477499"/>
              <a:gd name="connsiteY22" fmla="*/ 1077218 h 1077218"/>
              <a:gd name="connsiteX23" fmla="*/ 6286499 w 10477499"/>
              <a:gd name="connsiteY23" fmla="*/ 1077218 h 1077218"/>
              <a:gd name="connsiteX24" fmla="*/ 5692774 w 10477499"/>
              <a:gd name="connsiteY24" fmla="*/ 1077218 h 1077218"/>
              <a:gd name="connsiteX25" fmla="*/ 5308599 w 10477499"/>
              <a:gd name="connsiteY25" fmla="*/ 1077218 h 1077218"/>
              <a:gd name="connsiteX26" fmla="*/ 4819650 w 10477499"/>
              <a:gd name="connsiteY26" fmla="*/ 1077218 h 1077218"/>
              <a:gd name="connsiteX27" fmla="*/ 4121150 w 10477499"/>
              <a:gd name="connsiteY27" fmla="*/ 1077218 h 1077218"/>
              <a:gd name="connsiteX28" fmla="*/ 3317875 w 10477499"/>
              <a:gd name="connsiteY28" fmla="*/ 1077218 h 1077218"/>
              <a:gd name="connsiteX29" fmla="*/ 2933700 w 10477499"/>
              <a:gd name="connsiteY29" fmla="*/ 1077218 h 1077218"/>
              <a:gd name="connsiteX30" fmla="*/ 2444750 w 10477499"/>
              <a:gd name="connsiteY30" fmla="*/ 1077218 h 1077218"/>
              <a:gd name="connsiteX31" fmla="*/ 2060575 w 10477499"/>
              <a:gd name="connsiteY31" fmla="*/ 1077218 h 1077218"/>
              <a:gd name="connsiteX32" fmla="*/ 1571625 w 10477499"/>
              <a:gd name="connsiteY32" fmla="*/ 1077218 h 1077218"/>
              <a:gd name="connsiteX33" fmla="*/ 1187450 w 10477499"/>
              <a:gd name="connsiteY33" fmla="*/ 1077218 h 1077218"/>
              <a:gd name="connsiteX34" fmla="*/ 803275 w 10477499"/>
              <a:gd name="connsiteY34" fmla="*/ 1077218 h 1077218"/>
              <a:gd name="connsiteX35" fmla="*/ 0 w 10477499"/>
              <a:gd name="connsiteY35" fmla="*/ 1077218 h 1077218"/>
              <a:gd name="connsiteX36" fmla="*/ 0 w 10477499"/>
              <a:gd name="connsiteY36" fmla="*/ 517065 h 1077218"/>
              <a:gd name="connsiteX37" fmla="*/ 0 w 10477499"/>
              <a:gd name="connsiteY37"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477499" h="1077218" fill="none" extrusionOk="0">
                <a:moveTo>
                  <a:pt x="0" y="0"/>
                </a:moveTo>
                <a:cubicBezTo>
                  <a:pt x="280530" y="-5490"/>
                  <a:pt x="521858" y="23246"/>
                  <a:pt x="908050" y="0"/>
                </a:cubicBezTo>
                <a:cubicBezTo>
                  <a:pt x="1294242" y="-23246"/>
                  <a:pt x="1356972" y="-2424"/>
                  <a:pt x="1606550" y="0"/>
                </a:cubicBezTo>
                <a:cubicBezTo>
                  <a:pt x="1856128" y="2424"/>
                  <a:pt x="1979910" y="-2487"/>
                  <a:pt x="2305050" y="0"/>
                </a:cubicBezTo>
                <a:cubicBezTo>
                  <a:pt x="2630190" y="2487"/>
                  <a:pt x="2783689" y="-23772"/>
                  <a:pt x="3213100" y="0"/>
                </a:cubicBezTo>
                <a:cubicBezTo>
                  <a:pt x="3642511" y="23772"/>
                  <a:pt x="3455088" y="-11591"/>
                  <a:pt x="3597275" y="0"/>
                </a:cubicBezTo>
                <a:cubicBezTo>
                  <a:pt x="3739463" y="11591"/>
                  <a:pt x="3899391" y="-21894"/>
                  <a:pt x="4191000" y="0"/>
                </a:cubicBezTo>
                <a:cubicBezTo>
                  <a:pt x="4482609" y="21894"/>
                  <a:pt x="4756650" y="37113"/>
                  <a:pt x="4994275" y="0"/>
                </a:cubicBezTo>
                <a:cubicBezTo>
                  <a:pt x="5231901" y="-37113"/>
                  <a:pt x="5235160" y="-363"/>
                  <a:pt x="5378449" y="0"/>
                </a:cubicBezTo>
                <a:cubicBezTo>
                  <a:pt x="5521738" y="363"/>
                  <a:pt x="5760157" y="5822"/>
                  <a:pt x="5972174" y="0"/>
                </a:cubicBezTo>
                <a:cubicBezTo>
                  <a:pt x="6184192" y="-5822"/>
                  <a:pt x="6417817" y="-25400"/>
                  <a:pt x="6670674" y="0"/>
                </a:cubicBezTo>
                <a:cubicBezTo>
                  <a:pt x="6923531" y="25400"/>
                  <a:pt x="7251000" y="-11575"/>
                  <a:pt x="7578724" y="0"/>
                </a:cubicBezTo>
                <a:cubicBezTo>
                  <a:pt x="7906448" y="11575"/>
                  <a:pt x="7913453" y="-5937"/>
                  <a:pt x="8172449" y="0"/>
                </a:cubicBezTo>
                <a:cubicBezTo>
                  <a:pt x="8431446" y="5937"/>
                  <a:pt x="8778656" y="37292"/>
                  <a:pt x="9080499" y="0"/>
                </a:cubicBezTo>
                <a:cubicBezTo>
                  <a:pt x="9382342" y="-37292"/>
                  <a:pt x="9569882" y="26885"/>
                  <a:pt x="9778999" y="0"/>
                </a:cubicBezTo>
                <a:cubicBezTo>
                  <a:pt x="9988116" y="-26885"/>
                  <a:pt x="10149480" y="17428"/>
                  <a:pt x="10477499" y="0"/>
                </a:cubicBezTo>
                <a:cubicBezTo>
                  <a:pt x="10464885" y="213762"/>
                  <a:pt x="10486766" y="423258"/>
                  <a:pt x="10477499" y="538609"/>
                </a:cubicBezTo>
                <a:cubicBezTo>
                  <a:pt x="10468232" y="653960"/>
                  <a:pt x="10480629" y="958855"/>
                  <a:pt x="10477499" y="1077218"/>
                </a:cubicBezTo>
                <a:cubicBezTo>
                  <a:pt x="10329517" y="1072890"/>
                  <a:pt x="10114329" y="1075975"/>
                  <a:pt x="9883774" y="1077218"/>
                </a:cubicBezTo>
                <a:cubicBezTo>
                  <a:pt x="9653220" y="1078461"/>
                  <a:pt x="9635852" y="1076665"/>
                  <a:pt x="9499599" y="1077218"/>
                </a:cubicBezTo>
                <a:cubicBezTo>
                  <a:pt x="9363346" y="1077771"/>
                  <a:pt x="9036778" y="1062144"/>
                  <a:pt x="8696324" y="1077218"/>
                </a:cubicBezTo>
                <a:cubicBezTo>
                  <a:pt x="8355871" y="1092292"/>
                  <a:pt x="7973322" y="1049676"/>
                  <a:pt x="7788274" y="1077218"/>
                </a:cubicBezTo>
                <a:cubicBezTo>
                  <a:pt x="7603226" y="1104761"/>
                  <a:pt x="7072440" y="1076034"/>
                  <a:pt x="6880224" y="1077218"/>
                </a:cubicBezTo>
                <a:cubicBezTo>
                  <a:pt x="6688008" y="1078403"/>
                  <a:pt x="6554263" y="1088557"/>
                  <a:pt x="6286499" y="1077218"/>
                </a:cubicBezTo>
                <a:cubicBezTo>
                  <a:pt x="6018735" y="1065879"/>
                  <a:pt x="5961876" y="1099469"/>
                  <a:pt x="5692774" y="1077218"/>
                </a:cubicBezTo>
                <a:cubicBezTo>
                  <a:pt x="5423672" y="1054967"/>
                  <a:pt x="5397919" y="1080641"/>
                  <a:pt x="5308599" y="1077218"/>
                </a:cubicBezTo>
                <a:cubicBezTo>
                  <a:pt x="5219279" y="1073795"/>
                  <a:pt x="5062980" y="1060289"/>
                  <a:pt x="4819650" y="1077218"/>
                </a:cubicBezTo>
                <a:cubicBezTo>
                  <a:pt x="4576320" y="1094147"/>
                  <a:pt x="4400087" y="1055121"/>
                  <a:pt x="4121150" y="1077218"/>
                </a:cubicBezTo>
                <a:cubicBezTo>
                  <a:pt x="3842213" y="1099315"/>
                  <a:pt x="3713305" y="1063220"/>
                  <a:pt x="3317875" y="1077218"/>
                </a:cubicBezTo>
                <a:cubicBezTo>
                  <a:pt x="2922446" y="1091216"/>
                  <a:pt x="3015476" y="1073679"/>
                  <a:pt x="2933700" y="1077218"/>
                </a:cubicBezTo>
                <a:cubicBezTo>
                  <a:pt x="2851925" y="1080757"/>
                  <a:pt x="2617461" y="1062538"/>
                  <a:pt x="2444750" y="1077218"/>
                </a:cubicBezTo>
                <a:cubicBezTo>
                  <a:pt x="2272039" y="1091899"/>
                  <a:pt x="2141360" y="1096139"/>
                  <a:pt x="2060575" y="1077218"/>
                </a:cubicBezTo>
                <a:cubicBezTo>
                  <a:pt x="1979790" y="1058297"/>
                  <a:pt x="1690119" y="1066491"/>
                  <a:pt x="1571625" y="1077218"/>
                </a:cubicBezTo>
                <a:cubicBezTo>
                  <a:pt x="1453131" y="1087946"/>
                  <a:pt x="1370152" y="1072229"/>
                  <a:pt x="1187450" y="1077218"/>
                </a:cubicBezTo>
                <a:cubicBezTo>
                  <a:pt x="1004748" y="1082207"/>
                  <a:pt x="901657" y="1084266"/>
                  <a:pt x="803275" y="1077218"/>
                </a:cubicBezTo>
                <a:cubicBezTo>
                  <a:pt x="704894" y="1070170"/>
                  <a:pt x="356528" y="1049286"/>
                  <a:pt x="0" y="1077218"/>
                </a:cubicBezTo>
                <a:cubicBezTo>
                  <a:pt x="-21450" y="899680"/>
                  <a:pt x="26858" y="638722"/>
                  <a:pt x="0" y="517065"/>
                </a:cubicBezTo>
                <a:cubicBezTo>
                  <a:pt x="-26858" y="395408"/>
                  <a:pt x="-18" y="159692"/>
                  <a:pt x="0" y="0"/>
                </a:cubicBezTo>
                <a:close/>
              </a:path>
              <a:path w="10477499" h="1077218" stroke="0" extrusionOk="0">
                <a:moveTo>
                  <a:pt x="0" y="0"/>
                </a:moveTo>
                <a:cubicBezTo>
                  <a:pt x="382884" y="-38091"/>
                  <a:pt x="521407" y="-41670"/>
                  <a:pt x="908050" y="0"/>
                </a:cubicBezTo>
                <a:cubicBezTo>
                  <a:pt x="1294693" y="41670"/>
                  <a:pt x="1616593" y="-7233"/>
                  <a:pt x="1816100" y="0"/>
                </a:cubicBezTo>
                <a:cubicBezTo>
                  <a:pt x="2015607" y="7233"/>
                  <a:pt x="2482538" y="-37459"/>
                  <a:pt x="2724150" y="0"/>
                </a:cubicBezTo>
                <a:cubicBezTo>
                  <a:pt x="2965762" y="37459"/>
                  <a:pt x="3271869" y="4283"/>
                  <a:pt x="3527425" y="0"/>
                </a:cubicBezTo>
                <a:cubicBezTo>
                  <a:pt x="3782981" y="-4283"/>
                  <a:pt x="3912094" y="2701"/>
                  <a:pt x="4016375" y="0"/>
                </a:cubicBezTo>
                <a:cubicBezTo>
                  <a:pt x="4120656" y="-2701"/>
                  <a:pt x="4437990" y="-4257"/>
                  <a:pt x="4610100" y="0"/>
                </a:cubicBezTo>
                <a:cubicBezTo>
                  <a:pt x="4782211" y="4257"/>
                  <a:pt x="5010782" y="-16406"/>
                  <a:pt x="5203825" y="0"/>
                </a:cubicBezTo>
                <a:cubicBezTo>
                  <a:pt x="5396869" y="16406"/>
                  <a:pt x="5624912" y="14343"/>
                  <a:pt x="6007099" y="0"/>
                </a:cubicBezTo>
                <a:cubicBezTo>
                  <a:pt x="6389286" y="-14343"/>
                  <a:pt x="6668645" y="-11249"/>
                  <a:pt x="6915149" y="0"/>
                </a:cubicBezTo>
                <a:cubicBezTo>
                  <a:pt x="7161653" y="11249"/>
                  <a:pt x="7169865" y="2129"/>
                  <a:pt x="7404099" y="0"/>
                </a:cubicBezTo>
                <a:cubicBezTo>
                  <a:pt x="7638333" y="-2129"/>
                  <a:pt x="7818013" y="146"/>
                  <a:pt x="8102599" y="0"/>
                </a:cubicBezTo>
                <a:cubicBezTo>
                  <a:pt x="8387185" y="-146"/>
                  <a:pt x="8743966" y="-7524"/>
                  <a:pt x="9010649" y="0"/>
                </a:cubicBezTo>
                <a:cubicBezTo>
                  <a:pt x="9277332" y="7524"/>
                  <a:pt x="9223703" y="-14008"/>
                  <a:pt x="9394824" y="0"/>
                </a:cubicBezTo>
                <a:cubicBezTo>
                  <a:pt x="9565945" y="14008"/>
                  <a:pt x="10194545" y="-48108"/>
                  <a:pt x="10477499" y="0"/>
                </a:cubicBezTo>
                <a:cubicBezTo>
                  <a:pt x="10498452" y="177596"/>
                  <a:pt x="10500681" y="381637"/>
                  <a:pt x="10477499" y="517065"/>
                </a:cubicBezTo>
                <a:cubicBezTo>
                  <a:pt x="10454317" y="652493"/>
                  <a:pt x="10503927" y="878922"/>
                  <a:pt x="10477499" y="1077218"/>
                </a:cubicBezTo>
                <a:cubicBezTo>
                  <a:pt x="10201469" y="1100512"/>
                  <a:pt x="9762860" y="1080380"/>
                  <a:pt x="9569449" y="1077218"/>
                </a:cubicBezTo>
                <a:cubicBezTo>
                  <a:pt x="9376038" y="1074057"/>
                  <a:pt x="9328941" y="1083631"/>
                  <a:pt x="9185274" y="1077218"/>
                </a:cubicBezTo>
                <a:cubicBezTo>
                  <a:pt x="9041607" y="1070805"/>
                  <a:pt x="8580945" y="1064188"/>
                  <a:pt x="8277224" y="1077218"/>
                </a:cubicBezTo>
                <a:cubicBezTo>
                  <a:pt x="7973503" y="1090249"/>
                  <a:pt x="8079780" y="1083909"/>
                  <a:pt x="7893049" y="1077218"/>
                </a:cubicBezTo>
                <a:cubicBezTo>
                  <a:pt x="7706318" y="1070527"/>
                  <a:pt x="7346813" y="1103316"/>
                  <a:pt x="7089774" y="1077218"/>
                </a:cubicBezTo>
                <a:cubicBezTo>
                  <a:pt x="6832736" y="1051120"/>
                  <a:pt x="6603587" y="1052761"/>
                  <a:pt x="6391274" y="1077218"/>
                </a:cubicBezTo>
                <a:cubicBezTo>
                  <a:pt x="6178961" y="1101675"/>
                  <a:pt x="6031440" y="1095973"/>
                  <a:pt x="5797549" y="1077218"/>
                </a:cubicBezTo>
                <a:cubicBezTo>
                  <a:pt x="5563658" y="1058463"/>
                  <a:pt x="5459975" y="1091681"/>
                  <a:pt x="5308599" y="1077218"/>
                </a:cubicBezTo>
                <a:cubicBezTo>
                  <a:pt x="5157223" y="1062756"/>
                  <a:pt x="4673051" y="1079227"/>
                  <a:pt x="4400550" y="1077218"/>
                </a:cubicBezTo>
                <a:cubicBezTo>
                  <a:pt x="4128049" y="1075209"/>
                  <a:pt x="3935727" y="1093947"/>
                  <a:pt x="3597275" y="1077218"/>
                </a:cubicBezTo>
                <a:cubicBezTo>
                  <a:pt x="3258823" y="1060489"/>
                  <a:pt x="2924704" y="1055839"/>
                  <a:pt x="2689225" y="1077218"/>
                </a:cubicBezTo>
                <a:cubicBezTo>
                  <a:pt x="2453746" y="1098598"/>
                  <a:pt x="2481360" y="1095887"/>
                  <a:pt x="2305050" y="1077218"/>
                </a:cubicBezTo>
                <a:cubicBezTo>
                  <a:pt x="2128741" y="1058549"/>
                  <a:pt x="1909621" y="1094373"/>
                  <a:pt x="1711325" y="1077218"/>
                </a:cubicBezTo>
                <a:cubicBezTo>
                  <a:pt x="1513030" y="1060063"/>
                  <a:pt x="1171288" y="1114087"/>
                  <a:pt x="803275" y="1077218"/>
                </a:cubicBezTo>
                <a:cubicBezTo>
                  <a:pt x="435262" y="1040350"/>
                  <a:pt x="229965" y="1114059"/>
                  <a:pt x="0" y="1077218"/>
                </a:cubicBezTo>
                <a:cubicBezTo>
                  <a:pt x="15102" y="944221"/>
                  <a:pt x="22544" y="809955"/>
                  <a:pt x="0" y="570926"/>
                </a:cubicBezTo>
                <a:cubicBezTo>
                  <a:pt x="-22544" y="331897"/>
                  <a:pt x="-26104" y="126593"/>
                  <a:pt x="0" y="0"/>
                </a:cubicBezTo>
                <a:close/>
              </a:path>
            </a:pathLst>
          </a:custGeom>
          <a:solidFill>
            <a:schemeClr val="accent4">
              <a:lumMod val="20000"/>
              <a:lumOff val="80000"/>
            </a:schemeClr>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lvl="0" algn="ctr">
              <a:defRPr/>
            </a:pP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C</a:t>
            </a:r>
            <a:r>
              <a:rPr lang="vi-VN"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ùng lập danh mục các điểm đến mà gia đình có thể tham khảo cho các “Ngày cuối tuần yêu thương” trong tương lai.</a:t>
            </a:r>
            <a:endParaRPr kumimoji="0" lang="zh-CN" altLang="en-US" sz="3200" b="1" i="0" u="none" strike="noStrike" kern="1200" cap="none" spc="0" normalizeH="0" baseline="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14" name="TextBox 13">
            <a:extLst>
              <a:ext uri="{FF2B5EF4-FFF2-40B4-BE49-F238E27FC236}">
                <a16:creationId xmlns:a16="http://schemas.microsoft.com/office/drawing/2014/main" id="{65310EFD-95AE-90A7-CE4E-D5729D34CC49}"/>
              </a:ext>
            </a:extLst>
          </p:cNvPr>
          <p:cNvSpPr txBox="1"/>
          <p:nvPr/>
        </p:nvSpPr>
        <p:spPr>
          <a:xfrm>
            <a:off x="3976099" y="1952090"/>
            <a:ext cx="5198723" cy="3970318"/>
          </a:xfrm>
          <a:prstGeom prst="rect">
            <a:avLst/>
          </a:prstGeom>
          <a:noFill/>
        </p:spPr>
        <p:txBody>
          <a:bodyPr wrap="square" rtlCol="0">
            <a:spAutoFit/>
          </a:bodyPr>
          <a:lstStyle/>
          <a:p>
            <a:pPr marL="0" marR="0" algn="just">
              <a:spcBef>
                <a:spcPts val="0"/>
              </a:spcBef>
              <a:spcAft>
                <a:spcPts val="0"/>
              </a:spcAft>
            </a:pPr>
            <a:r>
              <a:rPr lang="en-US" sz="3600" b="1" i="1" dirty="0" err="1">
                <a:effectLst/>
                <a:latin typeface="Calibri" panose="020F0502020204030204" pitchFamily="34" charset="0"/>
                <a:ea typeface="Calibri" panose="020F0502020204030204" pitchFamily="34" charset="0"/>
                <a:cs typeface="Times New Roman" panose="02020603050405020304" pitchFamily="18" charset="0"/>
              </a:rPr>
              <a:t>Gợi</a:t>
            </a:r>
            <a:r>
              <a:rPr lang="en-US" sz="3600" b="1" i="1" dirty="0">
                <a:effectLst/>
                <a:latin typeface="Calibri" panose="020F0502020204030204" pitchFamily="34" charset="0"/>
                <a:ea typeface="Calibri" panose="020F0502020204030204" pitchFamily="34" charset="0"/>
                <a:cs typeface="Times New Roman" panose="02020603050405020304" pitchFamily="18" charset="0"/>
              </a:rPr>
              <a:t> ý:</a:t>
            </a:r>
          </a:p>
          <a:p>
            <a:pPr marL="571500" marR="0" indent="-571500" algn="just">
              <a:spcBef>
                <a:spcPts val="0"/>
              </a:spcBef>
              <a:spcAft>
                <a:spcPts val="0"/>
              </a:spcAft>
              <a:buFont typeface="Arial" panose="020B0604020202020204" pitchFamily="34" charset="0"/>
              <a:buChar char="•"/>
            </a:pP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Hiệu</a:t>
            </a:r>
            <a:r>
              <a:rPr lang="en-US" sz="3600" i="1" dirty="0">
                <a:effectLst/>
                <a:latin typeface="Calibri" panose="020F0502020204030204" pitchFamily="34" charset="0"/>
                <a:ea typeface="Calibri" panose="020F0502020204030204" pitchFamily="34" charset="0"/>
                <a:cs typeface="Times New Roman" panose="02020603050405020304" pitchFamily="18" charset="0"/>
              </a:rPr>
              <a:t> </a:t>
            </a: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sách</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marR="0" indent="-571500" algn="just">
              <a:spcBef>
                <a:spcPts val="0"/>
              </a:spcBef>
              <a:spcAft>
                <a:spcPts val="0"/>
              </a:spcAft>
              <a:buFont typeface="Arial" panose="020B0604020202020204" pitchFamily="34" charset="0"/>
              <a:buChar char="•"/>
            </a:pP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Vườn</a:t>
            </a:r>
            <a:r>
              <a:rPr lang="en-US" sz="3600" i="1" dirty="0">
                <a:effectLst/>
                <a:latin typeface="Calibri" panose="020F0502020204030204" pitchFamily="34" charset="0"/>
                <a:ea typeface="Calibri" panose="020F0502020204030204" pitchFamily="34" charset="0"/>
                <a:cs typeface="Times New Roman" panose="02020603050405020304" pitchFamily="18" charset="0"/>
              </a:rPr>
              <a:t> </a:t>
            </a: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bách</a:t>
            </a:r>
            <a:r>
              <a:rPr lang="en-US" sz="3600" i="1" dirty="0">
                <a:effectLst/>
                <a:latin typeface="Calibri" panose="020F0502020204030204" pitchFamily="34" charset="0"/>
                <a:ea typeface="Calibri" panose="020F0502020204030204" pitchFamily="34" charset="0"/>
                <a:cs typeface="Times New Roman" panose="02020603050405020304" pitchFamily="18" charset="0"/>
              </a:rPr>
              <a:t> </a:t>
            </a: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thảo</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marR="0" indent="-571500" algn="just">
              <a:spcBef>
                <a:spcPts val="0"/>
              </a:spcBef>
              <a:spcAft>
                <a:spcPts val="0"/>
              </a:spcAft>
              <a:buFont typeface="Arial" panose="020B0604020202020204" pitchFamily="34" charset="0"/>
              <a:buChar char="•"/>
            </a:pP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Thủy</a:t>
            </a:r>
            <a:r>
              <a:rPr lang="en-US" sz="3600" i="1" dirty="0">
                <a:effectLst/>
                <a:latin typeface="Calibri" panose="020F0502020204030204" pitchFamily="34" charset="0"/>
                <a:ea typeface="Calibri" panose="020F0502020204030204" pitchFamily="34" charset="0"/>
                <a:cs typeface="Times New Roman" panose="02020603050405020304" pitchFamily="18" charset="0"/>
              </a:rPr>
              <a:t> </a:t>
            </a: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cung</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marR="0" indent="-571500" algn="just">
              <a:spcBef>
                <a:spcPts val="0"/>
              </a:spcBef>
              <a:spcAft>
                <a:spcPts val="0"/>
              </a:spcAft>
              <a:buFont typeface="Arial" panose="020B0604020202020204" pitchFamily="34" charset="0"/>
              <a:buChar char="•"/>
            </a:pP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Công</a:t>
            </a:r>
            <a:r>
              <a:rPr lang="en-US" sz="3600" i="1" dirty="0">
                <a:effectLst/>
                <a:latin typeface="Calibri" panose="020F0502020204030204" pitchFamily="34" charset="0"/>
                <a:ea typeface="Calibri" panose="020F0502020204030204" pitchFamily="34" charset="0"/>
                <a:cs typeface="Times New Roman" panose="02020603050405020304" pitchFamily="18" charset="0"/>
              </a:rPr>
              <a:t> </a:t>
            </a: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viên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marR="0" indent="-571500" algn="just">
              <a:spcBef>
                <a:spcPts val="0"/>
              </a:spcBef>
              <a:spcAft>
                <a:spcPts val="0"/>
              </a:spcAft>
              <a:buFont typeface="Arial" panose="020B0604020202020204" pitchFamily="34" charset="0"/>
              <a:buChar char="•"/>
            </a:pP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Bảo</a:t>
            </a:r>
            <a:r>
              <a:rPr lang="en-US" sz="3600" i="1" dirty="0">
                <a:effectLst/>
                <a:latin typeface="Calibri" panose="020F0502020204030204" pitchFamily="34" charset="0"/>
                <a:ea typeface="Calibri" panose="020F0502020204030204" pitchFamily="34" charset="0"/>
                <a:cs typeface="Times New Roman" panose="02020603050405020304" pitchFamily="18" charset="0"/>
              </a:rPr>
              <a:t> </a:t>
            </a: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tàng</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571500" marR="0" indent="-571500" algn="just">
              <a:spcBef>
                <a:spcPts val="0"/>
              </a:spcBef>
              <a:spcAft>
                <a:spcPts val="0"/>
              </a:spcAft>
              <a:buFont typeface="Arial" panose="020B0604020202020204" pitchFamily="34" charset="0"/>
              <a:buChar char="•"/>
            </a:pP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Khu</a:t>
            </a:r>
            <a:r>
              <a:rPr lang="en-US" sz="3600" i="1" dirty="0">
                <a:effectLst/>
                <a:latin typeface="Calibri" panose="020F0502020204030204" pitchFamily="34" charset="0"/>
                <a:ea typeface="Calibri" panose="020F0502020204030204" pitchFamily="34" charset="0"/>
                <a:cs typeface="Times New Roman" panose="02020603050405020304" pitchFamily="18" charset="0"/>
              </a:rPr>
              <a:t> du </a:t>
            </a:r>
            <a:r>
              <a:rPr lang="en-US" sz="3600" i="1" dirty="0" err="1">
                <a:effectLst/>
                <a:latin typeface="Calibri" panose="020F0502020204030204" pitchFamily="34" charset="0"/>
                <a:ea typeface="Calibri" panose="020F0502020204030204" pitchFamily="34" charset="0"/>
                <a:cs typeface="Times New Roman" panose="02020603050405020304" pitchFamily="18" charset="0"/>
              </a:rPr>
              <a:t>lịch</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58222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pic>
        <p:nvPicPr>
          <p:cNvPr id="3" name="图片 18">
            <a:extLst>
              <a:ext uri="{FF2B5EF4-FFF2-40B4-BE49-F238E27FC236}">
                <a16:creationId xmlns:a16="http://schemas.microsoft.com/office/drawing/2014/main" id="{49C6B2E9-259D-6752-974B-3BC0E2DB6F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698" y="-183677"/>
            <a:ext cx="4402996" cy="2332437"/>
          </a:xfrm>
          <a:prstGeom prst="rect">
            <a:avLst/>
          </a:prstGeom>
        </p:spPr>
      </p:pic>
      <p:sp>
        <p:nvSpPr>
          <p:cNvPr id="20" name="TextBox 19">
            <a:extLst>
              <a:ext uri="{FF2B5EF4-FFF2-40B4-BE49-F238E27FC236}">
                <a16:creationId xmlns:a16="http://schemas.microsoft.com/office/drawing/2014/main" id="{ECF6381D-18CC-4113-2232-D72D6B8A4EE5}"/>
              </a:ext>
            </a:extLst>
          </p:cNvPr>
          <p:cNvSpPr txBox="1"/>
          <p:nvPr/>
        </p:nvSpPr>
        <p:spPr>
          <a:xfrm rot="21242213">
            <a:off x="4748141" y="734483"/>
            <a:ext cx="3074036" cy="830997"/>
          </a:xfrm>
          <a:prstGeom prst="rect">
            <a:avLst/>
          </a:prstGeom>
          <a:noFill/>
        </p:spPr>
        <p:txBody>
          <a:bodyPr wrap="square" rtlCol="0">
            <a:spAutoFit/>
          </a:bodyPr>
          <a:lstStyle/>
          <a:p>
            <a:pPr algn="ctr"/>
            <a:r>
              <a:rPr lang="en-US" sz="4800" b="1" dirty="0">
                <a:solidFill>
                  <a:srgbClr val="FF0000"/>
                </a:solidFill>
                <a:latin typeface="Calibri" panose="020F0502020204030204" pitchFamily="34" charset="0"/>
                <a:cs typeface="Calibri" panose="020F0502020204030204" pitchFamily="34" charset="0"/>
              </a:rPr>
              <a:t>KẾT LUẬN</a:t>
            </a:r>
          </a:p>
        </p:txBody>
      </p:sp>
      <p:sp>
        <p:nvSpPr>
          <p:cNvPr id="21" name="Rectangle: Rounded Corners 20">
            <a:extLst>
              <a:ext uri="{FF2B5EF4-FFF2-40B4-BE49-F238E27FC236}">
                <a16:creationId xmlns:a16="http://schemas.microsoft.com/office/drawing/2014/main" id="{74DEBABC-684C-DCD0-DB0E-78ED5EAB516F}"/>
              </a:ext>
            </a:extLst>
          </p:cNvPr>
          <p:cNvSpPr/>
          <p:nvPr/>
        </p:nvSpPr>
        <p:spPr>
          <a:xfrm>
            <a:off x="409221" y="2237361"/>
            <a:ext cx="8262168" cy="4358648"/>
          </a:xfrm>
          <a:prstGeom prst="roundRect">
            <a:avLst/>
          </a:prstGeom>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algn="just"/>
            <a:r>
              <a:rPr lang="vi-VN" sz="3600" b="1" i="1" dirty="0">
                <a:latin typeface="Calibri" panose="020F0502020204030204" pitchFamily="34" charset="0"/>
                <a:cs typeface="Calibri" panose="020F0502020204030204" pitchFamily="34" charset="0"/>
              </a:rPr>
              <a:t>Việc thưc hiện một hoạt động có thể không diễn ra theo đúng kế hoạch, chúng ta</a:t>
            </a:r>
            <a:r>
              <a:rPr lang="en-US" sz="3600" b="1" i="1" dirty="0">
                <a:latin typeface="Calibri" panose="020F0502020204030204" pitchFamily="34" charset="0"/>
                <a:cs typeface="Calibri" panose="020F0502020204030204" pitchFamily="34" charset="0"/>
              </a:rPr>
              <a:t> </a:t>
            </a:r>
            <a:r>
              <a:rPr lang="vi-VN" sz="3600" b="1" i="1" dirty="0">
                <a:latin typeface="Calibri" panose="020F0502020204030204" pitchFamily="34" charset="0"/>
                <a:cs typeface="Calibri" panose="020F0502020204030204" pitchFamily="34" charset="0"/>
              </a:rPr>
              <a:t>phải thay đổi, điều chính kế hoạch tuỳ vào tình hình thực tế. Tuy nhiên, điều quan trọng</a:t>
            </a:r>
            <a:r>
              <a:rPr lang="en-US" sz="3600" b="1" i="1" dirty="0">
                <a:latin typeface="Calibri" panose="020F0502020204030204" pitchFamily="34" charset="0"/>
                <a:cs typeface="Calibri" panose="020F0502020204030204" pitchFamily="34" charset="0"/>
              </a:rPr>
              <a:t> </a:t>
            </a:r>
            <a:r>
              <a:rPr lang="vi-VN" sz="3600" b="1" i="1" dirty="0">
                <a:latin typeface="Calibri" panose="020F0502020204030204" pitchFamily="34" charset="0"/>
                <a:cs typeface="Calibri" panose="020F0502020204030204" pitchFamily="34" charset="0"/>
              </a:rPr>
              <a:t>nhất mà ta nhận được sau quá trình thực hiện hoạt động là niềm vui và sự gắn kết gia đình</a:t>
            </a:r>
          </a:p>
        </p:txBody>
      </p:sp>
      <p:pic>
        <p:nvPicPr>
          <p:cNvPr id="22" name="Picture 21">
            <a:extLst>
              <a:ext uri="{FF2B5EF4-FFF2-40B4-BE49-F238E27FC236}">
                <a16:creationId xmlns:a16="http://schemas.microsoft.com/office/drawing/2014/main" id="{B3DA5C09-AC26-5238-0CDA-74F4754FF20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8457882" y="3879578"/>
            <a:ext cx="2088232" cy="3322187"/>
          </a:xfrm>
          <a:prstGeom prst="rect">
            <a:avLst/>
          </a:prstGeom>
        </p:spPr>
      </p:pic>
      <p:pic>
        <p:nvPicPr>
          <p:cNvPr id="23" name="Picture 22">
            <a:extLst>
              <a:ext uri="{FF2B5EF4-FFF2-40B4-BE49-F238E27FC236}">
                <a16:creationId xmlns:a16="http://schemas.microsoft.com/office/drawing/2014/main" id="{36D924E6-21BA-AA4E-E897-D433476AADC5}"/>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10333008" y="3961771"/>
            <a:ext cx="2088231" cy="2991842"/>
          </a:xfrm>
          <a:prstGeom prst="rect">
            <a:avLst/>
          </a:prstGeom>
        </p:spPr>
      </p:pic>
    </p:spTree>
    <p:extLst>
      <p:ext uri="{BB962C8B-B14F-4D97-AF65-F5344CB8AC3E}">
        <p14:creationId xmlns:p14="http://schemas.microsoft.com/office/powerpoint/2010/main" val="15970558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outVertical)">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16" name="思想气泡: 云 2">
            <a:extLst>
              <a:ext uri="{FF2B5EF4-FFF2-40B4-BE49-F238E27FC236}">
                <a16:creationId xmlns:a16="http://schemas.microsoft.com/office/drawing/2014/main" id="{8FD8E64A-479A-5A59-C6FF-C2D472DAB024}"/>
              </a:ext>
            </a:extLst>
          </p:cNvPr>
          <p:cNvSpPr/>
          <p:nvPr/>
        </p:nvSpPr>
        <p:spPr>
          <a:xfrm>
            <a:off x="2248583" y="504738"/>
            <a:ext cx="7694831" cy="4464303"/>
          </a:xfrm>
          <a:prstGeom prst="cloudCallout">
            <a:avLst>
              <a:gd name="adj1" fmla="val 33446"/>
              <a:gd name="adj2" fmla="val 50280"/>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17" name="Picture 16">
            <a:extLst>
              <a:ext uri="{FF2B5EF4-FFF2-40B4-BE49-F238E27FC236}">
                <a16:creationId xmlns:a16="http://schemas.microsoft.com/office/drawing/2014/main" id="{83E28728-0EAB-A45C-41B6-3A0EC426B7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8099" y="3718441"/>
            <a:ext cx="3917445" cy="3182924"/>
          </a:xfrm>
          <a:prstGeom prst="rect">
            <a:avLst/>
          </a:prstGeom>
        </p:spPr>
      </p:pic>
      <p:pic>
        <p:nvPicPr>
          <p:cNvPr id="2" name="Picture 1">
            <a:extLst>
              <a:ext uri="{FF2B5EF4-FFF2-40B4-BE49-F238E27FC236}">
                <a16:creationId xmlns:a16="http://schemas.microsoft.com/office/drawing/2014/main" id="{CFAD717F-9E5E-E356-92E7-F37032CF14BE}"/>
              </a:ext>
            </a:extLst>
          </p:cNvPr>
          <p:cNvPicPr>
            <a:picLocks noChangeAspect="1"/>
          </p:cNvPicPr>
          <p:nvPr/>
        </p:nvPicPr>
        <p:blipFill>
          <a:blip r:embed="rId4"/>
          <a:stretch>
            <a:fillRect/>
          </a:stretch>
        </p:blipFill>
        <p:spPr>
          <a:xfrm>
            <a:off x="3703792" y="1324898"/>
            <a:ext cx="4907705" cy="3694496"/>
          </a:xfrm>
          <a:prstGeom prst="rect">
            <a:avLst/>
          </a:prstGeom>
        </p:spPr>
      </p:pic>
    </p:spTree>
    <p:extLst>
      <p:ext uri="{BB962C8B-B14F-4D97-AF65-F5344CB8AC3E}">
        <p14:creationId xmlns:p14="http://schemas.microsoft.com/office/powerpoint/2010/main" val="17385622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513708" y="914400"/>
            <a:ext cx="11373492" cy="5322014"/>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任意多边形: 形状 3">
            <a:extLst>
              <a:ext uri="{FF2B5EF4-FFF2-40B4-BE49-F238E27FC236}">
                <a16:creationId xmlns:a16="http://schemas.microsoft.com/office/drawing/2014/main" id="{914DD74C-944A-E687-68AB-138CE03C01CB}"/>
              </a:ext>
            </a:extLst>
          </p:cNvPr>
          <p:cNvSpPr/>
          <p:nvPr/>
        </p:nvSpPr>
        <p:spPr>
          <a:xfrm>
            <a:off x="4911047" y="2250040"/>
            <a:ext cx="6986427" cy="2438959"/>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accent5">
              <a:lumMod val="5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9Slide03 Sofia Pro Soft" panose="020B0000000000000000" pitchFamily="34" charset="0"/>
              <a:ea typeface="字魂59号-创粗黑" panose="00000500000000000000" pitchFamily="2" charset="-122"/>
              <a:cs typeface="+mn-ea"/>
              <a:sym typeface="+mn-lt"/>
            </a:endParaRPr>
          </a:p>
        </p:txBody>
      </p:sp>
      <p:sp>
        <p:nvSpPr>
          <p:cNvPr id="9" name="TextBox 8">
            <a:extLst>
              <a:ext uri="{FF2B5EF4-FFF2-40B4-BE49-F238E27FC236}">
                <a16:creationId xmlns:a16="http://schemas.microsoft.com/office/drawing/2014/main" id="{25096935-4DF8-8737-23B2-F1573EF3E820}"/>
              </a:ext>
            </a:extLst>
          </p:cNvPr>
          <p:cNvSpPr txBox="1"/>
          <p:nvPr/>
        </p:nvSpPr>
        <p:spPr>
          <a:xfrm>
            <a:off x="4993242" y="2570536"/>
            <a:ext cx="6709024" cy="1754326"/>
          </a:xfrm>
          <a:prstGeom prst="rect">
            <a:avLst/>
          </a:prstGeom>
          <a:noFill/>
        </p:spPr>
        <p:txBody>
          <a:bodyPr wrap="square" rtlCol="0">
            <a:spAutoFit/>
          </a:bodyPr>
          <a:lstStyle/>
          <a:p>
            <a:pPr lvl="0" algn="ctr">
              <a:defRPr/>
            </a:pPr>
            <a:r>
              <a:rPr lang="vi-VN" sz="3600" b="1" dirty="0">
                <a:solidFill>
                  <a:prstClr val="white"/>
                </a:solidFill>
                <a:latin typeface="Calibri" panose="020F0502020204030204" pitchFamily="34" charset="0"/>
                <a:ea typeface="Tahoma" panose="020B0604030504040204" pitchFamily="34" charset="0"/>
                <a:cs typeface="Calibri" panose="020F0502020204030204" pitchFamily="34" charset="0"/>
              </a:rPr>
              <a:t>Hoạt động 2. Sắm vai xử lí tình huống để đưa ra ý tưởng tổ chức hoạt động chung cho gia đình</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2" name="Picture 1" descr="Cute cartoon thai student namaste greeting in the school uniform. Free Vector">
            <a:extLst>
              <a:ext uri="{FF2B5EF4-FFF2-40B4-BE49-F238E27FC236}">
                <a16:creationId xmlns:a16="http://schemas.microsoft.com/office/drawing/2014/main" id="{972F7E9F-08F8-7391-340F-920DBFDB549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205484" y="2328785"/>
            <a:ext cx="2599362" cy="39799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Cute cartoon thai student namaste greeting in the school uniform. Free Vector">
            <a:extLst>
              <a:ext uri="{FF2B5EF4-FFF2-40B4-BE49-F238E27FC236}">
                <a16:creationId xmlns:a16="http://schemas.microsoft.com/office/drawing/2014/main" id="{71A8D8A3-BC59-8CB0-953C-968A1710BD15}"/>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2561531" y="2415110"/>
            <a:ext cx="2516894" cy="394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6900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文本框 4">
            <a:extLst>
              <a:ext uri="{FF2B5EF4-FFF2-40B4-BE49-F238E27FC236}">
                <a16:creationId xmlns:a16="http://schemas.microsoft.com/office/drawing/2014/main" id="{D0AE456B-CB5F-2EB6-A5CC-D5185694F0CB}"/>
              </a:ext>
            </a:extLst>
          </p:cNvPr>
          <p:cNvSpPr txBox="1"/>
          <p:nvPr/>
        </p:nvSpPr>
        <p:spPr>
          <a:xfrm>
            <a:off x="761037" y="367619"/>
            <a:ext cx="10477499" cy="1077218"/>
          </a:xfrm>
          <a:custGeom>
            <a:avLst/>
            <a:gdLst>
              <a:gd name="connsiteX0" fmla="*/ 0 w 10477499"/>
              <a:gd name="connsiteY0" fmla="*/ 0 h 1077218"/>
              <a:gd name="connsiteX1" fmla="*/ 908050 w 10477499"/>
              <a:gd name="connsiteY1" fmla="*/ 0 h 1077218"/>
              <a:gd name="connsiteX2" fmla="*/ 1606550 w 10477499"/>
              <a:gd name="connsiteY2" fmla="*/ 0 h 1077218"/>
              <a:gd name="connsiteX3" fmla="*/ 2305050 w 10477499"/>
              <a:gd name="connsiteY3" fmla="*/ 0 h 1077218"/>
              <a:gd name="connsiteX4" fmla="*/ 3213100 w 10477499"/>
              <a:gd name="connsiteY4" fmla="*/ 0 h 1077218"/>
              <a:gd name="connsiteX5" fmla="*/ 3597275 w 10477499"/>
              <a:gd name="connsiteY5" fmla="*/ 0 h 1077218"/>
              <a:gd name="connsiteX6" fmla="*/ 4191000 w 10477499"/>
              <a:gd name="connsiteY6" fmla="*/ 0 h 1077218"/>
              <a:gd name="connsiteX7" fmla="*/ 4994275 w 10477499"/>
              <a:gd name="connsiteY7" fmla="*/ 0 h 1077218"/>
              <a:gd name="connsiteX8" fmla="*/ 5378449 w 10477499"/>
              <a:gd name="connsiteY8" fmla="*/ 0 h 1077218"/>
              <a:gd name="connsiteX9" fmla="*/ 5972174 w 10477499"/>
              <a:gd name="connsiteY9" fmla="*/ 0 h 1077218"/>
              <a:gd name="connsiteX10" fmla="*/ 6670674 w 10477499"/>
              <a:gd name="connsiteY10" fmla="*/ 0 h 1077218"/>
              <a:gd name="connsiteX11" fmla="*/ 7578724 w 10477499"/>
              <a:gd name="connsiteY11" fmla="*/ 0 h 1077218"/>
              <a:gd name="connsiteX12" fmla="*/ 8172449 w 10477499"/>
              <a:gd name="connsiteY12" fmla="*/ 0 h 1077218"/>
              <a:gd name="connsiteX13" fmla="*/ 9080499 w 10477499"/>
              <a:gd name="connsiteY13" fmla="*/ 0 h 1077218"/>
              <a:gd name="connsiteX14" fmla="*/ 9778999 w 10477499"/>
              <a:gd name="connsiteY14" fmla="*/ 0 h 1077218"/>
              <a:gd name="connsiteX15" fmla="*/ 10477499 w 10477499"/>
              <a:gd name="connsiteY15" fmla="*/ 0 h 1077218"/>
              <a:gd name="connsiteX16" fmla="*/ 10477499 w 10477499"/>
              <a:gd name="connsiteY16" fmla="*/ 538609 h 1077218"/>
              <a:gd name="connsiteX17" fmla="*/ 10477499 w 10477499"/>
              <a:gd name="connsiteY17" fmla="*/ 1077218 h 1077218"/>
              <a:gd name="connsiteX18" fmla="*/ 9883774 w 10477499"/>
              <a:gd name="connsiteY18" fmla="*/ 1077218 h 1077218"/>
              <a:gd name="connsiteX19" fmla="*/ 9499599 w 10477499"/>
              <a:gd name="connsiteY19" fmla="*/ 1077218 h 1077218"/>
              <a:gd name="connsiteX20" fmla="*/ 8696324 w 10477499"/>
              <a:gd name="connsiteY20" fmla="*/ 1077218 h 1077218"/>
              <a:gd name="connsiteX21" fmla="*/ 7788274 w 10477499"/>
              <a:gd name="connsiteY21" fmla="*/ 1077218 h 1077218"/>
              <a:gd name="connsiteX22" fmla="*/ 6880224 w 10477499"/>
              <a:gd name="connsiteY22" fmla="*/ 1077218 h 1077218"/>
              <a:gd name="connsiteX23" fmla="*/ 6286499 w 10477499"/>
              <a:gd name="connsiteY23" fmla="*/ 1077218 h 1077218"/>
              <a:gd name="connsiteX24" fmla="*/ 5692774 w 10477499"/>
              <a:gd name="connsiteY24" fmla="*/ 1077218 h 1077218"/>
              <a:gd name="connsiteX25" fmla="*/ 5308599 w 10477499"/>
              <a:gd name="connsiteY25" fmla="*/ 1077218 h 1077218"/>
              <a:gd name="connsiteX26" fmla="*/ 4819650 w 10477499"/>
              <a:gd name="connsiteY26" fmla="*/ 1077218 h 1077218"/>
              <a:gd name="connsiteX27" fmla="*/ 4121150 w 10477499"/>
              <a:gd name="connsiteY27" fmla="*/ 1077218 h 1077218"/>
              <a:gd name="connsiteX28" fmla="*/ 3317875 w 10477499"/>
              <a:gd name="connsiteY28" fmla="*/ 1077218 h 1077218"/>
              <a:gd name="connsiteX29" fmla="*/ 2933700 w 10477499"/>
              <a:gd name="connsiteY29" fmla="*/ 1077218 h 1077218"/>
              <a:gd name="connsiteX30" fmla="*/ 2444750 w 10477499"/>
              <a:gd name="connsiteY30" fmla="*/ 1077218 h 1077218"/>
              <a:gd name="connsiteX31" fmla="*/ 2060575 w 10477499"/>
              <a:gd name="connsiteY31" fmla="*/ 1077218 h 1077218"/>
              <a:gd name="connsiteX32" fmla="*/ 1571625 w 10477499"/>
              <a:gd name="connsiteY32" fmla="*/ 1077218 h 1077218"/>
              <a:gd name="connsiteX33" fmla="*/ 1187450 w 10477499"/>
              <a:gd name="connsiteY33" fmla="*/ 1077218 h 1077218"/>
              <a:gd name="connsiteX34" fmla="*/ 803275 w 10477499"/>
              <a:gd name="connsiteY34" fmla="*/ 1077218 h 1077218"/>
              <a:gd name="connsiteX35" fmla="*/ 0 w 10477499"/>
              <a:gd name="connsiteY35" fmla="*/ 1077218 h 1077218"/>
              <a:gd name="connsiteX36" fmla="*/ 0 w 10477499"/>
              <a:gd name="connsiteY36" fmla="*/ 517065 h 1077218"/>
              <a:gd name="connsiteX37" fmla="*/ 0 w 10477499"/>
              <a:gd name="connsiteY37"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477499" h="1077218" fill="none" extrusionOk="0">
                <a:moveTo>
                  <a:pt x="0" y="0"/>
                </a:moveTo>
                <a:cubicBezTo>
                  <a:pt x="280530" y="-5490"/>
                  <a:pt x="521858" y="23246"/>
                  <a:pt x="908050" y="0"/>
                </a:cubicBezTo>
                <a:cubicBezTo>
                  <a:pt x="1294242" y="-23246"/>
                  <a:pt x="1356972" y="-2424"/>
                  <a:pt x="1606550" y="0"/>
                </a:cubicBezTo>
                <a:cubicBezTo>
                  <a:pt x="1856128" y="2424"/>
                  <a:pt x="1979910" y="-2487"/>
                  <a:pt x="2305050" y="0"/>
                </a:cubicBezTo>
                <a:cubicBezTo>
                  <a:pt x="2630190" y="2487"/>
                  <a:pt x="2783689" y="-23772"/>
                  <a:pt x="3213100" y="0"/>
                </a:cubicBezTo>
                <a:cubicBezTo>
                  <a:pt x="3642511" y="23772"/>
                  <a:pt x="3455088" y="-11591"/>
                  <a:pt x="3597275" y="0"/>
                </a:cubicBezTo>
                <a:cubicBezTo>
                  <a:pt x="3739463" y="11591"/>
                  <a:pt x="3899391" y="-21894"/>
                  <a:pt x="4191000" y="0"/>
                </a:cubicBezTo>
                <a:cubicBezTo>
                  <a:pt x="4482609" y="21894"/>
                  <a:pt x="4756650" y="37113"/>
                  <a:pt x="4994275" y="0"/>
                </a:cubicBezTo>
                <a:cubicBezTo>
                  <a:pt x="5231901" y="-37113"/>
                  <a:pt x="5235160" y="-363"/>
                  <a:pt x="5378449" y="0"/>
                </a:cubicBezTo>
                <a:cubicBezTo>
                  <a:pt x="5521738" y="363"/>
                  <a:pt x="5760157" y="5822"/>
                  <a:pt x="5972174" y="0"/>
                </a:cubicBezTo>
                <a:cubicBezTo>
                  <a:pt x="6184192" y="-5822"/>
                  <a:pt x="6417817" y="-25400"/>
                  <a:pt x="6670674" y="0"/>
                </a:cubicBezTo>
                <a:cubicBezTo>
                  <a:pt x="6923531" y="25400"/>
                  <a:pt x="7251000" y="-11575"/>
                  <a:pt x="7578724" y="0"/>
                </a:cubicBezTo>
                <a:cubicBezTo>
                  <a:pt x="7906448" y="11575"/>
                  <a:pt x="7913453" y="-5937"/>
                  <a:pt x="8172449" y="0"/>
                </a:cubicBezTo>
                <a:cubicBezTo>
                  <a:pt x="8431446" y="5937"/>
                  <a:pt x="8778656" y="37292"/>
                  <a:pt x="9080499" y="0"/>
                </a:cubicBezTo>
                <a:cubicBezTo>
                  <a:pt x="9382342" y="-37292"/>
                  <a:pt x="9569882" y="26885"/>
                  <a:pt x="9778999" y="0"/>
                </a:cubicBezTo>
                <a:cubicBezTo>
                  <a:pt x="9988116" y="-26885"/>
                  <a:pt x="10149480" y="17428"/>
                  <a:pt x="10477499" y="0"/>
                </a:cubicBezTo>
                <a:cubicBezTo>
                  <a:pt x="10464885" y="213762"/>
                  <a:pt x="10486766" y="423258"/>
                  <a:pt x="10477499" y="538609"/>
                </a:cubicBezTo>
                <a:cubicBezTo>
                  <a:pt x="10468232" y="653960"/>
                  <a:pt x="10480629" y="958855"/>
                  <a:pt x="10477499" y="1077218"/>
                </a:cubicBezTo>
                <a:cubicBezTo>
                  <a:pt x="10329517" y="1072890"/>
                  <a:pt x="10114329" y="1075975"/>
                  <a:pt x="9883774" y="1077218"/>
                </a:cubicBezTo>
                <a:cubicBezTo>
                  <a:pt x="9653220" y="1078461"/>
                  <a:pt x="9635852" y="1076665"/>
                  <a:pt x="9499599" y="1077218"/>
                </a:cubicBezTo>
                <a:cubicBezTo>
                  <a:pt x="9363346" y="1077771"/>
                  <a:pt x="9036778" y="1062144"/>
                  <a:pt x="8696324" y="1077218"/>
                </a:cubicBezTo>
                <a:cubicBezTo>
                  <a:pt x="8355871" y="1092292"/>
                  <a:pt x="7973322" y="1049676"/>
                  <a:pt x="7788274" y="1077218"/>
                </a:cubicBezTo>
                <a:cubicBezTo>
                  <a:pt x="7603226" y="1104761"/>
                  <a:pt x="7072440" y="1076034"/>
                  <a:pt x="6880224" y="1077218"/>
                </a:cubicBezTo>
                <a:cubicBezTo>
                  <a:pt x="6688008" y="1078403"/>
                  <a:pt x="6554263" y="1088557"/>
                  <a:pt x="6286499" y="1077218"/>
                </a:cubicBezTo>
                <a:cubicBezTo>
                  <a:pt x="6018735" y="1065879"/>
                  <a:pt x="5961876" y="1099469"/>
                  <a:pt x="5692774" y="1077218"/>
                </a:cubicBezTo>
                <a:cubicBezTo>
                  <a:pt x="5423672" y="1054967"/>
                  <a:pt x="5397919" y="1080641"/>
                  <a:pt x="5308599" y="1077218"/>
                </a:cubicBezTo>
                <a:cubicBezTo>
                  <a:pt x="5219279" y="1073795"/>
                  <a:pt x="5062980" y="1060289"/>
                  <a:pt x="4819650" y="1077218"/>
                </a:cubicBezTo>
                <a:cubicBezTo>
                  <a:pt x="4576320" y="1094147"/>
                  <a:pt x="4400087" y="1055121"/>
                  <a:pt x="4121150" y="1077218"/>
                </a:cubicBezTo>
                <a:cubicBezTo>
                  <a:pt x="3842213" y="1099315"/>
                  <a:pt x="3713305" y="1063220"/>
                  <a:pt x="3317875" y="1077218"/>
                </a:cubicBezTo>
                <a:cubicBezTo>
                  <a:pt x="2922446" y="1091216"/>
                  <a:pt x="3015476" y="1073679"/>
                  <a:pt x="2933700" y="1077218"/>
                </a:cubicBezTo>
                <a:cubicBezTo>
                  <a:pt x="2851925" y="1080757"/>
                  <a:pt x="2617461" y="1062538"/>
                  <a:pt x="2444750" y="1077218"/>
                </a:cubicBezTo>
                <a:cubicBezTo>
                  <a:pt x="2272039" y="1091899"/>
                  <a:pt x="2141360" y="1096139"/>
                  <a:pt x="2060575" y="1077218"/>
                </a:cubicBezTo>
                <a:cubicBezTo>
                  <a:pt x="1979790" y="1058297"/>
                  <a:pt x="1690119" y="1066491"/>
                  <a:pt x="1571625" y="1077218"/>
                </a:cubicBezTo>
                <a:cubicBezTo>
                  <a:pt x="1453131" y="1087946"/>
                  <a:pt x="1370152" y="1072229"/>
                  <a:pt x="1187450" y="1077218"/>
                </a:cubicBezTo>
                <a:cubicBezTo>
                  <a:pt x="1004748" y="1082207"/>
                  <a:pt x="901657" y="1084266"/>
                  <a:pt x="803275" y="1077218"/>
                </a:cubicBezTo>
                <a:cubicBezTo>
                  <a:pt x="704894" y="1070170"/>
                  <a:pt x="356528" y="1049286"/>
                  <a:pt x="0" y="1077218"/>
                </a:cubicBezTo>
                <a:cubicBezTo>
                  <a:pt x="-21450" y="899680"/>
                  <a:pt x="26858" y="638722"/>
                  <a:pt x="0" y="517065"/>
                </a:cubicBezTo>
                <a:cubicBezTo>
                  <a:pt x="-26858" y="395408"/>
                  <a:pt x="-18" y="159692"/>
                  <a:pt x="0" y="0"/>
                </a:cubicBezTo>
                <a:close/>
              </a:path>
              <a:path w="10477499" h="1077218" stroke="0" extrusionOk="0">
                <a:moveTo>
                  <a:pt x="0" y="0"/>
                </a:moveTo>
                <a:cubicBezTo>
                  <a:pt x="382884" y="-38091"/>
                  <a:pt x="521407" y="-41670"/>
                  <a:pt x="908050" y="0"/>
                </a:cubicBezTo>
                <a:cubicBezTo>
                  <a:pt x="1294693" y="41670"/>
                  <a:pt x="1616593" y="-7233"/>
                  <a:pt x="1816100" y="0"/>
                </a:cubicBezTo>
                <a:cubicBezTo>
                  <a:pt x="2015607" y="7233"/>
                  <a:pt x="2482538" y="-37459"/>
                  <a:pt x="2724150" y="0"/>
                </a:cubicBezTo>
                <a:cubicBezTo>
                  <a:pt x="2965762" y="37459"/>
                  <a:pt x="3271869" y="4283"/>
                  <a:pt x="3527425" y="0"/>
                </a:cubicBezTo>
                <a:cubicBezTo>
                  <a:pt x="3782981" y="-4283"/>
                  <a:pt x="3912094" y="2701"/>
                  <a:pt x="4016375" y="0"/>
                </a:cubicBezTo>
                <a:cubicBezTo>
                  <a:pt x="4120656" y="-2701"/>
                  <a:pt x="4437990" y="-4257"/>
                  <a:pt x="4610100" y="0"/>
                </a:cubicBezTo>
                <a:cubicBezTo>
                  <a:pt x="4782211" y="4257"/>
                  <a:pt x="5010782" y="-16406"/>
                  <a:pt x="5203825" y="0"/>
                </a:cubicBezTo>
                <a:cubicBezTo>
                  <a:pt x="5396869" y="16406"/>
                  <a:pt x="5624912" y="14343"/>
                  <a:pt x="6007099" y="0"/>
                </a:cubicBezTo>
                <a:cubicBezTo>
                  <a:pt x="6389286" y="-14343"/>
                  <a:pt x="6668645" y="-11249"/>
                  <a:pt x="6915149" y="0"/>
                </a:cubicBezTo>
                <a:cubicBezTo>
                  <a:pt x="7161653" y="11249"/>
                  <a:pt x="7169865" y="2129"/>
                  <a:pt x="7404099" y="0"/>
                </a:cubicBezTo>
                <a:cubicBezTo>
                  <a:pt x="7638333" y="-2129"/>
                  <a:pt x="7818013" y="146"/>
                  <a:pt x="8102599" y="0"/>
                </a:cubicBezTo>
                <a:cubicBezTo>
                  <a:pt x="8387185" y="-146"/>
                  <a:pt x="8743966" y="-7524"/>
                  <a:pt x="9010649" y="0"/>
                </a:cubicBezTo>
                <a:cubicBezTo>
                  <a:pt x="9277332" y="7524"/>
                  <a:pt x="9223703" y="-14008"/>
                  <a:pt x="9394824" y="0"/>
                </a:cubicBezTo>
                <a:cubicBezTo>
                  <a:pt x="9565945" y="14008"/>
                  <a:pt x="10194545" y="-48108"/>
                  <a:pt x="10477499" y="0"/>
                </a:cubicBezTo>
                <a:cubicBezTo>
                  <a:pt x="10498452" y="177596"/>
                  <a:pt x="10500681" y="381637"/>
                  <a:pt x="10477499" y="517065"/>
                </a:cubicBezTo>
                <a:cubicBezTo>
                  <a:pt x="10454317" y="652493"/>
                  <a:pt x="10503927" y="878922"/>
                  <a:pt x="10477499" y="1077218"/>
                </a:cubicBezTo>
                <a:cubicBezTo>
                  <a:pt x="10201469" y="1100512"/>
                  <a:pt x="9762860" y="1080380"/>
                  <a:pt x="9569449" y="1077218"/>
                </a:cubicBezTo>
                <a:cubicBezTo>
                  <a:pt x="9376038" y="1074057"/>
                  <a:pt x="9328941" y="1083631"/>
                  <a:pt x="9185274" y="1077218"/>
                </a:cubicBezTo>
                <a:cubicBezTo>
                  <a:pt x="9041607" y="1070805"/>
                  <a:pt x="8580945" y="1064188"/>
                  <a:pt x="8277224" y="1077218"/>
                </a:cubicBezTo>
                <a:cubicBezTo>
                  <a:pt x="7973503" y="1090249"/>
                  <a:pt x="8079780" y="1083909"/>
                  <a:pt x="7893049" y="1077218"/>
                </a:cubicBezTo>
                <a:cubicBezTo>
                  <a:pt x="7706318" y="1070527"/>
                  <a:pt x="7346813" y="1103316"/>
                  <a:pt x="7089774" y="1077218"/>
                </a:cubicBezTo>
                <a:cubicBezTo>
                  <a:pt x="6832736" y="1051120"/>
                  <a:pt x="6603587" y="1052761"/>
                  <a:pt x="6391274" y="1077218"/>
                </a:cubicBezTo>
                <a:cubicBezTo>
                  <a:pt x="6178961" y="1101675"/>
                  <a:pt x="6031440" y="1095973"/>
                  <a:pt x="5797549" y="1077218"/>
                </a:cubicBezTo>
                <a:cubicBezTo>
                  <a:pt x="5563658" y="1058463"/>
                  <a:pt x="5459975" y="1091681"/>
                  <a:pt x="5308599" y="1077218"/>
                </a:cubicBezTo>
                <a:cubicBezTo>
                  <a:pt x="5157223" y="1062756"/>
                  <a:pt x="4673051" y="1079227"/>
                  <a:pt x="4400550" y="1077218"/>
                </a:cubicBezTo>
                <a:cubicBezTo>
                  <a:pt x="4128049" y="1075209"/>
                  <a:pt x="3935727" y="1093947"/>
                  <a:pt x="3597275" y="1077218"/>
                </a:cubicBezTo>
                <a:cubicBezTo>
                  <a:pt x="3258823" y="1060489"/>
                  <a:pt x="2924704" y="1055839"/>
                  <a:pt x="2689225" y="1077218"/>
                </a:cubicBezTo>
                <a:cubicBezTo>
                  <a:pt x="2453746" y="1098598"/>
                  <a:pt x="2481360" y="1095887"/>
                  <a:pt x="2305050" y="1077218"/>
                </a:cubicBezTo>
                <a:cubicBezTo>
                  <a:pt x="2128741" y="1058549"/>
                  <a:pt x="1909621" y="1094373"/>
                  <a:pt x="1711325" y="1077218"/>
                </a:cubicBezTo>
                <a:cubicBezTo>
                  <a:pt x="1513030" y="1060063"/>
                  <a:pt x="1171288" y="1114087"/>
                  <a:pt x="803275" y="1077218"/>
                </a:cubicBezTo>
                <a:cubicBezTo>
                  <a:pt x="435262" y="1040350"/>
                  <a:pt x="229965" y="1114059"/>
                  <a:pt x="0" y="1077218"/>
                </a:cubicBezTo>
                <a:cubicBezTo>
                  <a:pt x="15102" y="944221"/>
                  <a:pt x="22544" y="809955"/>
                  <a:pt x="0" y="570926"/>
                </a:cubicBezTo>
                <a:cubicBezTo>
                  <a:pt x="-22544" y="331897"/>
                  <a:pt x="-26104" y="126593"/>
                  <a:pt x="0" y="0"/>
                </a:cubicBezTo>
                <a:close/>
              </a:path>
            </a:pathLst>
          </a:custGeom>
          <a:solidFill>
            <a:schemeClr val="accent6">
              <a:lumMod val="20000"/>
              <a:lumOff val="80000"/>
            </a:schemeClr>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Thảo</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luận</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để</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đưa</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ra</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những</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ý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tưởng</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tổ</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chức</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hoạt</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động</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chung</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cho</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gia</a:t>
            </a:r>
            <a:r>
              <a:rPr kumimoji="0" lang="en-US" altLang="zh-CN" sz="3200" b="1" i="0" u="none" strike="noStrike" kern="1200" cap="none" spc="0" normalizeH="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0" lang="en-US" altLang="zh-CN" sz="3200" b="1" i="0" u="none" strike="noStrike" kern="1200" cap="none" spc="0" normalizeH="0" noProof="0" dirty="0" err="1">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rPr>
              <a:t>đình</a:t>
            </a:r>
            <a:endParaRPr kumimoji="0" lang="zh-CN" altLang="en-US" sz="3200" b="1" i="0" u="none" strike="noStrike" kern="1200" cap="none" spc="0" normalizeH="0" baseline="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3" name="Rectangle: Rounded Corners 2">
            <a:extLst>
              <a:ext uri="{FF2B5EF4-FFF2-40B4-BE49-F238E27FC236}">
                <a16:creationId xmlns:a16="http://schemas.microsoft.com/office/drawing/2014/main" id="{8B397471-AB77-D04E-038A-89B6B03BC315}"/>
              </a:ext>
            </a:extLst>
          </p:cNvPr>
          <p:cNvSpPr/>
          <p:nvPr/>
        </p:nvSpPr>
        <p:spPr>
          <a:xfrm>
            <a:off x="933203" y="2178122"/>
            <a:ext cx="4810051" cy="3595954"/>
          </a:xfrm>
          <a:prstGeom prst="roundRect">
            <a:avLst/>
          </a:prstGeom>
          <a:solidFill>
            <a:schemeClr val="accent4">
              <a:lumMod val="20000"/>
              <a:lumOff val="80000"/>
            </a:schemeClr>
          </a:solidFill>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algn="just"/>
            <a:r>
              <a:rPr lang="vi-VN" sz="2800" b="1" dirty="0">
                <a:solidFill>
                  <a:srgbClr val="FF0000"/>
                </a:solidFill>
                <a:latin typeface="Calibri" panose="020F0502020204030204" pitchFamily="34" charset="0"/>
                <a:cs typeface="Calibri" panose="020F0502020204030204" pitchFamily="34" charset="0"/>
              </a:rPr>
              <a:t>Tình huống 1: </a:t>
            </a:r>
            <a:r>
              <a:rPr lang="vi-VN" sz="2800" b="1" i="1" dirty="0">
                <a:latin typeface="Calibri" panose="020F0502020204030204" pitchFamily="34" charset="0"/>
                <a:cs typeface="Calibri" panose="020F0502020204030204" pitchFamily="34" charset="0"/>
              </a:rPr>
              <a:t>Tháng tới bà nội của Ly sẽ trò 70 tuổi. Gia đình Ly muốn làm một điều đặc biệt để mừng thọ bà. Hãy sắm vai các thành viên của Ly để đưa ra những ý tưởng tổ chức lễ mừng thọ.</a:t>
            </a:r>
          </a:p>
        </p:txBody>
      </p:sp>
      <p:sp>
        <p:nvSpPr>
          <p:cNvPr id="5" name="Rectangle: Rounded Corners 4">
            <a:extLst>
              <a:ext uri="{FF2B5EF4-FFF2-40B4-BE49-F238E27FC236}">
                <a16:creationId xmlns:a16="http://schemas.microsoft.com/office/drawing/2014/main" id="{07CC04AD-3993-E32B-9B85-ABCAFFD58D30}"/>
              </a:ext>
            </a:extLst>
          </p:cNvPr>
          <p:cNvSpPr/>
          <p:nvPr/>
        </p:nvSpPr>
        <p:spPr>
          <a:xfrm>
            <a:off x="6203847" y="2198671"/>
            <a:ext cx="5025808" cy="3595954"/>
          </a:xfrm>
          <a:prstGeom prst="roundRect">
            <a:avLst/>
          </a:prstGeom>
          <a:solidFill>
            <a:schemeClr val="accent4">
              <a:lumMod val="20000"/>
              <a:lumOff val="80000"/>
            </a:schemeClr>
          </a:solidFill>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algn="just"/>
            <a:r>
              <a:rPr lang="vi-VN" sz="2800" b="1" dirty="0">
                <a:solidFill>
                  <a:srgbClr val="FF0000"/>
                </a:solidFill>
                <a:latin typeface="Calibri" panose="020F0502020204030204" pitchFamily="34" charset="0"/>
                <a:cs typeface="Calibri" panose="020F0502020204030204" pitchFamily="34" charset="0"/>
              </a:rPr>
              <a:t>Tình huống 2: </a:t>
            </a:r>
            <a:r>
              <a:rPr lang="vi-VN" sz="2800" b="1" i="1" dirty="0">
                <a:latin typeface="Calibri" panose="020F0502020204030204" pitchFamily="34" charset="0"/>
                <a:cs typeface="Calibri" panose="020F0502020204030204" pitchFamily="34" charset="0"/>
              </a:rPr>
              <a:t>Sắp đến ngày Phụ nữ Việt Nam 20 – 10, Thành cùng bố và em trai muốn làm một điều bất ngờ cho bà và mẹ. Hãy sắm vai các thành viên nam trong gia đình Thành để đưa ra ý tưởng chuẩn bị cho ngày lễ.</a:t>
            </a:r>
          </a:p>
        </p:txBody>
      </p:sp>
    </p:spTree>
    <p:extLst>
      <p:ext uri="{BB962C8B-B14F-4D97-AF65-F5344CB8AC3E}">
        <p14:creationId xmlns:p14="http://schemas.microsoft.com/office/powerpoint/2010/main" val="18697131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2" name="Picture 1" descr="Cute cartoon thai student namaste greeting in the school uniform. Free Vector">
            <a:extLst>
              <a:ext uri="{FF2B5EF4-FFF2-40B4-BE49-F238E27FC236}">
                <a16:creationId xmlns:a16="http://schemas.microsoft.com/office/drawing/2014/main" id="{27A031E1-EBEE-6DCA-50E1-4C2375BBE43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2167848" y="2688381"/>
            <a:ext cx="2599362" cy="39799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te cartoon thai student namaste greeting in the school uniform. Free Vector">
            <a:extLst>
              <a:ext uri="{FF2B5EF4-FFF2-40B4-BE49-F238E27FC236}">
                <a16:creationId xmlns:a16="http://schemas.microsoft.com/office/drawing/2014/main" id="{C1A54E41-AEDB-8310-3487-0F8B81CE9D49}"/>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7945189" y="2912978"/>
            <a:ext cx="2516894" cy="39450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E4C7482-00B6-7F21-3EAF-8F640FFAEE35}"/>
              </a:ext>
            </a:extLst>
          </p:cNvPr>
          <p:cNvPicPr>
            <a:picLocks noChangeAspect="1"/>
          </p:cNvPicPr>
          <p:nvPr/>
        </p:nvPicPr>
        <p:blipFill>
          <a:blip r:embed="rId6"/>
          <a:stretch>
            <a:fillRect/>
          </a:stretch>
        </p:blipFill>
        <p:spPr>
          <a:xfrm>
            <a:off x="3227593" y="1527072"/>
            <a:ext cx="6291617" cy="1810669"/>
          </a:xfrm>
          <a:prstGeom prst="rect">
            <a:avLst/>
          </a:prstGeom>
        </p:spPr>
      </p:pic>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217715" y="1197681"/>
            <a:ext cx="8506106" cy="4462638"/>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Calibri" panose="020F0502020204030204"/>
                <a:ea typeface="+mn-ea"/>
                <a:cs typeface="+mn-cs"/>
              </a:rPr>
              <a:t>HOẠT ĐỘNG NHÓM 6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Đại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bốc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thăm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nhóm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vai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được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chọn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trở</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xuất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sắc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Cách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xử</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lý</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Biểu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cảm</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gương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mặt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hợp</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với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p>
          <a:p>
            <a:pPr marL="285750" marR="0" lvl="0" indent="-285750" algn="just" defTabSz="914400" rtl="0" eaLnBrk="1" fontAlgn="auto" latinLnBrk="0" hangingPunct="1">
              <a:lnSpc>
                <a:spcPct val="100000"/>
              </a:lnSpc>
              <a:spcBef>
                <a:spcPts val="0"/>
              </a:spcBef>
              <a:spcAft>
                <a:spcPts val="0"/>
              </a:spcAft>
              <a:buClrTx/>
              <a:buSzTx/>
              <a:buFont typeface="Wingdings 2" panose="05020102010507070707" pitchFamily="18" charset="2"/>
              <a:buChar char="P"/>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Nét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diễn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đa</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dạng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sáng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sym typeface="Wingdings 2" panose="05020102010507070707" pitchFamily="18" charset="2"/>
              </a:rPr>
              <a:t>tạo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2" panose="05020102010507070707" pitchFamily="18" charset="2"/>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474439" y="2395362"/>
            <a:ext cx="1899152" cy="4462638"/>
          </a:xfrm>
          <a:prstGeom prst="rect">
            <a:avLst/>
          </a:prstGeom>
        </p:spPr>
      </p:pic>
      <p:sp>
        <p:nvSpPr>
          <p:cNvPr id="9" name="Rectangle: Rounded Corners 8">
            <a:extLst>
              <a:ext uri="{FF2B5EF4-FFF2-40B4-BE49-F238E27FC236}">
                <a16:creationId xmlns:a16="http://schemas.microsoft.com/office/drawing/2014/main" id="{056B63A2-9E34-D678-212F-53D1B6DF7F81}"/>
              </a:ext>
            </a:extLst>
          </p:cNvPr>
          <p:cNvSpPr/>
          <p:nvPr/>
        </p:nvSpPr>
        <p:spPr>
          <a:xfrm>
            <a:off x="548640" y="1870430"/>
            <a:ext cx="7691120" cy="3991890"/>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0000"/>
                </a:solidFill>
                <a:effectLst/>
                <a:uLnTx/>
                <a:uFillTx/>
                <a:latin typeface="#9Slide05 SVNClementine" panose="020F0502020204030203" pitchFamily="34" charset="0"/>
                <a:ea typeface="+mn-ea"/>
                <a:cs typeface="+mn-cs"/>
              </a:rPr>
              <a:t>Tiêu</a:t>
            </a:r>
            <a:r>
              <a:rPr kumimoji="0" lang="en-US" sz="4800" b="0" i="0" u="none" strike="noStrike" kern="1200" cap="none" spc="0" normalizeH="0" baseline="0" noProof="0" dirty="0">
                <a:ln>
                  <a:noFill/>
                </a:ln>
                <a:solidFill>
                  <a:srgbClr val="FF0000"/>
                </a:solidFill>
                <a:effectLst/>
                <a:uLnTx/>
                <a:uFillTx/>
                <a:latin typeface="#9Slide05 SVNClementine" panose="020F0502020204030203" pitchFamily="34" charset="0"/>
                <a:ea typeface="+mn-ea"/>
                <a:cs typeface="+mn-cs"/>
              </a:rPr>
              <a:t> </a:t>
            </a:r>
            <a:r>
              <a:rPr kumimoji="0" lang="en-US" sz="4800" b="0" i="0" u="none" strike="noStrike" kern="1200" cap="none" spc="0" normalizeH="0" baseline="0" noProof="0" dirty="0" err="1">
                <a:ln>
                  <a:noFill/>
                </a:ln>
                <a:solidFill>
                  <a:srgbClr val="FF0000"/>
                </a:solidFill>
                <a:effectLst/>
                <a:uLnTx/>
                <a:uFillTx/>
                <a:latin typeface="#9Slide05 SVNClementine" panose="020F0502020204030203" pitchFamily="34" charset="0"/>
                <a:ea typeface="+mn-ea"/>
                <a:cs typeface="+mn-cs"/>
              </a:rPr>
              <a:t>chí</a:t>
            </a:r>
            <a:r>
              <a:rPr kumimoji="0" lang="en-US" sz="4800" b="0" i="0" u="none" strike="noStrike" kern="1200" cap="none" spc="0" normalizeH="0" baseline="0" noProof="0" dirty="0">
                <a:ln>
                  <a:noFill/>
                </a:ln>
                <a:solidFill>
                  <a:srgbClr val="FF0000"/>
                </a:solidFill>
                <a:effectLst/>
                <a:uLnTx/>
                <a:uFillTx/>
                <a:latin typeface="#9Slide05 SVNClementine" panose="020F0502020204030203" pitchFamily="34" charset="0"/>
                <a:ea typeface="+mn-ea"/>
                <a:cs typeface="+mn-cs"/>
              </a:rPr>
              <a:t>:</a:t>
            </a:r>
          </a:p>
          <a:p>
            <a:pPr marL="342917" marR="0" lvl="0" indent="-342917" algn="just" defTabSz="914400" rtl="0" eaLnBrk="1" fontAlgn="auto" latinLnBrk="0" hangingPunct="1">
              <a:lnSpc>
                <a:spcPct val="10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Nét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mặt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nhí</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Cử</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chỉ</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các</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diễn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nhí</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điệu</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342917" marR="0" lvl="0" indent="-342917" algn="just" defTabSz="914400" rtl="0" eaLnBrk="1" fontAlgn="auto" latinLnBrk="0" hangingPunct="1">
              <a:lnSpc>
                <a:spcPct val="150000"/>
              </a:lnSpc>
              <a:spcBef>
                <a:spcPts val="0"/>
              </a:spcBef>
              <a:spcAft>
                <a:spcPts val="0"/>
              </a:spcAft>
              <a:buClrTx/>
              <a:buSzTx/>
              <a:buFontTx/>
              <a:buAutoNum type="arabicPeriod"/>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Cách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giải</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quyết</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0" i="0" u="none" strike="noStrike" kern="1200" cap="none" spc="0" normalizeH="0" baseline="0" noProof="0" dirty="0" err="1">
                <a:ln>
                  <a:noFill/>
                </a:ln>
                <a:solidFill>
                  <a:prstClr val="black"/>
                </a:solidFill>
                <a:effectLst/>
                <a:uLnTx/>
                <a:uFillTx/>
                <a:latin typeface="Calibri" panose="020F0502020204030204"/>
                <a:ea typeface="+mn-ea"/>
                <a:cs typeface="+mn-cs"/>
              </a:rPr>
              <a:t>lý</a:t>
            </a: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2" name="Picture 1">
            <a:extLst>
              <a:ext uri="{FF2B5EF4-FFF2-40B4-BE49-F238E27FC236}">
                <a16:creationId xmlns:a16="http://schemas.microsoft.com/office/drawing/2014/main" id="{0C3DEAF6-CB6D-2EBA-660B-82BFA9486F43}"/>
              </a:ext>
            </a:extLst>
          </p:cNvPr>
          <p:cNvPicPr>
            <a:picLocks noChangeAspect="1"/>
          </p:cNvPicPr>
          <p:nvPr/>
        </p:nvPicPr>
        <p:blipFill>
          <a:blip r:embed="rId4"/>
          <a:stretch>
            <a:fillRect/>
          </a:stretch>
        </p:blipFill>
        <p:spPr>
          <a:xfrm>
            <a:off x="207993" y="639526"/>
            <a:ext cx="11632176" cy="914479"/>
          </a:xfrm>
          <a:prstGeom prst="rect">
            <a:avLst/>
          </a:prstGeom>
        </p:spPr>
      </p:pic>
    </p:spTree>
    <p:extLst>
      <p:ext uri="{BB962C8B-B14F-4D97-AF65-F5344CB8AC3E}">
        <p14:creationId xmlns:p14="http://schemas.microsoft.com/office/powerpoint/2010/main" val="1794970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8E56161-DBF6-B947-1EC5-51539660F136}"/>
              </a:ext>
            </a:extLst>
          </p:cNvPr>
          <p:cNvGrpSpPr/>
          <p:nvPr/>
        </p:nvGrpSpPr>
        <p:grpSpPr>
          <a:xfrm>
            <a:off x="2144553" y="645403"/>
            <a:ext cx="7902894" cy="2367485"/>
            <a:chOff x="2144553" y="645403"/>
            <a:chExt cx="7902894" cy="2367485"/>
          </a:xfrm>
        </p:grpSpPr>
        <p:sp>
          <p:nvSpPr>
            <p:cNvPr id="5" name="Scroll: Horizontal 4">
              <a:extLst>
                <a:ext uri="{FF2B5EF4-FFF2-40B4-BE49-F238E27FC236}">
                  <a16:creationId xmlns:a16="http://schemas.microsoft.com/office/drawing/2014/main" id="{183D6EEC-2A20-9FF8-2422-89B5709A503B}"/>
                </a:ext>
              </a:extLst>
            </p:cNvPr>
            <p:cNvSpPr/>
            <p:nvPr/>
          </p:nvSpPr>
          <p:spPr>
            <a:xfrm>
              <a:off x="2144553" y="645403"/>
              <a:ext cx="7902894" cy="2367485"/>
            </a:xfrm>
            <a:custGeom>
              <a:avLst/>
              <a:gdLst>
                <a:gd name="connsiteX0" fmla="*/ 7902894 w 7902894"/>
                <a:gd name="connsiteY0" fmla="*/ 147968 h 2367485"/>
                <a:gd name="connsiteX1" fmla="*/ 7754926 w 7902894"/>
                <a:gd name="connsiteY1" fmla="*/ 295936 h 2367485"/>
                <a:gd name="connsiteX2" fmla="*/ 7754926 w 7902894"/>
                <a:gd name="connsiteY2" fmla="*/ 147968 h 2367485"/>
                <a:gd name="connsiteX3" fmla="*/ 7680942 w 7902894"/>
                <a:gd name="connsiteY3" fmla="*/ 221952 h 2367485"/>
                <a:gd name="connsiteX4" fmla="*/ 7606958 w 7902894"/>
                <a:gd name="connsiteY4" fmla="*/ 147968 h 2367485"/>
                <a:gd name="connsiteX5" fmla="*/ 7606958 w 7902894"/>
                <a:gd name="connsiteY5" fmla="*/ 295936 h 2367485"/>
                <a:gd name="connsiteX6" fmla="*/ 7078048 w 7902894"/>
                <a:gd name="connsiteY6" fmla="*/ 295936 h 2367485"/>
                <a:gd name="connsiteX7" fmla="*/ 6623728 w 7902894"/>
                <a:gd name="connsiteY7" fmla="*/ 295936 h 2367485"/>
                <a:gd name="connsiteX8" fmla="*/ 5871048 w 7902894"/>
                <a:gd name="connsiteY8" fmla="*/ 295936 h 2367485"/>
                <a:gd name="connsiteX9" fmla="*/ 5118368 w 7902894"/>
                <a:gd name="connsiteY9" fmla="*/ 295936 h 2367485"/>
                <a:gd name="connsiteX10" fmla="*/ 4664047 w 7902894"/>
                <a:gd name="connsiteY10" fmla="*/ 295936 h 2367485"/>
                <a:gd name="connsiteX11" fmla="*/ 4135137 w 7902894"/>
                <a:gd name="connsiteY11" fmla="*/ 295936 h 2367485"/>
                <a:gd name="connsiteX12" fmla="*/ 3680817 w 7902894"/>
                <a:gd name="connsiteY12" fmla="*/ 295936 h 2367485"/>
                <a:gd name="connsiteX13" fmla="*/ 2928137 w 7902894"/>
                <a:gd name="connsiteY13" fmla="*/ 295936 h 2367485"/>
                <a:gd name="connsiteX14" fmla="*/ 2473817 w 7902894"/>
                <a:gd name="connsiteY14" fmla="*/ 295936 h 2367485"/>
                <a:gd name="connsiteX15" fmla="*/ 1646547 w 7902894"/>
                <a:gd name="connsiteY15" fmla="*/ 295936 h 2367485"/>
                <a:gd name="connsiteX16" fmla="*/ 968457 w 7902894"/>
                <a:gd name="connsiteY16" fmla="*/ 295936 h 2367485"/>
                <a:gd name="connsiteX17" fmla="*/ 147968 w 7902894"/>
                <a:gd name="connsiteY17" fmla="*/ 295936 h 2367485"/>
                <a:gd name="connsiteX18" fmla="*/ 0 w 7902894"/>
                <a:gd name="connsiteY18" fmla="*/ 443904 h 2367485"/>
                <a:gd name="connsiteX19" fmla="*/ 0 w 7902894"/>
                <a:gd name="connsiteY19" fmla="*/ 1071287 h 2367485"/>
                <a:gd name="connsiteX20" fmla="*/ 0 w 7902894"/>
                <a:gd name="connsiteY20" fmla="*/ 1645402 h 2367485"/>
                <a:gd name="connsiteX21" fmla="*/ 0 w 7902894"/>
                <a:gd name="connsiteY21" fmla="*/ 2219517 h 2367485"/>
                <a:gd name="connsiteX22" fmla="*/ 147968 w 7902894"/>
                <a:gd name="connsiteY22" fmla="*/ 2367485 h 2367485"/>
                <a:gd name="connsiteX23" fmla="*/ 295936 w 7902894"/>
                <a:gd name="connsiteY23" fmla="*/ 2219517 h 2367485"/>
                <a:gd name="connsiteX24" fmla="*/ 295936 w 7902894"/>
                <a:gd name="connsiteY24" fmla="*/ 2071549 h 2367485"/>
                <a:gd name="connsiteX25" fmla="*/ 974026 w 7902894"/>
                <a:gd name="connsiteY25" fmla="*/ 2071549 h 2367485"/>
                <a:gd name="connsiteX26" fmla="*/ 1726706 w 7902894"/>
                <a:gd name="connsiteY26" fmla="*/ 2071549 h 2367485"/>
                <a:gd name="connsiteX27" fmla="*/ 2255616 w 7902894"/>
                <a:gd name="connsiteY27" fmla="*/ 2071549 h 2367485"/>
                <a:gd name="connsiteX28" fmla="*/ 2933706 w 7902894"/>
                <a:gd name="connsiteY28" fmla="*/ 2071549 h 2367485"/>
                <a:gd name="connsiteX29" fmla="*/ 3686386 w 7902894"/>
                <a:gd name="connsiteY29" fmla="*/ 2071549 h 2367485"/>
                <a:gd name="connsiteX30" fmla="*/ 4364476 w 7902894"/>
                <a:gd name="connsiteY30" fmla="*/ 2071549 h 2367485"/>
                <a:gd name="connsiteX31" fmla="*/ 5117156 w 7902894"/>
                <a:gd name="connsiteY31" fmla="*/ 2071549 h 2367485"/>
                <a:gd name="connsiteX32" fmla="*/ 5646066 w 7902894"/>
                <a:gd name="connsiteY32" fmla="*/ 2071549 h 2367485"/>
                <a:gd name="connsiteX33" fmla="*/ 6249566 w 7902894"/>
                <a:gd name="connsiteY33" fmla="*/ 2071549 h 2367485"/>
                <a:gd name="connsiteX34" fmla="*/ 6853066 w 7902894"/>
                <a:gd name="connsiteY34" fmla="*/ 2071549 h 2367485"/>
                <a:gd name="connsiteX35" fmla="*/ 7754926 w 7902894"/>
                <a:gd name="connsiteY35" fmla="*/ 2071549 h 2367485"/>
                <a:gd name="connsiteX36" fmla="*/ 7902894 w 7902894"/>
                <a:gd name="connsiteY36" fmla="*/ 1923581 h 2367485"/>
                <a:gd name="connsiteX37" fmla="*/ 7902894 w 7902894"/>
                <a:gd name="connsiteY37" fmla="*/ 1331710 h 2367485"/>
                <a:gd name="connsiteX38" fmla="*/ 7902894 w 7902894"/>
                <a:gd name="connsiteY38" fmla="*/ 704327 h 2367485"/>
                <a:gd name="connsiteX39" fmla="*/ 7902894 w 7902894"/>
                <a:gd name="connsiteY39" fmla="*/ 147968 h 2367485"/>
                <a:gd name="connsiteX40" fmla="*/ 147968 w 7902894"/>
                <a:gd name="connsiteY40" fmla="*/ 591871 h 2367485"/>
                <a:gd name="connsiteX41" fmla="*/ 295936 w 7902894"/>
                <a:gd name="connsiteY41" fmla="*/ 443903 h 2367485"/>
                <a:gd name="connsiteX42" fmla="*/ 221952 w 7902894"/>
                <a:gd name="connsiteY42" fmla="*/ 369919 h 2367485"/>
                <a:gd name="connsiteX43" fmla="*/ 147968 w 7902894"/>
                <a:gd name="connsiteY43" fmla="*/ 443903 h 2367485"/>
                <a:gd name="connsiteX44" fmla="*/ 147968 w 7902894"/>
                <a:gd name="connsiteY44" fmla="*/ 591871 h 2367485"/>
                <a:gd name="connsiteX0" fmla="*/ 147968 w 7902894"/>
                <a:gd name="connsiteY0" fmla="*/ 591871 h 2367485"/>
                <a:gd name="connsiteX1" fmla="*/ 295936 w 7902894"/>
                <a:gd name="connsiteY1" fmla="*/ 443903 h 2367485"/>
                <a:gd name="connsiteX2" fmla="*/ 221952 w 7902894"/>
                <a:gd name="connsiteY2" fmla="*/ 369919 h 2367485"/>
                <a:gd name="connsiteX3" fmla="*/ 147968 w 7902894"/>
                <a:gd name="connsiteY3" fmla="*/ 443903 h 2367485"/>
                <a:gd name="connsiteX4" fmla="*/ 147968 w 7902894"/>
                <a:gd name="connsiteY4" fmla="*/ 591871 h 2367485"/>
                <a:gd name="connsiteX5" fmla="*/ 7754926 w 7902894"/>
                <a:gd name="connsiteY5" fmla="*/ 295936 h 2367485"/>
                <a:gd name="connsiteX6" fmla="*/ 7902894 w 7902894"/>
                <a:gd name="connsiteY6" fmla="*/ 147968 h 2367485"/>
                <a:gd name="connsiteX7" fmla="*/ 7754926 w 7902894"/>
                <a:gd name="connsiteY7" fmla="*/ 0 h 2367485"/>
                <a:gd name="connsiteX8" fmla="*/ 7606958 w 7902894"/>
                <a:gd name="connsiteY8" fmla="*/ 147968 h 2367485"/>
                <a:gd name="connsiteX9" fmla="*/ 7680942 w 7902894"/>
                <a:gd name="connsiteY9" fmla="*/ 221952 h 2367485"/>
                <a:gd name="connsiteX10" fmla="*/ 7754926 w 7902894"/>
                <a:gd name="connsiteY10" fmla="*/ 147968 h 2367485"/>
                <a:gd name="connsiteX11" fmla="*/ 7754926 w 7902894"/>
                <a:gd name="connsiteY11" fmla="*/ 295936 h 2367485"/>
                <a:gd name="connsiteX0" fmla="*/ 0 w 7902894"/>
                <a:gd name="connsiteY0" fmla="*/ 443903 h 2367485"/>
                <a:gd name="connsiteX1" fmla="*/ 147968 w 7902894"/>
                <a:gd name="connsiteY1" fmla="*/ 295935 h 2367485"/>
                <a:gd name="connsiteX2" fmla="*/ 676878 w 7902894"/>
                <a:gd name="connsiteY2" fmla="*/ 295935 h 2367485"/>
                <a:gd name="connsiteX3" fmla="*/ 1504148 w 7902894"/>
                <a:gd name="connsiteY3" fmla="*/ 295935 h 2367485"/>
                <a:gd name="connsiteX4" fmla="*/ 2107648 w 7902894"/>
                <a:gd name="connsiteY4" fmla="*/ 295935 h 2367485"/>
                <a:gd name="connsiteX5" fmla="*/ 2860328 w 7902894"/>
                <a:gd name="connsiteY5" fmla="*/ 295935 h 2367485"/>
                <a:gd name="connsiteX6" fmla="*/ 3463828 w 7902894"/>
                <a:gd name="connsiteY6" fmla="*/ 295935 h 2367485"/>
                <a:gd name="connsiteX7" fmla="*/ 3918148 w 7902894"/>
                <a:gd name="connsiteY7" fmla="*/ 295936 h 2367485"/>
                <a:gd name="connsiteX8" fmla="*/ 4447059 w 7902894"/>
                <a:gd name="connsiteY8" fmla="*/ 295936 h 2367485"/>
                <a:gd name="connsiteX9" fmla="*/ 5274328 w 7902894"/>
                <a:gd name="connsiteY9" fmla="*/ 295936 h 2367485"/>
                <a:gd name="connsiteX10" fmla="*/ 5952418 w 7902894"/>
                <a:gd name="connsiteY10" fmla="*/ 295936 h 2367485"/>
                <a:gd name="connsiteX11" fmla="*/ 6779688 w 7902894"/>
                <a:gd name="connsiteY11" fmla="*/ 295936 h 2367485"/>
                <a:gd name="connsiteX12" fmla="*/ 7606958 w 7902894"/>
                <a:gd name="connsiteY12" fmla="*/ 295936 h 2367485"/>
                <a:gd name="connsiteX13" fmla="*/ 7606958 w 7902894"/>
                <a:gd name="connsiteY13" fmla="*/ 147968 h 2367485"/>
                <a:gd name="connsiteX14" fmla="*/ 7754926 w 7902894"/>
                <a:gd name="connsiteY14" fmla="*/ 0 h 2367485"/>
                <a:gd name="connsiteX15" fmla="*/ 7902894 w 7902894"/>
                <a:gd name="connsiteY15" fmla="*/ 147968 h 2367485"/>
                <a:gd name="connsiteX16" fmla="*/ 7902894 w 7902894"/>
                <a:gd name="connsiteY16" fmla="*/ 739839 h 2367485"/>
                <a:gd name="connsiteX17" fmla="*/ 7902894 w 7902894"/>
                <a:gd name="connsiteY17" fmla="*/ 1331711 h 2367485"/>
                <a:gd name="connsiteX18" fmla="*/ 7902894 w 7902894"/>
                <a:gd name="connsiteY18" fmla="*/ 1923582 h 2367485"/>
                <a:gd name="connsiteX19" fmla="*/ 7754926 w 7902894"/>
                <a:gd name="connsiteY19" fmla="*/ 2071550 h 2367485"/>
                <a:gd name="connsiteX20" fmla="*/ 7300606 w 7902894"/>
                <a:gd name="connsiteY20" fmla="*/ 2071550 h 2367485"/>
                <a:gd name="connsiteX21" fmla="*/ 6697106 w 7902894"/>
                <a:gd name="connsiteY21" fmla="*/ 2071550 h 2367485"/>
                <a:gd name="connsiteX22" fmla="*/ 5869836 w 7902894"/>
                <a:gd name="connsiteY22" fmla="*/ 2071550 h 2367485"/>
                <a:gd name="connsiteX23" fmla="*/ 5191746 w 7902894"/>
                <a:gd name="connsiteY23" fmla="*/ 2071550 h 2367485"/>
                <a:gd name="connsiteX24" fmla="*/ 4439066 w 7902894"/>
                <a:gd name="connsiteY24" fmla="*/ 2071550 h 2367485"/>
                <a:gd name="connsiteX25" fmla="*/ 3760976 w 7902894"/>
                <a:gd name="connsiteY25" fmla="*/ 2071549 h 2367485"/>
                <a:gd name="connsiteX26" fmla="*/ 3157476 w 7902894"/>
                <a:gd name="connsiteY26" fmla="*/ 2071549 h 2367485"/>
                <a:gd name="connsiteX27" fmla="*/ 2553976 w 7902894"/>
                <a:gd name="connsiteY27" fmla="*/ 2071549 h 2367485"/>
                <a:gd name="connsiteX28" fmla="*/ 2099655 w 7902894"/>
                <a:gd name="connsiteY28" fmla="*/ 2071549 h 2367485"/>
                <a:gd name="connsiteX29" fmla="*/ 1570745 w 7902894"/>
                <a:gd name="connsiteY29" fmla="*/ 2071549 h 2367485"/>
                <a:gd name="connsiteX30" fmla="*/ 892655 w 7902894"/>
                <a:gd name="connsiteY30" fmla="*/ 2071549 h 2367485"/>
                <a:gd name="connsiteX31" fmla="*/ 295936 w 7902894"/>
                <a:gd name="connsiteY31" fmla="*/ 2071549 h 2367485"/>
                <a:gd name="connsiteX32" fmla="*/ 295936 w 7902894"/>
                <a:gd name="connsiteY32" fmla="*/ 2219517 h 2367485"/>
                <a:gd name="connsiteX33" fmla="*/ 147968 w 7902894"/>
                <a:gd name="connsiteY33" fmla="*/ 2367485 h 2367485"/>
                <a:gd name="connsiteX34" fmla="*/ 0 w 7902894"/>
                <a:gd name="connsiteY34" fmla="*/ 2219517 h 2367485"/>
                <a:gd name="connsiteX35" fmla="*/ 0 w 7902894"/>
                <a:gd name="connsiteY35" fmla="*/ 1592133 h 2367485"/>
                <a:gd name="connsiteX36" fmla="*/ 0 w 7902894"/>
                <a:gd name="connsiteY36" fmla="*/ 1000262 h 2367485"/>
                <a:gd name="connsiteX37" fmla="*/ 0 w 7902894"/>
                <a:gd name="connsiteY37" fmla="*/ 443903 h 2367485"/>
                <a:gd name="connsiteX38" fmla="*/ 7606958 w 7902894"/>
                <a:gd name="connsiteY38" fmla="*/ 295936 h 2367485"/>
                <a:gd name="connsiteX39" fmla="*/ 7754926 w 7902894"/>
                <a:gd name="connsiteY39" fmla="*/ 295936 h 2367485"/>
                <a:gd name="connsiteX40" fmla="*/ 7902894 w 7902894"/>
                <a:gd name="connsiteY40" fmla="*/ 147968 h 2367485"/>
                <a:gd name="connsiteX41" fmla="*/ 7754926 w 7902894"/>
                <a:gd name="connsiteY41" fmla="*/ 295936 h 2367485"/>
                <a:gd name="connsiteX42" fmla="*/ 7754926 w 7902894"/>
                <a:gd name="connsiteY42" fmla="*/ 147968 h 2367485"/>
                <a:gd name="connsiteX43" fmla="*/ 7680942 w 7902894"/>
                <a:gd name="connsiteY43" fmla="*/ 221952 h 2367485"/>
                <a:gd name="connsiteX44" fmla="*/ 7606958 w 7902894"/>
                <a:gd name="connsiteY44" fmla="*/ 147968 h 2367485"/>
                <a:gd name="connsiteX45" fmla="*/ 147968 w 7902894"/>
                <a:gd name="connsiteY45" fmla="*/ 591871 h 2367485"/>
                <a:gd name="connsiteX46" fmla="*/ 147968 w 7902894"/>
                <a:gd name="connsiteY46" fmla="*/ 443903 h 2367485"/>
                <a:gd name="connsiteX47" fmla="*/ 221952 w 7902894"/>
                <a:gd name="connsiteY47" fmla="*/ 369919 h 2367485"/>
                <a:gd name="connsiteX48" fmla="*/ 295936 w 7902894"/>
                <a:gd name="connsiteY48" fmla="*/ 443903 h 2367485"/>
                <a:gd name="connsiteX49" fmla="*/ 147968 w 7902894"/>
                <a:gd name="connsiteY49" fmla="*/ 591871 h 2367485"/>
                <a:gd name="connsiteX50" fmla="*/ 0 w 7902894"/>
                <a:gd name="connsiteY50" fmla="*/ 443903 h 2367485"/>
                <a:gd name="connsiteX51" fmla="*/ 295936 w 7902894"/>
                <a:gd name="connsiteY51" fmla="*/ 443903 h 2367485"/>
                <a:gd name="connsiteX52" fmla="*/ 295936 w 7902894"/>
                <a:gd name="connsiteY52" fmla="*/ 970175 h 2367485"/>
                <a:gd name="connsiteX53" fmla="*/ 295936 w 7902894"/>
                <a:gd name="connsiteY53" fmla="*/ 1463894 h 2367485"/>
                <a:gd name="connsiteX54" fmla="*/ 295936 w 7902894"/>
                <a:gd name="connsiteY54" fmla="*/ 2071549 h 2367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7902894" h="2367485" stroke="0" extrusionOk="0">
                  <a:moveTo>
                    <a:pt x="7902894" y="147968"/>
                  </a:moveTo>
                  <a:cubicBezTo>
                    <a:pt x="7854957" y="188773"/>
                    <a:pt x="7791767" y="247922"/>
                    <a:pt x="7754926" y="295936"/>
                  </a:cubicBezTo>
                  <a:cubicBezTo>
                    <a:pt x="7762100" y="229067"/>
                    <a:pt x="7747895" y="219247"/>
                    <a:pt x="7754926" y="147968"/>
                  </a:cubicBezTo>
                  <a:cubicBezTo>
                    <a:pt x="7749522" y="187612"/>
                    <a:pt x="7721946" y="225009"/>
                    <a:pt x="7680942" y="221952"/>
                  </a:cubicBezTo>
                  <a:cubicBezTo>
                    <a:pt x="7641274" y="218904"/>
                    <a:pt x="7600604" y="192881"/>
                    <a:pt x="7606958" y="147968"/>
                  </a:cubicBezTo>
                  <a:cubicBezTo>
                    <a:pt x="7613203" y="186663"/>
                    <a:pt x="7609538" y="241951"/>
                    <a:pt x="7606958" y="295936"/>
                  </a:cubicBezTo>
                  <a:cubicBezTo>
                    <a:pt x="7401193" y="287786"/>
                    <a:pt x="7337193" y="303198"/>
                    <a:pt x="7078048" y="295936"/>
                  </a:cubicBezTo>
                  <a:cubicBezTo>
                    <a:pt x="6818903" y="288675"/>
                    <a:pt x="6751141" y="286442"/>
                    <a:pt x="6623728" y="295936"/>
                  </a:cubicBezTo>
                  <a:cubicBezTo>
                    <a:pt x="6496315" y="305430"/>
                    <a:pt x="6100331" y="278379"/>
                    <a:pt x="5871048" y="295936"/>
                  </a:cubicBezTo>
                  <a:cubicBezTo>
                    <a:pt x="5641765" y="313493"/>
                    <a:pt x="5363304" y="306212"/>
                    <a:pt x="5118368" y="295936"/>
                  </a:cubicBezTo>
                  <a:cubicBezTo>
                    <a:pt x="4873432" y="285660"/>
                    <a:pt x="4757771" y="288667"/>
                    <a:pt x="4664047" y="295936"/>
                  </a:cubicBezTo>
                  <a:cubicBezTo>
                    <a:pt x="4570323" y="303205"/>
                    <a:pt x="4264589" y="273546"/>
                    <a:pt x="4135137" y="295936"/>
                  </a:cubicBezTo>
                  <a:cubicBezTo>
                    <a:pt x="4005685" y="318327"/>
                    <a:pt x="3898458" y="291723"/>
                    <a:pt x="3680817" y="295936"/>
                  </a:cubicBezTo>
                  <a:cubicBezTo>
                    <a:pt x="3463176" y="300149"/>
                    <a:pt x="3277050" y="287791"/>
                    <a:pt x="2928137" y="295936"/>
                  </a:cubicBezTo>
                  <a:cubicBezTo>
                    <a:pt x="2579224" y="304081"/>
                    <a:pt x="2693325" y="318593"/>
                    <a:pt x="2473817" y="295936"/>
                  </a:cubicBezTo>
                  <a:cubicBezTo>
                    <a:pt x="2254309" y="273279"/>
                    <a:pt x="2007806" y="266499"/>
                    <a:pt x="1646547" y="295936"/>
                  </a:cubicBezTo>
                  <a:cubicBezTo>
                    <a:pt x="1285288" y="325374"/>
                    <a:pt x="1203424" y="329159"/>
                    <a:pt x="968457" y="295936"/>
                  </a:cubicBezTo>
                  <a:cubicBezTo>
                    <a:pt x="733490" y="262714"/>
                    <a:pt x="481399" y="274544"/>
                    <a:pt x="147968" y="295936"/>
                  </a:cubicBezTo>
                  <a:cubicBezTo>
                    <a:pt x="71545" y="313036"/>
                    <a:pt x="-2976" y="346076"/>
                    <a:pt x="0" y="443904"/>
                  </a:cubicBezTo>
                  <a:cubicBezTo>
                    <a:pt x="-30199" y="726403"/>
                    <a:pt x="-13390" y="802473"/>
                    <a:pt x="0" y="1071287"/>
                  </a:cubicBezTo>
                  <a:cubicBezTo>
                    <a:pt x="13390" y="1340101"/>
                    <a:pt x="-6597" y="1480813"/>
                    <a:pt x="0" y="1645402"/>
                  </a:cubicBezTo>
                  <a:cubicBezTo>
                    <a:pt x="6597" y="1809992"/>
                    <a:pt x="8400" y="2083285"/>
                    <a:pt x="0" y="2219517"/>
                  </a:cubicBezTo>
                  <a:cubicBezTo>
                    <a:pt x="10902" y="2312032"/>
                    <a:pt x="63236" y="2370430"/>
                    <a:pt x="147968" y="2367485"/>
                  </a:cubicBezTo>
                  <a:cubicBezTo>
                    <a:pt x="218496" y="2373349"/>
                    <a:pt x="300962" y="2297125"/>
                    <a:pt x="295936" y="2219517"/>
                  </a:cubicBezTo>
                  <a:cubicBezTo>
                    <a:pt x="300399" y="2149228"/>
                    <a:pt x="288715" y="2134302"/>
                    <a:pt x="295936" y="2071549"/>
                  </a:cubicBezTo>
                  <a:cubicBezTo>
                    <a:pt x="608187" y="2101504"/>
                    <a:pt x="778418" y="2068876"/>
                    <a:pt x="974026" y="2071549"/>
                  </a:cubicBezTo>
                  <a:cubicBezTo>
                    <a:pt x="1169634" y="2074223"/>
                    <a:pt x="1485803" y="2051421"/>
                    <a:pt x="1726706" y="2071549"/>
                  </a:cubicBezTo>
                  <a:cubicBezTo>
                    <a:pt x="1967609" y="2091677"/>
                    <a:pt x="1992090" y="2056216"/>
                    <a:pt x="2255616" y="2071549"/>
                  </a:cubicBezTo>
                  <a:cubicBezTo>
                    <a:pt x="2519142" y="2086883"/>
                    <a:pt x="2628919" y="2078338"/>
                    <a:pt x="2933706" y="2071549"/>
                  </a:cubicBezTo>
                  <a:cubicBezTo>
                    <a:pt x="3238493" y="2064761"/>
                    <a:pt x="3320985" y="2087109"/>
                    <a:pt x="3686386" y="2071549"/>
                  </a:cubicBezTo>
                  <a:cubicBezTo>
                    <a:pt x="4051787" y="2055989"/>
                    <a:pt x="4031109" y="2071720"/>
                    <a:pt x="4364476" y="2071549"/>
                  </a:cubicBezTo>
                  <a:cubicBezTo>
                    <a:pt x="4697843" y="2071379"/>
                    <a:pt x="4766399" y="2093544"/>
                    <a:pt x="5117156" y="2071549"/>
                  </a:cubicBezTo>
                  <a:cubicBezTo>
                    <a:pt x="5467913" y="2049554"/>
                    <a:pt x="5389115" y="2049059"/>
                    <a:pt x="5646066" y="2071549"/>
                  </a:cubicBezTo>
                  <a:cubicBezTo>
                    <a:pt x="5903017" y="2094040"/>
                    <a:pt x="6042586" y="2093248"/>
                    <a:pt x="6249566" y="2071549"/>
                  </a:cubicBezTo>
                  <a:cubicBezTo>
                    <a:pt x="6456546" y="2049850"/>
                    <a:pt x="6561342" y="2043151"/>
                    <a:pt x="6853066" y="2071549"/>
                  </a:cubicBezTo>
                  <a:cubicBezTo>
                    <a:pt x="7144790" y="2099947"/>
                    <a:pt x="7347349" y="2092729"/>
                    <a:pt x="7754926" y="2071549"/>
                  </a:cubicBezTo>
                  <a:cubicBezTo>
                    <a:pt x="7833941" y="2058794"/>
                    <a:pt x="7905416" y="2004234"/>
                    <a:pt x="7902894" y="1923581"/>
                  </a:cubicBezTo>
                  <a:cubicBezTo>
                    <a:pt x="7927295" y="1662025"/>
                    <a:pt x="7875250" y="1623495"/>
                    <a:pt x="7902894" y="1331710"/>
                  </a:cubicBezTo>
                  <a:cubicBezTo>
                    <a:pt x="7930538" y="1039925"/>
                    <a:pt x="7910963" y="830613"/>
                    <a:pt x="7902894" y="704327"/>
                  </a:cubicBezTo>
                  <a:cubicBezTo>
                    <a:pt x="7894825" y="578041"/>
                    <a:pt x="7895477" y="308530"/>
                    <a:pt x="7902894" y="147968"/>
                  </a:cubicBezTo>
                  <a:close/>
                  <a:moveTo>
                    <a:pt x="147968" y="591871"/>
                  </a:moveTo>
                  <a:cubicBezTo>
                    <a:pt x="230109" y="596706"/>
                    <a:pt x="297817" y="543372"/>
                    <a:pt x="295936" y="443903"/>
                  </a:cubicBezTo>
                  <a:cubicBezTo>
                    <a:pt x="296350" y="405815"/>
                    <a:pt x="254068" y="375197"/>
                    <a:pt x="221952" y="369919"/>
                  </a:cubicBezTo>
                  <a:cubicBezTo>
                    <a:pt x="179139" y="369799"/>
                    <a:pt x="145830" y="399765"/>
                    <a:pt x="147968" y="443903"/>
                  </a:cubicBezTo>
                  <a:cubicBezTo>
                    <a:pt x="144002" y="477285"/>
                    <a:pt x="150548" y="526256"/>
                    <a:pt x="147968" y="591871"/>
                  </a:cubicBezTo>
                  <a:close/>
                </a:path>
                <a:path w="7902894" h="2367485" fill="darkenLess" stroke="0" extrusionOk="0">
                  <a:moveTo>
                    <a:pt x="147968" y="591871"/>
                  </a:moveTo>
                  <a:cubicBezTo>
                    <a:pt x="235598" y="576368"/>
                    <a:pt x="311696" y="535060"/>
                    <a:pt x="295936" y="443903"/>
                  </a:cubicBezTo>
                  <a:cubicBezTo>
                    <a:pt x="291062" y="405110"/>
                    <a:pt x="265582" y="373724"/>
                    <a:pt x="221952" y="369919"/>
                  </a:cubicBezTo>
                  <a:cubicBezTo>
                    <a:pt x="180906" y="368820"/>
                    <a:pt x="144794" y="407797"/>
                    <a:pt x="147968" y="443903"/>
                  </a:cubicBezTo>
                  <a:cubicBezTo>
                    <a:pt x="148707" y="485256"/>
                    <a:pt x="153968" y="556239"/>
                    <a:pt x="147968" y="591871"/>
                  </a:cubicBezTo>
                  <a:close/>
                  <a:moveTo>
                    <a:pt x="7754926" y="295936"/>
                  </a:moveTo>
                  <a:cubicBezTo>
                    <a:pt x="7842787" y="296907"/>
                    <a:pt x="7883204" y="229133"/>
                    <a:pt x="7902894" y="147968"/>
                  </a:cubicBezTo>
                  <a:cubicBezTo>
                    <a:pt x="7883655" y="65212"/>
                    <a:pt x="7833973" y="674"/>
                    <a:pt x="7754926" y="0"/>
                  </a:cubicBezTo>
                  <a:cubicBezTo>
                    <a:pt x="7681560" y="-901"/>
                    <a:pt x="7607672" y="64107"/>
                    <a:pt x="7606958" y="147968"/>
                  </a:cubicBezTo>
                  <a:cubicBezTo>
                    <a:pt x="7602260" y="187932"/>
                    <a:pt x="7634623" y="219577"/>
                    <a:pt x="7680942" y="221952"/>
                  </a:cubicBezTo>
                  <a:cubicBezTo>
                    <a:pt x="7728079" y="216246"/>
                    <a:pt x="7759236" y="186350"/>
                    <a:pt x="7754926" y="147968"/>
                  </a:cubicBezTo>
                  <a:cubicBezTo>
                    <a:pt x="7747552" y="201429"/>
                    <a:pt x="7755931" y="248310"/>
                    <a:pt x="7754926" y="295936"/>
                  </a:cubicBezTo>
                  <a:close/>
                </a:path>
                <a:path w="7902894" h="2367485" fill="none" extrusionOk="0">
                  <a:moveTo>
                    <a:pt x="0" y="443903"/>
                  </a:moveTo>
                  <a:cubicBezTo>
                    <a:pt x="19571" y="365718"/>
                    <a:pt x="70889" y="304424"/>
                    <a:pt x="147968" y="295935"/>
                  </a:cubicBezTo>
                  <a:cubicBezTo>
                    <a:pt x="259919" y="289541"/>
                    <a:pt x="554000" y="299398"/>
                    <a:pt x="676878" y="295935"/>
                  </a:cubicBezTo>
                  <a:cubicBezTo>
                    <a:pt x="799756" y="292473"/>
                    <a:pt x="1245592" y="273484"/>
                    <a:pt x="1504148" y="295935"/>
                  </a:cubicBezTo>
                  <a:cubicBezTo>
                    <a:pt x="1762704" y="318387"/>
                    <a:pt x="1860150" y="296544"/>
                    <a:pt x="2107648" y="295935"/>
                  </a:cubicBezTo>
                  <a:cubicBezTo>
                    <a:pt x="2355146" y="295326"/>
                    <a:pt x="2706240" y="296909"/>
                    <a:pt x="2860328" y="295935"/>
                  </a:cubicBezTo>
                  <a:cubicBezTo>
                    <a:pt x="3014416" y="294961"/>
                    <a:pt x="3225365" y="266634"/>
                    <a:pt x="3463828" y="295935"/>
                  </a:cubicBezTo>
                  <a:cubicBezTo>
                    <a:pt x="3702291" y="325237"/>
                    <a:pt x="3735707" y="280302"/>
                    <a:pt x="3918148" y="295936"/>
                  </a:cubicBezTo>
                  <a:cubicBezTo>
                    <a:pt x="4100589" y="311570"/>
                    <a:pt x="4303191" y="312816"/>
                    <a:pt x="4447059" y="295936"/>
                  </a:cubicBezTo>
                  <a:cubicBezTo>
                    <a:pt x="4590927" y="279056"/>
                    <a:pt x="5013120" y="334489"/>
                    <a:pt x="5274328" y="295936"/>
                  </a:cubicBezTo>
                  <a:cubicBezTo>
                    <a:pt x="5535536" y="257383"/>
                    <a:pt x="5815297" y="286762"/>
                    <a:pt x="5952418" y="295936"/>
                  </a:cubicBezTo>
                  <a:cubicBezTo>
                    <a:pt x="6089539" y="305111"/>
                    <a:pt x="6588418" y="264646"/>
                    <a:pt x="6779688" y="295936"/>
                  </a:cubicBezTo>
                  <a:cubicBezTo>
                    <a:pt x="6970958" y="327227"/>
                    <a:pt x="7371171" y="261731"/>
                    <a:pt x="7606958" y="295936"/>
                  </a:cubicBezTo>
                  <a:cubicBezTo>
                    <a:pt x="7611042" y="227407"/>
                    <a:pt x="7604699" y="177989"/>
                    <a:pt x="7606958" y="147968"/>
                  </a:cubicBezTo>
                  <a:cubicBezTo>
                    <a:pt x="7603308" y="64923"/>
                    <a:pt x="7680265" y="1639"/>
                    <a:pt x="7754926" y="0"/>
                  </a:cubicBezTo>
                  <a:cubicBezTo>
                    <a:pt x="7834962" y="8492"/>
                    <a:pt x="7912958" y="57649"/>
                    <a:pt x="7902894" y="147968"/>
                  </a:cubicBezTo>
                  <a:cubicBezTo>
                    <a:pt x="7896591" y="368509"/>
                    <a:pt x="7907025" y="476878"/>
                    <a:pt x="7902894" y="739839"/>
                  </a:cubicBezTo>
                  <a:cubicBezTo>
                    <a:pt x="7898763" y="1002800"/>
                    <a:pt x="7926570" y="1047839"/>
                    <a:pt x="7902894" y="1331711"/>
                  </a:cubicBezTo>
                  <a:cubicBezTo>
                    <a:pt x="7879218" y="1615583"/>
                    <a:pt x="7885879" y="1675554"/>
                    <a:pt x="7902894" y="1923582"/>
                  </a:cubicBezTo>
                  <a:cubicBezTo>
                    <a:pt x="7900326" y="2004717"/>
                    <a:pt x="7834282" y="2067972"/>
                    <a:pt x="7754926" y="2071550"/>
                  </a:cubicBezTo>
                  <a:cubicBezTo>
                    <a:pt x="7528201" y="2070827"/>
                    <a:pt x="7518066" y="2075714"/>
                    <a:pt x="7300606" y="2071550"/>
                  </a:cubicBezTo>
                  <a:cubicBezTo>
                    <a:pt x="7083146" y="2067386"/>
                    <a:pt x="6849543" y="2087230"/>
                    <a:pt x="6697106" y="2071550"/>
                  </a:cubicBezTo>
                  <a:cubicBezTo>
                    <a:pt x="6544669" y="2055870"/>
                    <a:pt x="6077673" y="2045738"/>
                    <a:pt x="5869836" y="2071550"/>
                  </a:cubicBezTo>
                  <a:cubicBezTo>
                    <a:pt x="5661999" y="2097363"/>
                    <a:pt x="5327523" y="2094502"/>
                    <a:pt x="5191746" y="2071550"/>
                  </a:cubicBezTo>
                  <a:cubicBezTo>
                    <a:pt x="5055969" y="2048599"/>
                    <a:pt x="4790017" y="2096993"/>
                    <a:pt x="4439066" y="2071550"/>
                  </a:cubicBezTo>
                  <a:cubicBezTo>
                    <a:pt x="4088115" y="2046106"/>
                    <a:pt x="4010504" y="2098728"/>
                    <a:pt x="3760976" y="2071549"/>
                  </a:cubicBezTo>
                  <a:cubicBezTo>
                    <a:pt x="3511448" y="2044370"/>
                    <a:pt x="3317333" y="2091804"/>
                    <a:pt x="3157476" y="2071549"/>
                  </a:cubicBezTo>
                  <a:cubicBezTo>
                    <a:pt x="2997619" y="2051294"/>
                    <a:pt x="2821417" y="2095086"/>
                    <a:pt x="2553976" y="2071549"/>
                  </a:cubicBezTo>
                  <a:cubicBezTo>
                    <a:pt x="2286535" y="2048012"/>
                    <a:pt x="2312279" y="2070752"/>
                    <a:pt x="2099655" y="2071549"/>
                  </a:cubicBezTo>
                  <a:cubicBezTo>
                    <a:pt x="1887031" y="2072346"/>
                    <a:pt x="1708436" y="2086456"/>
                    <a:pt x="1570745" y="2071549"/>
                  </a:cubicBezTo>
                  <a:cubicBezTo>
                    <a:pt x="1433054" y="2056643"/>
                    <a:pt x="1195782" y="2050231"/>
                    <a:pt x="892655" y="2071549"/>
                  </a:cubicBezTo>
                  <a:cubicBezTo>
                    <a:pt x="589528" y="2092868"/>
                    <a:pt x="476878" y="2097437"/>
                    <a:pt x="295936" y="2071549"/>
                  </a:cubicBezTo>
                  <a:cubicBezTo>
                    <a:pt x="293972" y="2108119"/>
                    <a:pt x="293193" y="2189220"/>
                    <a:pt x="295936" y="2219517"/>
                  </a:cubicBezTo>
                  <a:cubicBezTo>
                    <a:pt x="285542" y="2315885"/>
                    <a:pt x="222100" y="2356284"/>
                    <a:pt x="147968" y="2367485"/>
                  </a:cubicBezTo>
                  <a:cubicBezTo>
                    <a:pt x="65196" y="2371582"/>
                    <a:pt x="696" y="2294444"/>
                    <a:pt x="0" y="2219517"/>
                  </a:cubicBezTo>
                  <a:cubicBezTo>
                    <a:pt x="-2466" y="1950696"/>
                    <a:pt x="20570" y="1891459"/>
                    <a:pt x="0" y="1592133"/>
                  </a:cubicBezTo>
                  <a:cubicBezTo>
                    <a:pt x="-20570" y="1292807"/>
                    <a:pt x="-10305" y="1189542"/>
                    <a:pt x="0" y="1000262"/>
                  </a:cubicBezTo>
                  <a:cubicBezTo>
                    <a:pt x="10305" y="810982"/>
                    <a:pt x="15646" y="715716"/>
                    <a:pt x="0" y="443903"/>
                  </a:cubicBezTo>
                  <a:close/>
                  <a:moveTo>
                    <a:pt x="7606958" y="295936"/>
                  </a:moveTo>
                  <a:cubicBezTo>
                    <a:pt x="7641502" y="288593"/>
                    <a:pt x="7703211" y="303225"/>
                    <a:pt x="7754926" y="295936"/>
                  </a:cubicBezTo>
                  <a:cubicBezTo>
                    <a:pt x="7825339" y="312629"/>
                    <a:pt x="7903355" y="224386"/>
                    <a:pt x="7902894" y="147968"/>
                  </a:cubicBezTo>
                  <a:moveTo>
                    <a:pt x="7754926" y="295936"/>
                  </a:moveTo>
                  <a:cubicBezTo>
                    <a:pt x="7755630" y="242268"/>
                    <a:pt x="7754691" y="184325"/>
                    <a:pt x="7754926" y="147968"/>
                  </a:cubicBezTo>
                  <a:cubicBezTo>
                    <a:pt x="7757417" y="187226"/>
                    <a:pt x="7727689" y="225917"/>
                    <a:pt x="7680942" y="221952"/>
                  </a:cubicBezTo>
                  <a:cubicBezTo>
                    <a:pt x="7643800" y="218573"/>
                    <a:pt x="7606437" y="180887"/>
                    <a:pt x="7606958" y="147968"/>
                  </a:cubicBezTo>
                  <a:moveTo>
                    <a:pt x="147968" y="591871"/>
                  </a:moveTo>
                  <a:cubicBezTo>
                    <a:pt x="143300" y="522461"/>
                    <a:pt x="144256" y="488795"/>
                    <a:pt x="147968" y="443903"/>
                  </a:cubicBezTo>
                  <a:cubicBezTo>
                    <a:pt x="152627" y="404820"/>
                    <a:pt x="177337" y="361849"/>
                    <a:pt x="221952" y="369919"/>
                  </a:cubicBezTo>
                  <a:cubicBezTo>
                    <a:pt x="268043" y="370132"/>
                    <a:pt x="288784" y="401845"/>
                    <a:pt x="295936" y="443903"/>
                  </a:cubicBezTo>
                  <a:cubicBezTo>
                    <a:pt x="299098" y="526401"/>
                    <a:pt x="220844" y="599721"/>
                    <a:pt x="147968" y="591871"/>
                  </a:cubicBezTo>
                  <a:cubicBezTo>
                    <a:pt x="67905" y="593797"/>
                    <a:pt x="2780" y="521477"/>
                    <a:pt x="0" y="443903"/>
                  </a:cubicBezTo>
                  <a:moveTo>
                    <a:pt x="295936" y="443903"/>
                  </a:moveTo>
                  <a:cubicBezTo>
                    <a:pt x="312643" y="688945"/>
                    <a:pt x="297962" y="763986"/>
                    <a:pt x="295936" y="970175"/>
                  </a:cubicBezTo>
                  <a:cubicBezTo>
                    <a:pt x="293910" y="1176364"/>
                    <a:pt x="276809" y="1252650"/>
                    <a:pt x="295936" y="1463894"/>
                  </a:cubicBezTo>
                  <a:cubicBezTo>
                    <a:pt x="315063" y="1675138"/>
                    <a:pt x="326166" y="1882072"/>
                    <a:pt x="295936" y="2071549"/>
                  </a:cubicBezTo>
                </a:path>
                <a:path w="7902894" h="2367485" fill="none" stroke="0" extrusionOk="0">
                  <a:moveTo>
                    <a:pt x="0" y="443903"/>
                  </a:moveTo>
                  <a:cubicBezTo>
                    <a:pt x="4777" y="363643"/>
                    <a:pt x="74440" y="310985"/>
                    <a:pt x="147968" y="295935"/>
                  </a:cubicBezTo>
                  <a:cubicBezTo>
                    <a:pt x="514421" y="259670"/>
                    <a:pt x="784179" y="287703"/>
                    <a:pt x="975238" y="295935"/>
                  </a:cubicBezTo>
                  <a:cubicBezTo>
                    <a:pt x="1166297" y="304168"/>
                    <a:pt x="1303484" y="298668"/>
                    <a:pt x="1504148" y="295935"/>
                  </a:cubicBezTo>
                  <a:cubicBezTo>
                    <a:pt x="1704812" y="293203"/>
                    <a:pt x="1829580" y="309314"/>
                    <a:pt x="2033058" y="295935"/>
                  </a:cubicBezTo>
                  <a:cubicBezTo>
                    <a:pt x="2236536" y="282557"/>
                    <a:pt x="2475193" y="303137"/>
                    <a:pt x="2636558" y="295935"/>
                  </a:cubicBezTo>
                  <a:cubicBezTo>
                    <a:pt x="2797923" y="288733"/>
                    <a:pt x="3053140" y="265795"/>
                    <a:pt x="3240058" y="295935"/>
                  </a:cubicBezTo>
                  <a:cubicBezTo>
                    <a:pt x="3426976" y="326075"/>
                    <a:pt x="3763502" y="276334"/>
                    <a:pt x="3992738" y="295936"/>
                  </a:cubicBezTo>
                  <a:cubicBezTo>
                    <a:pt x="4221974" y="315538"/>
                    <a:pt x="4292913" y="312581"/>
                    <a:pt x="4447059" y="295936"/>
                  </a:cubicBezTo>
                  <a:cubicBezTo>
                    <a:pt x="4601205" y="279291"/>
                    <a:pt x="4787734" y="311767"/>
                    <a:pt x="4975969" y="295936"/>
                  </a:cubicBezTo>
                  <a:cubicBezTo>
                    <a:pt x="5164204" y="280106"/>
                    <a:pt x="5431115" y="273251"/>
                    <a:pt x="5654059" y="295936"/>
                  </a:cubicBezTo>
                  <a:cubicBezTo>
                    <a:pt x="5877003" y="318622"/>
                    <a:pt x="6086213" y="306377"/>
                    <a:pt x="6481329" y="295936"/>
                  </a:cubicBezTo>
                  <a:cubicBezTo>
                    <a:pt x="6876445" y="285496"/>
                    <a:pt x="6868428" y="297658"/>
                    <a:pt x="7010239" y="295936"/>
                  </a:cubicBezTo>
                  <a:cubicBezTo>
                    <a:pt x="7152050" y="294215"/>
                    <a:pt x="7388891" y="291974"/>
                    <a:pt x="7606958" y="295936"/>
                  </a:cubicBezTo>
                  <a:cubicBezTo>
                    <a:pt x="7607924" y="264533"/>
                    <a:pt x="7610477" y="197180"/>
                    <a:pt x="7606958" y="147968"/>
                  </a:cubicBezTo>
                  <a:cubicBezTo>
                    <a:pt x="7605579" y="73429"/>
                    <a:pt x="7668316" y="4746"/>
                    <a:pt x="7754926" y="0"/>
                  </a:cubicBezTo>
                  <a:cubicBezTo>
                    <a:pt x="7839196" y="-3578"/>
                    <a:pt x="7902071" y="52545"/>
                    <a:pt x="7902894" y="147968"/>
                  </a:cubicBezTo>
                  <a:cubicBezTo>
                    <a:pt x="7912428" y="362789"/>
                    <a:pt x="7898915" y="476209"/>
                    <a:pt x="7902894" y="686571"/>
                  </a:cubicBezTo>
                  <a:cubicBezTo>
                    <a:pt x="7906873" y="896933"/>
                    <a:pt x="7904212" y="1045916"/>
                    <a:pt x="7902894" y="1278442"/>
                  </a:cubicBezTo>
                  <a:cubicBezTo>
                    <a:pt x="7901576" y="1510968"/>
                    <a:pt x="7930211" y="1642048"/>
                    <a:pt x="7902894" y="1923582"/>
                  </a:cubicBezTo>
                  <a:cubicBezTo>
                    <a:pt x="7906853" y="2007824"/>
                    <a:pt x="7845626" y="2082295"/>
                    <a:pt x="7754926" y="2071550"/>
                  </a:cubicBezTo>
                  <a:cubicBezTo>
                    <a:pt x="7536724" y="2068146"/>
                    <a:pt x="7154314" y="2077317"/>
                    <a:pt x="7002246" y="2071550"/>
                  </a:cubicBezTo>
                  <a:cubicBezTo>
                    <a:pt x="6850178" y="2065783"/>
                    <a:pt x="6454229" y="2106757"/>
                    <a:pt x="6174976" y="2071550"/>
                  </a:cubicBezTo>
                  <a:cubicBezTo>
                    <a:pt x="5895723" y="2036344"/>
                    <a:pt x="5879872" y="2074342"/>
                    <a:pt x="5720656" y="2071550"/>
                  </a:cubicBezTo>
                  <a:cubicBezTo>
                    <a:pt x="5561440" y="2068758"/>
                    <a:pt x="5311766" y="2087179"/>
                    <a:pt x="5042566" y="2071550"/>
                  </a:cubicBezTo>
                  <a:cubicBezTo>
                    <a:pt x="4773366" y="2055922"/>
                    <a:pt x="4800485" y="2070887"/>
                    <a:pt x="4588246" y="2071550"/>
                  </a:cubicBezTo>
                  <a:cubicBezTo>
                    <a:pt x="4376007" y="2072213"/>
                    <a:pt x="4126081" y="2066425"/>
                    <a:pt x="3910156" y="2071549"/>
                  </a:cubicBezTo>
                  <a:cubicBezTo>
                    <a:pt x="3694231" y="2076673"/>
                    <a:pt x="3553753" y="2097102"/>
                    <a:pt x="3381245" y="2071549"/>
                  </a:cubicBezTo>
                  <a:cubicBezTo>
                    <a:pt x="3208737" y="2045996"/>
                    <a:pt x="2915440" y="2062412"/>
                    <a:pt x="2628566" y="2071549"/>
                  </a:cubicBezTo>
                  <a:cubicBezTo>
                    <a:pt x="2341692" y="2080686"/>
                    <a:pt x="2159073" y="2057162"/>
                    <a:pt x="1875886" y="2071549"/>
                  </a:cubicBezTo>
                  <a:cubicBezTo>
                    <a:pt x="1592699" y="2085936"/>
                    <a:pt x="1469495" y="2052147"/>
                    <a:pt x="1346975" y="2071549"/>
                  </a:cubicBezTo>
                  <a:cubicBezTo>
                    <a:pt x="1224455" y="2090951"/>
                    <a:pt x="585368" y="2074004"/>
                    <a:pt x="295936" y="2071549"/>
                  </a:cubicBezTo>
                  <a:cubicBezTo>
                    <a:pt x="293371" y="2128556"/>
                    <a:pt x="290523" y="2179191"/>
                    <a:pt x="295936" y="2219517"/>
                  </a:cubicBezTo>
                  <a:cubicBezTo>
                    <a:pt x="288799" y="2292813"/>
                    <a:pt x="220606" y="2356736"/>
                    <a:pt x="147968" y="2367485"/>
                  </a:cubicBezTo>
                  <a:cubicBezTo>
                    <a:pt x="73058" y="2371254"/>
                    <a:pt x="685" y="2290268"/>
                    <a:pt x="0" y="2219517"/>
                  </a:cubicBezTo>
                  <a:cubicBezTo>
                    <a:pt x="-21103" y="2063389"/>
                    <a:pt x="-20446" y="1884052"/>
                    <a:pt x="0" y="1680914"/>
                  </a:cubicBezTo>
                  <a:cubicBezTo>
                    <a:pt x="20446" y="1477776"/>
                    <a:pt x="-18288" y="1311192"/>
                    <a:pt x="0" y="1124555"/>
                  </a:cubicBezTo>
                  <a:cubicBezTo>
                    <a:pt x="18288" y="937918"/>
                    <a:pt x="21608" y="648904"/>
                    <a:pt x="0" y="443903"/>
                  </a:cubicBezTo>
                  <a:close/>
                  <a:moveTo>
                    <a:pt x="7606958" y="295936"/>
                  </a:moveTo>
                  <a:cubicBezTo>
                    <a:pt x="7667831" y="288606"/>
                    <a:pt x="7714646" y="289420"/>
                    <a:pt x="7754926" y="295936"/>
                  </a:cubicBezTo>
                  <a:cubicBezTo>
                    <a:pt x="7841160" y="283083"/>
                    <a:pt x="7902962" y="221146"/>
                    <a:pt x="7902894" y="147968"/>
                  </a:cubicBezTo>
                  <a:moveTo>
                    <a:pt x="7754926" y="295936"/>
                  </a:moveTo>
                  <a:cubicBezTo>
                    <a:pt x="7759621" y="243730"/>
                    <a:pt x="7758718" y="214206"/>
                    <a:pt x="7754926" y="147968"/>
                  </a:cubicBezTo>
                  <a:cubicBezTo>
                    <a:pt x="7747489" y="190862"/>
                    <a:pt x="7722626" y="222925"/>
                    <a:pt x="7680942" y="221952"/>
                  </a:cubicBezTo>
                  <a:cubicBezTo>
                    <a:pt x="7640551" y="223049"/>
                    <a:pt x="7598510" y="187381"/>
                    <a:pt x="7606958" y="147968"/>
                  </a:cubicBezTo>
                  <a:moveTo>
                    <a:pt x="147968" y="591871"/>
                  </a:moveTo>
                  <a:cubicBezTo>
                    <a:pt x="151800" y="554822"/>
                    <a:pt x="144639" y="508582"/>
                    <a:pt x="147968" y="443903"/>
                  </a:cubicBezTo>
                  <a:cubicBezTo>
                    <a:pt x="146662" y="404071"/>
                    <a:pt x="190872" y="371869"/>
                    <a:pt x="221952" y="369919"/>
                  </a:cubicBezTo>
                  <a:cubicBezTo>
                    <a:pt x="254783" y="375175"/>
                    <a:pt x="291724" y="395637"/>
                    <a:pt x="295936" y="443903"/>
                  </a:cubicBezTo>
                  <a:cubicBezTo>
                    <a:pt x="301604" y="514995"/>
                    <a:pt x="219243" y="580718"/>
                    <a:pt x="147968" y="591871"/>
                  </a:cubicBezTo>
                  <a:cubicBezTo>
                    <a:pt x="69824" y="580938"/>
                    <a:pt x="-2227" y="538270"/>
                    <a:pt x="0" y="443903"/>
                  </a:cubicBezTo>
                  <a:moveTo>
                    <a:pt x="295936" y="443903"/>
                  </a:moveTo>
                  <a:cubicBezTo>
                    <a:pt x="293505" y="688009"/>
                    <a:pt x="297171" y="832829"/>
                    <a:pt x="295936" y="986452"/>
                  </a:cubicBezTo>
                  <a:cubicBezTo>
                    <a:pt x="294701" y="1140075"/>
                    <a:pt x="287510" y="1373993"/>
                    <a:pt x="295936" y="1545277"/>
                  </a:cubicBezTo>
                  <a:cubicBezTo>
                    <a:pt x="304362" y="1716562"/>
                    <a:pt x="279869" y="1871099"/>
                    <a:pt x="295936" y="2071549"/>
                  </a:cubicBezTo>
                </a:path>
              </a:pathLst>
            </a:custGeom>
            <a:ln w="38100">
              <a:solidFill>
                <a:srgbClr val="002060"/>
              </a:solidFill>
              <a:extLst>
                <a:ext uri="{C807C97D-BFC1-408E-A445-0C87EB9F89A2}">
                  <ask:lineSketchStyleProps xmlns:ask="http://schemas.microsoft.com/office/drawing/2018/sketchyshapes" sd="3863179095">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3DE6A048-B4D3-2497-F6D6-2830AC7D92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5178" y="1048789"/>
              <a:ext cx="7722269" cy="1560711"/>
            </a:xfrm>
            <a:prstGeom prst="rect">
              <a:avLst/>
            </a:prstGeom>
          </p:spPr>
        </p:pic>
      </p:grpSp>
      <p:pic>
        <p:nvPicPr>
          <p:cNvPr id="7" name="Picture 6" descr="A group of kids sitting at a table&#10;&#10;Description automatically generated with low confidence">
            <a:extLst>
              <a:ext uri="{FF2B5EF4-FFF2-40B4-BE49-F238E27FC236}">
                <a16:creationId xmlns:a16="http://schemas.microsoft.com/office/drawing/2014/main" id="{8DC10C28-31DB-FC60-5FAD-2CDFBBD8041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330867" y="3728790"/>
            <a:ext cx="4929406" cy="2796323"/>
          </a:xfrm>
          <a:prstGeom prst="rect">
            <a:avLst/>
          </a:prstGeom>
        </p:spPr>
      </p:pic>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7"/>
                <a:stretch>
                  <a:fillRect/>
                </a:stretch>
              </p:blipFill>
              <p:spPr>
                <a:xfrm>
                  <a:off x="875480" y="3094052"/>
                  <a:ext cx="6455387" cy="1502122"/>
                </a:xfrm>
                <a:prstGeom prst="rect">
                  <a:avLst/>
                </a:prstGeom>
              </p:spPr>
            </p:pic>
          </p:control>
        </mc:Fallback>
      </mc:AlternateContent>
    </p:controls>
    <p:extLst>
      <p:ext uri="{BB962C8B-B14F-4D97-AF65-F5344CB8AC3E}">
        <p14:creationId xmlns:p14="http://schemas.microsoft.com/office/powerpoint/2010/main" val="287445404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BB3D8912-B827-411F-B8B3-EE2FE5F9FB6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8" name="Picture 4">
            <a:extLst>
              <a:ext uri="{FF2B5EF4-FFF2-40B4-BE49-F238E27FC236}">
                <a16:creationId xmlns:a16="http://schemas.microsoft.com/office/drawing/2014/main" id="{536B1D2A-9EE5-B8D5-A4E7-71FF31B9B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09014">
            <a:off x="1007778" y="446442"/>
            <a:ext cx="1477812" cy="14778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5ED70DD-3E13-EB6F-95CA-68C6633830B5}"/>
              </a:ext>
            </a:extLst>
          </p:cNvPr>
          <p:cNvPicPr>
            <a:picLocks noChangeAspect="1"/>
          </p:cNvPicPr>
          <p:nvPr/>
        </p:nvPicPr>
        <p:blipFill>
          <a:blip r:embed="rId4"/>
          <a:stretch>
            <a:fillRect/>
          </a:stretch>
        </p:blipFill>
        <p:spPr>
          <a:xfrm>
            <a:off x="2799008" y="680716"/>
            <a:ext cx="7657240" cy="1201016"/>
          </a:xfrm>
          <a:prstGeom prst="rect">
            <a:avLst/>
          </a:prstGeom>
        </p:spPr>
      </p:pic>
      <p:sp>
        <p:nvSpPr>
          <p:cNvPr id="10" name="TextBox 9">
            <a:extLst>
              <a:ext uri="{FF2B5EF4-FFF2-40B4-BE49-F238E27FC236}">
                <a16:creationId xmlns:a16="http://schemas.microsoft.com/office/drawing/2014/main" id="{49D9FED7-D229-3A46-FCF4-9EC2881D4B8E}"/>
              </a:ext>
            </a:extLst>
          </p:cNvPr>
          <p:cNvSpPr txBox="1"/>
          <p:nvPr/>
        </p:nvSpPr>
        <p:spPr>
          <a:xfrm>
            <a:off x="1387549" y="2343372"/>
            <a:ext cx="9643730" cy="2997744"/>
          </a:xfrm>
          <a:prstGeom prst="rect">
            <a:avLst/>
          </a:prstGeom>
          <a:noFill/>
        </p:spPr>
        <p:txBody>
          <a:bodyPr wrap="square" rtlCol="0">
            <a:spAutoFit/>
          </a:bodyPr>
          <a:lstStyle/>
          <a:p>
            <a:pPr marL="571500" marR="0" indent="-571500" algn="just">
              <a:lnSpc>
                <a:spcPct val="120000"/>
              </a:lnSpc>
              <a:spcBef>
                <a:spcPts val="0"/>
              </a:spcBef>
              <a:spcAft>
                <a:spcPts val="0"/>
              </a:spcAft>
              <a:buFont typeface="Wingdings" panose="05000000000000000000" pitchFamily="2" charset="2"/>
              <a:buChar char="q"/>
            </a:pPr>
            <a:r>
              <a:rPr lang="vi-VN" sz="4000" b="1" dirty="0">
                <a:solidFill>
                  <a:srgbClr val="002060"/>
                </a:solidFill>
                <a:latin typeface="Calibri" panose="020F0502020204030204" pitchFamily="34" charset="0"/>
                <a:ea typeface="Calibri" panose="020F0502020204030204" pitchFamily="34" charset="0"/>
                <a:cs typeface="Calibri" panose="020F0502020204030204" pitchFamily="34" charset="0"/>
              </a:rPr>
              <a:t>Chia sẻ về việc thực hiện kế hoạch "Ngày cuối tuần yêu thương".</a:t>
            </a:r>
          </a:p>
          <a:p>
            <a:pPr marL="571500" marR="0" indent="-571500" algn="just">
              <a:lnSpc>
                <a:spcPct val="120000"/>
              </a:lnSpc>
              <a:spcBef>
                <a:spcPts val="0"/>
              </a:spcBef>
              <a:spcAft>
                <a:spcPts val="0"/>
              </a:spcAft>
              <a:buFont typeface="Wingdings" panose="05000000000000000000" pitchFamily="2" charset="2"/>
              <a:buChar char="q"/>
            </a:pPr>
            <a:r>
              <a:rPr lang="vi-VN" sz="4000" b="1" dirty="0">
                <a:solidFill>
                  <a:srgbClr val="002060"/>
                </a:solidFill>
                <a:latin typeface="Calibri" panose="020F0502020204030204" pitchFamily="34" charset="0"/>
                <a:ea typeface="Calibri" panose="020F0502020204030204" pitchFamily="34" charset="0"/>
                <a:cs typeface="Calibri" panose="020F0502020204030204" pitchFamily="34" charset="0"/>
              </a:rPr>
              <a:t>Kể lại những khoảnh khắc hạnh phúc bên gia đình.</a:t>
            </a:r>
          </a:p>
        </p:txBody>
      </p:sp>
    </p:spTree>
    <p:extLst>
      <p:ext uri="{BB962C8B-B14F-4D97-AF65-F5344CB8AC3E}">
        <p14:creationId xmlns:p14="http://schemas.microsoft.com/office/powerpoint/2010/main" val="31122851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down)">
                                      <p:cBhvr>
                                        <p:cTn id="15" dur="500"/>
                                        <p:tgtEl>
                                          <p:spTgt spid="1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wipe(down)">
                                      <p:cBhvr>
                                        <p:cTn id="20"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09235F-7A49-EA59-F317-D8A5A731C1AE}"/>
              </a:ext>
            </a:extLst>
          </p:cNvPr>
          <p:cNvGrpSpPr/>
          <p:nvPr/>
        </p:nvGrpSpPr>
        <p:grpSpPr>
          <a:xfrm>
            <a:off x="7584923" y="2836333"/>
            <a:ext cx="4844143" cy="4021667"/>
            <a:chOff x="9753600" y="1338625"/>
            <a:chExt cx="8637814" cy="6705600"/>
          </a:xfrm>
        </p:grpSpPr>
        <p:pic>
          <p:nvPicPr>
            <p:cNvPr id="6" name="Picture 5">
              <a:extLst>
                <a:ext uri="{FF2B5EF4-FFF2-40B4-BE49-F238E27FC236}">
                  <a16:creationId xmlns:a16="http://schemas.microsoft.com/office/drawing/2014/main" id="{35C64F88-584B-CECE-65F0-9C253E000B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53600" y="3086100"/>
              <a:ext cx="4809592" cy="4809592"/>
            </a:xfrm>
            <a:prstGeom prst="rect">
              <a:avLst/>
            </a:prstGeom>
          </p:spPr>
        </p:pic>
        <p:pic>
          <p:nvPicPr>
            <p:cNvPr id="7" name="Picture 6">
              <a:extLst>
                <a:ext uri="{FF2B5EF4-FFF2-40B4-BE49-F238E27FC236}">
                  <a16:creationId xmlns:a16="http://schemas.microsoft.com/office/drawing/2014/main" id="{1CFC0734-1C58-3D55-5CD3-819CC8CC06F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685814" y="1338625"/>
              <a:ext cx="6705600" cy="6705600"/>
            </a:xfrm>
            <a:prstGeom prst="rect">
              <a:avLst/>
            </a:prstGeom>
          </p:spPr>
        </p:pic>
      </p:grpSp>
      <p:grpSp>
        <p:nvGrpSpPr>
          <p:cNvPr id="10" name="Group 9">
            <a:extLst>
              <a:ext uri="{FF2B5EF4-FFF2-40B4-BE49-F238E27FC236}">
                <a16:creationId xmlns:a16="http://schemas.microsoft.com/office/drawing/2014/main" id="{4BE09EBE-88CB-10C2-C699-9A8852C41A97}"/>
              </a:ext>
            </a:extLst>
          </p:cNvPr>
          <p:cNvGrpSpPr/>
          <p:nvPr/>
        </p:nvGrpSpPr>
        <p:grpSpPr>
          <a:xfrm>
            <a:off x="2234865" y="698651"/>
            <a:ext cx="7722269" cy="2210061"/>
            <a:chOff x="2579343" y="946922"/>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923822" y="946922"/>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5FF7CF9-BB65-C966-1D11-9BC38AC393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79343" y="1287815"/>
              <a:ext cx="7722269" cy="1548518"/>
            </a:xfrm>
            <a:prstGeom prst="rect">
              <a:avLst/>
            </a:prstGeom>
          </p:spPr>
        </p:pic>
      </p:grpSp>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8"/>
                <a:stretch>
                  <a:fillRect/>
                </a:stretch>
              </p:blipFill>
              <p:spPr>
                <a:xfrm>
                  <a:off x="1654414" y="3246065"/>
                  <a:ext cx="6455387" cy="1502122"/>
                </a:xfrm>
                <a:prstGeom prst="rect">
                  <a:avLst/>
                </a:prstGeom>
              </p:spPr>
            </p:pic>
          </p:control>
        </mc:Fallback>
      </mc:AlternateContent>
    </p:controls>
    <p:extLst>
      <p:ext uri="{BB962C8B-B14F-4D97-AF65-F5344CB8AC3E}">
        <p14:creationId xmlns:p14="http://schemas.microsoft.com/office/powerpoint/2010/main" val="1868770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17000"/>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4136633-A430-96CC-9B37-523B740B6D60}"/>
              </a:ext>
            </a:extLst>
          </p:cNvPr>
          <p:cNvGrpSpPr/>
          <p:nvPr/>
        </p:nvGrpSpPr>
        <p:grpSpPr>
          <a:xfrm flipH="1">
            <a:off x="8104324" y="2908712"/>
            <a:ext cx="2999934" cy="3897724"/>
            <a:chOff x="10439400" y="1181099"/>
            <a:chExt cx="6324600" cy="8001001"/>
          </a:xfrm>
        </p:grpSpPr>
        <p:pic>
          <p:nvPicPr>
            <p:cNvPr id="4" name="Picture 3">
              <a:extLst>
                <a:ext uri="{FF2B5EF4-FFF2-40B4-BE49-F238E27FC236}">
                  <a16:creationId xmlns:a16="http://schemas.microsoft.com/office/drawing/2014/main" id="{A380C189-245B-1A3C-E14D-C8AFFB91C760}"/>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2593" t="9236" r="25926" b="12986"/>
            <a:stretch/>
          </p:blipFill>
          <p:spPr>
            <a:xfrm>
              <a:off x="10439400" y="1181099"/>
              <a:ext cx="6324600" cy="8001001"/>
            </a:xfrm>
            <a:prstGeom prst="rect">
              <a:avLst/>
            </a:prstGeom>
          </p:spPr>
        </p:pic>
        <p:sp>
          <p:nvSpPr>
            <p:cNvPr id="11" name="Oval 10">
              <a:extLst>
                <a:ext uri="{FF2B5EF4-FFF2-40B4-BE49-F238E27FC236}">
                  <a16:creationId xmlns:a16="http://schemas.microsoft.com/office/drawing/2014/main" id="{BEC44C30-36F2-03BF-6731-C2EAE807A3E1}"/>
                </a:ext>
              </a:extLst>
            </p:cNvPr>
            <p:cNvSpPr/>
            <p:nvPr/>
          </p:nvSpPr>
          <p:spPr>
            <a:xfrm>
              <a:off x="12561319" y="5294933"/>
              <a:ext cx="609600" cy="533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E8D24CAD-7143-449F-6B59-DB4CC90AB13F}"/>
                </a:ext>
              </a:extLst>
            </p:cNvPr>
            <p:cNvSpPr/>
            <p:nvPr/>
          </p:nvSpPr>
          <p:spPr>
            <a:xfrm>
              <a:off x="13792199" y="4873712"/>
              <a:ext cx="609600" cy="5334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1904A53D-4597-CAB4-F5A0-9945C821FA23}"/>
              </a:ext>
            </a:extLst>
          </p:cNvPr>
          <p:cNvGrpSpPr/>
          <p:nvPr/>
        </p:nvGrpSpPr>
        <p:grpSpPr>
          <a:xfrm>
            <a:off x="2375503" y="698651"/>
            <a:ext cx="7722269" cy="2210061"/>
            <a:chOff x="2375503" y="698651"/>
            <a:chExt cx="7722269" cy="2210061"/>
          </a:xfrm>
        </p:grpSpPr>
        <p:sp>
          <p:nvSpPr>
            <p:cNvPr id="9" name="Scroll: Horizontal 8">
              <a:extLst>
                <a:ext uri="{FF2B5EF4-FFF2-40B4-BE49-F238E27FC236}">
                  <a16:creationId xmlns:a16="http://schemas.microsoft.com/office/drawing/2014/main" id="{044847E7-FBBC-9C37-635E-3D6D0B685CEC}"/>
                </a:ext>
              </a:extLst>
            </p:cNvPr>
            <p:cNvSpPr/>
            <p:nvPr/>
          </p:nvSpPr>
          <p:spPr>
            <a:xfrm>
              <a:off x="2579344" y="698651"/>
              <a:ext cx="7033312" cy="2210061"/>
            </a:xfrm>
            <a:custGeom>
              <a:avLst/>
              <a:gdLst>
                <a:gd name="connsiteX0" fmla="*/ 7033312 w 7033312"/>
                <a:gd name="connsiteY0" fmla="*/ 138129 h 2210061"/>
                <a:gd name="connsiteX1" fmla="*/ 6895183 w 7033312"/>
                <a:gd name="connsiteY1" fmla="*/ 276258 h 2210061"/>
                <a:gd name="connsiteX2" fmla="*/ 6895183 w 7033312"/>
                <a:gd name="connsiteY2" fmla="*/ 138129 h 2210061"/>
                <a:gd name="connsiteX3" fmla="*/ 6826119 w 7033312"/>
                <a:gd name="connsiteY3" fmla="*/ 207193 h 2210061"/>
                <a:gd name="connsiteX4" fmla="*/ 6757055 w 7033312"/>
                <a:gd name="connsiteY4" fmla="*/ 138129 h 2210061"/>
                <a:gd name="connsiteX5" fmla="*/ 6757054 w 7033312"/>
                <a:gd name="connsiteY5" fmla="*/ 276258 h 2210061"/>
                <a:gd name="connsiteX6" fmla="*/ 5962783 w 7033312"/>
                <a:gd name="connsiteY6" fmla="*/ 276258 h 2210061"/>
                <a:gd name="connsiteX7" fmla="*/ 5300891 w 7033312"/>
                <a:gd name="connsiteY7" fmla="*/ 276258 h 2210061"/>
                <a:gd name="connsiteX8" fmla="*/ 4572809 w 7033312"/>
                <a:gd name="connsiteY8" fmla="*/ 276258 h 2210061"/>
                <a:gd name="connsiteX9" fmla="*/ 3778538 w 7033312"/>
                <a:gd name="connsiteY9" fmla="*/ 276258 h 2210061"/>
                <a:gd name="connsiteX10" fmla="*/ 3315213 w 7033312"/>
                <a:gd name="connsiteY10" fmla="*/ 276258 h 2210061"/>
                <a:gd name="connsiteX11" fmla="*/ 2719510 w 7033312"/>
                <a:gd name="connsiteY11" fmla="*/ 276258 h 2210061"/>
                <a:gd name="connsiteX12" fmla="*/ 1925239 w 7033312"/>
                <a:gd name="connsiteY12" fmla="*/ 276258 h 2210061"/>
                <a:gd name="connsiteX13" fmla="*/ 1329536 w 7033312"/>
                <a:gd name="connsiteY13" fmla="*/ 276258 h 2210061"/>
                <a:gd name="connsiteX14" fmla="*/ 138129 w 7033312"/>
                <a:gd name="connsiteY14" fmla="*/ 276258 h 2210061"/>
                <a:gd name="connsiteX15" fmla="*/ 0 w 7033312"/>
                <a:gd name="connsiteY15" fmla="*/ 414387 h 2210061"/>
                <a:gd name="connsiteX16" fmla="*/ 0 w 7033312"/>
                <a:gd name="connsiteY16" fmla="*/ 933751 h 2210061"/>
                <a:gd name="connsiteX17" fmla="*/ 0 w 7033312"/>
                <a:gd name="connsiteY17" fmla="*/ 1469691 h 2210061"/>
                <a:gd name="connsiteX18" fmla="*/ 0 w 7033312"/>
                <a:gd name="connsiteY18" fmla="*/ 2071932 h 2210061"/>
                <a:gd name="connsiteX19" fmla="*/ 138129 w 7033312"/>
                <a:gd name="connsiteY19" fmla="*/ 2210061 h 2210061"/>
                <a:gd name="connsiteX20" fmla="*/ 276258 w 7033312"/>
                <a:gd name="connsiteY20" fmla="*/ 2071932 h 2210061"/>
                <a:gd name="connsiteX21" fmla="*/ 276258 w 7033312"/>
                <a:gd name="connsiteY21" fmla="*/ 1933803 h 2210061"/>
                <a:gd name="connsiteX22" fmla="*/ 1004340 w 7033312"/>
                <a:gd name="connsiteY22" fmla="*/ 1933803 h 2210061"/>
                <a:gd name="connsiteX23" fmla="*/ 1600043 w 7033312"/>
                <a:gd name="connsiteY23" fmla="*/ 1933803 h 2210061"/>
                <a:gd name="connsiteX24" fmla="*/ 2195746 w 7033312"/>
                <a:gd name="connsiteY24" fmla="*/ 1933803 h 2210061"/>
                <a:gd name="connsiteX25" fmla="*/ 2990017 w 7033312"/>
                <a:gd name="connsiteY25" fmla="*/ 1933803 h 2210061"/>
                <a:gd name="connsiteX26" fmla="*/ 3651910 w 7033312"/>
                <a:gd name="connsiteY26" fmla="*/ 1933803 h 2210061"/>
                <a:gd name="connsiteX27" fmla="*/ 4446181 w 7033312"/>
                <a:gd name="connsiteY27" fmla="*/ 1933803 h 2210061"/>
                <a:gd name="connsiteX28" fmla="*/ 4975695 w 7033312"/>
                <a:gd name="connsiteY28" fmla="*/ 1933803 h 2210061"/>
                <a:gd name="connsiteX29" fmla="*/ 5505209 w 7033312"/>
                <a:gd name="connsiteY29" fmla="*/ 1933803 h 2210061"/>
                <a:gd name="connsiteX30" fmla="*/ 6299480 w 7033312"/>
                <a:gd name="connsiteY30" fmla="*/ 1933803 h 2210061"/>
                <a:gd name="connsiteX31" fmla="*/ 6895183 w 7033312"/>
                <a:gd name="connsiteY31" fmla="*/ 1933803 h 2210061"/>
                <a:gd name="connsiteX32" fmla="*/ 7033312 w 7033312"/>
                <a:gd name="connsiteY32" fmla="*/ 1795674 h 2210061"/>
                <a:gd name="connsiteX33" fmla="*/ 7033312 w 7033312"/>
                <a:gd name="connsiteY33" fmla="*/ 1226584 h 2210061"/>
                <a:gd name="connsiteX34" fmla="*/ 7033312 w 7033312"/>
                <a:gd name="connsiteY34" fmla="*/ 657493 h 2210061"/>
                <a:gd name="connsiteX35" fmla="*/ 7033312 w 7033312"/>
                <a:gd name="connsiteY35" fmla="*/ 138129 h 2210061"/>
                <a:gd name="connsiteX36" fmla="*/ 138129 w 7033312"/>
                <a:gd name="connsiteY36" fmla="*/ 552515 h 2210061"/>
                <a:gd name="connsiteX37" fmla="*/ 276258 w 7033312"/>
                <a:gd name="connsiteY37" fmla="*/ 414386 h 2210061"/>
                <a:gd name="connsiteX38" fmla="*/ 207194 w 7033312"/>
                <a:gd name="connsiteY38" fmla="*/ 345322 h 2210061"/>
                <a:gd name="connsiteX39" fmla="*/ 138130 w 7033312"/>
                <a:gd name="connsiteY39" fmla="*/ 414386 h 2210061"/>
                <a:gd name="connsiteX40" fmla="*/ 138129 w 7033312"/>
                <a:gd name="connsiteY40" fmla="*/ 552515 h 2210061"/>
                <a:gd name="connsiteX0" fmla="*/ 138129 w 7033312"/>
                <a:gd name="connsiteY0" fmla="*/ 552515 h 2210061"/>
                <a:gd name="connsiteX1" fmla="*/ 276258 w 7033312"/>
                <a:gd name="connsiteY1" fmla="*/ 414386 h 2210061"/>
                <a:gd name="connsiteX2" fmla="*/ 207194 w 7033312"/>
                <a:gd name="connsiteY2" fmla="*/ 345322 h 2210061"/>
                <a:gd name="connsiteX3" fmla="*/ 138130 w 7033312"/>
                <a:gd name="connsiteY3" fmla="*/ 414386 h 2210061"/>
                <a:gd name="connsiteX4" fmla="*/ 138129 w 7033312"/>
                <a:gd name="connsiteY4" fmla="*/ 552515 h 2210061"/>
                <a:gd name="connsiteX5" fmla="*/ 6895183 w 7033312"/>
                <a:gd name="connsiteY5" fmla="*/ 276258 h 2210061"/>
                <a:gd name="connsiteX6" fmla="*/ 7033312 w 7033312"/>
                <a:gd name="connsiteY6" fmla="*/ 138129 h 2210061"/>
                <a:gd name="connsiteX7" fmla="*/ 6895183 w 7033312"/>
                <a:gd name="connsiteY7" fmla="*/ 0 h 2210061"/>
                <a:gd name="connsiteX8" fmla="*/ 6757054 w 7033312"/>
                <a:gd name="connsiteY8" fmla="*/ 138129 h 2210061"/>
                <a:gd name="connsiteX9" fmla="*/ 6826118 w 7033312"/>
                <a:gd name="connsiteY9" fmla="*/ 207193 h 2210061"/>
                <a:gd name="connsiteX10" fmla="*/ 6895182 w 7033312"/>
                <a:gd name="connsiteY10" fmla="*/ 138129 h 2210061"/>
                <a:gd name="connsiteX11" fmla="*/ 6895183 w 7033312"/>
                <a:gd name="connsiteY11" fmla="*/ 276258 h 2210061"/>
                <a:gd name="connsiteX0" fmla="*/ 0 w 7033312"/>
                <a:gd name="connsiteY0" fmla="*/ 414386 h 2210061"/>
                <a:gd name="connsiteX1" fmla="*/ 138129 w 7033312"/>
                <a:gd name="connsiteY1" fmla="*/ 276257 h 2210061"/>
                <a:gd name="connsiteX2" fmla="*/ 932400 w 7033312"/>
                <a:gd name="connsiteY2" fmla="*/ 276257 h 2210061"/>
                <a:gd name="connsiteX3" fmla="*/ 1594293 w 7033312"/>
                <a:gd name="connsiteY3" fmla="*/ 276257 h 2210061"/>
                <a:gd name="connsiteX4" fmla="*/ 2388564 w 7033312"/>
                <a:gd name="connsiteY4" fmla="*/ 276257 h 2210061"/>
                <a:gd name="connsiteX5" fmla="*/ 3182835 w 7033312"/>
                <a:gd name="connsiteY5" fmla="*/ 276257 h 2210061"/>
                <a:gd name="connsiteX6" fmla="*/ 3778538 w 7033312"/>
                <a:gd name="connsiteY6" fmla="*/ 276258 h 2210061"/>
                <a:gd name="connsiteX7" fmla="*/ 4241863 w 7033312"/>
                <a:gd name="connsiteY7" fmla="*/ 276258 h 2210061"/>
                <a:gd name="connsiteX8" fmla="*/ 4705187 w 7033312"/>
                <a:gd name="connsiteY8" fmla="*/ 276258 h 2210061"/>
                <a:gd name="connsiteX9" fmla="*/ 5433269 w 7033312"/>
                <a:gd name="connsiteY9" fmla="*/ 276258 h 2210061"/>
                <a:gd name="connsiteX10" fmla="*/ 5896594 w 7033312"/>
                <a:gd name="connsiteY10" fmla="*/ 276258 h 2210061"/>
                <a:gd name="connsiteX11" fmla="*/ 6757054 w 7033312"/>
                <a:gd name="connsiteY11" fmla="*/ 276258 h 2210061"/>
                <a:gd name="connsiteX12" fmla="*/ 6757054 w 7033312"/>
                <a:gd name="connsiteY12" fmla="*/ 138129 h 2210061"/>
                <a:gd name="connsiteX13" fmla="*/ 6895183 w 7033312"/>
                <a:gd name="connsiteY13" fmla="*/ 0 h 2210061"/>
                <a:gd name="connsiteX14" fmla="*/ 7033312 w 7033312"/>
                <a:gd name="connsiteY14" fmla="*/ 138129 h 2210061"/>
                <a:gd name="connsiteX15" fmla="*/ 7033312 w 7033312"/>
                <a:gd name="connsiteY15" fmla="*/ 707220 h 2210061"/>
                <a:gd name="connsiteX16" fmla="*/ 7033312 w 7033312"/>
                <a:gd name="connsiteY16" fmla="*/ 1243160 h 2210061"/>
                <a:gd name="connsiteX17" fmla="*/ 7033312 w 7033312"/>
                <a:gd name="connsiteY17" fmla="*/ 1795675 h 2210061"/>
                <a:gd name="connsiteX18" fmla="*/ 6895183 w 7033312"/>
                <a:gd name="connsiteY18" fmla="*/ 1933804 h 2210061"/>
                <a:gd name="connsiteX19" fmla="*/ 6431858 w 7033312"/>
                <a:gd name="connsiteY19" fmla="*/ 1933804 h 2210061"/>
                <a:gd name="connsiteX20" fmla="*/ 5836155 w 7033312"/>
                <a:gd name="connsiteY20" fmla="*/ 1933804 h 2210061"/>
                <a:gd name="connsiteX21" fmla="*/ 5240452 w 7033312"/>
                <a:gd name="connsiteY21" fmla="*/ 1933804 h 2210061"/>
                <a:gd name="connsiteX22" fmla="*/ 4512370 w 7033312"/>
                <a:gd name="connsiteY22" fmla="*/ 1933804 h 2210061"/>
                <a:gd name="connsiteX23" fmla="*/ 4049045 w 7033312"/>
                <a:gd name="connsiteY23" fmla="*/ 1933804 h 2210061"/>
                <a:gd name="connsiteX24" fmla="*/ 3585721 w 7033312"/>
                <a:gd name="connsiteY24" fmla="*/ 1933804 h 2210061"/>
                <a:gd name="connsiteX25" fmla="*/ 2990017 w 7033312"/>
                <a:gd name="connsiteY25" fmla="*/ 1933803 h 2210061"/>
                <a:gd name="connsiteX26" fmla="*/ 2526693 w 7033312"/>
                <a:gd name="connsiteY26" fmla="*/ 1933803 h 2210061"/>
                <a:gd name="connsiteX27" fmla="*/ 1798611 w 7033312"/>
                <a:gd name="connsiteY27" fmla="*/ 1933803 h 2210061"/>
                <a:gd name="connsiteX28" fmla="*/ 1202908 w 7033312"/>
                <a:gd name="connsiteY28" fmla="*/ 1933803 h 2210061"/>
                <a:gd name="connsiteX29" fmla="*/ 276258 w 7033312"/>
                <a:gd name="connsiteY29" fmla="*/ 1933803 h 2210061"/>
                <a:gd name="connsiteX30" fmla="*/ 276258 w 7033312"/>
                <a:gd name="connsiteY30" fmla="*/ 2071932 h 2210061"/>
                <a:gd name="connsiteX31" fmla="*/ 138129 w 7033312"/>
                <a:gd name="connsiteY31" fmla="*/ 2210061 h 2210061"/>
                <a:gd name="connsiteX32" fmla="*/ 0 w 7033312"/>
                <a:gd name="connsiteY32" fmla="*/ 2071932 h 2210061"/>
                <a:gd name="connsiteX33" fmla="*/ 0 w 7033312"/>
                <a:gd name="connsiteY33" fmla="*/ 1535992 h 2210061"/>
                <a:gd name="connsiteX34" fmla="*/ 0 w 7033312"/>
                <a:gd name="connsiteY34" fmla="*/ 966901 h 2210061"/>
                <a:gd name="connsiteX35" fmla="*/ 0 w 7033312"/>
                <a:gd name="connsiteY35" fmla="*/ 414386 h 2210061"/>
                <a:gd name="connsiteX36" fmla="*/ 6757054 w 7033312"/>
                <a:gd name="connsiteY36" fmla="*/ 276258 h 2210061"/>
                <a:gd name="connsiteX37" fmla="*/ 6895183 w 7033312"/>
                <a:gd name="connsiteY37" fmla="*/ 276258 h 2210061"/>
                <a:gd name="connsiteX38" fmla="*/ 7033312 w 7033312"/>
                <a:gd name="connsiteY38" fmla="*/ 138129 h 2210061"/>
                <a:gd name="connsiteX39" fmla="*/ 6895183 w 7033312"/>
                <a:gd name="connsiteY39" fmla="*/ 276258 h 2210061"/>
                <a:gd name="connsiteX40" fmla="*/ 6895183 w 7033312"/>
                <a:gd name="connsiteY40" fmla="*/ 138129 h 2210061"/>
                <a:gd name="connsiteX41" fmla="*/ 6826119 w 7033312"/>
                <a:gd name="connsiteY41" fmla="*/ 207193 h 2210061"/>
                <a:gd name="connsiteX42" fmla="*/ 6757055 w 7033312"/>
                <a:gd name="connsiteY42" fmla="*/ 138129 h 2210061"/>
                <a:gd name="connsiteX43" fmla="*/ 138129 w 7033312"/>
                <a:gd name="connsiteY43" fmla="*/ 552515 h 2210061"/>
                <a:gd name="connsiteX44" fmla="*/ 138129 w 7033312"/>
                <a:gd name="connsiteY44" fmla="*/ 414386 h 2210061"/>
                <a:gd name="connsiteX45" fmla="*/ 207193 w 7033312"/>
                <a:gd name="connsiteY45" fmla="*/ 345322 h 2210061"/>
                <a:gd name="connsiteX46" fmla="*/ 276257 w 7033312"/>
                <a:gd name="connsiteY46" fmla="*/ 414386 h 2210061"/>
                <a:gd name="connsiteX47" fmla="*/ 138128 w 7033312"/>
                <a:gd name="connsiteY47" fmla="*/ 552515 h 2210061"/>
                <a:gd name="connsiteX48" fmla="*/ -1 w 7033312"/>
                <a:gd name="connsiteY48" fmla="*/ 414386 h 2210061"/>
                <a:gd name="connsiteX49" fmla="*/ 276258 w 7033312"/>
                <a:gd name="connsiteY49" fmla="*/ 414386 h 2210061"/>
                <a:gd name="connsiteX50" fmla="*/ 276258 w 7033312"/>
                <a:gd name="connsiteY50" fmla="*/ 951247 h 2210061"/>
                <a:gd name="connsiteX51" fmla="*/ 276258 w 7033312"/>
                <a:gd name="connsiteY51" fmla="*/ 1442525 h 2210061"/>
                <a:gd name="connsiteX52" fmla="*/ 276258 w 7033312"/>
                <a:gd name="connsiteY52" fmla="*/ 1933803 h 2210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033312" h="2210061" stroke="0" extrusionOk="0">
                  <a:moveTo>
                    <a:pt x="7033312" y="138129"/>
                  </a:moveTo>
                  <a:cubicBezTo>
                    <a:pt x="6973261" y="201944"/>
                    <a:pt x="6938549" y="231358"/>
                    <a:pt x="6895183" y="276258"/>
                  </a:cubicBezTo>
                  <a:cubicBezTo>
                    <a:pt x="6894063" y="228252"/>
                    <a:pt x="6893954" y="181389"/>
                    <a:pt x="6895183" y="138129"/>
                  </a:cubicBezTo>
                  <a:cubicBezTo>
                    <a:pt x="6899088" y="169916"/>
                    <a:pt x="6858193" y="205964"/>
                    <a:pt x="6826119" y="207193"/>
                  </a:cubicBezTo>
                  <a:cubicBezTo>
                    <a:pt x="6789117" y="209929"/>
                    <a:pt x="6766262" y="177255"/>
                    <a:pt x="6757055" y="138129"/>
                  </a:cubicBezTo>
                  <a:cubicBezTo>
                    <a:pt x="6756700" y="176043"/>
                    <a:pt x="6762474" y="232484"/>
                    <a:pt x="6757054" y="276258"/>
                  </a:cubicBezTo>
                  <a:cubicBezTo>
                    <a:pt x="6360123" y="301649"/>
                    <a:pt x="6270765" y="248634"/>
                    <a:pt x="5962783" y="276258"/>
                  </a:cubicBezTo>
                  <a:cubicBezTo>
                    <a:pt x="5654801" y="303882"/>
                    <a:pt x="5529935" y="277969"/>
                    <a:pt x="5300891" y="276258"/>
                  </a:cubicBezTo>
                  <a:cubicBezTo>
                    <a:pt x="5071847" y="274547"/>
                    <a:pt x="4780773" y="258938"/>
                    <a:pt x="4572809" y="276258"/>
                  </a:cubicBezTo>
                  <a:cubicBezTo>
                    <a:pt x="4364845" y="293578"/>
                    <a:pt x="4009377" y="283053"/>
                    <a:pt x="3778538" y="276258"/>
                  </a:cubicBezTo>
                  <a:cubicBezTo>
                    <a:pt x="3547699" y="269463"/>
                    <a:pt x="3501166" y="297526"/>
                    <a:pt x="3315213" y="276258"/>
                  </a:cubicBezTo>
                  <a:cubicBezTo>
                    <a:pt x="3129260" y="254990"/>
                    <a:pt x="2937877" y="260938"/>
                    <a:pt x="2719510" y="276258"/>
                  </a:cubicBezTo>
                  <a:cubicBezTo>
                    <a:pt x="2501143" y="291578"/>
                    <a:pt x="2236365" y="315511"/>
                    <a:pt x="1925239" y="276258"/>
                  </a:cubicBezTo>
                  <a:cubicBezTo>
                    <a:pt x="1614113" y="237005"/>
                    <a:pt x="1502914" y="296826"/>
                    <a:pt x="1329536" y="276258"/>
                  </a:cubicBezTo>
                  <a:cubicBezTo>
                    <a:pt x="1156158" y="255690"/>
                    <a:pt x="587656" y="260232"/>
                    <a:pt x="138129" y="276258"/>
                  </a:cubicBezTo>
                  <a:cubicBezTo>
                    <a:pt x="51609" y="275672"/>
                    <a:pt x="-4447" y="350025"/>
                    <a:pt x="0" y="414387"/>
                  </a:cubicBezTo>
                  <a:cubicBezTo>
                    <a:pt x="16984" y="604874"/>
                    <a:pt x="1540" y="808398"/>
                    <a:pt x="0" y="933751"/>
                  </a:cubicBezTo>
                  <a:cubicBezTo>
                    <a:pt x="-1540" y="1059104"/>
                    <a:pt x="12013" y="1334849"/>
                    <a:pt x="0" y="1469691"/>
                  </a:cubicBezTo>
                  <a:cubicBezTo>
                    <a:pt x="-12013" y="1604533"/>
                    <a:pt x="-9640" y="1945554"/>
                    <a:pt x="0" y="2071932"/>
                  </a:cubicBezTo>
                  <a:cubicBezTo>
                    <a:pt x="-7280" y="2150412"/>
                    <a:pt x="62739" y="2224170"/>
                    <a:pt x="138129" y="2210061"/>
                  </a:cubicBezTo>
                  <a:cubicBezTo>
                    <a:pt x="213517" y="2196904"/>
                    <a:pt x="260089" y="2154112"/>
                    <a:pt x="276258" y="2071932"/>
                  </a:cubicBezTo>
                  <a:cubicBezTo>
                    <a:pt x="269481" y="2007444"/>
                    <a:pt x="269973" y="1962281"/>
                    <a:pt x="276258" y="1933803"/>
                  </a:cubicBezTo>
                  <a:cubicBezTo>
                    <a:pt x="500928" y="1962277"/>
                    <a:pt x="717502" y="1902245"/>
                    <a:pt x="1004340" y="1933803"/>
                  </a:cubicBezTo>
                  <a:cubicBezTo>
                    <a:pt x="1291178" y="1965361"/>
                    <a:pt x="1456067" y="1934291"/>
                    <a:pt x="1600043" y="1933803"/>
                  </a:cubicBezTo>
                  <a:cubicBezTo>
                    <a:pt x="1744019" y="1933315"/>
                    <a:pt x="2033918" y="1925066"/>
                    <a:pt x="2195746" y="1933803"/>
                  </a:cubicBezTo>
                  <a:cubicBezTo>
                    <a:pt x="2357574" y="1942540"/>
                    <a:pt x="2727052" y="1909548"/>
                    <a:pt x="2990017" y="1933803"/>
                  </a:cubicBezTo>
                  <a:cubicBezTo>
                    <a:pt x="3252982" y="1958058"/>
                    <a:pt x="3345927" y="1963887"/>
                    <a:pt x="3651910" y="1933803"/>
                  </a:cubicBezTo>
                  <a:cubicBezTo>
                    <a:pt x="3957893" y="1903719"/>
                    <a:pt x="4208177" y="1947232"/>
                    <a:pt x="4446181" y="1933803"/>
                  </a:cubicBezTo>
                  <a:cubicBezTo>
                    <a:pt x="4684185" y="1920374"/>
                    <a:pt x="4724471" y="1936291"/>
                    <a:pt x="4975695" y="1933803"/>
                  </a:cubicBezTo>
                  <a:cubicBezTo>
                    <a:pt x="5226919" y="1931315"/>
                    <a:pt x="5345037" y="1930058"/>
                    <a:pt x="5505209" y="1933803"/>
                  </a:cubicBezTo>
                  <a:cubicBezTo>
                    <a:pt x="5665381" y="1937548"/>
                    <a:pt x="6138978" y="1971037"/>
                    <a:pt x="6299480" y="1933803"/>
                  </a:cubicBezTo>
                  <a:cubicBezTo>
                    <a:pt x="6459982" y="1896569"/>
                    <a:pt x="6718091" y="1950726"/>
                    <a:pt x="6895183" y="1933803"/>
                  </a:cubicBezTo>
                  <a:cubicBezTo>
                    <a:pt x="6980185" y="1939524"/>
                    <a:pt x="7030603" y="1868017"/>
                    <a:pt x="7033312" y="1795674"/>
                  </a:cubicBezTo>
                  <a:cubicBezTo>
                    <a:pt x="7033339" y="1603266"/>
                    <a:pt x="7032212" y="1429717"/>
                    <a:pt x="7033312" y="1226584"/>
                  </a:cubicBezTo>
                  <a:cubicBezTo>
                    <a:pt x="7034413" y="1023451"/>
                    <a:pt x="7060105" y="910129"/>
                    <a:pt x="7033312" y="657493"/>
                  </a:cubicBezTo>
                  <a:cubicBezTo>
                    <a:pt x="7006519" y="404857"/>
                    <a:pt x="7058756" y="344224"/>
                    <a:pt x="7033312" y="138129"/>
                  </a:cubicBezTo>
                  <a:close/>
                  <a:moveTo>
                    <a:pt x="138129" y="552515"/>
                  </a:moveTo>
                  <a:cubicBezTo>
                    <a:pt x="204123" y="541129"/>
                    <a:pt x="265844" y="475318"/>
                    <a:pt x="276258" y="414386"/>
                  </a:cubicBezTo>
                  <a:cubicBezTo>
                    <a:pt x="269393" y="378635"/>
                    <a:pt x="246765" y="345230"/>
                    <a:pt x="207194" y="345322"/>
                  </a:cubicBezTo>
                  <a:cubicBezTo>
                    <a:pt x="166680" y="351759"/>
                    <a:pt x="138643" y="377298"/>
                    <a:pt x="138130" y="414386"/>
                  </a:cubicBezTo>
                  <a:cubicBezTo>
                    <a:pt x="136815" y="459562"/>
                    <a:pt x="133418" y="500691"/>
                    <a:pt x="138129" y="552515"/>
                  </a:cubicBezTo>
                  <a:close/>
                </a:path>
                <a:path w="7033312" h="2210061" fill="darkenLess" stroke="0" extrusionOk="0">
                  <a:moveTo>
                    <a:pt x="138129" y="552515"/>
                  </a:moveTo>
                  <a:cubicBezTo>
                    <a:pt x="213006" y="555002"/>
                    <a:pt x="275012" y="489259"/>
                    <a:pt x="276258" y="414386"/>
                  </a:cubicBezTo>
                  <a:cubicBezTo>
                    <a:pt x="276988" y="374107"/>
                    <a:pt x="249139" y="341951"/>
                    <a:pt x="207194" y="345322"/>
                  </a:cubicBezTo>
                  <a:cubicBezTo>
                    <a:pt x="172268" y="344442"/>
                    <a:pt x="133456" y="374192"/>
                    <a:pt x="138130" y="414386"/>
                  </a:cubicBezTo>
                  <a:cubicBezTo>
                    <a:pt x="143140" y="460201"/>
                    <a:pt x="145238" y="505370"/>
                    <a:pt x="138129" y="552515"/>
                  </a:cubicBezTo>
                  <a:close/>
                  <a:moveTo>
                    <a:pt x="6895183" y="276258"/>
                  </a:moveTo>
                  <a:cubicBezTo>
                    <a:pt x="6964651" y="287420"/>
                    <a:pt x="7038310" y="213582"/>
                    <a:pt x="7033312" y="138129"/>
                  </a:cubicBezTo>
                  <a:cubicBezTo>
                    <a:pt x="7041921" y="60543"/>
                    <a:pt x="6974001" y="807"/>
                    <a:pt x="6895183" y="0"/>
                  </a:cubicBezTo>
                  <a:cubicBezTo>
                    <a:pt x="6821048" y="11200"/>
                    <a:pt x="6746913" y="60038"/>
                    <a:pt x="6757054" y="138129"/>
                  </a:cubicBezTo>
                  <a:cubicBezTo>
                    <a:pt x="6751925" y="173374"/>
                    <a:pt x="6785125" y="199466"/>
                    <a:pt x="6826118" y="207193"/>
                  </a:cubicBezTo>
                  <a:cubicBezTo>
                    <a:pt x="6863567" y="198022"/>
                    <a:pt x="6895389" y="173066"/>
                    <a:pt x="6895182" y="138129"/>
                  </a:cubicBezTo>
                  <a:cubicBezTo>
                    <a:pt x="6891449" y="186201"/>
                    <a:pt x="6893555" y="228283"/>
                    <a:pt x="6895183" y="276258"/>
                  </a:cubicBezTo>
                  <a:close/>
                </a:path>
                <a:path w="7033312" h="2210061" fill="none" extrusionOk="0">
                  <a:moveTo>
                    <a:pt x="0" y="414386"/>
                  </a:moveTo>
                  <a:cubicBezTo>
                    <a:pt x="-7086" y="337161"/>
                    <a:pt x="57309" y="291909"/>
                    <a:pt x="138129" y="276257"/>
                  </a:cubicBezTo>
                  <a:cubicBezTo>
                    <a:pt x="425320" y="247696"/>
                    <a:pt x="655642" y="240612"/>
                    <a:pt x="932400" y="276257"/>
                  </a:cubicBezTo>
                  <a:cubicBezTo>
                    <a:pt x="1209158" y="311902"/>
                    <a:pt x="1437719" y="260597"/>
                    <a:pt x="1594293" y="276257"/>
                  </a:cubicBezTo>
                  <a:cubicBezTo>
                    <a:pt x="1750867" y="291917"/>
                    <a:pt x="2192550" y="259642"/>
                    <a:pt x="2388564" y="276257"/>
                  </a:cubicBezTo>
                  <a:cubicBezTo>
                    <a:pt x="2584578" y="292872"/>
                    <a:pt x="2896113" y="297225"/>
                    <a:pt x="3182835" y="276257"/>
                  </a:cubicBezTo>
                  <a:cubicBezTo>
                    <a:pt x="3469558" y="255290"/>
                    <a:pt x="3584985" y="256752"/>
                    <a:pt x="3778538" y="276258"/>
                  </a:cubicBezTo>
                  <a:cubicBezTo>
                    <a:pt x="3972091" y="295764"/>
                    <a:pt x="4141296" y="273064"/>
                    <a:pt x="4241863" y="276258"/>
                  </a:cubicBezTo>
                  <a:cubicBezTo>
                    <a:pt x="4342431" y="279452"/>
                    <a:pt x="4508088" y="266246"/>
                    <a:pt x="4705187" y="276258"/>
                  </a:cubicBezTo>
                  <a:cubicBezTo>
                    <a:pt x="4902286" y="286270"/>
                    <a:pt x="5105894" y="283646"/>
                    <a:pt x="5433269" y="276258"/>
                  </a:cubicBezTo>
                  <a:cubicBezTo>
                    <a:pt x="5760644" y="268870"/>
                    <a:pt x="5770804" y="297158"/>
                    <a:pt x="5896594" y="276258"/>
                  </a:cubicBezTo>
                  <a:cubicBezTo>
                    <a:pt x="6022385" y="255358"/>
                    <a:pt x="6491379" y="307583"/>
                    <a:pt x="6757054" y="276258"/>
                  </a:cubicBezTo>
                  <a:cubicBezTo>
                    <a:pt x="6756241" y="209689"/>
                    <a:pt x="6761079" y="166777"/>
                    <a:pt x="6757054" y="138129"/>
                  </a:cubicBezTo>
                  <a:cubicBezTo>
                    <a:pt x="6757919" y="70626"/>
                    <a:pt x="6803079" y="8921"/>
                    <a:pt x="6895183" y="0"/>
                  </a:cubicBezTo>
                  <a:cubicBezTo>
                    <a:pt x="6982165" y="-7530"/>
                    <a:pt x="7033314" y="72579"/>
                    <a:pt x="7033312" y="138129"/>
                  </a:cubicBezTo>
                  <a:cubicBezTo>
                    <a:pt x="7028583" y="276536"/>
                    <a:pt x="7025946" y="537202"/>
                    <a:pt x="7033312" y="707220"/>
                  </a:cubicBezTo>
                  <a:cubicBezTo>
                    <a:pt x="7040678" y="877238"/>
                    <a:pt x="7015245" y="1086157"/>
                    <a:pt x="7033312" y="1243160"/>
                  </a:cubicBezTo>
                  <a:cubicBezTo>
                    <a:pt x="7051379" y="1400163"/>
                    <a:pt x="7027034" y="1619677"/>
                    <a:pt x="7033312" y="1795675"/>
                  </a:cubicBezTo>
                  <a:cubicBezTo>
                    <a:pt x="7023305" y="1874108"/>
                    <a:pt x="6968463" y="1931172"/>
                    <a:pt x="6895183" y="1933804"/>
                  </a:cubicBezTo>
                  <a:cubicBezTo>
                    <a:pt x="6730014" y="1944033"/>
                    <a:pt x="6603190" y="1911725"/>
                    <a:pt x="6431858" y="1933804"/>
                  </a:cubicBezTo>
                  <a:cubicBezTo>
                    <a:pt x="6260526" y="1955883"/>
                    <a:pt x="6066370" y="1961856"/>
                    <a:pt x="5836155" y="1933804"/>
                  </a:cubicBezTo>
                  <a:cubicBezTo>
                    <a:pt x="5605940" y="1905752"/>
                    <a:pt x="5383039" y="1947005"/>
                    <a:pt x="5240452" y="1933804"/>
                  </a:cubicBezTo>
                  <a:cubicBezTo>
                    <a:pt x="5097865" y="1920603"/>
                    <a:pt x="4797956" y="1942002"/>
                    <a:pt x="4512370" y="1933804"/>
                  </a:cubicBezTo>
                  <a:cubicBezTo>
                    <a:pt x="4226784" y="1925606"/>
                    <a:pt x="4175916" y="1947896"/>
                    <a:pt x="4049045" y="1933804"/>
                  </a:cubicBezTo>
                  <a:cubicBezTo>
                    <a:pt x="3922174" y="1919712"/>
                    <a:pt x="3745464" y="1929777"/>
                    <a:pt x="3585721" y="1933804"/>
                  </a:cubicBezTo>
                  <a:cubicBezTo>
                    <a:pt x="3425978" y="1937831"/>
                    <a:pt x="3209100" y="1936690"/>
                    <a:pt x="2990017" y="1933803"/>
                  </a:cubicBezTo>
                  <a:cubicBezTo>
                    <a:pt x="2770934" y="1930916"/>
                    <a:pt x="2723439" y="1913894"/>
                    <a:pt x="2526693" y="1933803"/>
                  </a:cubicBezTo>
                  <a:cubicBezTo>
                    <a:pt x="2329947" y="1953712"/>
                    <a:pt x="2104981" y="1921308"/>
                    <a:pt x="1798611" y="1933803"/>
                  </a:cubicBezTo>
                  <a:cubicBezTo>
                    <a:pt x="1492241" y="1946298"/>
                    <a:pt x="1322214" y="1960373"/>
                    <a:pt x="1202908" y="1933803"/>
                  </a:cubicBezTo>
                  <a:cubicBezTo>
                    <a:pt x="1083602" y="1907233"/>
                    <a:pt x="692165" y="1929722"/>
                    <a:pt x="276258" y="1933803"/>
                  </a:cubicBezTo>
                  <a:cubicBezTo>
                    <a:pt x="269556" y="1990630"/>
                    <a:pt x="274343" y="2022972"/>
                    <a:pt x="276258" y="2071932"/>
                  </a:cubicBezTo>
                  <a:cubicBezTo>
                    <a:pt x="288104" y="2136345"/>
                    <a:pt x="202406" y="2218005"/>
                    <a:pt x="138129" y="2210061"/>
                  </a:cubicBezTo>
                  <a:cubicBezTo>
                    <a:pt x="60906" y="2201447"/>
                    <a:pt x="7113" y="2152162"/>
                    <a:pt x="0" y="2071932"/>
                  </a:cubicBezTo>
                  <a:cubicBezTo>
                    <a:pt x="-14564" y="1941063"/>
                    <a:pt x="6172" y="1654646"/>
                    <a:pt x="0" y="1535992"/>
                  </a:cubicBezTo>
                  <a:cubicBezTo>
                    <a:pt x="-6172" y="1417338"/>
                    <a:pt x="11400" y="1114598"/>
                    <a:pt x="0" y="966901"/>
                  </a:cubicBezTo>
                  <a:cubicBezTo>
                    <a:pt x="-11400" y="819204"/>
                    <a:pt x="-7699" y="670244"/>
                    <a:pt x="0" y="414386"/>
                  </a:cubicBezTo>
                  <a:close/>
                  <a:moveTo>
                    <a:pt x="6757054" y="276258"/>
                  </a:moveTo>
                  <a:cubicBezTo>
                    <a:pt x="6796432" y="276756"/>
                    <a:pt x="6862944" y="274142"/>
                    <a:pt x="6895183" y="276258"/>
                  </a:cubicBezTo>
                  <a:cubicBezTo>
                    <a:pt x="6955194" y="272259"/>
                    <a:pt x="7044321" y="199447"/>
                    <a:pt x="7033312" y="138129"/>
                  </a:cubicBezTo>
                  <a:moveTo>
                    <a:pt x="6895183" y="276258"/>
                  </a:moveTo>
                  <a:cubicBezTo>
                    <a:pt x="6900636" y="248613"/>
                    <a:pt x="6889462" y="203475"/>
                    <a:pt x="6895183" y="138129"/>
                  </a:cubicBezTo>
                  <a:cubicBezTo>
                    <a:pt x="6893828" y="185698"/>
                    <a:pt x="6858657" y="200658"/>
                    <a:pt x="6826119" y="207193"/>
                  </a:cubicBezTo>
                  <a:cubicBezTo>
                    <a:pt x="6792649" y="205271"/>
                    <a:pt x="6755215" y="180666"/>
                    <a:pt x="6757055" y="138129"/>
                  </a:cubicBezTo>
                  <a:moveTo>
                    <a:pt x="138129" y="552515"/>
                  </a:moveTo>
                  <a:cubicBezTo>
                    <a:pt x="142926" y="490548"/>
                    <a:pt x="140829" y="468463"/>
                    <a:pt x="138129" y="414386"/>
                  </a:cubicBezTo>
                  <a:cubicBezTo>
                    <a:pt x="145019" y="370454"/>
                    <a:pt x="168078" y="348533"/>
                    <a:pt x="207193" y="345322"/>
                  </a:cubicBezTo>
                  <a:cubicBezTo>
                    <a:pt x="244464" y="346084"/>
                    <a:pt x="269520" y="369888"/>
                    <a:pt x="276257" y="414386"/>
                  </a:cubicBezTo>
                  <a:cubicBezTo>
                    <a:pt x="286277" y="506062"/>
                    <a:pt x="205792" y="541622"/>
                    <a:pt x="138128" y="552515"/>
                  </a:cubicBezTo>
                  <a:cubicBezTo>
                    <a:pt x="68494" y="562755"/>
                    <a:pt x="122" y="495922"/>
                    <a:pt x="-1" y="414386"/>
                  </a:cubicBezTo>
                  <a:moveTo>
                    <a:pt x="276258" y="414386"/>
                  </a:moveTo>
                  <a:cubicBezTo>
                    <a:pt x="276493" y="632657"/>
                    <a:pt x="283589" y="773090"/>
                    <a:pt x="276258" y="951247"/>
                  </a:cubicBezTo>
                  <a:cubicBezTo>
                    <a:pt x="268927" y="1129404"/>
                    <a:pt x="289339" y="1204863"/>
                    <a:pt x="276258" y="1442525"/>
                  </a:cubicBezTo>
                  <a:cubicBezTo>
                    <a:pt x="263177" y="1680187"/>
                    <a:pt x="273517" y="1688390"/>
                    <a:pt x="276258" y="1933803"/>
                  </a:cubicBezTo>
                </a:path>
                <a:path w="7033312" h="2210061" fill="none" stroke="0" extrusionOk="0">
                  <a:moveTo>
                    <a:pt x="0" y="414386"/>
                  </a:moveTo>
                  <a:cubicBezTo>
                    <a:pt x="9951" y="345801"/>
                    <a:pt x="68923" y="264967"/>
                    <a:pt x="138129" y="276257"/>
                  </a:cubicBezTo>
                  <a:cubicBezTo>
                    <a:pt x="424835" y="282544"/>
                    <a:pt x="521825" y="263288"/>
                    <a:pt x="866211" y="276257"/>
                  </a:cubicBezTo>
                  <a:cubicBezTo>
                    <a:pt x="1210597" y="289226"/>
                    <a:pt x="1295125" y="287626"/>
                    <a:pt x="1660482" y="276257"/>
                  </a:cubicBezTo>
                  <a:cubicBezTo>
                    <a:pt x="2025839" y="264888"/>
                    <a:pt x="2185248" y="284237"/>
                    <a:pt x="2454753" y="276257"/>
                  </a:cubicBezTo>
                  <a:cubicBezTo>
                    <a:pt x="2724258" y="268277"/>
                    <a:pt x="2962963" y="275946"/>
                    <a:pt x="3182835" y="276257"/>
                  </a:cubicBezTo>
                  <a:cubicBezTo>
                    <a:pt x="3402707" y="276569"/>
                    <a:pt x="3799448" y="276512"/>
                    <a:pt x="3977106" y="276258"/>
                  </a:cubicBezTo>
                  <a:cubicBezTo>
                    <a:pt x="4154764" y="276004"/>
                    <a:pt x="4538578" y="284434"/>
                    <a:pt x="4771377" y="276258"/>
                  </a:cubicBezTo>
                  <a:cubicBezTo>
                    <a:pt x="5004176" y="268082"/>
                    <a:pt x="5173883" y="254339"/>
                    <a:pt x="5367080" y="276258"/>
                  </a:cubicBezTo>
                  <a:cubicBezTo>
                    <a:pt x="5560277" y="298177"/>
                    <a:pt x="5868001" y="296129"/>
                    <a:pt x="6095162" y="276258"/>
                  </a:cubicBezTo>
                  <a:cubicBezTo>
                    <a:pt x="6322323" y="256387"/>
                    <a:pt x="6453050" y="273026"/>
                    <a:pt x="6757054" y="276258"/>
                  </a:cubicBezTo>
                  <a:cubicBezTo>
                    <a:pt x="6759397" y="225246"/>
                    <a:pt x="6755383" y="177238"/>
                    <a:pt x="6757054" y="138129"/>
                  </a:cubicBezTo>
                  <a:cubicBezTo>
                    <a:pt x="6749365" y="48392"/>
                    <a:pt x="6823980" y="2278"/>
                    <a:pt x="6895183" y="0"/>
                  </a:cubicBezTo>
                  <a:cubicBezTo>
                    <a:pt x="6976381" y="10122"/>
                    <a:pt x="7043331" y="51866"/>
                    <a:pt x="7033312" y="138129"/>
                  </a:cubicBezTo>
                  <a:cubicBezTo>
                    <a:pt x="7032120" y="382893"/>
                    <a:pt x="7037700" y="509314"/>
                    <a:pt x="7033312" y="707220"/>
                  </a:cubicBezTo>
                  <a:cubicBezTo>
                    <a:pt x="7028924" y="905126"/>
                    <a:pt x="7053434" y="1095116"/>
                    <a:pt x="7033312" y="1292886"/>
                  </a:cubicBezTo>
                  <a:cubicBezTo>
                    <a:pt x="7013190" y="1490656"/>
                    <a:pt x="7021755" y="1549347"/>
                    <a:pt x="7033312" y="1795675"/>
                  </a:cubicBezTo>
                  <a:cubicBezTo>
                    <a:pt x="7040860" y="1875451"/>
                    <a:pt x="6971753" y="1921561"/>
                    <a:pt x="6895183" y="1933804"/>
                  </a:cubicBezTo>
                  <a:cubicBezTo>
                    <a:pt x="6542217" y="1950221"/>
                    <a:pt x="6320459" y="1941703"/>
                    <a:pt x="6167101" y="1933804"/>
                  </a:cubicBezTo>
                  <a:cubicBezTo>
                    <a:pt x="6013743" y="1925905"/>
                    <a:pt x="5779258" y="1965795"/>
                    <a:pt x="5439020" y="1933804"/>
                  </a:cubicBezTo>
                  <a:cubicBezTo>
                    <a:pt x="5098782" y="1901813"/>
                    <a:pt x="4979824" y="1936828"/>
                    <a:pt x="4843316" y="1933804"/>
                  </a:cubicBezTo>
                  <a:cubicBezTo>
                    <a:pt x="4706808" y="1930780"/>
                    <a:pt x="4428995" y="1936854"/>
                    <a:pt x="4181424" y="1933804"/>
                  </a:cubicBezTo>
                  <a:cubicBezTo>
                    <a:pt x="3933853" y="1930754"/>
                    <a:pt x="3725474" y="1936076"/>
                    <a:pt x="3519531" y="1933803"/>
                  </a:cubicBezTo>
                  <a:cubicBezTo>
                    <a:pt x="3313587" y="1931530"/>
                    <a:pt x="3038023" y="1968198"/>
                    <a:pt x="2791450" y="1933803"/>
                  </a:cubicBezTo>
                  <a:cubicBezTo>
                    <a:pt x="2544877" y="1899408"/>
                    <a:pt x="2235333" y="1903101"/>
                    <a:pt x="1997179" y="1933803"/>
                  </a:cubicBezTo>
                  <a:cubicBezTo>
                    <a:pt x="1759025" y="1964505"/>
                    <a:pt x="1526456" y="1942384"/>
                    <a:pt x="1202908" y="1933803"/>
                  </a:cubicBezTo>
                  <a:cubicBezTo>
                    <a:pt x="879360" y="1925222"/>
                    <a:pt x="635081" y="1955487"/>
                    <a:pt x="276258" y="1933803"/>
                  </a:cubicBezTo>
                  <a:cubicBezTo>
                    <a:pt x="273017" y="1993295"/>
                    <a:pt x="282556" y="2014555"/>
                    <a:pt x="276258" y="2071932"/>
                  </a:cubicBezTo>
                  <a:cubicBezTo>
                    <a:pt x="277568" y="2164100"/>
                    <a:pt x="209303" y="2215487"/>
                    <a:pt x="138129" y="2210061"/>
                  </a:cubicBezTo>
                  <a:cubicBezTo>
                    <a:pt x="53097" y="2200120"/>
                    <a:pt x="15672" y="2154167"/>
                    <a:pt x="0" y="2071932"/>
                  </a:cubicBezTo>
                  <a:cubicBezTo>
                    <a:pt x="7715" y="1936851"/>
                    <a:pt x="23764" y="1767210"/>
                    <a:pt x="0" y="1569143"/>
                  </a:cubicBezTo>
                  <a:cubicBezTo>
                    <a:pt x="-23764" y="1371076"/>
                    <a:pt x="-21837" y="1218661"/>
                    <a:pt x="0" y="1049779"/>
                  </a:cubicBezTo>
                  <a:cubicBezTo>
                    <a:pt x="21837" y="880897"/>
                    <a:pt x="-23292" y="645478"/>
                    <a:pt x="0" y="414386"/>
                  </a:cubicBezTo>
                  <a:close/>
                  <a:moveTo>
                    <a:pt x="6757054" y="276258"/>
                  </a:moveTo>
                  <a:cubicBezTo>
                    <a:pt x="6816803" y="276479"/>
                    <a:pt x="6856653" y="271884"/>
                    <a:pt x="6895183" y="276258"/>
                  </a:cubicBezTo>
                  <a:cubicBezTo>
                    <a:pt x="6980366" y="268848"/>
                    <a:pt x="7042225" y="228991"/>
                    <a:pt x="7033312" y="138129"/>
                  </a:cubicBezTo>
                  <a:moveTo>
                    <a:pt x="6895183" y="276258"/>
                  </a:moveTo>
                  <a:cubicBezTo>
                    <a:pt x="6889315" y="238013"/>
                    <a:pt x="6889783" y="199184"/>
                    <a:pt x="6895183" y="138129"/>
                  </a:cubicBezTo>
                  <a:cubicBezTo>
                    <a:pt x="6890921" y="174076"/>
                    <a:pt x="6862861" y="204036"/>
                    <a:pt x="6826119" y="207193"/>
                  </a:cubicBezTo>
                  <a:cubicBezTo>
                    <a:pt x="6793746" y="211040"/>
                    <a:pt x="6750691" y="170235"/>
                    <a:pt x="6757055" y="138129"/>
                  </a:cubicBezTo>
                  <a:moveTo>
                    <a:pt x="138129" y="552515"/>
                  </a:moveTo>
                  <a:cubicBezTo>
                    <a:pt x="135960" y="512463"/>
                    <a:pt x="144515" y="461799"/>
                    <a:pt x="138129" y="414386"/>
                  </a:cubicBezTo>
                  <a:cubicBezTo>
                    <a:pt x="137552" y="371999"/>
                    <a:pt x="163435" y="341111"/>
                    <a:pt x="207193" y="345322"/>
                  </a:cubicBezTo>
                  <a:cubicBezTo>
                    <a:pt x="247541" y="337749"/>
                    <a:pt x="273309" y="376357"/>
                    <a:pt x="276257" y="414386"/>
                  </a:cubicBezTo>
                  <a:cubicBezTo>
                    <a:pt x="280525" y="506624"/>
                    <a:pt x="223802" y="544581"/>
                    <a:pt x="138128" y="552515"/>
                  </a:cubicBezTo>
                  <a:cubicBezTo>
                    <a:pt x="51743" y="566150"/>
                    <a:pt x="-1585" y="488003"/>
                    <a:pt x="-1" y="414386"/>
                  </a:cubicBezTo>
                  <a:moveTo>
                    <a:pt x="276258" y="414386"/>
                  </a:moveTo>
                  <a:cubicBezTo>
                    <a:pt x="299602" y="551233"/>
                    <a:pt x="257927" y="714611"/>
                    <a:pt x="276258" y="920858"/>
                  </a:cubicBezTo>
                  <a:cubicBezTo>
                    <a:pt x="294589" y="1127105"/>
                    <a:pt x="261519" y="1217222"/>
                    <a:pt x="276258" y="1442525"/>
                  </a:cubicBezTo>
                  <a:cubicBezTo>
                    <a:pt x="290997" y="1667828"/>
                    <a:pt x="265439" y="1752577"/>
                    <a:pt x="276258" y="1933803"/>
                  </a:cubicBezTo>
                </a:path>
              </a:pathLst>
            </a:custGeom>
            <a:ln w="38100">
              <a:solidFill>
                <a:srgbClr val="002060"/>
              </a:solidFill>
              <a:extLst>
                <a:ext uri="{C807C97D-BFC1-408E-A445-0C87EB9F89A2}">
                  <ask:lineSketchStyleProps xmlns:ask="http://schemas.microsoft.com/office/drawing/2018/sketchyshapes" sd="2995030850">
                    <a:prstGeom prst="horizontalScroll">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EDFC166E-FBC9-7CCB-D934-FCB06BEDFF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5503" y="1069709"/>
              <a:ext cx="7722269" cy="1548518"/>
            </a:xfrm>
            <a:prstGeom prst="rect">
              <a:avLst/>
            </a:prstGeom>
          </p:spPr>
        </p:pic>
      </p:grpSp>
    </p:spTree>
    <p:controls>
      <mc:AlternateContent xmlns:mc="http://schemas.openxmlformats.org/markup-compatibility/2006">
        <mc:Choice xmlns:v="urn:schemas-microsoft-com:vml" Requires="v">
          <p:control name="TextBox1" r:id="rId1" imgW="6458040" imgH="1504800"/>
        </mc:Choice>
        <mc:Fallback>
          <p:control name="TextBox1" r:id="rId1" imgW="6458040" imgH="1504800">
            <p:pic>
              <p:nvPicPr>
                <p:cNvPr id="2" name="TextBox1">
                  <a:extLst>
                    <a:ext uri="{FF2B5EF4-FFF2-40B4-BE49-F238E27FC236}">
                      <a16:creationId xmlns:a16="http://schemas.microsoft.com/office/drawing/2014/main" id="{905A47FB-DA34-8DEE-2BA1-599B2D0A71C4}"/>
                    </a:ext>
                  </a:extLst>
                </p:cNvPr>
                <p:cNvPicPr>
                  <a:picLocks/>
                </p:cNvPicPr>
                <p:nvPr/>
              </p:nvPicPr>
              <p:blipFill>
                <a:blip r:embed="rId7"/>
                <a:stretch>
                  <a:fillRect/>
                </a:stretch>
              </p:blipFill>
              <p:spPr>
                <a:xfrm>
                  <a:off x="1857614" y="3057087"/>
                  <a:ext cx="6455387" cy="1502122"/>
                </a:xfrm>
                <a:prstGeom prst="rect">
                  <a:avLst/>
                </a:prstGeom>
              </p:spPr>
            </p:pic>
          </p:control>
        </mc:Fallback>
      </mc:AlternateContent>
    </p:controls>
    <p:extLst>
      <p:ext uri="{BB962C8B-B14F-4D97-AF65-F5344CB8AC3E}">
        <p14:creationId xmlns:p14="http://schemas.microsoft.com/office/powerpoint/2010/main" val="339875857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523982" y="534454"/>
            <a:ext cx="11106364" cy="5979362"/>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文本框 4">
            <a:extLst>
              <a:ext uri="{FF2B5EF4-FFF2-40B4-BE49-F238E27FC236}">
                <a16:creationId xmlns:a16="http://schemas.microsoft.com/office/drawing/2014/main" id="{D0AE456B-CB5F-2EB6-A5CC-D5185694F0CB}"/>
              </a:ext>
            </a:extLst>
          </p:cNvPr>
          <p:cNvSpPr txBox="1"/>
          <p:nvPr/>
        </p:nvSpPr>
        <p:spPr>
          <a:xfrm>
            <a:off x="761037" y="367619"/>
            <a:ext cx="10477499" cy="1077218"/>
          </a:xfrm>
          <a:custGeom>
            <a:avLst/>
            <a:gdLst>
              <a:gd name="connsiteX0" fmla="*/ 0 w 10477499"/>
              <a:gd name="connsiteY0" fmla="*/ 0 h 1077218"/>
              <a:gd name="connsiteX1" fmla="*/ 908050 w 10477499"/>
              <a:gd name="connsiteY1" fmla="*/ 0 h 1077218"/>
              <a:gd name="connsiteX2" fmla="*/ 1606550 w 10477499"/>
              <a:gd name="connsiteY2" fmla="*/ 0 h 1077218"/>
              <a:gd name="connsiteX3" fmla="*/ 2305050 w 10477499"/>
              <a:gd name="connsiteY3" fmla="*/ 0 h 1077218"/>
              <a:gd name="connsiteX4" fmla="*/ 3213100 w 10477499"/>
              <a:gd name="connsiteY4" fmla="*/ 0 h 1077218"/>
              <a:gd name="connsiteX5" fmla="*/ 3597275 w 10477499"/>
              <a:gd name="connsiteY5" fmla="*/ 0 h 1077218"/>
              <a:gd name="connsiteX6" fmla="*/ 4191000 w 10477499"/>
              <a:gd name="connsiteY6" fmla="*/ 0 h 1077218"/>
              <a:gd name="connsiteX7" fmla="*/ 4994275 w 10477499"/>
              <a:gd name="connsiteY7" fmla="*/ 0 h 1077218"/>
              <a:gd name="connsiteX8" fmla="*/ 5378449 w 10477499"/>
              <a:gd name="connsiteY8" fmla="*/ 0 h 1077218"/>
              <a:gd name="connsiteX9" fmla="*/ 5972174 w 10477499"/>
              <a:gd name="connsiteY9" fmla="*/ 0 h 1077218"/>
              <a:gd name="connsiteX10" fmla="*/ 6670674 w 10477499"/>
              <a:gd name="connsiteY10" fmla="*/ 0 h 1077218"/>
              <a:gd name="connsiteX11" fmla="*/ 7578724 w 10477499"/>
              <a:gd name="connsiteY11" fmla="*/ 0 h 1077218"/>
              <a:gd name="connsiteX12" fmla="*/ 8172449 w 10477499"/>
              <a:gd name="connsiteY12" fmla="*/ 0 h 1077218"/>
              <a:gd name="connsiteX13" fmla="*/ 9080499 w 10477499"/>
              <a:gd name="connsiteY13" fmla="*/ 0 h 1077218"/>
              <a:gd name="connsiteX14" fmla="*/ 9778999 w 10477499"/>
              <a:gd name="connsiteY14" fmla="*/ 0 h 1077218"/>
              <a:gd name="connsiteX15" fmla="*/ 10477499 w 10477499"/>
              <a:gd name="connsiteY15" fmla="*/ 0 h 1077218"/>
              <a:gd name="connsiteX16" fmla="*/ 10477499 w 10477499"/>
              <a:gd name="connsiteY16" fmla="*/ 538609 h 1077218"/>
              <a:gd name="connsiteX17" fmla="*/ 10477499 w 10477499"/>
              <a:gd name="connsiteY17" fmla="*/ 1077218 h 1077218"/>
              <a:gd name="connsiteX18" fmla="*/ 9883774 w 10477499"/>
              <a:gd name="connsiteY18" fmla="*/ 1077218 h 1077218"/>
              <a:gd name="connsiteX19" fmla="*/ 9499599 w 10477499"/>
              <a:gd name="connsiteY19" fmla="*/ 1077218 h 1077218"/>
              <a:gd name="connsiteX20" fmla="*/ 8696324 w 10477499"/>
              <a:gd name="connsiteY20" fmla="*/ 1077218 h 1077218"/>
              <a:gd name="connsiteX21" fmla="*/ 7788274 w 10477499"/>
              <a:gd name="connsiteY21" fmla="*/ 1077218 h 1077218"/>
              <a:gd name="connsiteX22" fmla="*/ 6880224 w 10477499"/>
              <a:gd name="connsiteY22" fmla="*/ 1077218 h 1077218"/>
              <a:gd name="connsiteX23" fmla="*/ 6286499 w 10477499"/>
              <a:gd name="connsiteY23" fmla="*/ 1077218 h 1077218"/>
              <a:gd name="connsiteX24" fmla="*/ 5692774 w 10477499"/>
              <a:gd name="connsiteY24" fmla="*/ 1077218 h 1077218"/>
              <a:gd name="connsiteX25" fmla="*/ 5308599 w 10477499"/>
              <a:gd name="connsiteY25" fmla="*/ 1077218 h 1077218"/>
              <a:gd name="connsiteX26" fmla="*/ 4819650 w 10477499"/>
              <a:gd name="connsiteY26" fmla="*/ 1077218 h 1077218"/>
              <a:gd name="connsiteX27" fmla="*/ 4121150 w 10477499"/>
              <a:gd name="connsiteY27" fmla="*/ 1077218 h 1077218"/>
              <a:gd name="connsiteX28" fmla="*/ 3317875 w 10477499"/>
              <a:gd name="connsiteY28" fmla="*/ 1077218 h 1077218"/>
              <a:gd name="connsiteX29" fmla="*/ 2933700 w 10477499"/>
              <a:gd name="connsiteY29" fmla="*/ 1077218 h 1077218"/>
              <a:gd name="connsiteX30" fmla="*/ 2444750 w 10477499"/>
              <a:gd name="connsiteY30" fmla="*/ 1077218 h 1077218"/>
              <a:gd name="connsiteX31" fmla="*/ 2060575 w 10477499"/>
              <a:gd name="connsiteY31" fmla="*/ 1077218 h 1077218"/>
              <a:gd name="connsiteX32" fmla="*/ 1571625 w 10477499"/>
              <a:gd name="connsiteY32" fmla="*/ 1077218 h 1077218"/>
              <a:gd name="connsiteX33" fmla="*/ 1187450 w 10477499"/>
              <a:gd name="connsiteY33" fmla="*/ 1077218 h 1077218"/>
              <a:gd name="connsiteX34" fmla="*/ 803275 w 10477499"/>
              <a:gd name="connsiteY34" fmla="*/ 1077218 h 1077218"/>
              <a:gd name="connsiteX35" fmla="*/ 0 w 10477499"/>
              <a:gd name="connsiteY35" fmla="*/ 1077218 h 1077218"/>
              <a:gd name="connsiteX36" fmla="*/ 0 w 10477499"/>
              <a:gd name="connsiteY36" fmla="*/ 517065 h 1077218"/>
              <a:gd name="connsiteX37" fmla="*/ 0 w 10477499"/>
              <a:gd name="connsiteY37"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477499" h="1077218" fill="none" extrusionOk="0">
                <a:moveTo>
                  <a:pt x="0" y="0"/>
                </a:moveTo>
                <a:cubicBezTo>
                  <a:pt x="280530" y="-5490"/>
                  <a:pt x="521858" y="23246"/>
                  <a:pt x="908050" y="0"/>
                </a:cubicBezTo>
                <a:cubicBezTo>
                  <a:pt x="1294242" y="-23246"/>
                  <a:pt x="1356972" y="-2424"/>
                  <a:pt x="1606550" y="0"/>
                </a:cubicBezTo>
                <a:cubicBezTo>
                  <a:pt x="1856128" y="2424"/>
                  <a:pt x="1979910" y="-2487"/>
                  <a:pt x="2305050" y="0"/>
                </a:cubicBezTo>
                <a:cubicBezTo>
                  <a:pt x="2630190" y="2487"/>
                  <a:pt x="2783689" y="-23772"/>
                  <a:pt x="3213100" y="0"/>
                </a:cubicBezTo>
                <a:cubicBezTo>
                  <a:pt x="3642511" y="23772"/>
                  <a:pt x="3455088" y="-11591"/>
                  <a:pt x="3597275" y="0"/>
                </a:cubicBezTo>
                <a:cubicBezTo>
                  <a:pt x="3739463" y="11591"/>
                  <a:pt x="3899391" y="-21894"/>
                  <a:pt x="4191000" y="0"/>
                </a:cubicBezTo>
                <a:cubicBezTo>
                  <a:pt x="4482609" y="21894"/>
                  <a:pt x="4756650" y="37113"/>
                  <a:pt x="4994275" y="0"/>
                </a:cubicBezTo>
                <a:cubicBezTo>
                  <a:pt x="5231901" y="-37113"/>
                  <a:pt x="5235160" y="-363"/>
                  <a:pt x="5378449" y="0"/>
                </a:cubicBezTo>
                <a:cubicBezTo>
                  <a:pt x="5521738" y="363"/>
                  <a:pt x="5760157" y="5822"/>
                  <a:pt x="5972174" y="0"/>
                </a:cubicBezTo>
                <a:cubicBezTo>
                  <a:pt x="6184192" y="-5822"/>
                  <a:pt x="6417817" y="-25400"/>
                  <a:pt x="6670674" y="0"/>
                </a:cubicBezTo>
                <a:cubicBezTo>
                  <a:pt x="6923531" y="25400"/>
                  <a:pt x="7251000" y="-11575"/>
                  <a:pt x="7578724" y="0"/>
                </a:cubicBezTo>
                <a:cubicBezTo>
                  <a:pt x="7906448" y="11575"/>
                  <a:pt x="7913453" y="-5937"/>
                  <a:pt x="8172449" y="0"/>
                </a:cubicBezTo>
                <a:cubicBezTo>
                  <a:pt x="8431446" y="5937"/>
                  <a:pt x="8778656" y="37292"/>
                  <a:pt x="9080499" y="0"/>
                </a:cubicBezTo>
                <a:cubicBezTo>
                  <a:pt x="9382342" y="-37292"/>
                  <a:pt x="9569882" y="26885"/>
                  <a:pt x="9778999" y="0"/>
                </a:cubicBezTo>
                <a:cubicBezTo>
                  <a:pt x="9988116" y="-26885"/>
                  <a:pt x="10149480" y="17428"/>
                  <a:pt x="10477499" y="0"/>
                </a:cubicBezTo>
                <a:cubicBezTo>
                  <a:pt x="10464885" y="213762"/>
                  <a:pt x="10486766" y="423258"/>
                  <a:pt x="10477499" y="538609"/>
                </a:cubicBezTo>
                <a:cubicBezTo>
                  <a:pt x="10468232" y="653960"/>
                  <a:pt x="10480629" y="958855"/>
                  <a:pt x="10477499" y="1077218"/>
                </a:cubicBezTo>
                <a:cubicBezTo>
                  <a:pt x="10329517" y="1072890"/>
                  <a:pt x="10114329" y="1075975"/>
                  <a:pt x="9883774" y="1077218"/>
                </a:cubicBezTo>
                <a:cubicBezTo>
                  <a:pt x="9653220" y="1078461"/>
                  <a:pt x="9635852" y="1076665"/>
                  <a:pt x="9499599" y="1077218"/>
                </a:cubicBezTo>
                <a:cubicBezTo>
                  <a:pt x="9363346" y="1077771"/>
                  <a:pt x="9036778" y="1062144"/>
                  <a:pt x="8696324" y="1077218"/>
                </a:cubicBezTo>
                <a:cubicBezTo>
                  <a:pt x="8355871" y="1092292"/>
                  <a:pt x="7973322" y="1049676"/>
                  <a:pt x="7788274" y="1077218"/>
                </a:cubicBezTo>
                <a:cubicBezTo>
                  <a:pt x="7603226" y="1104761"/>
                  <a:pt x="7072440" y="1076034"/>
                  <a:pt x="6880224" y="1077218"/>
                </a:cubicBezTo>
                <a:cubicBezTo>
                  <a:pt x="6688008" y="1078403"/>
                  <a:pt x="6554263" y="1088557"/>
                  <a:pt x="6286499" y="1077218"/>
                </a:cubicBezTo>
                <a:cubicBezTo>
                  <a:pt x="6018735" y="1065879"/>
                  <a:pt x="5961876" y="1099469"/>
                  <a:pt x="5692774" y="1077218"/>
                </a:cubicBezTo>
                <a:cubicBezTo>
                  <a:pt x="5423672" y="1054967"/>
                  <a:pt x="5397919" y="1080641"/>
                  <a:pt x="5308599" y="1077218"/>
                </a:cubicBezTo>
                <a:cubicBezTo>
                  <a:pt x="5219279" y="1073795"/>
                  <a:pt x="5062980" y="1060289"/>
                  <a:pt x="4819650" y="1077218"/>
                </a:cubicBezTo>
                <a:cubicBezTo>
                  <a:pt x="4576320" y="1094147"/>
                  <a:pt x="4400087" y="1055121"/>
                  <a:pt x="4121150" y="1077218"/>
                </a:cubicBezTo>
                <a:cubicBezTo>
                  <a:pt x="3842213" y="1099315"/>
                  <a:pt x="3713305" y="1063220"/>
                  <a:pt x="3317875" y="1077218"/>
                </a:cubicBezTo>
                <a:cubicBezTo>
                  <a:pt x="2922446" y="1091216"/>
                  <a:pt x="3015476" y="1073679"/>
                  <a:pt x="2933700" y="1077218"/>
                </a:cubicBezTo>
                <a:cubicBezTo>
                  <a:pt x="2851925" y="1080757"/>
                  <a:pt x="2617461" y="1062538"/>
                  <a:pt x="2444750" y="1077218"/>
                </a:cubicBezTo>
                <a:cubicBezTo>
                  <a:pt x="2272039" y="1091899"/>
                  <a:pt x="2141360" y="1096139"/>
                  <a:pt x="2060575" y="1077218"/>
                </a:cubicBezTo>
                <a:cubicBezTo>
                  <a:pt x="1979790" y="1058297"/>
                  <a:pt x="1690119" y="1066491"/>
                  <a:pt x="1571625" y="1077218"/>
                </a:cubicBezTo>
                <a:cubicBezTo>
                  <a:pt x="1453131" y="1087946"/>
                  <a:pt x="1370152" y="1072229"/>
                  <a:pt x="1187450" y="1077218"/>
                </a:cubicBezTo>
                <a:cubicBezTo>
                  <a:pt x="1004748" y="1082207"/>
                  <a:pt x="901657" y="1084266"/>
                  <a:pt x="803275" y="1077218"/>
                </a:cubicBezTo>
                <a:cubicBezTo>
                  <a:pt x="704894" y="1070170"/>
                  <a:pt x="356528" y="1049286"/>
                  <a:pt x="0" y="1077218"/>
                </a:cubicBezTo>
                <a:cubicBezTo>
                  <a:pt x="-21450" y="899680"/>
                  <a:pt x="26858" y="638722"/>
                  <a:pt x="0" y="517065"/>
                </a:cubicBezTo>
                <a:cubicBezTo>
                  <a:pt x="-26858" y="395408"/>
                  <a:pt x="-18" y="159692"/>
                  <a:pt x="0" y="0"/>
                </a:cubicBezTo>
                <a:close/>
              </a:path>
              <a:path w="10477499" h="1077218" stroke="0" extrusionOk="0">
                <a:moveTo>
                  <a:pt x="0" y="0"/>
                </a:moveTo>
                <a:cubicBezTo>
                  <a:pt x="382884" y="-38091"/>
                  <a:pt x="521407" y="-41670"/>
                  <a:pt x="908050" y="0"/>
                </a:cubicBezTo>
                <a:cubicBezTo>
                  <a:pt x="1294693" y="41670"/>
                  <a:pt x="1616593" y="-7233"/>
                  <a:pt x="1816100" y="0"/>
                </a:cubicBezTo>
                <a:cubicBezTo>
                  <a:pt x="2015607" y="7233"/>
                  <a:pt x="2482538" y="-37459"/>
                  <a:pt x="2724150" y="0"/>
                </a:cubicBezTo>
                <a:cubicBezTo>
                  <a:pt x="2965762" y="37459"/>
                  <a:pt x="3271869" y="4283"/>
                  <a:pt x="3527425" y="0"/>
                </a:cubicBezTo>
                <a:cubicBezTo>
                  <a:pt x="3782981" y="-4283"/>
                  <a:pt x="3912094" y="2701"/>
                  <a:pt x="4016375" y="0"/>
                </a:cubicBezTo>
                <a:cubicBezTo>
                  <a:pt x="4120656" y="-2701"/>
                  <a:pt x="4437990" y="-4257"/>
                  <a:pt x="4610100" y="0"/>
                </a:cubicBezTo>
                <a:cubicBezTo>
                  <a:pt x="4782211" y="4257"/>
                  <a:pt x="5010782" y="-16406"/>
                  <a:pt x="5203825" y="0"/>
                </a:cubicBezTo>
                <a:cubicBezTo>
                  <a:pt x="5396869" y="16406"/>
                  <a:pt x="5624912" y="14343"/>
                  <a:pt x="6007099" y="0"/>
                </a:cubicBezTo>
                <a:cubicBezTo>
                  <a:pt x="6389286" y="-14343"/>
                  <a:pt x="6668645" y="-11249"/>
                  <a:pt x="6915149" y="0"/>
                </a:cubicBezTo>
                <a:cubicBezTo>
                  <a:pt x="7161653" y="11249"/>
                  <a:pt x="7169865" y="2129"/>
                  <a:pt x="7404099" y="0"/>
                </a:cubicBezTo>
                <a:cubicBezTo>
                  <a:pt x="7638333" y="-2129"/>
                  <a:pt x="7818013" y="146"/>
                  <a:pt x="8102599" y="0"/>
                </a:cubicBezTo>
                <a:cubicBezTo>
                  <a:pt x="8387185" y="-146"/>
                  <a:pt x="8743966" y="-7524"/>
                  <a:pt x="9010649" y="0"/>
                </a:cubicBezTo>
                <a:cubicBezTo>
                  <a:pt x="9277332" y="7524"/>
                  <a:pt x="9223703" y="-14008"/>
                  <a:pt x="9394824" y="0"/>
                </a:cubicBezTo>
                <a:cubicBezTo>
                  <a:pt x="9565945" y="14008"/>
                  <a:pt x="10194545" y="-48108"/>
                  <a:pt x="10477499" y="0"/>
                </a:cubicBezTo>
                <a:cubicBezTo>
                  <a:pt x="10498452" y="177596"/>
                  <a:pt x="10500681" y="381637"/>
                  <a:pt x="10477499" y="517065"/>
                </a:cubicBezTo>
                <a:cubicBezTo>
                  <a:pt x="10454317" y="652493"/>
                  <a:pt x="10503927" y="878922"/>
                  <a:pt x="10477499" y="1077218"/>
                </a:cubicBezTo>
                <a:cubicBezTo>
                  <a:pt x="10201469" y="1100512"/>
                  <a:pt x="9762860" y="1080380"/>
                  <a:pt x="9569449" y="1077218"/>
                </a:cubicBezTo>
                <a:cubicBezTo>
                  <a:pt x="9376038" y="1074057"/>
                  <a:pt x="9328941" y="1083631"/>
                  <a:pt x="9185274" y="1077218"/>
                </a:cubicBezTo>
                <a:cubicBezTo>
                  <a:pt x="9041607" y="1070805"/>
                  <a:pt x="8580945" y="1064188"/>
                  <a:pt x="8277224" y="1077218"/>
                </a:cubicBezTo>
                <a:cubicBezTo>
                  <a:pt x="7973503" y="1090249"/>
                  <a:pt x="8079780" y="1083909"/>
                  <a:pt x="7893049" y="1077218"/>
                </a:cubicBezTo>
                <a:cubicBezTo>
                  <a:pt x="7706318" y="1070527"/>
                  <a:pt x="7346813" y="1103316"/>
                  <a:pt x="7089774" y="1077218"/>
                </a:cubicBezTo>
                <a:cubicBezTo>
                  <a:pt x="6832736" y="1051120"/>
                  <a:pt x="6603587" y="1052761"/>
                  <a:pt x="6391274" y="1077218"/>
                </a:cubicBezTo>
                <a:cubicBezTo>
                  <a:pt x="6178961" y="1101675"/>
                  <a:pt x="6031440" y="1095973"/>
                  <a:pt x="5797549" y="1077218"/>
                </a:cubicBezTo>
                <a:cubicBezTo>
                  <a:pt x="5563658" y="1058463"/>
                  <a:pt x="5459975" y="1091681"/>
                  <a:pt x="5308599" y="1077218"/>
                </a:cubicBezTo>
                <a:cubicBezTo>
                  <a:pt x="5157223" y="1062756"/>
                  <a:pt x="4673051" y="1079227"/>
                  <a:pt x="4400550" y="1077218"/>
                </a:cubicBezTo>
                <a:cubicBezTo>
                  <a:pt x="4128049" y="1075209"/>
                  <a:pt x="3935727" y="1093947"/>
                  <a:pt x="3597275" y="1077218"/>
                </a:cubicBezTo>
                <a:cubicBezTo>
                  <a:pt x="3258823" y="1060489"/>
                  <a:pt x="2924704" y="1055839"/>
                  <a:pt x="2689225" y="1077218"/>
                </a:cubicBezTo>
                <a:cubicBezTo>
                  <a:pt x="2453746" y="1098598"/>
                  <a:pt x="2481360" y="1095887"/>
                  <a:pt x="2305050" y="1077218"/>
                </a:cubicBezTo>
                <a:cubicBezTo>
                  <a:pt x="2128741" y="1058549"/>
                  <a:pt x="1909621" y="1094373"/>
                  <a:pt x="1711325" y="1077218"/>
                </a:cubicBezTo>
                <a:cubicBezTo>
                  <a:pt x="1513030" y="1060063"/>
                  <a:pt x="1171288" y="1114087"/>
                  <a:pt x="803275" y="1077218"/>
                </a:cubicBezTo>
                <a:cubicBezTo>
                  <a:pt x="435262" y="1040350"/>
                  <a:pt x="229965" y="1114059"/>
                  <a:pt x="0" y="1077218"/>
                </a:cubicBezTo>
                <a:cubicBezTo>
                  <a:pt x="15102" y="944221"/>
                  <a:pt x="22544" y="809955"/>
                  <a:pt x="0" y="570926"/>
                </a:cubicBezTo>
                <a:cubicBezTo>
                  <a:pt x="-22544" y="331897"/>
                  <a:pt x="-26104" y="126593"/>
                  <a:pt x="0" y="0"/>
                </a:cubicBezTo>
                <a:close/>
              </a:path>
            </a:pathLst>
          </a:custGeom>
          <a:solidFill>
            <a:schemeClr val="accent6">
              <a:lumMod val="20000"/>
              <a:lumOff val="80000"/>
            </a:schemeClr>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lvl="0" algn="ctr">
              <a:defRPr/>
            </a:pP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Phỏng</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vấn</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các</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nhân</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vật</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về</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cảm</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xúc</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của</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nhân</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vật</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khi</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tham</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gia</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hoạt</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2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động</a:t>
            </a:r>
            <a:r>
              <a:rPr lang="en-US" altLang="zh-CN" sz="32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endParaRPr kumimoji="0" lang="zh-CN" altLang="en-US" sz="3200" b="1" i="0" u="none" strike="noStrike" kern="1200" cap="none" spc="0" normalizeH="0" baseline="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6" name="Picture 5" descr="A picture containing toy, doll, vector graphics&#10;&#10;Description automatically generated">
            <a:extLst>
              <a:ext uri="{FF2B5EF4-FFF2-40B4-BE49-F238E27FC236}">
                <a16:creationId xmlns:a16="http://schemas.microsoft.com/office/drawing/2014/main" id="{314BE828-F781-D9D0-5021-165837EC6280}"/>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9976" b="91842" l="9401" r="89944">
                        <a14:foregroundMark x1="33049" y1="70961" x2="40124" y2="73869"/>
                        <a14:foregroundMark x1="40124" y1="73869" x2="40124" y2="74071"/>
                        <a14:foregroundMark x1="54209" y1="85460" x2="59286" y2="91519"/>
                        <a14:foregroundMark x1="59286" y1="91519" x2="61284" y2="91842"/>
                        <a14:foregroundMark x1="57976" y1="27504" x2="56535" y2="35743"/>
                        <a14:foregroundMark x1="56535" y1="35743" x2="50442" y2="36187"/>
                        <a14:foregroundMark x1="50442" y1="36187" x2="50442" y2="27868"/>
                        <a14:foregroundMark x1="50442" y1="27868" x2="50606" y2="27868"/>
                        <a14:foregroundMark x1="34327" y1="76010" x2="34327" y2="76010"/>
                        <a14:foregroundMark x1="9401" y1="29039" x2="9401" y2="29039"/>
                        <a14:foregroundMark x1="30560" y1="34249" x2="30560" y2="34249"/>
                        <a14:foregroundMark x1="81788" y1="35824" x2="81788" y2="35824"/>
                        <a14:foregroundMark x1="84933" y1="32916" x2="84933" y2="32916"/>
                        <a14:foregroundMark x1="52014" y1="44709" x2="56404" y2="68457"/>
                        <a14:foregroundMark x1="59876" y1="52625" x2="61579" y2="55695"/>
                        <a14:foregroundMark x1="41533" y1="51252" x2="41533" y2="51252"/>
                        <a14:foregroundMark x1="43400" y1="21527" x2="38388" y2="29039"/>
                      </a14:backgroundRemoval>
                    </a14:imgEffect>
                  </a14:imgLayer>
                </a14:imgProps>
              </a:ext>
              <a:ext uri="{28A0092B-C50C-407E-A947-70E740481C1C}">
                <a14:useLocalDpi xmlns:a14="http://schemas.microsoft.com/office/drawing/2010/main" val="0"/>
              </a:ext>
            </a:extLst>
          </a:blip>
          <a:stretch>
            <a:fillRect/>
          </a:stretch>
        </p:blipFill>
        <p:spPr>
          <a:xfrm>
            <a:off x="-221863" y="1998733"/>
            <a:ext cx="5461683" cy="4859267"/>
          </a:xfrm>
          <a:prstGeom prst="rect">
            <a:avLst/>
          </a:prstGeom>
        </p:spPr>
      </p:pic>
      <p:sp>
        <p:nvSpPr>
          <p:cNvPr id="9" name="Speech Bubble: Rectangle with Corners Rounded 8">
            <a:extLst>
              <a:ext uri="{FF2B5EF4-FFF2-40B4-BE49-F238E27FC236}">
                <a16:creationId xmlns:a16="http://schemas.microsoft.com/office/drawing/2014/main" id="{6F1A1E20-4B16-E910-2FC9-357660FD0D4E}"/>
              </a:ext>
            </a:extLst>
          </p:cNvPr>
          <p:cNvSpPr/>
          <p:nvPr/>
        </p:nvSpPr>
        <p:spPr>
          <a:xfrm>
            <a:off x="3780889" y="1931542"/>
            <a:ext cx="6482993" cy="1602768"/>
          </a:xfrm>
          <a:prstGeom prst="wedgeRoundRectCallout">
            <a:avLst>
              <a:gd name="adj1" fmla="val -47177"/>
              <a:gd name="adj2" fmla="val 69551"/>
              <a:gd name="adj3" fmla="val 16667"/>
            </a:avLst>
          </a:prstGeom>
          <a:solidFill>
            <a:schemeClr val="accent2">
              <a:lumMod val="20000"/>
              <a:lumOff val="80000"/>
            </a:schemeClr>
          </a:solidFill>
          <a:ln w="76200"/>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latin typeface="Calibri" panose="020F0502020204030204" pitchFamily="34" charset="0"/>
                <a:cs typeface="Calibri" panose="020F0502020204030204" pitchFamily="34" charset="0"/>
              </a:rPr>
              <a:t>Thưa ông, ông là ông nội của cháu Ly ạ? Ông có thích ý định của Ly là tổ chức lễ mừng thọ cho bà nội không ạ? </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93018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pic>
        <p:nvPicPr>
          <p:cNvPr id="3" name="图片 18">
            <a:extLst>
              <a:ext uri="{FF2B5EF4-FFF2-40B4-BE49-F238E27FC236}">
                <a16:creationId xmlns:a16="http://schemas.microsoft.com/office/drawing/2014/main" id="{49C6B2E9-259D-6752-974B-3BC0E2DB6F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698" y="-183677"/>
            <a:ext cx="4402996" cy="2332437"/>
          </a:xfrm>
          <a:prstGeom prst="rect">
            <a:avLst/>
          </a:prstGeom>
        </p:spPr>
      </p:pic>
      <p:sp>
        <p:nvSpPr>
          <p:cNvPr id="20" name="TextBox 19">
            <a:extLst>
              <a:ext uri="{FF2B5EF4-FFF2-40B4-BE49-F238E27FC236}">
                <a16:creationId xmlns:a16="http://schemas.microsoft.com/office/drawing/2014/main" id="{ECF6381D-18CC-4113-2232-D72D6B8A4EE5}"/>
              </a:ext>
            </a:extLst>
          </p:cNvPr>
          <p:cNvSpPr txBox="1"/>
          <p:nvPr/>
        </p:nvSpPr>
        <p:spPr>
          <a:xfrm rot="21242213">
            <a:off x="4748141" y="734483"/>
            <a:ext cx="307403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KẾT LUẬN</a:t>
            </a:r>
          </a:p>
        </p:txBody>
      </p:sp>
      <p:sp>
        <p:nvSpPr>
          <p:cNvPr id="21" name="Rectangle: Rounded Corners 20">
            <a:extLst>
              <a:ext uri="{FF2B5EF4-FFF2-40B4-BE49-F238E27FC236}">
                <a16:creationId xmlns:a16="http://schemas.microsoft.com/office/drawing/2014/main" id="{74DEBABC-684C-DCD0-DB0E-78ED5EAB516F}"/>
              </a:ext>
            </a:extLst>
          </p:cNvPr>
          <p:cNvSpPr/>
          <p:nvPr/>
        </p:nvSpPr>
        <p:spPr>
          <a:xfrm>
            <a:off x="409221" y="2237361"/>
            <a:ext cx="8262168" cy="4358648"/>
          </a:xfrm>
          <a:prstGeom prst="roundRect">
            <a:avLst/>
          </a:prstGeom>
          <a:ln w="38100">
            <a:prstDash val="dash"/>
          </a:ln>
        </p:spPr>
        <p:style>
          <a:lnRef idx="2">
            <a:schemeClr val="accent2"/>
          </a:lnRef>
          <a:fillRef idx="1">
            <a:schemeClr val="lt1"/>
          </a:fillRef>
          <a:effectRef idx="0">
            <a:schemeClr val="accent2"/>
          </a:effectRef>
          <a:fontRef idx="minor">
            <a:schemeClr val="dk1"/>
          </a:fontRef>
        </p:style>
        <p:txBody>
          <a:bodyPr rtlCol="0" anchor="ctr"/>
          <a:lstStyle/>
          <a:p>
            <a:pPr lvl="0" algn="just"/>
            <a:r>
              <a:rPr lang="vi-VN" sz="3300" b="1" i="1" dirty="0">
                <a:solidFill>
                  <a:prstClr val="black"/>
                </a:solidFill>
                <a:latin typeface="Calibri" panose="020F0502020204030204" pitchFamily="34" charset="0"/>
                <a:cs typeface="Calibri" panose="020F0502020204030204" pitchFamily="34" charset="0"/>
              </a:rPr>
              <a:t>Mỗi nhóm đều có những ý tưởng sáng tạo cho các hoạt động chung của cả gia đình trong các ngày lễ đặc biệt. Hi vọng nếu có dịp, các em sẽ cùng người thân thực hiện được ý tưởng ngày hôm nay để gia đình thêm gắn kết và mang lại niềm vui bất ngờ cho thành viên trong gia đình.</a:t>
            </a:r>
            <a:endParaRPr kumimoji="0" lang="vi-VN" sz="33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B3DA5C09-AC26-5238-0CDA-74F4754FF201}"/>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8457882" y="3879578"/>
            <a:ext cx="2088232" cy="3322187"/>
          </a:xfrm>
          <a:prstGeom prst="rect">
            <a:avLst/>
          </a:prstGeom>
        </p:spPr>
      </p:pic>
      <p:pic>
        <p:nvPicPr>
          <p:cNvPr id="23" name="Picture 22">
            <a:extLst>
              <a:ext uri="{FF2B5EF4-FFF2-40B4-BE49-F238E27FC236}">
                <a16:creationId xmlns:a16="http://schemas.microsoft.com/office/drawing/2014/main" id="{36D924E6-21BA-AA4E-E897-D433476AADC5}"/>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10333008" y="3961771"/>
            <a:ext cx="2088231" cy="2991842"/>
          </a:xfrm>
          <a:prstGeom prst="rect">
            <a:avLst/>
          </a:prstGeom>
        </p:spPr>
      </p:pic>
    </p:spTree>
    <p:extLst>
      <p:ext uri="{BB962C8B-B14F-4D97-AF65-F5344CB8AC3E}">
        <p14:creationId xmlns:p14="http://schemas.microsoft.com/office/powerpoint/2010/main" val="7272413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outVertical)">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16" name="思想气泡: 云 2">
            <a:extLst>
              <a:ext uri="{FF2B5EF4-FFF2-40B4-BE49-F238E27FC236}">
                <a16:creationId xmlns:a16="http://schemas.microsoft.com/office/drawing/2014/main" id="{8FD8E64A-479A-5A59-C6FF-C2D472DAB024}"/>
              </a:ext>
            </a:extLst>
          </p:cNvPr>
          <p:cNvSpPr/>
          <p:nvPr/>
        </p:nvSpPr>
        <p:spPr>
          <a:xfrm>
            <a:off x="2248583" y="504738"/>
            <a:ext cx="7694831" cy="4464303"/>
          </a:xfrm>
          <a:prstGeom prst="cloudCallout">
            <a:avLst>
              <a:gd name="adj1" fmla="val 33446"/>
              <a:gd name="adj2" fmla="val 50280"/>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17" name="Picture 16">
            <a:extLst>
              <a:ext uri="{FF2B5EF4-FFF2-40B4-BE49-F238E27FC236}">
                <a16:creationId xmlns:a16="http://schemas.microsoft.com/office/drawing/2014/main" id="{83E28728-0EAB-A45C-41B6-3A0EC426B7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8099" y="3718441"/>
            <a:ext cx="3917445" cy="3182924"/>
          </a:xfrm>
          <a:prstGeom prst="rect">
            <a:avLst/>
          </a:prstGeom>
        </p:spPr>
      </p:pic>
      <p:pic>
        <p:nvPicPr>
          <p:cNvPr id="2" name="Picture 1">
            <a:extLst>
              <a:ext uri="{FF2B5EF4-FFF2-40B4-BE49-F238E27FC236}">
                <a16:creationId xmlns:a16="http://schemas.microsoft.com/office/drawing/2014/main" id="{BFE6E556-226C-DF9B-C9FF-F64BD2544C95}"/>
              </a:ext>
            </a:extLst>
          </p:cNvPr>
          <p:cNvPicPr>
            <a:picLocks noChangeAspect="1"/>
          </p:cNvPicPr>
          <p:nvPr/>
        </p:nvPicPr>
        <p:blipFill>
          <a:blip r:embed="rId4"/>
          <a:stretch>
            <a:fillRect/>
          </a:stretch>
        </p:blipFill>
        <p:spPr>
          <a:xfrm>
            <a:off x="3695098" y="1263253"/>
            <a:ext cx="4822354" cy="3694496"/>
          </a:xfrm>
          <a:prstGeom prst="rect">
            <a:avLst/>
          </a:prstGeom>
        </p:spPr>
      </p:pic>
    </p:spTree>
    <p:extLst>
      <p:ext uri="{BB962C8B-B14F-4D97-AF65-F5344CB8AC3E}">
        <p14:creationId xmlns:p14="http://schemas.microsoft.com/office/powerpoint/2010/main" val="14255685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Picture 4" descr="A picture containing toy, doll, vector graphics&#10;&#10;Description automatically generated">
            <a:extLst>
              <a:ext uri="{FF2B5EF4-FFF2-40B4-BE49-F238E27FC236}">
                <a16:creationId xmlns:a16="http://schemas.microsoft.com/office/drawing/2014/main" id="{674C0B3E-6FF9-8C2C-6611-C8F20AF7F74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801998" y="0"/>
            <a:ext cx="10588003" cy="7040161"/>
          </a:xfrm>
          <a:prstGeom prst="rect">
            <a:avLst/>
          </a:prstGeom>
        </p:spPr>
      </p:pic>
      <p:sp>
        <p:nvSpPr>
          <p:cNvPr id="3" name="TextBox 2">
            <a:extLst>
              <a:ext uri="{FF2B5EF4-FFF2-40B4-BE49-F238E27FC236}">
                <a16:creationId xmlns:a16="http://schemas.microsoft.com/office/drawing/2014/main" id="{E1AE248E-F738-269E-E5FA-A687153B9D16}"/>
              </a:ext>
            </a:extLst>
          </p:cNvPr>
          <p:cNvSpPr txBox="1"/>
          <p:nvPr/>
        </p:nvSpPr>
        <p:spPr>
          <a:xfrm>
            <a:off x="3141517" y="3731751"/>
            <a:ext cx="6057900" cy="2800767"/>
          </a:xfrm>
          <a:prstGeom prst="rect">
            <a:avLst/>
          </a:prstGeom>
          <a:noFill/>
        </p:spPr>
        <p:txBody>
          <a:bodyPr wrap="square" rtlCol="0">
            <a:spAutoFit/>
          </a:bodyPr>
          <a:lstStyle/>
          <a:p>
            <a:pPr lvl="0" algn="ctr"/>
            <a:r>
              <a:rPr lang="en-US" sz="4400" dirty="0" err="1">
                <a:solidFill>
                  <a:prstClr val="black"/>
                </a:solidFill>
                <a:latin typeface="Calibri" panose="020F0502020204030204"/>
              </a:rPr>
              <a:t>Cùng</a:t>
            </a:r>
            <a:r>
              <a:rPr lang="en-US" sz="4400" dirty="0">
                <a:solidFill>
                  <a:prstClr val="black"/>
                </a:solidFill>
                <a:latin typeface="Calibri" panose="020F0502020204030204"/>
              </a:rPr>
              <a:t> </a:t>
            </a:r>
            <a:r>
              <a:rPr lang="vi-VN" sz="4400" dirty="0">
                <a:solidFill>
                  <a:prstClr val="black"/>
                </a:solidFill>
                <a:latin typeface="Calibri" panose="020F0502020204030204"/>
              </a:rPr>
              <a:t>với người thân lựa chọn một địa điểm để đến vào ngày cuối tuần gần nhất.</a:t>
            </a:r>
            <a:endParaRPr kumimoji="0" lang="en-US" sz="4400" b="0" i="0" u="none" strike="noStrike" kern="1200" cap="none" spc="0" normalizeH="0" baseline="0" noProof="0" dirty="0">
              <a:ln>
                <a:noFill/>
              </a:ln>
              <a:solidFill>
                <a:prstClr val="black"/>
              </a:solidFill>
              <a:effectLst/>
              <a:uLnTx/>
              <a:uFillTx/>
              <a:latin typeface="Calibri" panose="020F0502020204030204"/>
            </a:endParaRPr>
          </a:p>
        </p:txBody>
      </p:sp>
      <p:pic>
        <p:nvPicPr>
          <p:cNvPr id="2" name="Picture 1">
            <a:extLst>
              <a:ext uri="{FF2B5EF4-FFF2-40B4-BE49-F238E27FC236}">
                <a16:creationId xmlns:a16="http://schemas.microsoft.com/office/drawing/2014/main" id="{322EC3D3-F834-BBD7-9557-3D8A5E25D35F}"/>
              </a:ext>
            </a:extLst>
          </p:cNvPr>
          <p:cNvPicPr>
            <a:picLocks noChangeAspect="1"/>
          </p:cNvPicPr>
          <p:nvPr/>
        </p:nvPicPr>
        <p:blipFill>
          <a:blip r:embed="rId4"/>
          <a:stretch>
            <a:fillRect/>
          </a:stretch>
        </p:blipFill>
        <p:spPr>
          <a:xfrm>
            <a:off x="4007259" y="2351263"/>
            <a:ext cx="4054191" cy="1847248"/>
          </a:xfrm>
          <a:prstGeom prst="rect">
            <a:avLst/>
          </a:prstGeom>
        </p:spPr>
      </p:pic>
    </p:spTree>
    <p:extLst>
      <p:ext uri="{BB962C8B-B14F-4D97-AF65-F5344CB8AC3E}">
        <p14:creationId xmlns:p14="http://schemas.microsoft.com/office/powerpoint/2010/main" val="117511513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AA303A-8DBC-49C5-944C-1810B97B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666999" y="-2666999"/>
            <a:ext cx="6858002" cy="12192000"/>
          </a:xfrm>
          <a:prstGeom prst="rect">
            <a:avLst/>
          </a:prstGeom>
        </p:spPr>
      </p:pic>
      <p:grpSp>
        <p:nvGrpSpPr>
          <p:cNvPr id="2" name="组合 1">
            <a:extLst>
              <a:ext uri="{FF2B5EF4-FFF2-40B4-BE49-F238E27FC236}">
                <a16:creationId xmlns:a16="http://schemas.microsoft.com/office/drawing/2014/main" id="{135D65A4-4BB4-4824-867C-05174C0EF2F9}"/>
              </a:ext>
            </a:extLst>
          </p:cNvPr>
          <p:cNvGrpSpPr/>
          <p:nvPr/>
        </p:nvGrpSpPr>
        <p:grpSpPr>
          <a:xfrm>
            <a:off x="478979" y="493486"/>
            <a:ext cx="11234050" cy="5892799"/>
            <a:chOff x="478979" y="493486"/>
            <a:chExt cx="11234050" cy="5892799"/>
          </a:xfrm>
        </p:grpSpPr>
        <p:sp>
          <p:nvSpPr>
            <p:cNvPr id="10" name="矩形 9">
              <a:extLst>
                <a:ext uri="{FF2B5EF4-FFF2-40B4-BE49-F238E27FC236}">
                  <a16:creationId xmlns:a16="http://schemas.microsoft.com/office/drawing/2014/main" id="{4B59F48C-389D-481F-AA5E-9D6D0DB6497E}"/>
                </a:ext>
              </a:extLst>
            </p:cNvPr>
            <p:cNvSpPr/>
            <p:nvPr/>
          </p:nvSpPr>
          <p:spPr>
            <a:xfrm>
              <a:off x="478979" y="493486"/>
              <a:ext cx="11234050" cy="58927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矩形 10">
              <a:extLst>
                <a:ext uri="{FF2B5EF4-FFF2-40B4-BE49-F238E27FC236}">
                  <a16:creationId xmlns:a16="http://schemas.microsoft.com/office/drawing/2014/main" id="{135CC5C6-34D8-46B5-81A8-38C21AEE8ACF}"/>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6" name="矩形 15">
              <a:extLst>
                <a:ext uri="{FF2B5EF4-FFF2-40B4-BE49-F238E27FC236}">
                  <a16:creationId xmlns:a16="http://schemas.microsoft.com/office/drawing/2014/main" id="{4FBECADF-3975-4FA4-825F-FB41018EDE8A}"/>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3" name="组合 2">
            <a:extLst>
              <a:ext uri="{FF2B5EF4-FFF2-40B4-BE49-F238E27FC236}">
                <a16:creationId xmlns:a16="http://schemas.microsoft.com/office/drawing/2014/main" id="{61BFE3CA-F862-46A3-BF65-C54F9ABDBCD0}"/>
              </a:ext>
            </a:extLst>
          </p:cNvPr>
          <p:cNvGrpSpPr/>
          <p:nvPr/>
        </p:nvGrpSpPr>
        <p:grpSpPr>
          <a:xfrm>
            <a:off x="-314529" y="1959748"/>
            <a:ext cx="1338262" cy="863211"/>
            <a:chOff x="-190152" y="2090591"/>
            <a:chExt cx="1338262" cy="863211"/>
          </a:xfrm>
        </p:grpSpPr>
        <p:sp>
          <p:nvSpPr>
            <p:cNvPr id="44" name="矩形 43">
              <a:extLst>
                <a:ext uri="{FF2B5EF4-FFF2-40B4-BE49-F238E27FC236}">
                  <a16:creationId xmlns:a16="http://schemas.microsoft.com/office/drawing/2014/main" id="{21520104-EF2A-426F-800D-83DDBE0CB4AF}"/>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200" b="0" i="0" u="none" strike="noStrike" kern="1200" cap="none" spc="0" normalizeH="0" baseline="0" noProof="0">
                <a:ln>
                  <a:noFill/>
                </a:ln>
                <a:solidFill>
                  <a:prstClr val="white"/>
                </a:solidFill>
                <a:effectLst/>
                <a:uLnTx/>
                <a:uFillTx/>
                <a:latin typeface="包图简圆体" panose="02010601030101010101" pitchFamily="2" charset="-122"/>
                <a:ea typeface="包图简圆体" panose="02010601030101010101" pitchFamily="2" charset="-122"/>
                <a:cs typeface="+mn-cs"/>
              </a:endParaRPr>
            </a:p>
          </p:txBody>
        </p:sp>
        <p:pic>
          <p:nvPicPr>
            <p:cNvPr id="45" name="图片 44">
              <a:extLst>
                <a:ext uri="{FF2B5EF4-FFF2-40B4-BE49-F238E27FC236}">
                  <a16:creationId xmlns:a16="http://schemas.microsoft.com/office/drawing/2014/main" id="{96D70256-95F3-4ECC-AD90-5F7F8F96C0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grpSp>
      <p:grpSp>
        <p:nvGrpSpPr>
          <p:cNvPr id="5" name="组合 4">
            <a:extLst>
              <a:ext uri="{FF2B5EF4-FFF2-40B4-BE49-F238E27FC236}">
                <a16:creationId xmlns:a16="http://schemas.microsoft.com/office/drawing/2014/main" id="{2095B638-E7A1-49D5-B512-3A0F5D76DA34}"/>
              </a:ext>
            </a:extLst>
          </p:cNvPr>
          <p:cNvGrpSpPr/>
          <p:nvPr/>
        </p:nvGrpSpPr>
        <p:grpSpPr>
          <a:xfrm>
            <a:off x="10994360" y="4315966"/>
            <a:ext cx="1338262" cy="818683"/>
            <a:chOff x="10994360" y="4315966"/>
            <a:chExt cx="1338262" cy="818683"/>
          </a:xfrm>
        </p:grpSpPr>
        <p:sp>
          <p:nvSpPr>
            <p:cNvPr id="46" name="矩形 45">
              <a:extLst>
                <a:ext uri="{FF2B5EF4-FFF2-40B4-BE49-F238E27FC236}">
                  <a16:creationId xmlns:a16="http://schemas.microsoft.com/office/drawing/2014/main" id="{10D25A22-3562-401D-A6A9-B47A559E3E45}"/>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48" name="图片 47">
              <a:extLst>
                <a:ext uri="{FF2B5EF4-FFF2-40B4-BE49-F238E27FC236}">
                  <a16:creationId xmlns:a16="http://schemas.microsoft.com/office/drawing/2014/main" id="{172270C0-656B-4BB4-8A07-32D3EB19C6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grpSp>
      <p:pic>
        <p:nvPicPr>
          <p:cNvPr id="4" name="图片 3">
            <a:extLst>
              <a:ext uri="{FF2B5EF4-FFF2-40B4-BE49-F238E27FC236}">
                <a16:creationId xmlns:a16="http://schemas.microsoft.com/office/drawing/2014/main" id="{62D2D984-FE29-47AE-B551-2CBD0D8885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02" y="5152433"/>
            <a:ext cx="2228850" cy="1752600"/>
          </a:xfrm>
          <a:prstGeom prst="rect">
            <a:avLst/>
          </a:prstGeom>
        </p:spPr>
      </p:pic>
      <p:pic>
        <p:nvPicPr>
          <p:cNvPr id="6" name="图片 5">
            <a:extLst>
              <a:ext uri="{FF2B5EF4-FFF2-40B4-BE49-F238E27FC236}">
                <a16:creationId xmlns:a16="http://schemas.microsoft.com/office/drawing/2014/main" id="{D19643F0-D028-4C0E-864F-955E9B517B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59637" y="81257"/>
            <a:ext cx="2239284" cy="2846548"/>
          </a:xfrm>
          <a:prstGeom prst="rect">
            <a:avLst/>
          </a:prstGeom>
        </p:spPr>
      </p:pic>
      <p:sp>
        <p:nvSpPr>
          <p:cNvPr id="18" name="TextBox 17">
            <a:extLst>
              <a:ext uri="{FF2B5EF4-FFF2-40B4-BE49-F238E27FC236}">
                <a16:creationId xmlns:a16="http://schemas.microsoft.com/office/drawing/2014/main" id="{06055AD5-F284-422C-AABE-4EE647CB1F68}"/>
              </a:ext>
            </a:extLst>
          </p:cNvPr>
          <p:cNvSpPr txBox="1"/>
          <p:nvPr/>
        </p:nvSpPr>
        <p:spPr>
          <a:xfrm>
            <a:off x="2652486" y="1335207"/>
            <a:ext cx="7794172"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white"/>
                </a:solidFill>
                <a:effectLst/>
                <a:uLnTx/>
                <a:uFillTx/>
                <a:latin typeface="SVN-Hole Hearted" panose="020B0A06020104020203" pitchFamily="34" charset="0"/>
                <a:ea typeface="字魂59号-创粗黑"/>
                <a:cs typeface="+mn-cs"/>
              </a:rPr>
              <a:t>SINH HOẠT LỚP</a:t>
            </a:r>
          </a:p>
        </p:txBody>
      </p:sp>
      <p:pic>
        <p:nvPicPr>
          <p:cNvPr id="20" name="Picture 19">
            <a:extLst>
              <a:ext uri="{FF2B5EF4-FFF2-40B4-BE49-F238E27FC236}">
                <a16:creationId xmlns:a16="http://schemas.microsoft.com/office/drawing/2014/main" id="{92BC42EB-8C1B-4BCE-92CC-293C956F7BA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22" b="90000" l="10000" r="90000">
                        <a14:foregroundMark x1="53889" y1="9722" x2="53889" y2="9722"/>
                        <a14:foregroundMark x1="30000" y1="54167" x2="33889" y2="61667"/>
                        <a14:foregroundMark x1="28611" y1="56944" x2="28889" y2="61667"/>
                        <a14:foregroundMark x1="34722" y1="57222" x2="35278" y2="59722"/>
                      </a14:backgroundRemoval>
                    </a14:imgEffect>
                  </a14:imgLayer>
                </a14:imgProps>
              </a:ext>
              <a:ext uri="{28A0092B-C50C-407E-A947-70E740481C1C}">
                <a14:useLocalDpi xmlns:a14="http://schemas.microsoft.com/office/drawing/2010/main" val="0"/>
              </a:ext>
            </a:extLst>
          </a:blip>
          <a:stretch>
            <a:fillRect/>
          </a:stretch>
        </p:blipFill>
        <p:spPr>
          <a:xfrm>
            <a:off x="37300" y="2304900"/>
            <a:ext cx="3429000" cy="3429000"/>
          </a:xfrm>
          <a:prstGeom prst="rect">
            <a:avLst/>
          </a:prstGeom>
        </p:spPr>
      </p:pic>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58D00391-64EB-477E-A394-3F5A6C76A5D8}"/>
                  </a:ext>
                </a:extLst>
              </p14:cNvPr>
              <p14:cNvContentPartPr/>
              <p14:nvPr/>
            </p14:nvContentPartPr>
            <p14:xfrm>
              <a:off x="-200430" y="723420"/>
              <a:ext cx="360" cy="360"/>
            </p14:xfrm>
          </p:contentPart>
        </mc:Choice>
        <mc:Fallback xmlns="">
          <p:pic>
            <p:nvPicPr>
              <p:cNvPr id="21" name="Ink 20">
                <a:extLst>
                  <a:ext uri="{FF2B5EF4-FFF2-40B4-BE49-F238E27FC236}">
                    <a16:creationId xmlns:a16="http://schemas.microsoft.com/office/drawing/2014/main" id="{58D00391-64EB-477E-A394-3F5A6C76A5D8}"/>
                  </a:ext>
                </a:extLst>
              </p:cNvPr>
              <p:cNvPicPr/>
              <p:nvPr/>
            </p:nvPicPr>
            <p:blipFill>
              <a:blip r:embed="rId10"/>
              <a:stretch>
                <a:fillRect/>
              </a:stretch>
            </p:blipFill>
            <p:spPr>
              <a:xfrm>
                <a:off x="-209430" y="714420"/>
                <a:ext cx="18000" cy="18000"/>
              </a:xfrm>
              <a:prstGeom prst="rect">
                <a:avLst/>
              </a:prstGeom>
            </p:spPr>
          </p:pic>
        </mc:Fallback>
      </mc:AlternateContent>
      <p:pic>
        <p:nvPicPr>
          <p:cNvPr id="22" name="Picture 4" descr="Cách vẽ nơ - Hướng dẫn vẽ thực sự đơn giản mới nhất 2022 - Vẽ.vn">
            <a:extLst>
              <a:ext uri="{FF2B5EF4-FFF2-40B4-BE49-F238E27FC236}">
                <a16:creationId xmlns:a16="http://schemas.microsoft.com/office/drawing/2014/main" id="{728A8DEB-AA9A-4DA4-BB7D-595ADA75F44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08992" y="4319569"/>
            <a:ext cx="1933575" cy="1927888"/>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576ADFC0-06AC-4621-8476-6D8668708348}"/>
              </a:ext>
            </a:extLst>
          </p:cNvPr>
          <p:cNvGrpSpPr/>
          <p:nvPr/>
        </p:nvGrpSpPr>
        <p:grpSpPr>
          <a:xfrm>
            <a:off x="1751800" y="5261760"/>
            <a:ext cx="294120" cy="944280"/>
            <a:chOff x="1875780" y="6067260"/>
            <a:chExt cx="294120" cy="944280"/>
          </a:xfrm>
        </p:grpSpPr>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24" name="Ink 23">
                  <a:extLst>
                    <a:ext uri="{FF2B5EF4-FFF2-40B4-BE49-F238E27FC236}">
                      <a16:creationId xmlns:a16="http://schemas.microsoft.com/office/drawing/2014/main" id="{EA91DBBF-ADA4-411E-844E-1C68461E42B3}"/>
                    </a:ext>
                  </a:extLst>
                </p14:cNvPr>
                <p14:cNvContentPartPr/>
                <p14:nvPr/>
              </p14:nvContentPartPr>
              <p14:xfrm>
                <a:off x="1875780" y="6086340"/>
                <a:ext cx="134640" cy="912960"/>
              </p14:xfrm>
            </p:contentPart>
          </mc:Choice>
          <mc:Fallback xmlns="">
            <p:pic>
              <p:nvPicPr>
                <p:cNvPr id="75" name="Ink 74">
                  <a:extLst>
                    <a:ext uri="{FF2B5EF4-FFF2-40B4-BE49-F238E27FC236}">
                      <a16:creationId xmlns:a16="http://schemas.microsoft.com/office/drawing/2014/main" id="{F95A9CAC-514B-89BF-07F4-07A7886C706F}"/>
                    </a:ext>
                  </a:extLst>
                </p:cNvPr>
                <p:cNvPicPr/>
                <p:nvPr/>
              </p:nvPicPr>
              <p:blipFill>
                <a:blip r:embed="rId13"/>
                <a:stretch>
                  <a:fillRect/>
                </a:stretch>
              </p:blipFill>
              <p:spPr>
                <a:xfrm>
                  <a:off x="1867140" y="6077340"/>
                  <a:ext cx="152280" cy="93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25" name="Ink 24">
                  <a:extLst>
                    <a:ext uri="{FF2B5EF4-FFF2-40B4-BE49-F238E27FC236}">
                      <a16:creationId xmlns:a16="http://schemas.microsoft.com/office/drawing/2014/main" id="{1BFFF21E-1B48-4F7C-A7A7-91FB7A5B737E}"/>
                    </a:ext>
                  </a:extLst>
                </p14:cNvPr>
                <p14:cNvContentPartPr/>
                <p14:nvPr/>
              </p14:nvContentPartPr>
              <p14:xfrm>
                <a:off x="1990620" y="6076620"/>
                <a:ext cx="67320" cy="285120"/>
              </p14:xfrm>
            </p:contentPart>
          </mc:Choice>
          <mc:Fallback xmlns="">
            <p:pic>
              <p:nvPicPr>
                <p:cNvPr id="76" name="Ink 75">
                  <a:extLst>
                    <a:ext uri="{FF2B5EF4-FFF2-40B4-BE49-F238E27FC236}">
                      <a16:creationId xmlns:a16="http://schemas.microsoft.com/office/drawing/2014/main" id="{7C96917A-5A3F-90B9-3901-1EF1C285B1E3}"/>
                    </a:ext>
                  </a:extLst>
                </p:cNvPr>
                <p:cNvPicPr/>
                <p:nvPr/>
              </p:nvPicPr>
              <p:blipFill>
                <a:blip r:embed="rId15"/>
                <a:stretch>
                  <a:fillRect/>
                </a:stretch>
              </p:blipFill>
              <p:spPr>
                <a:xfrm>
                  <a:off x="1981980" y="6067980"/>
                  <a:ext cx="84960" cy="3027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26" name="Ink 25">
                  <a:extLst>
                    <a:ext uri="{FF2B5EF4-FFF2-40B4-BE49-F238E27FC236}">
                      <a16:creationId xmlns:a16="http://schemas.microsoft.com/office/drawing/2014/main" id="{B29840DD-8077-4A58-A043-DBB699BFF898}"/>
                    </a:ext>
                  </a:extLst>
                </p14:cNvPr>
                <p14:cNvContentPartPr/>
                <p14:nvPr/>
              </p14:nvContentPartPr>
              <p14:xfrm>
                <a:off x="1961820" y="6067260"/>
                <a:ext cx="208080" cy="944280"/>
              </p14:xfrm>
            </p:contentPart>
          </mc:Choice>
          <mc:Fallback xmlns="">
            <p:pic>
              <p:nvPicPr>
                <p:cNvPr id="78" name="Ink 77">
                  <a:extLst>
                    <a:ext uri="{FF2B5EF4-FFF2-40B4-BE49-F238E27FC236}">
                      <a16:creationId xmlns:a16="http://schemas.microsoft.com/office/drawing/2014/main" id="{8F36EE14-D81D-6010-30EF-93FCB30681D9}"/>
                    </a:ext>
                  </a:extLst>
                </p:cNvPr>
                <p:cNvPicPr/>
                <p:nvPr/>
              </p:nvPicPr>
              <p:blipFill>
                <a:blip r:embed="rId17"/>
                <a:stretch>
                  <a:fillRect/>
                </a:stretch>
              </p:blipFill>
              <p:spPr>
                <a:xfrm>
                  <a:off x="1953180" y="6058620"/>
                  <a:ext cx="225720" cy="961920"/>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27" name="Ink 26">
                <a:extLst>
                  <a:ext uri="{FF2B5EF4-FFF2-40B4-BE49-F238E27FC236}">
                    <a16:creationId xmlns:a16="http://schemas.microsoft.com/office/drawing/2014/main" id="{75D720EF-D633-4A54-B46F-5AD5EBB5DF4C}"/>
                  </a:ext>
                </a:extLst>
              </p14:cNvPr>
              <p14:cNvContentPartPr/>
              <p14:nvPr/>
            </p14:nvContentPartPr>
            <p14:xfrm>
              <a:off x="2447820" y="5733900"/>
              <a:ext cx="360" cy="360"/>
            </p14:xfrm>
          </p:contentPart>
        </mc:Choice>
        <mc:Fallback xmlns="">
          <p:pic>
            <p:nvPicPr>
              <p:cNvPr id="27" name="Ink 26">
                <a:extLst>
                  <a:ext uri="{FF2B5EF4-FFF2-40B4-BE49-F238E27FC236}">
                    <a16:creationId xmlns:a16="http://schemas.microsoft.com/office/drawing/2014/main" id="{75D720EF-D633-4A54-B46F-5AD5EBB5DF4C}"/>
                  </a:ext>
                </a:extLst>
              </p:cNvPr>
              <p:cNvPicPr/>
              <p:nvPr/>
            </p:nvPicPr>
            <p:blipFill>
              <a:blip r:embed="rId19"/>
              <a:stretch>
                <a:fillRect/>
              </a:stretch>
            </p:blipFill>
            <p:spPr>
              <a:xfrm>
                <a:off x="2438820" y="5724900"/>
                <a:ext cx="18000" cy="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28" name="Ink 27">
                <a:extLst>
                  <a:ext uri="{FF2B5EF4-FFF2-40B4-BE49-F238E27FC236}">
                    <a16:creationId xmlns:a16="http://schemas.microsoft.com/office/drawing/2014/main" id="{24935F27-AA82-435B-9757-D9380B01069B}"/>
                  </a:ext>
                </a:extLst>
              </p14:cNvPr>
              <p14:cNvContentPartPr/>
              <p14:nvPr/>
            </p14:nvContentPartPr>
            <p14:xfrm>
              <a:off x="2390670" y="5675220"/>
              <a:ext cx="16560" cy="125280"/>
            </p14:xfrm>
          </p:contentPart>
        </mc:Choice>
        <mc:Fallback xmlns="">
          <p:pic>
            <p:nvPicPr>
              <p:cNvPr id="28" name="Ink 27">
                <a:extLst>
                  <a:ext uri="{FF2B5EF4-FFF2-40B4-BE49-F238E27FC236}">
                    <a16:creationId xmlns:a16="http://schemas.microsoft.com/office/drawing/2014/main" id="{24935F27-AA82-435B-9757-D9380B01069B}"/>
                  </a:ext>
                </a:extLst>
              </p:cNvPr>
              <p:cNvPicPr/>
              <p:nvPr/>
            </p:nvPicPr>
            <p:blipFill>
              <a:blip r:embed="rId21"/>
              <a:stretch>
                <a:fillRect/>
              </a:stretch>
            </p:blipFill>
            <p:spPr>
              <a:xfrm>
                <a:off x="2381670" y="5666220"/>
                <a:ext cx="34200" cy="1429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29" name="Ink 28">
                <a:extLst>
                  <a:ext uri="{FF2B5EF4-FFF2-40B4-BE49-F238E27FC236}">
                    <a16:creationId xmlns:a16="http://schemas.microsoft.com/office/drawing/2014/main" id="{8B86D944-ACE7-429E-8C8A-1ED7E1875B83}"/>
                  </a:ext>
                </a:extLst>
              </p14:cNvPr>
              <p14:cNvContentPartPr/>
              <p14:nvPr/>
            </p14:nvContentPartPr>
            <p14:xfrm>
              <a:off x="-629010" y="1733220"/>
              <a:ext cx="360" cy="360"/>
            </p14:xfrm>
          </p:contentPart>
        </mc:Choice>
        <mc:Fallback xmlns="">
          <p:pic>
            <p:nvPicPr>
              <p:cNvPr id="29" name="Ink 28">
                <a:extLst>
                  <a:ext uri="{FF2B5EF4-FFF2-40B4-BE49-F238E27FC236}">
                    <a16:creationId xmlns:a16="http://schemas.microsoft.com/office/drawing/2014/main" id="{8B86D944-ACE7-429E-8C8A-1ED7E1875B83}"/>
                  </a:ext>
                </a:extLst>
              </p:cNvPr>
              <p:cNvPicPr/>
              <p:nvPr/>
            </p:nvPicPr>
            <p:blipFill>
              <a:blip r:embed="rId23"/>
              <a:stretch>
                <a:fillRect/>
              </a:stretch>
            </p:blipFill>
            <p:spPr>
              <a:xfrm>
                <a:off x="-638010" y="1724220"/>
                <a:ext cx="18000" cy="18000"/>
              </a:xfrm>
              <a:prstGeom prst="rect">
                <a:avLst/>
              </a:prstGeom>
            </p:spPr>
          </p:pic>
        </mc:Fallback>
      </mc:AlternateContent>
      <p:pic>
        <p:nvPicPr>
          <p:cNvPr id="30" name="Picture 12" descr="Student Who Gives Teacher Gifts To Teachers Day PNG Image and PSD File For  Free Download - Lovepik | 401616674">
            <a:extLst>
              <a:ext uri="{FF2B5EF4-FFF2-40B4-BE49-F238E27FC236}">
                <a16:creationId xmlns:a16="http://schemas.microsoft.com/office/drawing/2014/main" id="{256EEB04-4242-4D4A-A5B4-3C2FB143D072}"/>
              </a:ext>
            </a:extLst>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10000" b="99500" l="6167" r="97333">
                        <a14:foregroundMark x1="12333" y1="45500" x2="14583" y2="69125"/>
                        <a14:foregroundMark x1="14583" y1="69125" x2="15000" y2="70500"/>
                        <a14:foregroundMark x1="9083" y1="47250" x2="11083" y2="57750"/>
                        <a14:foregroundMark x1="18333" y1="57000" x2="18333" y2="57000"/>
                        <a14:foregroundMark x1="9750" y1="63125" x2="6167" y2="80375"/>
                        <a14:foregroundMark x1="6167" y1="80375" x2="6167" y2="80375"/>
                        <a14:foregroundMark x1="10750" y1="87750" x2="10667" y2="97625"/>
                        <a14:foregroundMark x1="31833" y1="52875" x2="29583" y2="73625"/>
                        <a14:foregroundMark x1="54339" y1="68617" x2="55583" y2="76000"/>
                        <a14:foregroundMark x1="51833" y1="53750" x2="53712" y2="64895"/>
                        <a14:foregroundMark x1="55583" y1="76000" x2="55583" y2="76000"/>
                        <a14:foregroundMark x1="64167" y1="51625" x2="64167" y2="51625"/>
                        <a14:foregroundMark x1="80167" y1="51625" x2="80167" y2="51625"/>
                        <a14:foregroundMark x1="79000" y1="47875" x2="82083" y2="58875"/>
                        <a14:foregroundMark x1="89750" y1="20125" x2="91667" y2="27875"/>
                        <a14:foregroundMark x1="86417" y1="40750" x2="86583" y2="49875"/>
                        <a14:foregroundMark x1="77917" y1="43625" x2="81333" y2="53750"/>
                        <a14:foregroundMark x1="75583" y1="52500" x2="78500" y2="58625"/>
                        <a14:foregroundMark x1="80167" y1="58250" x2="82500" y2="66625"/>
                        <a14:foregroundMark x1="73917" y1="53125" x2="73917" y2="53125"/>
                        <a14:foregroundMark x1="76417" y1="46375" x2="76417" y2="46375"/>
                        <a14:foregroundMark x1="92333" y1="74875" x2="88833" y2="93500"/>
                        <a14:foregroundMark x1="80833" y1="80125" x2="83750" y2="99250"/>
                        <a14:foregroundMark x1="83750" y1="99250" x2="83750" y2="99000"/>
                        <a14:foregroundMark x1="89750" y1="91125" x2="93917" y2="98625"/>
                        <a14:foregroundMark x1="97333" y1="99500" x2="97333" y2="99500"/>
                        <a14:foregroundMark x1="49750" y1="72125" x2="50500" y2="87750"/>
                        <a14:foregroundMark x1="34833" y1="73125" x2="34833" y2="73125"/>
                        <a14:foregroundMark x1="28833" y1="66625" x2="28833" y2="66625"/>
                        <a14:foregroundMark x1="26167" y1="90000" x2="28333" y2="98875"/>
                        <a14:backgroundMark x1="53500" y1="66375" x2="53500" y2="66375"/>
                        <a14:backgroundMark x1="53083" y1="66375" x2="53667" y2="66375"/>
                        <a14:backgroundMark x1="53667" y1="66375" x2="55833" y2="66375"/>
                        <a14:backgroundMark x1="89583" y1="36500" x2="89583" y2="36500"/>
                        <a14:backgroundMark x1="91167" y1="44250" x2="91167" y2="44250"/>
                        <a14:backgroundMark x1="90417" y1="42500" x2="90417" y2="42500"/>
                      </a14:backgroundRemoval>
                    </a14:imgEffect>
                  </a14:imgLayer>
                </a14:imgProps>
              </a:ext>
              <a:ext uri="{28A0092B-C50C-407E-A947-70E740481C1C}">
                <a14:useLocalDpi xmlns:a14="http://schemas.microsoft.com/office/drawing/2010/main" val="0"/>
              </a:ext>
            </a:extLst>
          </a:blip>
          <a:srcRect/>
          <a:stretch>
            <a:fillRect/>
          </a:stretch>
        </p:blipFill>
        <p:spPr bwMode="auto">
          <a:xfrm>
            <a:off x="4923067" y="1905000"/>
            <a:ext cx="7429500" cy="4953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DED804F-1A89-6972-279B-020409CE1310}"/>
              </a:ext>
            </a:extLst>
          </p:cNvPr>
          <p:cNvPicPr>
            <a:picLocks noChangeAspect="1"/>
          </p:cNvPicPr>
          <p:nvPr/>
        </p:nvPicPr>
        <p:blipFill>
          <a:blip r:embed="rId26"/>
          <a:stretch>
            <a:fillRect/>
          </a:stretch>
        </p:blipFill>
        <p:spPr>
          <a:xfrm>
            <a:off x="2962985" y="2097118"/>
            <a:ext cx="8218120" cy="1780186"/>
          </a:xfrm>
          <a:prstGeom prst="rect">
            <a:avLst/>
          </a:prstGeom>
        </p:spPr>
      </p:pic>
    </p:spTree>
    <p:extLst>
      <p:ext uri="{BB962C8B-B14F-4D97-AF65-F5344CB8AC3E}">
        <p14:creationId xmlns:p14="http://schemas.microsoft.com/office/powerpoint/2010/main" val="3796074859"/>
      </p:ext>
    </p:extLst>
  </p:cSld>
  <p:clrMapOvr>
    <a:masterClrMapping/>
  </p:clrMapOvr>
  <mc:AlternateContent xmlns:mc="http://schemas.openxmlformats.org/markup-compatibility/2006" xmlns:p14="http://schemas.microsoft.com/office/powerpoint/2010/main">
    <mc:Choice Requires="p14">
      <p:transition spd="slow" p14:dur="1750" advClick="0" advTm="0">
        <p:comb/>
      </p:transition>
    </mc:Choice>
    <mc:Fallback xmlns="">
      <p:transition spd="slow" advClick="0" advTm="0">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750" fill="hold"/>
                                        <p:tgtEl>
                                          <p:spTgt spid="2"/>
                                        </p:tgtEl>
                                        <p:attrNameLst>
                                          <p:attrName>ppt_w</p:attrName>
                                        </p:attrNameLst>
                                      </p:cBhvr>
                                      <p:tavLst>
                                        <p:tav tm="0">
                                          <p:val>
                                            <p:fltVal val="0"/>
                                          </p:val>
                                        </p:tav>
                                        <p:tav tm="100000">
                                          <p:val>
                                            <p:strVal val="#ppt_w"/>
                                          </p:val>
                                        </p:tav>
                                      </p:tavLst>
                                    </p:anim>
                                    <p:anim calcmode="lin" valueType="num">
                                      <p:cBhvr>
                                        <p:cTn id="14" dur="750" fill="hold"/>
                                        <p:tgtEl>
                                          <p:spTgt spid="2"/>
                                        </p:tgtEl>
                                        <p:attrNameLst>
                                          <p:attrName>ppt_h</p:attrName>
                                        </p:attrNameLst>
                                      </p:cBhvr>
                                      <p:tavLst>
                                        <p:tav tm="0">
                                          <p:val>
                                            <p:fltVal val="0"/>
                                          </p:val>
                                        </p:tav>
                                        <p:tav tm="100000">
                                          <p:val>
                                            <p:strVal val="#ppt_h"/>
                                          </p:val>
                                        </p:tav>
                                      </p:tavLst>
                                    </p:anim>
                                    <p:animEffect transition="in" filter="fade">
                                      <p:cBhvr>
                                        <p:cTn id="15" dur="750"/>
                                        <p:tgtEl>
                                          <p:spTgt spid="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750"/>
                                        <p:tgtEl>
                                          <p:spTgt spid="5"/>
                                        </p:tgtEl>
                                      </p:cBhvr>
                                    </p:animEffect>
                                  </p:childTnLst>
                                </p:cTn>
                              </p:par>
                              <p:par>
                                <p:cTn id="20" presetID="22" presetClass="entr" presetSubtype="2"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right)">
                                      <p:cBhvr>
                                        <p:cTn id="22" dur="750"/>
                                        <p:tgtEl>
                                          <p:spTgt spid="3"/>
                                        </p:tgtEl>
                                      </p:cBhvr>
                                    </p:animEffect>
                                  </p:childTnLst>
                                </p:cTn>
                              </p:par>
                            </p:childTnLst>
                          </p:cTn>
                        </p:par>
                        <p:par>
                          <p:cTn id="23" fill="hold">
                            <p:stCondLst>
                              <p:cond delay="2250"/>
                            </p:stCondLst>
                            <p:childTnLst>
                              <p:par>
                                <p:cTn id="24" presetID="22" presetClass="entr" presetSubtype="4"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down)">
                                      <p:cBhvr>
                                        <p:cTn id="26" dur="750"/>
                                        <p:tgtEl>
                                          <p:spTgt spid="4"/>
                                        </p:tgtEl>
                                      </p:cBhvr>
                                    </p:animEffect>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750"/>
                                        <p:tgtEl>
                                          <p:spTgt spid="6"/>
                                        </p:tgtEl>
                                      </p:cBhvr>
                                    </p:animEffect>
                                    <p:anim calcmode="lin" valueType="num">
                                      <p:cBhvr>
                                        <p:cTn id="31" dur="750" fill="hold"/>
                                        <p:tgtEl>
                                          <p:spTgt spid="6"/>
                                        </p:tgtEl>
                                        <p:attrNameLst>
                                          <p:attrName>ppt_x</p:attrName>
                                        </p:attrNameLst>
                                      </p:cBhvr>
                                      <p:tavLst>
                                        <p:tav tm="0">
                                          <p:val>
                                            <p:strVal val="#ppt_x"/>
                                          </p:val>
                                        </p:tav>
                                        <p:tav tm="100000">
                                          <p:val>
                                            <p:strVal val="#ppt_x"/>
                                          </p:val>
                                        </p:tav>
                                      </p:tavLst>
                                    </p:anim>
                                    <p:anim calcmode="lin" valueType="num">
                                      <p:cBhvr>
                                        <p:cTn id="32" dur="75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E5832271-C08D-4EE3-5D4F-DFF20F4468AA}"/>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8ACB80C3-5670-58DC-537D-464C9711D468}"/>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pic>
        <p:nvPicPr>
          <p:cNvPr id="19" name="Picture 14" descr="Cute cactus illustration - seamless pattern">
            <a:extLst>
              <a:ext uri="{FF2B5EF4-FFF2-40B4-BE49-F238E27FC236}">
                <a16:creationId xmlns:a16="http://schemas.microsoft.com/office/drawing/2014/main" id="{4B31E2BD-21DA-35F7-C965-C998CA4E048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879BA71-7525-3EE6-ED3B-9929B7A2DF0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528182" y="1031607"/>
            <a:ext cx="3213700" cy="5474491"/>
          </a:xfrm>
          <a:prstGeom prst="rect">
            <a:avLst/>
          </a:prstGeom>
        </p:spPr>
      </p:pic>
      <p:pic>
        <p:nvPicPr>
          <p:cNvPr id="2" name="Picture 1">
            <a:extLst>
              <a:ext uri="{FF2B5EF4-FFF2-40B4-BE49-F238E27FC236}">
                <a16:creationId xmlns:a16="http://schemas.microsoft.com/office/drawing/2014/main" id="{5A5AB005-FC87-69A1-5ED5-A6E94CFE96B1}"/>
              </a:ext>
            </a:extLst>
          </p:cNvPr>
          <p:cNvPicPr>
            <a:picLocks noChangeAspect="1"/>
          </p:cNvPicPr>
          <p:nvPr/>
        </p:nvPicPr>
        <p:blipFill>
          <a:blip r:embed="rId10"/>
          <a:stretch>
            <a:fillRect/>
          </a:stretch>
        </p:blipFill>
        <p:spPr>
          <a:xfrm>
            <a:off x="3329766" y="529689"/>
            <a:ext cx="6005080" cy="1853345"/>
          </a:xfrm>
          <a:prstGeom prst="rect">
            <a:avLst/>
          </a:prstGeom>
        </p:spPr>
      </p:pic>
    </p:spTree>
  </p:cSld>
  <p:clrMapOvr>
    <a:masterClrMapping/>
  </p:clrMapOvr>
  <p:transition spd="slow">
    <p:wheel spokes="1"/>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2F93FF-B0CC-4348-824B-F0BE46B9762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E6DE6E0A-3B90-F507-396A-D7F2B96B708D}"/>
              </a:ext>
            </a:extLst>
          </p:cNvPr>
          <p:cNvPicPr>
            <a:picLocks noChangeAspect="1"/>
          </p:cNvPicPr>
          <p:nvPr/>
        </p:nvPicPr>
        <p:blipFill>
          <a:blip r:embed="rId9"/>
          <a:stretch>
            <a:fillRect/>
          </a:stretch>
        </p:blipFill>
        <p:spPr>
          <a:xfrm>
            <a:off x="3072911" y="242013"/>
            <a:ext cx="6005080" cy="1853345"/>
          </a:xfrm>
          <a:prstGeom prst="rect">
            <a:avLst/>
          </a:prstGeom>
        </p:spPr>
      </p:pic>
    </p:spTree>
    <p:extLst>
      <p:ext uri="{BB962C8B-B14F-4D97-AF65-F5344CB8AC3E}">
        <p14:creationId xmlns:p14="http://schemas.microsoft.com/office/powerpoint/2010/main" val="40541362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16" name="思想气泡: 云 2">
            <a:extLst>
              <a:ext uri="{FF2B5EF4-FFF2-40B4-BE49-F238E27FC236}">
                <a16:creationId xmlns:a16="http://schemas.microsoft.com/office/drawing/2014/main" id="{8FD8E64A-479A-5A59-C6FF-C2D472DAB024}"/>
              </a:ext>
            </a:extLst>
          </p:cNvPr>
          <p:cNvSpPr/>
          <p:nvPr/>
        </p:nvSpPr>
        <p:spPr>
          <a:xfrm>
            <a:off x="2248583" y="504738"/>
            <a:ext cx="7694831" cy="4464303"/>
          </a:xfrm>
          <a:prstGeom prst="cloudCallout">
            <a:avLst>
              <a:gd name="adj1" fmla="val 33446"/>
              <a:gd name="adj2" fmla="val 50280"/>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17" name="Picture 16">
            <a:extLst>
              <a:ext uri="{FF2B5EF4-FFF2-40B4-BE49-F238E27FC236}">
                <a16:creationId xmlns:a16="http://schemas.microsoft.com/office/drawing/2014/main" id="{83E28728-0EAB-A45C-41B6-3A0EC426B7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8099" y="3718441"/>
            <a:ext cx="3917445" cy="3182924"/>
          </a:xfrm>
          <a:prstGeom prst="rect">
            <a:avLst/>
          </a:prstGeom>
        </p:spPr>
      </p:pic>
      <p:pic>
        <p:nvPicPr>
          <p:cNvPr id="21" name="Picture 20">
            <a:extLst>
              <a:ext uri="{FF2B5EF4-FFF2-40B4-BE49-F238E27FC236}">
                <a16:creationId xmlns:a16="http://schemas.microsoft.com/office/drawing/2014/main" id="{22E7CF6C-12F5-5747-278A-F4D6ABF7E37F}"/>
              </a:ext>
            </a:extLst>
          </p:cNvPr>
          <p:cNvPicPr>
            <a:picLocks noChangeAspect="1"/>
          </p:cNvPicPr>
          <p:nvPr/>
        </p:nvPicPr>
        <p:blipFill>
          <a:blip r:embed="rId4"/>
          <a:stretch>
            <a:fillRect/>
          </a:stretch>
        </p:blipFill>
        <p:spPr>
          <a:xfrm>
            <a:off x="3458792" y="1129690"/>
            <a:ext cx="4822354" cy="3694496"/>
          </a:xfrm>
          <a:prstGeom prst="rect">
            <a:avLst/>
          </a:prstGeom>
        </p:spPr>
      </p:pic>
    </p:spTree>
    <p:extLst>
      <p:ext uri="{BB962C8B-B14F-4D97-AF65-F5344CB8AC3E}">
        <p14:creationId xmlns:p14="http://schemas.microsoft.com/office/powerpoint/2010/main" val="28045479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B067B8BB-81AE-DA32-3348-A8AC8095371F}"/>
              </a:ext>
            </a:extLst>
          </p:cNvPr>
          <p:cNvPicPr>
            <a:picLocks noChangeAspect="1"/>
          </p:cNvPicPr>
          <p:nvPr/>
        </p:nvPicPr>
        <p:blipFill>
          <a:blip r:embed="rId10"/>
          <a:stretch>
            <a:fillRect/>
          </a:stretch>
        </p:blipFill>
        <p:spPr>
          <a:xfrm>
            <a:off x="3216750" y="252287"/>
            <a:ext cx="6005080" cy="18533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7F327F-9ABD-42CC-A593-09815E2F4B00}"/>
              </a:ext>
            </a:extLst>
          </p:cNvPr>
          <p:cNvPicPr>
            <a:picLocks noChangeAspect="1"/>
          </p:cNvPicPr>
          <p:nvPr/>
        </p:nvPicPr>
        <p:blipFill>
          <a:blip r:embed="rId4"/>
          <a:stretch>
            <a:fillRect/>
          </a:stretch>
        </p:blipFill>
        <p:spPr>
          <a:xfrm>
            <a:off x="-493485" y="0"/>
            <a:ext cx="13082018"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F7D8BD29-647C-87AE-B3B8-199139F3F6DA}"/>
              </a:ext>
            </a:extLst>
          </p:cNvPr>
          <p:cNvSpPr/>
          <p:nvPr/>
        </p:nvSpPr>
        <p:spPr>
          <a:xfrm>
            <a:off x="720069" y="664976"/>
            <a:ext cx="11109074" cy="5634224"/>
          </a:xfrm>
          <a:prstGeom prst="roundRect">
            <a:avLst/>
          </a:prstGeom>
          <a:solidFill>
            <a:schemeClr val="lt1">
              <a:alpha val="80000"/>
            </a:schemeClr>
          </a:solidFill>
          <a:ln w="38100">
            <a:solidFill>
              <a:srgbClr val="F76B6C"/>
            </a:solidFill>
            <a:prstDash val="dash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59号-创粗黑"/>
              <a:cs typeface="+mn-cs"/>
            </a:endParaRPr>
          </a:p>
        </p:txBody>
      </p:sp>
      <p:sp>
        <p:nvSpPr>
          <p:cNvPr id="6" name="Freeform: Shape 5">
            <a:extLst>
              <a:ext uri="{FF2B5EF4-FFF2-40B4-BE49-F238E27FC236}">
                <a16:creationId xmlns:a16="http://schemas.microsoft.com/office/drawing/2014/main" id="{F3B1B284-268B-4A23-A4DF-F1D34743FB06}"/>
              </a:ext>
            </a:extLst>
          </p:cNvPr>
          <p:cNvSpPr/>
          <p:nvPr/>
        </p:nvSpPr>
        <p:spPr>
          <a:xfrm>
            <a:off x="1624454" y="22990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
        <p:nvSpPr>
          <p:cNvPr id="11" name="TextBox 10">
            <a:extLst>
              <a:ext uri="{FF2B5EF4-FFF2-40B4-BE49-F238E27FC236}">
                <a16:creationId xmlns:a16="http://schemas.microsoft.com/office/drawing/2014/main" id="{731AFBA2-1E2D-4BA5-870D-410AFEADE265}"/>
              </a:ext>
            </a:extLst>
          </p:cNvPr>
          <p:cNvSpPr txBox="1"/>
          <p:nvPr/>
        </p:nvSpPr>
        <p:spPr>
          <a:xfrm>
            <a:off x="2438400" y="925285"/>
            <a:ext cx="731520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C00000"/>
                </a:solidFill>
                <a:effectLst/>
                <a:uLnTx/>
                <a:uFillTx/>
                <a:latin typeface="SVN-Kitten" pitchFamily="50" charset="0"/>
                <a:ea typeface="字魂59号-创粗黑"/>
                <a:cs typeface="+mn-cs"/>
              </a:rPr>
              <a:t>Phương hướng hoạt động Tuần …</a:t>
            </a:r>
          </a:p>
        </p:txBody>
      </p:sp>
      <p:sp>
        <p:nvSpPr>
          <p:cNvPr id="12" name="Rectangle: Rounded Corners 11">
            <a:extLst>
              <a:ext uri="{FF2B5EF4-FFF2-40B4-BE49-F238E27FC236}">
                <a16:creationId xmlns:a16="http://schemas.microsoft.com/office/drawing/2014/main" id="{B057D60F-0B6F-4729-90D7-1576895B405C}"/>
              </a:ext>
            </a:extLst>
          </p:cNvPr>
          <p:cNvSpPr/>
          <p:nvPr/>
        </p:nvSpPr>
        <p:spPr>
          <a:xfrm>
            <a:off x="1482940" y="18614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spTree>
    <p:extLst>
      <p:ext uri="{BB962C8B-B14F-4D97-AF65-F5344CB8AC3E}">
        <p14:creationId xmlns:p14="http://schemas.microsoft.com/office/powerpoint/2010/main" val="348893033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495299" y="1342854"/>
            <a:ext cx="806631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Chúc</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 </a:t>
            </a: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mừng</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 </a:t>
            </a: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sinh</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 </a:t>
            </a: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nhật</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 </a:t>
            </a:r>
            <a:r>
              <a:rPr kumimoji="0" lang="en-US" sz="4800" b="0" i="0" u="none" strike="noStrike" kern="1200" cap="none" spc="0" normalizeH="0" baseline="0" noProof="0" dirty="0" err="1">
                <a:ln>
                  <a:noFill/>
                </a:ln>
                <a:solidFill>
                  <a:srgbClr val="C00000"/>
                </a:solidFill>
                <a:effectLst/>
                <a:uLnTx/>
                <a:uFillTx/>
                <a:latin typeface="Calibri" panose="020F0502020204030204"/>
                <a:ea typeface="字魂59号-创粗黑"/>
                <a:cs typeface="+mn-cs"/>
              </a:rPr>
              <a:t>Tháng</a:t>
            </a:r>
            <a:r>
              <a:rPr kumimoji="0" lang="en-US" sz="4800" b="0" i="0" u="none" strike="noStrike" kern="1200" cap="none" spc="0" normalizeH="0" baseline="0" noProof="0" dirty="0">
                <a:ln>
                  <a:noFill/>
                </a:ln>
                <a:solidFill>
                  <a:srgbClr val="C00000"/>
                </a:solidFill>
                <a:effectLst/>
                <a:uLnTx/>
                <a:uFillTx/>
                <a:latin typeface="Calibri" panose="020F0502020204030204"/>
                <a:ea typeface="字魂59号-创粗黑"/>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6879771"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4960" cy="6431280"/>
            <a:chOff x="0" y="0"/>
            <a:chExt cx="18496" cy="10128"/>
          </a:xfrm>
        </p:grpSpPr>
        <p:sp>
          <p:nvSpPr>
            <p:cNvPr id="14" name="矩形 17"/>
            <p:cNvSpPr/>
            <p:nvPr userDrawn="1"/>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pic>
        <p:nvPicPr>
          <p:cNvPr id="15" name="图片 3" descr="C:\Users\Am'be'r\Desktop\千库网_小学生排队放学_元素编号13058370.png千库网_小学生排队放学_元素编号13058370"/>
          <p:cNvPicPr>
            <a:picLocks noChangeAspect="1"/>
          </p:cNvPicPr>
          <p:nvPr/>
        </p:nvPicPr>
        <p:blipFill>
          <a:blip r:embed="rId5"/>
          <a:srcRect/>
          <a:stretch>
            <a:fillRect/>
          </a:stretch>
        </p:blipFill>
        <p:spPr>
          <a:xfrm>
            <a:off x="-87029" y="5210822"/>
            <a:ext cx="2655417" cy="1647177"/>
          </a:xfrm>
          <a:prstGeom prst="rect">
            <a:avLst/>
          </a:prstGeom>
        </p:spPr>
      </p:pic>
      <p:pic>
        <p:nvPicPr>
          <p:cNvPr id="16"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04762" y="5042647"/>
            <a:ext cx="1916902" cy="1916902"/>
          </a:xfrm>
          <a:prstGeom prst="rect">
            <a:avLst/>
          </a:prstGeom>
        </p:spPr>
      </p:pic>
      <p:sp>
        <p:nvSpPr>
          <p:cNvPr id="12" name="矩形 8">
            <a:extLst>
              <a:ext uri="{FF2B5EF4-FFF2-40B4-BE49-F238E27FC236}">
                <a16:creationId xmlns:a16="http://schemas.microsoft.com/office/drawing/2014/main" id="{D430AAD5-238E-4007-89EA-D91416224C88}"/>
              </a:ext>
            </a:extLst>
          </p:cNvPr>
          <p:cNvSpPr/>
          <p:nvPr/>
        </p:nvSpPr>
        <p:spPr>
          <a:xfrm>
            <a:off x="794410" y="791027"/>
            <a:ext cx="10584790" cy="5261430"/>
          </a:xfrm>
          <a:prstGeom prst="rect">
            <a:avLst/>
          </a:prstGeom>
          <a:noFill/>
          <a:ln w="952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 name="矩形 9">
            <a:extLst>
              <a:ext uri="{FF2B5EF4-FFF2-40B4-BE49-F238E27FC236}">
                <a16:creationId xmlns:a16="http://schemas.microsoft.com/office/drawing/2014/main" id="{1C755D9C-191D-47E5-BBEA-2C73E164EA35}"/>
              </a:ext>
            </a:extLst>
          </p:cNvPr>
          <p:cNvSpPr/>
          <p:nvPr/>
        </p:nvSpPr>
        <p:spPr>
          <a:xfrm>
            <a:off x="984910" y="956127"/>
            <a:ext cx="10216490" cy="4923973"/>
          </a:xfrm>
          <a:prstGeom prst="rect">
            <a:avLst/>
          </a:prstGeom>
          <a:no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152" y="2090591"/>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9"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AB54F871-40EE-413E-8CEA-883421E6714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391619" y="-777972"/>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61C3F269-BD76-48B2-A9F3-8F0B15EA1F48}"/>
              </a:ext>
            </a:extLst>
          </p:cNvPr>
          <p:cNvSpPr txBox="1"/>
          <p:nvPr/>
        </p:nvSpPr>
        <p:spPr>
          <a:xfrm>
            <a:off x="2808445" y="3475749"/>
            <a:ext cx="341769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libri" panose="020F0502020204030204"/>
                <a:ea typeface="字魂59号-创粗黑"/>
                <a:cs typeface="+mn-cs"/>
              </a:rPr>
              <a:t>Chủ</a:t>
            </a:r>
            <a:r>
              <a:rPr kumimoji="0" lang="en-US" sz="3200" b="1" i="0" u="none" strike="noStrike" kern="1200" cap="none" spc="0" normalizeH="0" baseline="0" noProof="0" dirty="0">
                <a:ln>
                  <a:noFill/>
                </a:ln>
                <a:solidFill>
                  <a:srgbClr val="002060"/>
                </a:solidFill>
                <a:effectLst/>
                <a:uLnTx/>
                <a:uFillTx/>
                <a:latin typeface="Calibri" panose="020F0502020204030204"/>
                <a:ea typeface="字魂59号-创粗黑"/>
                <a:cs typeface="+mn-cs"/>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字魂59号-创粗黑"/>
                <a:cs typeface="+mn-cs"/>
              </a:rPr>
              <a:t>đề</a:t>
            </a:r>
            <a:r>
              <a:rPr kumimoji="0" lang="en-US" sz="3200" b="1" i="0" u="none" strike="noStrike" kern="1200" cap="none" spc="0" normalizeH="0" baseline="0" noProof="0" dirty="0">
                <a:ln>
                  <a:noFill/>
                </a:ln>
                <a:solidFill>
                  <a:srgbClr val="002060"/>
                </a:solidFill>
                <a:effectLst/>
                <a:uLnTx/>
                <a:uFillTx/>
                <a:latin typeface="Calibri" panose="020F0502020204030204"/>
                <a:ea typeface="字魂59号-创粗黑"/>
                <a:cs typeface="+mn-cs"/>
              </a:rPr>
              <a:t> </a:t>
            </a:r>
            <a:r>
              <a:rPr kumimoji="0" lang="en-US" sz="3200" b="1" i="0" u="none" strike="noStrike" kern="1200" cap="none" spc="0" normalizeH="0" baseline="0" noProof="0" dirty="0" err="1">
                <a:ln>
                  <a:noFill/>
                </a:ln>
                <a:solidFill>
                  <a:srgbClr val="002060"/>
                </a:solidFill>
                <a:effectLst/>
                <a:uLnTx/>
                <a:uFillTx/>
                <a:latin typeface="Calibri" panose="020F0502020204030204"/>
                <a:ea typeface="字魂59号-创粗黑"/>
                <a:cs typeface="+mn-cs"/>
              </a:rPr>
              <a:t>tuần</a:t>
            </a:r>
            <a:r>
              <a:rPr kumimoji="0" lang="en-US" sz="3200" b="1" i="0" u="none" strike="noStrike" kern="1200" cap="none" spc="0" normalizeH="0" baseline="0" noProof="0" dirty="0">
                <a:ln>
                  <a:noFill/>
                </a:ln>
                <a:solidFill>
                  <a:srgbClr val="002060"/>
                </a:solidFill>
                <a:effectLst/>
                <a:uLnTx/>
                <a:uFillTx/>
                <a:latin typeface="Calibri" panose="020F0502020204030204"/>
                <a:ea typeface="字魂59号-创粗黑"/>
                <a:cs typeface="+mn-cs"/>
              </a:rPr>
              <a:t> 18:</a:t>
            </a:r>
          </a:p>
        </p:txBody>
      </p:sp>
      <p:pic>
        <p:nvPicPr>
          <p:cNvPr id="6" name="Picture 5">
            <a:extLst>
              <a:ext uri="{FF2B5EF4-FFF2-40B4-BE49-F238E27FC236}">
                <a16:creationId xmlns:a16="http://schemas.microsoft.com/office/drawing/2014/main" id="{74627919-05DF-B673-71B1-747E63F2902E}"/>
              </a:ext>
            </a:extLst>
          </p:cNvPr>
          <p:cNvPicPr>
            <a:picLocks noChangeAspect="1"/>
          </p:cNvPicPr>
          <p:nvPr/>
        </p:nvPicPr>
        <p:blipFill>
          <a:blip r:embed="rId13"/>
          <a:stretch>
            <a:fillRect/>
          </a:stretch>
        </p:blipFill>
        <p:spPr>
          <a:xfrm>
            <a:off x="2377117" y="4320743"/>
            <a:ext cx="7437765" cy="2017951"/>
          </a:xfrm>
          <a:prstGeom prst="rect">
            <a:avLst/>
          </a:prstGeom>
        </p:spPr>
      </p:pic>
    </p:spTree>
    <p:extLst>
      <p:ext uri="{BB962C8B-B14F-4D97-AF65-F5344CB8AC3E}">
        <p14:creationId xmlns:p14="http://schemas.microsoft.com/office/powerpoint/2010/main" val="33732710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 name="任意多边形: 形状 3">
            <a:extLst>
              <a:ext uri="{FF2B5EF4-FFF2-40B4-BE49-F238E27FC236}">
                <a16:creationId xmlns:a16="http://schemas.microsoft.com/office/drawing/2014/main" id="{68F83B0E-1DFD-9730-DA13-FE6B9A0D307A}"/>
              </a:ext>
            </a:extLst>
          </p:cNvPr>
          <p:cNvSpPr/>
          <p:nvPr/>
        </p:nvSpPr>
        <p:spPr>
          <a:xfrm>
            <a:off x="4469258" y="1808251"/>
            <a:ext cx="6986427" cy="2438959"/>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accent5">
              <a:lumMod val="5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9Slide03 Sofia Pro Soft" panose="020B0000000000000000" pitchFamily="34" charset="0"/>
              <a:ea typeface="字魂59号-创粗黑" panose="00000500000000000000" pitchFamily="2" charset="-122"/>
              <a:cs typeface="+mn-ea"/>
              <a:sym typeface="+mn-lt"/>
            </a:endParaRPr>
          </a:p>
        </p:txBody>
      </p:sp>
      <p:sp>
        <p:nvSpPr>
          <p:cNvPr id="3" name="TextBox 2">
            <a:extLst>
              <a:ext uri="{FF2B5EF4-FFF2-40B4-BE49-F238E27FC236}">
                <a16:creationId xmlns:a16="http://schemas.microsoft.com/office/drawing/2014/main" id="{1D4F61FB-4AFC-BE2E-30A7-A12BA55D8A19}"/>
              </a:ext>
            </a:extLst>
          </p:cNvPr>
          <p:cNvSpPr txBox="1"/>
          <p:nvPr/>
        </p:nvSpPr>
        <p:spPr>
          <a:xfrm>
            <a:off x="4674744" y="2241763"/>
            <a:ext cx="6709024" cy="1569660"/>
          </a:xfrm>
          <a:prstGeom prst="rect">
            <a:avLst/>
          </a:prstGeom>
          <a:noFill/>
        </p:spPr>
        <p:txBody>
          <a:bodyPr wrap="square" rtlCol="0">
            <a:spAutoFit/>
          </a:bodyPr>
          <a:lstStyle/>
          <a:p>
            <a:pPr lvl="0" algn="ctr">
              <a:defRPr/>
            </a:pPr>
            <a:r>
              <a:rPr lang="vi-VN" sz="4800" b="1" dirty="0">
                <a:solidFill>
                  <a:prstClr val="white"/>
                </a:solidFill>
                <a:latin typeface="Calibri" panose="020F0502020204030204" pitchFamily="34" charset="0"/>
                <a:ea typeface="Tahoma" panose="020B0604030504040204" pitchFamily="34" charset="0"/>
                <a:cs typeface="Calibri" panose="020F0502020204030204" pitchFamily="34" charset="0"/>
              </a:rPr>
              <a:t>Hoạt động 3: Chia sẻ thu hoạch sau trải nghiệm.</a:t>
            </a:r>
            <a:endParaRPr kumimoji="0" lang="en-US" sz="4800" b="1" i="0" u="none" strike="noStrike" kern="1200" cap="none" spc="0" normalizeH="0" baseline="0" noProof="0" dirty="0">
              <a:ln>
                <a:noFill/>
              </a:ln>
              <a:solidFill>
                <a:prstClr val="white"/>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4" name="Picture 3" descr="Cute cartoon thai student namaste greeting in the school uniform. Free Vector">
            <a:extLst>
              <a:ext uri="{FF2B5EF4-FFF2-40B4-BE49-F238E27FC236}">
                <a16:creationId xmlns:a16="http://schemas.microsoft.com/office/drawing/2014/main" id="{DA1239F7-4814-29DA-BA32-35168C4A60D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205484" y="2328785"/>
            <a:ext cx="2599362" cy="39799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te cartoon thai student namaste greeting in the school uniform. Free Vector">
            <a:extLst>
              <a:ext uri="{FF2B5EF4-FFF2-40B4-BE49-F238E27FC236}">
                <a16:creationId xmlns:a16="http://schemas.microsoft.com/office/drawing/2014/main" id="{53E41E34-9929-A88E-040E-7543691DB518}"/>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2561531" y="2415110"/>
            <a:ext cx="2516894" cy="394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308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grpSp>
        <p:nvGrpSpPr>
          <p:cNvPr id="6" name="Group 5">
            <a:extLst>
              <a:ext uri="{FF2B5EF4-FFF2-40B4-BE49-F238E27FC236}">
                <a16:creationId xmlns:a16="http://schemas.microsoft.com/office/drawing/2014/main" id="{94C8D86B-D286-A88F-DDFD-A5E5940FF3CB}"/>
              </a:ext>
            </a:extLst>
          </p:cNvPr>
          <p:cNvGrpSpPr/>
          <p:nvPr/>
        </p:nvGrpSpPr>
        <p:grpSpPr>
          <a:xfrm>
            <a:off x="419743" y="3871454"/>
            <a:ext cx="4278451" cy="2175001"/>
            <a:chOff x="892354" y="3758439"/>
            <a:chExt cx="4278451" cy="2175001"/>
          </a:xfrm>
        </p:grpSpPr>
        <p:pic>
          <p:nvPicPr>
            <p:cNvPr id="7" name="Picture 9">
              <a:extLst>
                <a:ext uri="{FF2B5EF4-FFF2-40B4-BE49-F238E27FC236}">
                  <a16:creationId xmlns:a16="http://schemas.microsoft.com/office/drawing/2014/main" id="{2867BDD9-DBF4-D1EA-5851-340085ADBF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Rounded Corners 7">
              <a:extLst>
                <a:ext uri="{FF2B5EF4-FFF2-40B4-BE49-F238E27FC236}">
                  <a16:creationId xmlns:a16="http://schemas.microsoft.com/office/drawing/2014/main" id="{3C5B27E8-5856-231A-80A9-75C3A9F61C7D}"/>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Chia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sẻ</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 name="Speech Bubble: Rectangle with Corners Rounded 4">
            <a:extLst>
              <a:ext uri="{FF2B5EF4-FFF2-40B4-BE49-F238E27FC236}">
                <a16:creationId xmlns:a16="http://schemas.microsoft.com/office/drawing/2014/main" id="{5CAD2B37-BBD4-7795-5CCE-AD11082756B6}"/>
              </a:ext>
            </a:extLst>
          </p:cNvPr>
          <p:cNvSpPr/>
          <p:nvPr/>
        </p:nvSpPr>
        <p:spPr>
          <a:xfrm flipH="1">
            <a:off x="3820909" y="719192"/>
            <a:ext cx="7552579" cy="1561672"/>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Em đã cùng gia đình đi đến đâu và tham gia hoạt động chung gì? Em thấy hạnh phúc nhất khi nào?</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0" name="Speech Bubble: Rectangle with Corners Rounded 4">
            <a:extLst>
              <a:ext uri="{FF2B5EF4-FFF2-40B4-BE49-F238E27FC236}">
                <a16:creationId xmlns:a16="http://schemas.microsoft.com/office/drawing/2014/main" id="{BED09466-62C3-A0A1-9B26-17455CF2E521}"/>
              </a:ext>
            </a:extLst>
          </p:cNvPr>
          <p:cNvSpPr/>
          <p:nvPr/>
        </p:nvSpPr>
        <p:spPr>
          <a:xfrm flipH="1">
            <a:off x="4252423" y="2681557"/>
            <a:ext cx="7552579" cy="1212349"/>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Lựa chọn một cách tái hiện khoảnh khắc hạnh phúc ấy </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1" name="Speech Bubble: Rectangle with Corners Rounded 4">
            <a:extLst>
              <a:ext uri="{FF2B5EF4-FFF2-40B4-BE49-F238E27FC236}">
                <a16:creationId xmlns:a16="http://schemas.microsoft.com/office/drawing/2014/main" id="{BE0F2C06-12B5-5497-D2D7-2B54CB28C495}"/>
              </a:ext>
            </a:extLst>
          </p:cNvPr>
          <p:cNvSpPr/>
          <p:nvPr/>
        </p:nvSpPr>
        <p:spPr>
          <a:xfrm flipH="1">
            <a:off x="4909966" y="4274051"/>
            <a:ext cx="6823119" cy="1150704"/>
          </a:xfrm>
          <a:prstGeom prst="wedgeRoundRectCallout">
            <a:avLst>
              <a:gd name="adj1" fmla="val 42483"/>
              <a:gd name="adj2" fmla="val 58854"/>
              <a:gd name="adj3" fmla="val 16667"/>
            </a:avLst>
          </a:prstGeom>
          <a:solidFill>
            <a:schemeClr val="accent4">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200" b="1" dirty="0">
                <a:solidFill>
                  <a:srgbClr val="FF0000"/>
                </a:solidFill>
                <a:latin typeface="Calibri" panose="020F0502020204030204" pitchFamily="34" charset="0"/>
                <a:cs typeface="Calibri" panose="020F0502020204030204" pitchFamily="34" charset="0"/>
              </a:rPr>
              <a:t>Chia sẻ với các bạn khoảnh khắc hạnh phúc của em</a:t>
            </a:r>
            <a:endParaRPr kumimoji="0" lang="pt-BR"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676976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7"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20F836F5-49E9-7584-E560-CF885B2981DB}"/>
              </a:ext>
            </a:extLst>
          </p:cNvPr>
          <p:cNvGrpSpPr/>
          <p:nvPr/>
        </p:nvGrpSpPr>
        <p:grpSpPr>
          <a:xfrm>
            <a:off x="1152656" y="1356189"/>
            <a:ext cx="7574794" cy="2866490"/>
            <a:chOff x="4144021" y="1484380"/>
            <a:chExt cx="7574794" cy="4840220"/>
          </a:xfrm>
        </p:grpSpPr>
        <p:grpSp>
          <p:nvGrpSpPr>
            <p:cNvPr id="4" name="Group 3">
              <a:extLst>
                <a:ext uri="{FF2B5EF4-FFF2-40B4-BE49-F238E27FC236}">
                  <a16:creationId xmlns:a16="http://schemas.microsoft.com/office/drawing/2014/main" id="{155223DD-FC11-73A0-2882-0C6A7C407A57}"/>
                </a:ext>
              </a:extLst>
            </p:cNvPr>
            <p:cNvGrpSpPr/>
            <p:nvPr/>
          </p:nvGrpSpPr>
          <p:grpSpPr>
            <a:xfrm>
              <a:off x="4144021" y="1484380"/>
              <a:ext cx="7574794" cy="4840220"/>
              <a:chOff x="4436414" y="1551563"/>
              <a:chExt cx="7327378" cy="4327762"/>
            </a:xfrm>
          </p:grpSpPr>
          <p:sp>
            <p:nvSpPr>
              <p:cNvPr id="7" name="Rectangle: Diagonal Corners Rounded 4">
                <a:extLst>
                  <a:ext uri="{FF2B5EF4-FFF2-40B4-BE49-F238E27FC236}">
                    <a16:creationId xmlns:a16="http://schemas.microsoft.com/office/drawing/2014/main" id="{177F335C-9DFF-31EF-122D-C80AD8D84A32}"/>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Diagonal Corners Rounded 30">
                <a:extLst>
                  <a:ext uri="{FF2B5EF4-FFF2-40B4-BE49-F238E27FC236}">
                    <a16:creationId xmlns:a16="http://schemas.microsoft.com/office/drawing/2014/main" id="{8B919FCD-11E9-6711-5C37-C082A9B2BFF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BD5DE03D-4496-F27C-AB5B-0617028AC87B}"/>
                </a:ext>
              </a:extLst>
            </p:cNvPr>
            <p:cNvSpPr txBox="1"/>
            <p:nvPr/>
          </p:nvSpPr>
          <p:spPr>
            <a:xfrm>
              <a:off x="4306458" y="1840327"/>
              <a:ext cx="7123372" cy="3430000"/>
            </a:xfrm>
            <a:prstGeom prst="rect">
              <a:avLst/>
            </a:prstGeom>
            <a:noFill/>
          </p:spPr>
          <p:txBody>
            <a:bodyPr wrap="square" rtlCol="0">
              <a:spAutoFit/>
            </a:bodyPr>
            <a:lstStyle/>
            <a:p>
              <a:pPr marL="0" marR="0" algn="just">
                <a:spcBef>
                  <a:spcPts val="0"/>
                </a:spcBef>
                <a:spcAft>
                  <a:spcPts val="0"/>
                </a:spcAft>
              </a:pPr>
              <a:r>
                <a:rPr lang="vi-VN" sz="4200" b="1" dirty="0">
                  <a:effectLst/>
                  <a:latin typeface="Calibri" panose="020F0502020204030204" pitchFamily="34" charset="0"/>
                  <a:ea typeface="Times New Roman" panose="02020603050405020304" pitchFamily="18" charset="0"/>
                  <a:cs typeface="Calibri" panose="020F0502020204030204" pitchFamily="34" charset="0"/>
                </a:rPr>
                <a:t>Mỗi khoảnh khắc hạnh phúc bên gia đình luôn là điều tuyệt vời nhất chúng ta có được.</a:t>
              </a:r>
              <a:endParaRPr lang="en-US" sz="4200" b="1" dirty="0">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9" name="Picture 2" descr="Feliz Menino Bonitinho Garoto Com Idéia De Luz | Art drawings for kids,  School art activities, Back to school art activity">
            <a:extLst>
              <a:ext uri="{FF2B5EF4-FFF2-40B4-BE49-F238E27FC236}">
                <a16:creationId xmlns:a16="http://schemas.microsoft.com/office/drawing/2014/main" id="{0C7368BC-637D-5004-51BE-DE3CFB915F7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388999" y="2311247"/>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4416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2" name="任意多边形: 形状 3">
            <a:extLst>
              <a:ext uri="{FF2B5EF4-FFF2-40B4-BE49-F238E27FC236}">
                <a16:creationId xmlns:a16="http://schemas.microsoft.com/office/drawing/2014/main" id="{68F83B0E-1DFD-9730-DA13-FE6B9A0D307A}"/>
              </a:ext>
            </a:extLst>
          </p:cNvPr>
          <p:cNvSpPr/>
          <p:nvPr/>
        </p:nvSpPr>
        <p:spPr>
          <a:xfrm>
            <a:off x="4469258" y="1345915"/>
            <a:ext cx="6986427" cy="2901295"/>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accent5">
              <a:lumMod val="5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9Slide03 Sofia Pro Soft" panose="020B0000000000000000" pitchFamily="34" charset="0"/>
              <a:ea typeface="字魂59号-创粗黑" panose="00000500000000000000" pitchFamily="2" charset="-122"/>
              <a:cs typeface="+mn-ea"/>
              <a:sym typeface="+mn-lt"/>
            </a:endParaRPr>
          </a:p>
        </p:txBody>
      </p:sp>
      <p:sp>
        <p:nvSpPr>
          <p:cNvPr id="3" name="TextBox 2">
            <a:extLst>
              <a:ext uri="{FF2B5EF4-FFF2-40B4-BE49-F238E27FC236}">
                <a16:creationId xmlns:a16="http://schemas.microsoft.com/office/drawing/2014/main" id="{1D4F61FB-4AFC-BE2E-30A7-A12BA55D8A19}"/>
              </a:ext>
            </a:extLst>
          </p:cNvPr>
          <p:cNvSpPr txBox="1"/>
          <p:nvPr/>
        </p:nvSpPr>
        <p:spPr>
          <a:xfrm>
            <a:off x="4592551" y="1851345"/>
            <a:ext cx="6709024" cy="1938992"/>
          </a:xfrm>
          <a:prstGeom prst="rect">
            <a:avLst/>
          </a:prstGeom>
          <a:noFill/>
        </p:spPr>
        <p:txBody>
          <a:bodyPr wrap="square" rtlCol="0">
            <a:spAutoFit/>
          </a:bodyPr>
          <a:lstStyle/>
          <a:p>
            <a:pPr lvl="0" algn="ctr">
              <a:defRPr/>
            </a:pPr>
            <a:r>
              <a:rPr lang="vi-VN" sz="4000" b="1" dirty="0">
                <a:solidFill>
                  <a:prstClr val="white"/>
                </a:solidFill>
                <a:latin typeface="Calibri" panose="020F0502020204030204" pitchFamily="34" charset="0"/>
                <a:ea typeface="Tahoma" panose="020B0604030504040204" pitchFamily="34" charset="0"/>
                <a:cs typeface="Calibri" panose="020F0502020204030204" pitchFamily="34" charset="0"/>
              </a:rPr>
              <a:t>Hoạt động 4: Thiết kế góc triển lãm "Những khoảnh khắc hạnh phúc của gia đinh"</a:t>
            </a: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4" name="Picture 3" descr="Cute cartoon thai student namaste greeting in the school uniform. Free Vector">
            <a:extLst>
              <a:ext uri="{FF2B5EF4-FFF2-40B4-BE49-F238E27FC236}">
                <a16:creationId xmlns:a16="http://schemas.microsoft.com/office/drawing/2014/main" id="{DA1239F7-4814-29DA-BA32-35168C4A60D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205484" y="2328785"/>
            <a:ext cx="2599362" cy="39799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te cartoon thai student namaste greeting in the school uniform. Free Vector">
            <a:extLst>
              <a:ext uri="{FF2B5EF4-FFF2-40B4-BE49-F238E27FC236}">
                <a16:creationId xmlns:a16="http://schemas.microsoft.com/office/drawing/2014/main" id="{53E41E34-9929-A88E-040E-7543691DB518}"/>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2561531" y="2415110"/>
            <a:ext cx="2516894" cy="394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7018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sp>
        <p:nvSpPr>
          <p:cNvPr id="14" name="矩形 17"/>
          <p:cNvSpPr/>
          <p:nvPr/>
        </p:nvSpPr>
        <p:spPr>
          <a:xfrm>
            <a:off x="447040" y="426720"/>
            <a:ext cx="11298555" cy="6004560"/>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sp>
        <p:nvSpPr>
          <p:cNvPr id="6" name="TextBox 5">
            <a:extLst>
              <a:ext uri="{FF2B5EF4-FFF2-40B4-BE49-F238E27FC236}">
                <a16:creationId xmlns:a16="http://schemas.microsoft.com/office/drawing/2014/main" id="{668EDD68-2590-2D03-0EEF-246EEF3B61F4}"/>
              </a:ext>
            </a:extLst>
          </p:cNvPr>
          <p:cNvSpPr txBox="1"/>
          <p:nvPr/>
        </p:nvSpPr>
        <p:spPr>
          <a:xfrm>
            <a:off x="1222625" y="565079"/>
            <a:ext cx="9832368" cy="1077218"/>
          </a:xfrm>
          <a:prstGeom prst="rect">
            <a:avLst/>
          </a:prstGeom>
          <a:noFill/>
        </p:spPr>
        <p:txBody>
          <a:bodyPr wrap="square" rtlCol="0">
            <a:spAutoFit/>
          </a:bodyPr>
          <a:lstStyle/>
          <a:p>
            <a:pPr marL="0" marR="0" algn="ctr">
              <a:spcBef>
                <a:spcPts val="0"/>
              </a:spcBef>
              <a:spcAft>
                <a:spcPts val="0"/>
              </a:spcAft>
            </a:pPr>
            <a:r>
              <a:rPr lang="en-US" sz="3200" b="1" dirty="0">
                <a:solidFill>
                  <a:srgbClr val="002060"/>
                </a:solidFill>
                <a:ea typeface="Times New Roman" panose="02020603050405020304" pitchFamily="18" charset="0"/>
                <a:cs typeface="Times New Roman" panose="02020603050405020304" pitchFamily="18" charset="0"/>
              </a:rPr>
              <a:t>T</a:t>
            </a:r>
            <a:r>
              <a:rPr lang="en-US" sz="3200" b="1" dirty="0">
                <a:solidFill>
                  <a:srgbClr val="002060"/>
                </a:solidFill>
                <a:effectLst/>
                <a:ea typeface="Times New Roman" panose="02020603050405020304" pitchFamily="18" charset="0"/>
                <a:cs typeface="Times New Roman" panose="02020603050405020304" pitchFamily="18" charset="0"/>
              </a:rPr>
              <a:t>rang </a:t>
            </a:r>
            <a:r>
              <a:rPr lang="en-US" sz="3200" b="1" dirty="0" err="1">
                <a:solidFill>
                  <a:srgbClr val="002060"/>
                </a:solidFill>
                <a:effectLst/>
                <a:ea typeface="Times New Roman" panose="02020603050405020304" pitchFamily="18" charset="0"/>
                <a:cs typeface="Times New Roman" panose="02020603050405020304" pitchFamily="18" charset="0"/>
              </a:rPr>
              <a:t>trí</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dán</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các</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sản</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phẩm</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làm</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thành</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góc</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Những</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khoảnh</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khắc</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hạnh</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phúc</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của</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gia</a:t>
            </a:r>
            <a:r>
              <a:rPr lang="en-US" sz="3200" b="1" dirty="0">
                <a:solidFill>
                  <a:srgbClr val="002060"/>
                </a:solidFill>
                <a:effectLst/>
                <a:ea typeface="Times New Roman" panose="02020603050405020304" pitchFamily="18" charset="0"/>
                <a:cs typeface="Times New Roman" panose="02020603050405020304" pitchFamily="18" charset="0"/>
              </a:rPr>
              <a:t> </a:t>
            </a:r>
            <a:r>
              <a:rPr lang="en-US" sz="3200" b="1" dirty="0" err="1">
                <a:solidFill>
                  <a:srgbClr val="002060"/>
                </a:solidFill>
                <a:effectLst/>
                <a:ea typeface="Times New Roman" panose="02020603050405020304" pitchFamily="18" charset="0"/>
                <a:cs typeface="Times New Roman" panose="02020603050405020304" pitchFamily="18" charset="0"/>
              </a:rPr>
              <a:t>đình</a:t>
            </a:r>
            <a:r>
              <a:rPr lang="en-US" sz="3200" b="1" dirty="0">
                <a:solidFill>
                  <a:srgbClr val="002060"/>
                </a:solidFill>
                <a:effectLst/>
                <a:ea typeface="Times New Roman" panose="02020603050405020304" pitchFamily="18" charset="0"/>
                <a:cs typeface="Times New Roman" panose="02020603050405020304" pitchFamily="18" charset="0"/>
              </a:rPr>
              <a:t>".</a:t>
            </a:r>
            <a:endParaRPr lang="en-US" sz="3200" b="1" dirty="0">
              <a:solidFill>
                <a:srgbClr val="002060"/>
              </a:solidFill>
              <a:effectLst/>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7229906D-8738-E91C-109D-C5B8411A52E9}"/>
              </a:ext>
            </a:extLst>
          </p:cNvPr>
          <p:cNvPicPr>
            <a:picLocks noChangeAspect="1"/>
          </p:cNvPicPr>
          <p:nvPr/>
        </p:nvPicPr>
        <p:blipFill>
          <a:blip r:embed="rId3"/>
          <a:stretch>
            <a:fillRect/>
          </a:stretch>
        </p:blipFill>
        <p:spPr>
          <a:xfrm>
            <a:off x="1735623" y="1892905"/>
            <a:ext cx="8474174" cy="3298222"/>
          </a:xfrm>
          <a:prstGeom prst="rect">
            <a:avLst/>
          </a:prstGeom>
        </p:spPr>
      </p:pic>
    </p:spTree>
    <p:extLst>
      <p:ext uri="{BB962C8B-B14F-4D97-AF65-F5344CB8AC3E}">
        <p14:creationId xmlns:p14="http://schemas.microsoft.com/office/powerpoint/2010/main" val="10824319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ình Đi Đâu Thế Bố Ơi">
            <a:hlinkClick r:id="" action="ppaction://media"/>
            <a:extLst>
              <a:ext uri="{FF2B5EF4-FFF2-40B4-BE49-F238E27FC236}">
                <a16:creationId xmlns:a16="http://schemas.microsoft.com/office/drawing/2014/main" id="{574C4A59-0D61-A0C0-F154-FD583D19ABCC}"/>
              </a:ext>
            </a:extLst>
          </p:cNvPr>
          <p:cNvPicPr>
            <a:picLocks noChangeAspect="1"/>
          </p:cNvPicPr>
          <p:nvPr>
            <a:videoFile r:link="rId4"/>
            <p:extLst>
              <p:ext uri="{DAA4B4D4-6D71-4841-9C94-3DE7FCFB9230}">
                <p14:media xmlns:p14="http://schemas.microsoft.com/office/powerpoint/2010/main" r:embed="rId3"/>
              </p:ext>
            </p:extLst>
          </p:nvPr>
        </p:nvPicPr>
        <p:blipFill>
          <a:blip r:embed="rId6"/>
          <a:stretch>
            <a:fillRect/>
          </a:stretch>
        </p:blipFill>
        <p:spPr>
          <a:xfrm>
            <a:off x="0" y="-1"/>
            <a:ext cx="12192000" cy="6858001"/>
          </a:xfrm>
          <a:prstGeom prst="rect">
            <a:avLst/>
          </a:prstGeom>
        </p:spPr>
      </p:pic>
    </p:spTree>
    <p:custDataLst>
      <p:tags r:id="rId2"/>
    </p:custDataLst>
    <p:extLst>
      <p:ext uri="{BB962C8B-B14F-4D97-AF65-F5344CB8AC3E}">
        <p14:creationId xmlns:p14="http://schemas.microsoft.com/office/powerpoint/2010/main" val="34119597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14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26000"/>
          </a:stretch>
        </a:blipFill>
        <a:effectLst/>
      </p:bgPr>
    </p:bg>
    <p:spTree>
      <p:nvGrpSpPr>
        <p:cNvPr id="1" name=""/>
        <p:cNvGrpSpPr/>
        <p:nvPr/>
      </p:nvGrpSpPr>
      <p:grpSpPr>
        <a:xfrm>
          <a:off x="0" y="0"/>
          <a:ext cx="0" cy="0"/>
          <a:chOff x="0" y="0"/>
          <a:chExt cx="0" cy="0"/>
        </a:xfrm>
      </p:grpSpPr>
      <p:grpSp>
        <p:nvGrpSpPr>
          <p:cNvPr id="3" name="组合 2"/>
          <p:cNvGrpSpPr/>
          <p:nvPr/>
        </p:nvGrpSpPr>
        <p:grpSpPr>
          <a:xfrm>
            <a:off x="0" y="0"/>
            <a:ext cx="11745595" cy="6431280"/>
            <a:chOff x="0" y="0"/>
            <a:chExt cx="18497" cy="10128"/>
          </a:xfrm>
        </p:grpSpPr>
        <p:sp>
          <p:nvSpPr>
            <p:cNvPr id="14" name="矩形 17"/>
            <p:cNvSpPr/>
            <p:nvPr/>
          </p:nvSpPr>
          <p:spPr>
            <a:xfrm>
              <a:off x="704" y="672"/>
              <a:ext cx="17793" cy="9456"/>
            </a:xfrm>
            <a:custGeom>
              <a:avLst/>
              <a:gdLst>
                <a:gd name="connsiteX0" fmla="*/ 0 w 8217127"/>
                <a:gd name="connsiteY0" fmla="*/ 0 h 2082968"/>
                <a:gd name="connsiteX1" fmla="*/ 438247 w 8217127"/>
                <a:gd name="connsiteY1" fmla="*/ 0 h 2082968"/>
                <a:gd name="connsiteX2" fmla="*/ 1205179 w 8217127"/>
                <a:gd name="connsiteY2" fmla="*/ 0 h 2082968"/>
                <a:gd name="connsiteX3" fmla="*/ 1807768 w 8217127"/>
                <a:gd name="connsiteY3" fmla="*/ 0 h 2082968"/>
                <a:gd name="connsiteX4" fmla="*/ 2492529 w 8217127"/>
                <a:gd name="connsiteY4" fmla="*/ 0 h 2082968"/>
                <a:gd name="connsiteX5" fmla="*/ 3341632 w 8217127"/>
                <a:gd name="connsiteY5" fmla="*/ 0 h 2082968"/>
                <a:gd name="connsiteX6" fmla="*/ 3862050 w 8217127"/>
                <a:gd name="connsiteY6" fmla="*/ 0 h 2082968"/>
                <a:gd name="connsiteX7" fmla="*/ 4628982 w 8217127"/>
                <a:gd name="connsiteY7" fmla="*/ 0 h 2082968"/>
                <a:gd name="connsiteX8" fmla="*/ 5149400 w 8217127"/>
                <a:gd name="connsiteY8" fmla="*/ 0 h 2082968"/>
                <a:gd name="connsiteX9" fmla="*/ 5834160 w 8217127"/>
                <a:gd name="connsiteY9" fmla="*/ 0 h 2082968"/>
                <a:gd name="connsiteX10" fmla="*/ 6601092 w 8217127"/>
                <a:gd name="connsiteY10" fmla="*/ 0 h 2082968"/>
                <a:gd name="connsiteX11" fmla="*/ 7039339 w 8217127"/>
                <a:gd name="connsiteY11" fmla="*/ 0 h 2082968"/>
                <a:gd name="connsiteX12" fmla="*/ 7477586 w 8217127"/>
                <a:gd name="connsiteY12" fmla="*/ 0 h 2082968"/>
                <a:gd name="connsiteX13" fmla="*/ 8217127 w 8217127"/>
                <a:gd name="connsiteY13" fmla="*/ 0 h 2082968"/>
                <a:gd name="connsiteX14" fmla="*/ 8217127 w 8217127"/>
                <a:gd name="connsiteY14" fmla="*/ 694323 h 2082968"/>
                <a:gd name="connsiteX15" fmla="*/ 8217127 w 8217127"/>
                <a:gd name="connsiteY15" fmla="*/ 1409475 h 2082968"/>
                <a:gd name="connsiteX16" fmla="*/ 8217127 w 8217127"/>
                <a:gd name="connsiteY16" fmla="*/ 2082968 h 2082968"/>
                <a:gd name="connsiteX17" fmla="*/ 7450195 w 8217127"/>
                <a:gd name="connsiteY17" fmla="*/ 2082968 h 2082968"/>
                <a:gd name="connsiteX18" fmla="*/ 6683263 w 8217127"/>
                <a:gd name="connsiteY18" fmla="*/ 2082968 h 2082968"/>
                <a:gd name="connsiteX19" fmla="*/ 5998503 w 8217127"/>
                <a:gd name="connsiteY19" fmla="*/ 2082968 h 2082968"/>
                <a:gd name="connsiteX20" fmla="*/ 5149400 w 8217127"/>
                <a:gd name="connsiteY20" fmla="*/ 2082968 h 2082968"/>
                <a:gd name="connsiteX21" fmla="*/ 4300296 w 8217127"/>
                <a:gd name="connsiteY21" fmla="*/ 2082968 h 2082968"/>
                <a:gd name="connsiteX22" fmla="*/ 3533365 w 8217127"/>
                <a:gd name="connsiteY22" fmla="*/ 2082968 h 2082968"/>
                <a:gd name="connsiteX23" fmla="*/ 2766433 w 8217127"/>
                <a:gd name="connsiteY23" fmla="*/ 2082968 h 2082968"/>
                <a:gd name="connsiteX24" fmla="*/ 1999501 w 8217127"/>
                <a:gd name="connsiteY24" fmla="*/ 2082968 h 2082968"/>
                <a:gd name="connsiteX25" fmla="*/ 1479083 w 8217127"/>
                <a:gd name="connsiteY25" fmla="*/ 2082968 h 2082968"/>
                <a:gd name="connsiteX26" fmla="*/ 629980 w 8217127"/>
                <a:gd name="connsiteY26" fmla="*/ 2082968 h 2082968"/>
                <a:gd name="connsiteX27" fmla="*/ 0 w 8217127"/>
                <a:gd name="connsiteY27" fmla="*/ 2082968 h 2082968"/>
                <a:gd name="connsiteX28" fmla="*/ 0 w 8217127"/>
                <a:gd name="connsiteY28" fmla="*/ 1451134 h 2082968"/>
                <a:gd name="connsiteX29" fmla="*/ 0 w 8217127"/>
                <a:gd name="connsiteY29" fmla="*/ 735982 h 2082968"/>
                <a:gd name="connsiteX30" fmla="*/ 0 w 8217127"/>
                <a:gd name="connsiteY30" fmla="*/ 0 h 208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217127" h="2082968" fill="none" extrusionOk="0">
                  <a:moveTo>
                    <a:pt x="0" y="0"/>
                  </a:moveTo>
                  <a:cubicBezTo>
                    <a:pt x="165807" y="-11351"/>
                    <a:pt x="335355" y="-18385"/>
                    <a:pt x="438247" y="0"/>
                  </a:cubicBezTo>
                  <a:cubicBezTo>
                    <a:pt x="541139" y="18385"/>
                    <a:pt x="941177" y="5216"/>
                    <a:pt x="1205179" y="0"/>
                  </a:cubicBezTo>
                  <a:cubicBezTo>
                    <a:pt x="1469181" y="-5216"/>
                    <a:pt x="1632811" y="-76"/>
                    <a:pt x="1807768" y="0"/>
                  </a:cubicBezTo>
                  <a:cubicBezTo>
                    <a:pt x="1982725" y="76"/>
                    <a:pt x="2226002" y="-18539"/>
                    <a:pt x="2492529" y="0"/>
                  </a:cubicBezTo>
                  <a:cubicBezTo>
                    <a:pt x="2759056" y="18539"/>
                    <a:pt x="3152301" y="-36213"/>
                    <a:pt x="3341632" y="0"/>
                  </a:cubicBezTo>
                  <a:cubicBezTo>
                    <a:pt x="3530963" y="36213"/>
                    <a:pt x="3604474" y="10004"/>
                    <a:pt x="3862050" y="0"/>
                  </a:cubicBezTo>
                  <a:cubicBezTo>
                    <a:pt x="4119626" y="-10004"/>
                    <a:pt x="4349913" y="-23535"/>
                    <a:pt x="4628982" y="0"/>
                  </a:cubicBezTo>
                  <a:cubicBezTo>
                    <a:pt x="4908051" y="23535"/>
                    <a:pt x="5032886" y="-20516"/>
                    <a:pt x="5149400" y="0"/>
                  </a:cubicBezTo>
                  <a:cubicBezTo>
                    <a:pt x="5265914" y="20516"/>
                    <a:pt x="5509209" y="21396"/>
                    <a:pt x="5834160" y="0"/>
                  </a:cubicBezTo>
                  <a:cubicBezTo>
                    <a:pt x="6159111" y="-21396"/>
                    <a:pt x="6330349" y="2551"/>
                    <a:pt x="6601092" y="0"/>
                  </a:cubicBezTo>
                  <a:cubicBezTo>
                    <a:pt x="6871835" y="-2551"/>
                    <a:pt x="6902166" y="-12371"/>
                    <a:pt x="7039339" y="0"/>
                  </a:cubicBezTo>
                  <a:cubicBezTo>
                    <a:pt x="7176512" y="12371"/>
                    <a:pt x="7381142" y="3983"/>
                    <a:pt x="7477586" y="0"/>
                  </a:cubicBezTo>
                  <a:cubicBezTo>
                    <a:pt x="7574030" y="-3983"/>
                    <a:pt x="7982421" y="10778"/>
                    <a:pt x="8217127" y="0"/>
                  </a:cubicBezTo>
                  <a:cubicBezTo>
                    <a:pt x="8188520" y="146386"/>
                    <a:pt x="8199076" y="474205"/>
                    <a:pt x="8217127" y="694323"/>
                  </a:cubicBezTo>
                  <a:cubicBezTo>
                    <a:pt x="8235178" y="914441"/>
                    <a:pt x="8197971" y="1208093"/>
                    <a:pt x="8217127" y="1409475"/>
                  </a:cubicBezTo>
                  <a:cubicBezTo>
                    <a:pt x="8236283" y="1610857"/>
                    <a:pt x="8246131" y="1868827"/>
                    <a:pt x="8217127" y="2082968"/>
                  </a:cubicBezTo>
                  <a:cubicBezTo>
                    <a:pt x="8004395" y="2088476"/>
                    <a:pt x="7779173" y="2088059"/>
                    <a:pt x="7450195" y="2082968"/>
                  </a:cubicBezTo>
                  <a:cubicBezTo>
                    <a:pt x="7121217" y="2077877"/>
                    <a:pt x="6915516" y="2091793"/>
                    <a:pt x="6683263" y="2082968"/>
                  </a:cubicBezTo>
                  <a:cubicBezTo>
                    <a:pt x="6451010" y="2074143"/>
                    <a:pt x="6220862" y="2072168"/>
                    <a:pt x="5998503" y="2082968"/>
                  </a:cubicBezTo>
                  <a:cubicBezTo>
                    <a:pt x="5776144" y="2093768"/>
                    <a:pt x="5535617" y="2093861"/>
                    <a:pt x="5149400" y="2082968"/>
                  </a:cubicBezTo>
                  <a:cubicBezTo>
                    <a:pt x="4763183" y="2072075"/>
                    <a:pt x="4482481" y="2059538"/>
                    <a:pt x="4300296" y="2082968"/>
                  </a:cubicBezTo>
                  <a:cubicBezTo>
                    <a:pt x="4118111" y="2106398"/>
                    <a:pt x="3811430" y="2105950"/>
                    <a:pt x="3533365" y="2082968"/>
                  </a:cubicBezTo>
                  <a:cubicBezTo>
                    <a:pt x="3255300" y="2059986"/>
                    <a:pt x="3004863" y="2087443"/>
                    <a:pt x="2766433" y="2082968"/>
                  </a:cubicBezTo>
                  <a:cubicBezTo>
                    <a:pt x="2528003" y="2078493"/>
                    <a:pt x="2259600" y="2088318"/>
                    <a:pt x="1999501" y="2082968"/>
                  </a:cubicBezTo>
                  <a:cubicBezTo>
                    <a:pt x="1739402" y="2077618"/>
                    <a:pt x="1642132" y="2057842"/>
                    <a:pt x="1479083" y="2082968"/>
                  </a:cubicBezTo>
                  <a:cubicBezTo>
                    <a:pt x="1316034" y="2108094"/>
                    <a:pt x="1042108" y="2096383"/>
                    <a:pt x="629980" y="2082968"/>
                  </a:cubicBezTo>
                  <a:cubicBezTo>
                    <a:pt x="217852" y="2069553"/>
                    <a:pt x="211415" y="2065280"/>
                    <a:pt x="0" y="2082968"/>
                  </a:cubicBezTo>
                  <a:cubicBezTo>
                    <a:pt x="18302" y="1771738"/>
                    <a:pt x="13700" y="1586819"/>
                    <a:pt x="0" y="1451134"/>
                  </a:cubicBezTo>
                  <a:cubicBezTo>
                    <a:pt x="-13700" y="1315449"/>
                    <a:pt x="-25792" y="953296"/>
                    <a:pt x="0" y="735982"/>
                  </a:cubicBezTo>
                  <a:cubicBezTo>
                    <a:pt x="25792" y="518668"/>
                    <a:pt x="-2570" y="160513"/>
                    <a:pt x="0" y="0"/>
                  </a:cubicBezTo>
                  <a:close/>
                </a:path>
                <a:path w="8217127" h="2082968" stroke="0" extrusionOk="0">
                  <a:moveTo>
                    <a:pt x="0" y="0"/>
                  </a:moveTo>
                  <a:cubicBezTo>
                    <a:pt x="141477" y="25393"/>
                    <a:pt x="325336" y="25499"/>
                    <a:pt x="602589" y="0"/>
                  </a:cubicBezTo>
                  <a:cubicBezTo>
                    <a:pt x="879842" y="-25499"/>
                    <a:pt x="923946" y="-16545"/>
                    <a:pt x="1040836" y="0"/>
                  </a:cubicBezTo>
                  <a:cubicBezTo>
                    <a:pt x="1157726" y="16545"/>
                    <a:pt x="1496800" y="34351"/>
                    <a:pt x="1889939" y="0"/>
                  </a:cubicBezTo>
                  <a:cubicBezTo>
                    <a:pt x="2283078" y="-34351"/>
                    <a:pt x="2316137" y="-6160"/>
                    <a:pt x="2492529" y="0"/>
                  </a:cubicBezTo>
                  <a:cubicBezTo>
                    <a:pt x="2668921" y="6160"/>
                    <a:pt x="2958116" y="442"/>
                    <a:pt x="3095118" y="0"/>
                  </a:cubicBezTo>
                  <a:cubicBezTo>
                    <a:pt x="3232120" y="-442"/>
                    <a:pt x="3609253" y="-24588"/>
                    <a:pt x="3944221" y="0"/>
                  </a:cubicBezTo>
                  <a:cubicBezTo>
                    <a:pt x="4279189" y="24588"/>
                    <a:pt x="4236165" y="-22617"/>
                    <a:pt x="4464639" y="0"/>
                  </a:cubicBezTo>
                  <a:cubicBezTo>
                    <a:pt x="4693113" y="22617"/>
                    <a:pt x="5117640" y="-39846"/>
                    <a:pt x="5313742" y="0"/>
                  </a:cubicBezTo>
                  <a:cubicBezTo>
                    <a:pt x="5509844" y="39846"/>
                    <a:pt x="5848307" y="-14511"/>
                    <a:pt x="6162845" y="0"/>
                  </a:cubicBezTo>
                  <a:cubicBezTo>
                    <a:pt x="6477383" y="14511"/>
                    <a:pt x="6525207" y="-19172"/>
                    <a:pt x="6847606" y="0"/>
                  </a:cubicBezTo>
                  <a:cubicBezTo>
                    <a:pt x="7170005" y="19172"/>
                    <a:pt x="7631187" y="-32623"/>
                    <a:pt x="8217127" y="0"/>
                  </a:cubicBezTo>
                  <a:cubicBezTo>
                    <a:pt x="8216139" y="321265"/>
                    <a:pt x="8191967" y="434936"/>
                    <a:pt x="8217127" y="673493"/>
                  </a:cubicBezTo>
                  <a:cubicBezTo>
                    <a:pt x="8242287" y="912050"/>
                    <a:pt x="8223218" y="1145314"/>
                    <a:pt x="8217127" y="1305327"/>
                  </a:cubicBezTo>
                  <a:cubicBezTo>
                    <a:pt x="8211036" y="1465340"/>
                    <a:pt x="8214463" y="1884299"/>
                    <a:pt x="8217127" y="2082968"/>
                  </a:cubicBezTo>
                  <a:cubicBezTo>
                    <a:pt x="8017538" y="2103313"/>
                    <a:pt x="7738561" y="2057107"/>
                    <a:pt x="7532366" y="2082968"/>
                  </a:cubicBezTo>
                  <a:cubicBezTo>
                    <a:pt x="7326171" y="2108829"/>
                    <a:pt x="7101841" y="2114235"/>
                    <a:pt x="6847606" y="2082968"/>
                  </a:cubicBezTo>
                  <a:cubicBezTo>
                    <a:pt x="6593371" y="2051701"/>
                    <a:pt x="6281648" y="2066742"/>
                    <a:pt x="5998503" y="2082968"/>
                  </a:cubicBezTo>
                  <a:cubicBezTo>
                    <a:pt x="5715358" y="2099194"/>
                    <a:pt x="5654370" y="2116098"/>
                    <a:pt x="5313742" y="2082968"/>
                  </a:cubicBezTo>
                  <a:cubicBezTo>
                    <a:pt x="4973114" y="2049838"/>
                    <a:pt x="5033007" y="2065466"/>
                    <a:pt x="4875495" y="2082968"/>
                  </a:cubicBezTo>
                  <a:cubicBezTo>
                    <a:pt x="4717983" y="2100470"/>
                    <a:pt x="4522994" y="2060464"/>
                    <a:pt x="4355077" y="2082968"/>
                  </a:cubicBezTo>
                  <a:cubicBezTo>
                    <a:pt x="4187160" y="2105472"/>
                    <a:pt x="3774603" y="2115582"/>
                    <a:pt x="3505974" y="2082968"/>
                  </a:cubicBezTo>
                  <a:cubicBezTo>
                    <a:pt x="3237345" y="2050354"/>
                    <a:pt x="3006356" y="2092643"/>
                    <a:pt x="2821214" y="2082968"/>
                  </a:cubicBezTo>
                  <a:cubicBezTo>
                    <a:pt x="2636072" y="2073293"/>
                    <a:pt x="2427983" y="2078359"/>
                    <a:pt x="2300796" y="2082968"/>
                  </a:cubicBezTo>
                  <a:cubicBezTo>
                    <a:pt x="2173609" y="2087577"/>
                    <a:pt x="1938306" y="2062093"/>
                    <a:pt x="1616035" y="2082968"/>
                  </a:cubicBezTo>
                  <a:cubicBezTo>
                    <a:pt x="1293764" y="2103843"/>
                    <a:pt x="1392761" y="2076539"/>
                    <a:pt x="1177788" y="2082968"/>
                  </a:cubicBezTo>
                  <a:cubicBezTo>
                    <a:pt x="962815" y="2089397"/>
                    <a:pt x="899823" y="2100686"/>
                    <a:pt x="739541" y="2082968"/>
                  </a:cubicBezTo>
                  <a:cubicBezTo>
                    <a:pt x="579259" y="2065250"/>
                    <a:pt x="149113" y="2084780"/>
                    <a:pt x="0" y="2082968"/>
                  </a:cubicBezTo>
                  <a:cubicBezTo>
                    <a:pt x="-8846" y="1832357"/>
                    <a:pt x="-29383" y="1612072"/>
                    <a:pt x="0" y="1430305"/>
                  </a:cubicBezTo>
                  <a:cubicBezTo>
                    <a:pt x="29383" y="1248538"/>
                    <a:pt x="-28255" y="949635"/>
                    <a:pt x="0" y="694323"/>
                  </a:cubicBezTo>
                  <a:cubicBezTo>
                    <a:pt x="28255" y="439011"/>
                    <a:pt x="5768" y="188081"/>
                    <a:pt x="0" y="0"/>
                  </a:cubicBezTo>
                  <a:close/>
                </a:path>
              </a:pathLst>
            </a:custGeom>
            <a:solidFill>
              <a:schemeClr val="bg1">
                <a:alpha val="90000"/>
              </a:schemeClr>
            </a:solidFill>
            <a:ln w="38100">
              <a:solidFill>
                <a:srgbClr val="19A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字魂64号-萌趣软糖体"/>
                <a:cs typeface="+mn-cs"/>
              </a:endParaRPr>
            </a:p>
          </p:txBody>
        </p:sp>
        <p:pic>
          <p:nvPicPr>
            <p:cNvPr id="5" name="图片 4" descr="43"/>
            <p:cNvPicPr>
              <a:picLocks noChangeAspect="1"/>
            </p:cNvPicPr>
            <p:nvPr/>
          </p:nvPicPr>
          <p:blipFill>
            <a:blip r:embed="rId3"/>
            <a:stretch>
              <a:fillRect/>
            </a:stretch>
          </p:blipFill>
          <p:spPr>
            <a:xfrm>
              <a:off x="0" y="0"/>
              <a:ext cx="2260" cy="3031"/>
            </a:xfrm>
            <a:prstGeom prst="rect">
              <a:avLst/>
            </a:prstGeom>
          </p:spPr>
        </p:pic>
      </p:grpSp>
      <p:pic>
        <p:nvPicPr>
          <p:cNvPr id="17" name="图片 18" descr="46"/>
          <p:cNvPicPr>
            <a:picLocks noChangeAspect="1"/>
          </p:cNvPicPr>
          <p:nvPr/>
        </p:nvPicPr>
        <p:blipFill>
          <a:blip r:embed="rId4"/>
          <a:stretch>
            <a:fillRect/>
          </a:stretch>
        </p:blipFill>
        <p:spPr>
          <a:xfrm>
            <a:off x="-86360" y="4399280"/>
            <a:ext cx="12192000" cy="2458720"/>
          </a:xfrm>
          <a:prstGeom prst="rect">
            <a:avLst/>
          </a:prstGeom>
        </p:spPr>
      </p:pic>
      <p:sp>
        <p:nvSpPr>
          <p:cNvPr id="19" name="矩形 12">
            <a:extLst>
              <a:ext uri="{FF2B5EF4-FFF2-40B4-BE49-F238E27FC236}">
                <a16:creationId xmlns:a16="http://schemas.microsoft.com/office/drawing/2014/main" id="{A4EFF30D-566E-44C0-AB3D-FDDFD2E1A742}"/>
              </a:ext>
            </a:extLst>
          </p:cNvPr>
          <p:cNvSpPr/>
          <p:nvPr/>
        </p:nvSpPr>
        <p:spPr>
          <a:xfrm>
            <a:off x="628337" y="2173502"/>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Arial" panose="020B0604020202020204" pitchFamily="34" charset="0"/>
              <a:ea typeface="包图简圆体" panose="02010601030101010101" pitchFamily="2" charset="-122"/>
              <a:cs typeface="Arial" panose="020B0604020202020204" pitchFamily="34" charset="0"/>
            </a:endParaRPr>
          </a:p>
        </p:txBody>
      </p:sp>
      <p:pic>
        <p:nvPicPr>
          <p:cNvPr id="20" name="图片 13">
            <a:extLst>
              <a:ext uri="{FF2B5EF4-FFF2-40B4-BE49-F238E27FC236}">
                <a16:creationId xmlns:a16="http://schemas.microsoft.com/office/drawing/2014/main" id="{AE821D81-CA24-49B9-BAA7-1CAC32A1DC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5748" y="5940962"/>
            <a:ext cx="1338262" cy="780299"/>
          </a:xfrm>
          <a:prstGeom prst="rect">
            <a:avLst/>
          </a:prstGeom>
        </p:spPr>
      </p:pic>
      <p:sp>
        <p:nvSpPr>
          <p:cNvPr id="21" name="矩形 14">
            <a:extLst>
              <a:ext uri="{FF2B5EF4-FFF2-40B4-BE49-F238E27FC236}">
                <a16:creationId xmlns:a16="http://schemas.microsoft.com/office/drawing/2014/main" id="{0B204D69-0F62-499A-B99D-377F91EAAEDC}"/>
              </a:ext>
            </a:extLst>
          </p:cNvPr>
          <p:cNvSpPr/>
          <p:nvPr/>
        </p:nvSpPr>
        <p:spPr>
          <a:xfrm>
            <a:off x="11112383" y="4354349"/>
            <a:ext cx="505931" cy="78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pic>
        <p:nvPicPr>
          <p:cNvPr id="22" name="图片 15">
            <a:extLst>
              <a:ext uri="{FF2B5EF4-FFF2-40B4-BE49-F238E27FC236}">
                <a16:creationId xmlns:a16="http://schemas.microsoft.com/office/drawing/2014/main" id="{9F9AC201-14E9-48A4-BCD3-03520F814E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94360" y="4315966"/>
            <a:ext cx="1338262" cy="780299"/>
          </a:xfrm>
          <a:prstGeom prst="rect">
            <a:avLst/>
          </a:prstGeom>
        </p:spPr>
      </p:pic>
      <p:pic>
        <p:nvPicPr>
          <p:cNvPr id="23" name="Picture 2">
            <a:extLst>
              <a:ext uri="{FF2B5EF4-FFF2-40B4-BE49-F238E27FC236}">
                <a16:creationId xmlns:a16="http://schemas.microsoft.com/office/drawing/2014/main" id="{444CE738-EA8F-4D49-B5C2-4310EE35C7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3006" y="247994"/>
            <a:ext cx="2236787" cy="284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hlinkClick r:id="rId7" action="ppaction://hlinksldjump"/>
            <a:extLst>
              <a:ext uri="{FF2B5EF4-FFF2-40B4-BE49-F238E27FC236}">
                <a16:creationId xmlns:a16="http://schemas.microsoft.com/office/drawing/2014/main" id="{183C79EC-0C75-4B4D-AB23-82680B2606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627541" y="558800"/>
            <a:ext cx="777936" cy="66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a:extLst>
              <a:ext uri="{FF2B5EF4-FFF2-40B4-BE49-F238E27FC236}">
                <a16:creationId xmlns:a16="http://schemas.microsoft.com/office/drawing/2014/main" id="{20F836F5-49E9-7584-E560-CF885B2981DB}"/>
              </a:ext>
            </a:extLst>
          </p:cNvPr>
          <p:cNvGrpSpPr/>
          <p:nvPr/>
        </p:nvGrpSpPr>
        <p:grpSpPr>
          <a:xfrm>
            <a:off x="1152656" y="1356188"/>
            <a:ext cx="7574794" cy="3699353"/>
            <a:chOff x="4144021" y="1484380"/>
            <a:chExt cx="7574794" cy="4840220"/>
          </a:xfrm>
        </p:grpSpPr>
        <p:grpSp>
          <p:nvGrpSpPr>
            <p:cNvPr id="4" name="Group 3">
              <a:extLst>
                <a:ext uri="{FF2B5EF4-FFF2-40B4-BE49-F238E27FC236}">
                  <a16:creationId xmlns:a16="http://schemas.microsoft.com/office/drawing/2014/main" id="{155223DD-FC11-73A0-2882-0C6A7C407A57}"/>
                </a:ext>
              </a:extLst>
            </p:cNvPr>
            <p:cNvGrpSpPr/>
            <p:nvPr/>
          </p:nvGrpSpPr>
          <p:grpSpPr>
            <a:xfrm>
              <a:off x="4144021" y="1484380"/>
              <a:ext cx="7574794" cy="4840220"/>
              <a:chOff x="4436414" y="1551563"/>
              <a:chExt cx="7327378" cy="4327762"/>
            </a:xfrm>
          </p:grpSpPr>
          <p:sp>
            <p:nvSpPr>
              <p:cNvPr id="7" name="Rectangle: Diagonal Corners Rounded 4">
                <a:extLst>
                  <a:ext uri="{FF2B5EF4-FFF2-40B4-BE49-F238E27FC236}">
                    <a16:creationId xmlns:a16="http://schemas.microsoft.com/office/drawing/2014/main" id="{177F335C-9DFF-31EF-122D-C80AD8D84A32}"/>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Diagonal Corners Rounded 30">
                <a:extLst>
                  <a:ext uri="{FF2B5EF4-FFF2-40B4-BE49-F238E27FC236}">
                    <a16:creationId xmlns:a16="http://schemas.microsoft.com/office/drawing/2014/main" id="{8B919FCD-11E9-6711-5C37-C082A9B2BFF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BD5DE03D-4496-F27C-AB5B-0617028AC87B}"/>
                </a:ext>
              </a:extLst>
            </p:cNvPr>
            <p:cNvSpPr txBox="1"/>
            <p:nvPr/>
          </p:nvSpPr>
          <p:spPr>
            <a:xfrm>
              <a:off x="4306458" y="1840327"/>
              <a:ext cx="7123372" cy="37450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rPr>
                <a:t>Mỗi khoảnh khắc hạnh phúc sẽ giúp các thành viên trong gia đình yêu thương nhau và có thêm động lực để vượt qua những khó khăn và những nỗi buồn.</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9" name="Picture 2" descr="Feliz Menino Bonitinho Garoto Com Idéia De Luz | Art drawings for kids,  School art activities, Back to school art activity">
            <a:extLst>
              <a:ext uri="{FF2B5EF4-FFF2-40B4-BE49-F238E27FC236}">
                <a16:creationId xmlns:a16="http://schemas.microsoft.com/office/drawing/2014/main" id="{0C7368BC-637D-5004-51BE-DE3CFB915F70}"/>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7388999" y="2311247"/>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5525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7CEFD4A-CDE0-4C57-9E1E-5F5C7FD23E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117837"/>
            <a:ext cx="4616045" cy="3750537"/>
          </a:xfrm>
          <a:prstGeom prst="rect">
            <a:avLst/>
          </a:prstGeom>
        </p:spPr>
      </p:pic>
      <p:pic>
        <p:nvPicPr>
          <p:cNvPr id="3" name="Picture 2">
            <a:extLst>
              <a:ext uri="{FF2B5EF4-FFF2-40B4-BE49-F238E27FC236}">
                <a16:creationId xmlns:a16="http://schemas.microsoft.com/office/drawing/2014/main" id="{E0E8E3A8-8A9D-A194-F31F-43CF270E10CC}"/>
              </a:ext>
            </a:extLst>
          </p:cNvPr>
          <p:cNvPicPr>
            <a:picLocks noChangeAspect="1"/>
          </p:cNvPicPr>
          <p:nvPr/>
        </p:nvPicPr>
        <p:blipFill>
          <a:blip r:embed="rId5"/>
          <a:stretch>
            <a:fillRect/>
          </a:stretch>
        </p:blipFill>
        <p:spPr>
          <a:xfrm>
            <a:off x="842895" y="1542891"/>
            <a:ext cx="11059102" cy="2432515"/>
          </a:xfrm>
          <a:prstGeom prst="rect">
            <a:avLst/>
          </a:prstGeom>
        </p:spPr>
      </p:pic>
    </p:spTree>
    <p:custDataLst>
      <p:tags r:id="rId1"/>
    </p:custDataLst>
    <p:extLst>
      <p:ext uri="{BB962C8B-B14F-4D97-AF65-F5344CB8AC3E}">
        <p14:creationId xmlns:p14="http://schemas.microsoft.com/office/powerpoint/2010/main" val="2910795843"/>
      </p:ext>
    </p:extLst>
  </p:cSld>
  <p:clrMapOvr>
    <a:masterClrMapping/>
  </p:clrMapOvr>
  <mc:AlternateContent xmlns:mc="http://schemas.openxmlformats.org/markup-compatibility/2006" xmlns:p14="http://schemas.microsoft.com/office/powerpoint/2010/main">
    <mc:Choice Requires="p14">
      <p:transition spd="slow" p14:dur="1500" advTm="996">
        <p:random/>
      </p:transition>
    </mc:Choice>
    <mc:Fallback xmlns="">
      <p:transition spd="slow" advTm="996">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E684B581-1E76-46D3-9B81-7CA2E4B2C565}"/>
              </a:ext>
            </a:extLst>
          </p:cNvPr>
          <p:cNvSpPr/>
          <p:nvPr/>
        </p:nvSpPr>
        <p:spPr>
          <a:xfrm>
            <a:off x="352425" y="123825"/>
            <a:ext cx="11610975" cy="6515099"/>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文本框 4">
            <a:extLst>
              <a:ext uri="{FF2B5EF4-FFF2-40B4-BE49-F238E27FC236}">
                <a16:creationId xmlns:a16="http://schemas.microsoft.com/office/drawing/2014/main" id="{A1CEB2DA-19A2-300C-72DA-042A972E6D01}"/>
              </a:ext>
            </a:extLst>
          </p:cNvPr>
          <p:cNvSpPr txBox="1"/>
          <p:nvPr/>
        </p:nvSpPr>
        <p:spPr>
          <a:xfrm>
            <a:off x="904875" y="316248"/>
            <a:ext cx="10477499" cy="1015663"/>
          </a:xfrm>
          <a:custGeom>
            <a:avLst/>
            <a:gdLst>
              <a:gd name="connsiteX0" fmla="*/ 0 w 10477499"/>
              <a:gd name="connsiteY0" fmla="*/ 0 h 1015663"/>
              <a:gd name="connsiteX1" fmla="*/ 908050 w 10477499"/>
              <a:gd name="connsiteY1" fmla="*/ 0 h 1015663"/>
              <a:gd name="connsiteX2" fmla="*/ 1606550 w 10477499"/>
              <a:gd name="connsiteY2" fmla="*/ 0 h 1015663"/>
              <a:gd name="connsiteX3" fmla="*/ 2305050 w 10477499"/>
              <a:gd name="connsiteY3" fmla="*/ 0 h 1015663"/>
              <a:gd name="connsiteX4" fmla="*/ 3213100 w 10477499"/>
              <a:gd name="connsiteY4" fmla="*/ 0 h 1015663"/>
              <a:gd name="connsiteX5" fmla="*/ 3597275 w 10477499"/>
              <a:gd name="connsiteY5" fmla="*/ 0 h 1015663"/>
              <a:gd name="connsiteX6" fmla="*/ 4191000 w 10477499"/>
              <a:gd name="connsiteY6" fmla="*/ 0 h 1015663"/>
              <a:gd name="connsiteX7" fmla="*/ 4994275 w 10477499"/>
              <a:gd name="connsiteY7" fmla="*/ 0 h 1015663"/>
              <a:gd name="connsiteX8" fmla="*/ 5378449 w 10477499"/>
              <a:gd name="connsiteY8" fmla="*/ 0 h 1015663"/>
              <a:gd name="connsiteX9" fmla="*/ 5972174 w 10477499"/>
              <a:gd name="connsiteY9" fmla="*/ 0 h 1015663"/>
              <a:gd name="connsiteX10" fmla="*/ 6670674 w 10477499"/>
              <a:gd name="connsiteY10" fmla="*/ 0 h 1015663"/>
              <a:gd name="connsiteX11" fmla="*/ 7578724 w 10477499"/>
              <a:gd name="connsiteY11" fmla="*/ 0 h 1015663"/>
              <a:gd name="connsiteX12" fmla="*/ 8172449 w 10477499"/>
              <a:gd name="connsiteY12" fmla="*/ 0 h 1015663"/>
              <a:gd name="connsiteX13" fmla="*/ 9080499 w 10477499"/>
              <a:gd name="connsiteY13" fmla="*/ 0 h 1015663"/>
              <a:gd name="connsiteX14" fmla="*/ 9778999 w 10477499"/>
              <a:gd name="connsiteY14" fmla="*/ 0 h 1015663"/>
              <a:gd name="connsiteX15" fmla="*/ 10477499 w 10477499"/>
              <a:gd name="connsiteY15" fmla="*/ 0 h 1015663"/>
              <a:gd name="connsiteX16" fmla="*/ 10477499 w 10477499"/>
              <a:gd name="connsiteY16" fmla="*/ 507832 h 1015663"/>
              <a:gd name="connsiteX17" fmla="*/ 10477499 w 10477499"/>
              <a:gd name="connsiteY17" fmla="*/ 1015663 h 1015663"/>
              <a:gd name="connsiteX18" fmla="*/ 9883774 w 10477499"/>
              <a:gd name="connsiteY18" fmla="*/ 1015663 h 1015663"/>
              <a:gd name="connsiteX19" fmla="*/ 9499599 w 10477499"/>
              <a:gd name="connsiteY19" fmla="*/ 1015663 h 1015663"/>
              <a:gd name="connsiteX20" fmla="*/ 8696324 w 10477499"/>
              <a:gd name="connsiteY20" fmla="*/ 1015663 h 1015663"/>
              <a:gd name="connsiteX21" fmla="*/ 7788274 w 10477499"/>
              <a:gd name="connsiteY21" fmla="*/ 1015663 h 1015663"/>
              <a:gd name="connsiteX22" fmla="*/ 6880224 w 10477499"/>
              <a:gd name="connsiteY22" fmla="*/ 1015663 h 1015663"/>
              <a:gd name="connsiteX23" fmla="*/ 6286499 w 10477499"/>
              <a:gd name="connsiteY23" fmla="*/ 1015663 h 1015663"/>
              <a:gd name="connsiteX24" fmla="*/ 5692774 w 10477499"/>
              <a:gd name="connsiteY24" fmla="*/ 1015663 h 1015663"/>
              <a:gd name="connsiteX25" fmla="*/ 5308599 w 10477499"/>
              <a:gd name="connsiteY25" fmla="*/ 1015663 h 1015663"/>
              <a:gd name="connsiteX26" fmla="*/ 4819650 w 10477499"/>
              <a:gd name="connsiteY26" fmla="*/ 1015663 h 1015663"/>
              <a:gd name="connsiteX27" fmla="*/ 4121150 w 10477499"/>
              <a:gd name="connsiteY27" fmla="*/ 1015663 h 1015663"/>
              <a:gd name="connsiteX28" fmla="*/ 3317875 w 10477499"/>
              <a:gd name="connsiteY28" fmla="*/ 1015663 h 1015663"/>
              <a:gd name="connsiteX29" fmla="*/ 2933700 w 10477499"/>
              <a:gd name="connsiteY29" fmla="*/ 1015663 h 1015663"/>
              <a:gd name="connsiteX30" fmla="*/ 2444750 w 10477499"/>
              <a:gd name="connsiteY30" fmla="*/ 1015663 h 1015663"/>
              <a:gd name="connsiteX31" fmla="*/ 2060575 w 10477499"/>
              <a:gd name="connsiteY31" fmla="*/ 1015663 h 1015663"/>
              <a:gd name="connsiteX32" fmla="*/ 1571625 w 10477499"/>
              <a:gd name="connsiteY32" fmla="*/ 1015663 h 1015663"/>
              <a:gd name="connsiteX33" fmla="*/ 1187450 w 10477499"/>
              <a:gd name="connsiteY33" fmla="*/ 1015663 h 1015663"/>
              <a:gd name="connsiteX34" fmla="*/ 803275 w 10477499"/>
              <a:gd name="connsiteY34" fmla="*/ 1015663 h 1015663"/>
              <a:gd name="connsiteX35" fmla="*/ 0 w 10477499"/>
              <a:gd name="connsiteY35" fmla="*/ 1015663 h 1015663"/>
              <a:gd name="connsiteX36" fmla="*/ 0 w 10477499"/>
              <a:gd name="connsiteY36" fmla="*/ 487518 h 1015663"/>
              <a:gd name="connsiteX37" fmla="*/ 0 w 10477499"/>
              <a:gd name="connsiteY37" fmla="*/ 0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477499" h="1015663" fill="none" extrusionOk="0">
                <a:moveTo>
                  <a:pt x="0" y="0"/>
                </a:moveTo>
                <a:cubicBezTo>
                  <a:pt x="280530" y="-5490"/>
                  <a:pt x="521858" y="23246"/>
                  <a:pt x="908050" y="0"/>
                </a:cubicBezTo>
                <a:cubicBezTo>
                  <a:pt x="1294242" y="-23246"/>
                  <a:pt x="1356972" y="-2424"/>
                  <a:pt x="1606550" y="0"/>
                </a:cubicBezTo>
                <a:cubicBezTo>
                  <a:pt x="1856128" y="2424"/>
                  <a:pt x="1979910" y="-2487"/>
                  <a:pt x="2305050" y="0"/>
                </a:cubicBezTo>
                <a:cubicBezTo>
                  <a:pt x="2630190" y="2487"/>
                  <a:pt x="2783689" y="-23772"/>
                  <a:pt x="3213100" y="0"/>
                </a:cubicBezTo>
                <a:cubicBezTo>
                  <a:pt x="3642511" y="23772"/>
                  <a:pt x="3455088" y="-11591"/>
                  <a:pt x="3597275" y="0"/>
                </a:cubicBezTo>
                <a:cubicBezTo>
                  <a:pt x="3739463" y="11591"/>
                  <a:pt x="3899391" y="-21894"/>
                  <a:pt x="4191000" y="0"/>
                </a:cubicBezTo>
                <a:cubicBezTo>
                  <a:pt x="4482609" y="21894"/>
                  <a:pt x="4756650" y="37113"/>
                  <a:pt x="4994275" y="0"/>
                </a:cubicBezTo>
                <a:cubicBezTo>
                  <a:pt x="5231901" y="-37113"/>
                  <a:pt x="5235160" y="-363"/>
                  <a:pt x="5378449" y="0"/>
                </a:cubicBezTo>
                <a:cubicBezTo>
                  <a:pt x="5521738" y="363"/>
                  <a:pt x="5760157" y="5822"/>
                  <a:pt x="5972174" y="0"/>
                </a:cubicBezTo>
                <a:cubicBezTo>
                  <a:pt x="6184192" y="-5822"/>
                  <a:pt x="6417817" y="-25400"/>
                  <a:pt x="6670674" y="0"/>
                </a:cubicBezTo>
                <a:cubicBezTo>
                  <a:pt x="6923531" y="25400"/>
                  <a:pt x="7251000" y="-11575"/>
                  <a:pt x="7578724" y="0"/>
                </a:cubicBezTo>
                <a:cubicBezTo>
                  <a:pt x="7906448" y="11575"/>
                  <a:pt x="7913453" y="-5937"/>
                  <a:pt x="8172449" y="0"/>
                </a:cubicBezTo>
                <a:cubicBezTo>
                  <a:pt x="8431446" y="5937"/>
                  <a:pt x="8778656" y="37292"/>
                  <a:pt x="9080499" y="0"/>
                </a:cubicBezTo>
                <a:cubicBezTo>
                  <a:pt x="9382342" y="-37292"/>
                  <a:pt x="9569882" y="26885"/>
                  <a:pt x="9778999" y="0"/>
                </a:cubicBezTo>
                <a:cubicBezTo>
                  <a:pt x="9988116" y="-26885"/>
                  <a:pt x="10149480" y="17428"/>
                  <a:pt x="10477499" y="0"/>
                </a:cubicBezTo>
                <a:cubicBezTo>
                  <a:pt x="10477675" y="205426"/>
                  <a:pt x="10454085" y="356852"/>
                  <a:pt x="10477499" y="507832"/>
                </a:cubicBezTo>
                <a:cubicBezTo>
                  <a:pt x="10500913" y="658812"/>
                  <a:pt x="10497673" y="820375"/>
                  <a:pt x="10477499" y="1015663"/>
                </a:cubicBezTo>
                <a:cubicBezTo>
                  <a:pt x="10329517" y="1011335"/>
                  <a:pt x="10114329" y="1014420"/>
                  <a:pt x="9883774" y="1015663"/>
                </a:cubicBezTo>
                <a:cubicBezTo>
                  <a:pt x="9653220" y="1016906"/>
                  <a:pt x="9635852" y="1015110"/>
                  <a:pt x="9499599" y="1015663"/>
                </a:cubicBezTo>
                <a:cubicBezTo>
                  <a:pt x="9363346" y="1016216"/>
                  <a:pt x="9036778" y="1000589"/>
                  <a:pt x="8696324" y="1015663"/>
                </a:cubicBezTo>
                <a:cubicBezTo>
                  <a:pt x="8355871" y="1030737"/>
                  <a:pt x="7973322" y="988121"/>
                  <a:pt x="7788274" y="1015663"/>
                </a:cubicBezTo>
                <a:cubicBezTo>
                  <a:pt x="7603226" y="1043206"/>
                  <a:pt x="7072440" y="1014479"/>
                  <a:pt x="6880224" y="1015663"/>
                </a:cubicBezTo>
                <a:cubicBezTo>
                  <a:pt x="6688008" y="1016848"/>
                  <a:pt x="6554263" y="1027002"/>
                  <a:pt x="6286499" y="1015663"/>
                </a:cubicBezTo>
                <a:cubicBezTo>
                  <a:pt x="6018735" y="1004324"/>
                  <a:pt x="5961876" y="1037914"/>
                  <a:pt x="5692774" y="1015663"/>
                </a:cubicBezTo>
                <a:cubicBezTo>
                  <a:pt x="5423672" y="993412"/>
                  <a:pt x="5397919" y="1019086"/>
                  <a:pt x="5308599" y="1015663"/>
                </a:cubicBezTo>
                <a:cubicBezTo>
                  <a:pt x="5219279" y="1012240"/>
                  <a:pt x="5062980" y="998734"/>
                  <a:pt x="4819650" y="1015663"/>
                </a:cubicBezTo>
                <a:cubicBezTo>
                  <a:pt x="4576320" y="1032592"/>
                  <a:pt x="4400087" y="993566"/>
                  <a:pt x="4121150" y="1015663"/>
                </a:cubicBezTo>
                <a:cubicBezTo>
                  <a:pt x="3842213" y="1037760"/>
                  <a:pt x="3713305" y="1001665"/>
                  <a:pt x="3317875" y="1015663"/>
                </a:cubicBezTo>
                <a:cubicBezTo>
                  <a:pt x="2922446" y="1029661"/>
                  <a:pt x="3015476" y="1012124"/>
                  <a:pt x="2933700" y="1015663"/>
                </a:cubicBezTo>
                <a:cubicBezTo>
                  <a:pt x="2851925" y="1019202"/>
                  <a:pt x="2617461" y="1000983"/>
                  <a:pt x="2444750" y="1015663"/>
                </a:cubicBezTo>
                <a:cubicBezTo>
                  <a:pt x="2272039" y="1030344"/>
                  <a:pt x="2141360" y="1034584"/>
                  <a:pt x="2060575" y="1015663"/>
                </a:cubicBezTo>
                <a:cubicBezTo>
                  <a:pt x="1979790" y="996742"/>
                  <a:pt x="1690119" y="1004936"/>
                  <a:pt x="1571625" y="1015663"/>
                </a:cubicBezTo>
                <a:cubicBezTo>
                  <a:pt x="1453131" y="1026391"/>
                  <a:pt x="1370152" y="1010674"/>
                  <a:pt x="1187450" y="1015663"/>
                </a:cubicBezTo>
                <a:cubicBezTo>
                  <a:pt x="1004748" y="1020652"/>
                  <a:pt x="901657" y="1022711"/>
                  <a:pt x="803275" y="1015663"/>
                </a:cubicBezTo>
                <a:cubicBezTo>
                  <a:pt x="704894" y="1008615"/>
                  <a:pt x="356528" y="987731"/>
                  <a:pt x="0" y="1015663"/>
                </a:cubicBezTo>
                <a:cubicBezTo>
                  <a:pt x="-14235" y="790470"/>
                  <a:pt x="-6865" y="749364"/>
                  <a:pt x="0" y="487518"/>
                </a:cubicBezTo>
                <a:cubicBezTo>
                  <a:pt x="6865" y="225673"/>
                  <a:pt x="719" y="184450"/>
                  <a:pt x="0" y="0"/>
                </a:cubicBezTo>
                <a:close/>
              </a:path>
              <a:path w="10477499" h="1015663" stroke="0" extrusionOk="0">
                <a:moveTo>
                  <a:pt x="0" y="0"/>
                </a:moveTo>
                <a:cubicBezTo>
                  <a:pt x="382884" y="-38091"/>
                  <a:pt x="521407" y="-41670"/>
                  <a:pt x="908050" y="0"/>
                </a:cubicBezTo>
                <a:cubicBezTo>
                  <a:pt x="1294693" y="41670"/>
                  <a:pt x="1616593" y="-7233"/>
                  <a:pt x="1816100" y="0"/>
                </a:cubicBezTo>
                <a:cubicBezTo>
                  <a:pt x="2015607" y="7233"/>
                  <a:pt x="2482538" y="-37459"/>
                  <a:pt x="2724150" y="0"/>
                </a:cubicBezTo>
                <a:cubicBezTo>
                  <a:pt x="2965762" y="37459"/>
                  <a:pt x="3271869" y="4283"/>
                  <a:pt x="3527425" y="0"/>
                </a:cubicBezTo>
                <a:cubicBezTo>
                  <a:pt x="3782981" y="-4283"/>
                  <a:pt x="3912094" y="2701"/>
                  <a:pt x="4016375" y="0"/>
                </a:cubicBezTo>
                <a:cubicBezTo>
                  <a:pt x="4120656" y="-2701"/>
                  <a:pt x="4437990" y="-4257"/>
                  <a:pt x="4610100" y="0"/>
                </a:cubicBezTo>
                <a:cubicBezTo>
                  <a:pt x="4782211" y="4257"/>
                  <a:pt x="5010782" y="-16406"/>
                  <a:pt x="5203825" y="0"/>
                </a:cubicBezTo>
                <a:cubicBezTo>
                  <a:pt x="5396869" y="16406"/>
                  <a:pt x="5624912" y="14343"/>
                  <a:pt x="6007099" y="0"/>
                </a:cubicBezTo>
                <a:cubicBezTo>
                  <a:pt x="6389286" y="-14343"/>
                  <a:pt x="6668645" y="-11249"/>
                  <a:pt x="6915149" y="0"/>
                </a:cubicBezTo>
                <a:cubicBezTo>
                  <a:pt x="7161653" y="11249"/>
                  <a:pt x="7169865" y="2129"/>
                  <a:pt x="7404099" y="0"/>
                </a:cubicBezTo>
                <a:cubicBezTo>
                  <a:pt x="7638333" y="-2129"/>
                  <a:pt x="7818013" y="146"/>
                  <a:pt x="8102599" y="0"/>
                </a:cubicBezTo>
                <a:cubicBezTo>
                  <a:pt x="8387185" y="-146"/>
                  <a:pt x="8743966" y="-7524"/>
                  <a:pt x="9010649" y="0"/>
                </a:cubicBezTo>
                <a:cubicBezTo>
                  <a:pt x="9277332" y="7524"/>
                  <a:pt x="9223703" y="-14008"/>
                  <a:pt x="9394824" y="0"/>
                </a:cubicBezTo>
                <a:cubicBezTo>
                  <a:pt x="9565945" y="14008"/>
                  <a:pt x="10194545" y="-48108"/>
                  <a:pt x="10477499" y="0"/>
                </a:cubicBezTo>
                <a:cubicBezTo>
                  <a:pt x="10470302" y="194266"/>
                  <a:pt x="10486704" y="318367"/>
                  <a:pt x="10477499" y="487518"/>
                </a:cubicBezTo>
                <a:cubicBezTo>
                  <a:pt x="10468294" y="656669"/>
                  <a:pt x="10476696" y="822088"/>
                  <a:pt x="10477499" y="1015663"/>
                </a:cubicBezTo>
                <a:cubicBezTo>
                  <a:pt x="10201469" y="1038957"/>
                  <a:pt x="9762860" y="1018825"/>
                  <a:pt x="9569449" y="1015663"/>
                </a:cubicBezTo>
                <a:cubicBezTo>
                  <a:pt x="9376038" y="1012502"/>
                  <a:pt x="9328941" y="1022076"/>
                  <a:pt x="9185274" y="1015663"/>
                </a:cubicBezTo>
                <a:cubicBezTo>
                  <a:pt x="9041607" y="1009250"/>
                  <a:pt x="8580945" y="1002633"/>
                  <a:pt x="8277224" y="1015663"/>
                </a:cubicBezTo>
                <a:cubicBezTo>
                  <a:pt x="7973503" y="1028694"/>
                  <a:pt x="8079780" y="1022354"/>
                  <a:pt x="7893049" y="1015663"/>
                </a:cubicBezTo>
                <a:cubicBezTo>
                  <a:pt x="7706318" y="1008972"/>
                  <a:pt x="7346813" y="1041761"/>
                  <a:pt x="7089774" y="1015663"/>
                </a:cubicBezTo>
                <a:cubicBezTo>
                  <a:pt x="6832736" y="989565"/>
                  <a:pt x="6603587" y="991206"/>
                  <a:pt x="6391274" y="1015663"/>
                </a:cubicBezTo>
                <a:cubicBezTo>
                  <a:pt x="6178961" y="1040120"/>
                  <a:pt x="6031440" y="1034418"/>
                  <a:pt x="5797549" y="1015663"/>
                </a:cubicBezTo>
                <a:cubicBezTo>
                  <a:pt x="5563658" y="996908"/>
                  <a:pt x="5459975" y="1030126"/>
                  <a:pt x="5308599" y="1015663"/>
                </a:cubicBezTo>
                <a:cubicBezTo>
                  <a:pt x="5157223" y="1001201"/>
                  <a:pt x="4673051" y="1017672"/>
                  <a:pt x="4400550" y="1015663"/>
                </a:cubicBezTo>
                <a:cubicBezTo>
                  <a:pt x="4128049" y="1013654"/>
                  <a:pt x="3935727" y="1032392"/>
                  <a:pt x="3597275" y="1015663"/>
                </a:cubicBezTo>
                <a:cubicBezTo>
                  <a:pt x="3258823" y="998934"/>
                  <a:pt x="2924704" y="994284"/>
                  <a:pt x="2689225" y="1015663"/>
                </a:cubicBezTo>
                <a:cubicBezTo>
                  <a:pt x="2453746" y="1037043"/>
                  <a:pt x="2481360" y="1034332"/>
                  <a:pt x="2305050" y="1015663"/>
                </a:cubicBezTo>
                <a:cubicBezTo>
                  <a:pt x="2128741" y="996994"/>
                  <a:pt x="1909621" y="1032818"/>
                  <a:pt x="1711325" y="1015663"/>
                </a:cubicBezTo>
                <a:cubicBezTo>
                  <a:pt x="1513030" y="998508"/>
                  <a:pt x="1171288" y="1052532"/>
                  <a:pt x="803275" y="1015663"/>
                </a:cubicBezTo>
                <a:cubicBezTo>
                  <a:pt x="435262" y="978795"/>
                  <a:pt x="229965" y="1052504"/>
                  <a:pt x="0" y="1015663"/>
                </a:cubicBezTo>
                <a:cubicBezTo>
                  <a:pt x="-18940" y="827352"/>
                  <a:pt x="-14068" y="708202"/>
                  <a:pt x="0" y="538301"/>
                </a:cubicBezTo>
                <a:cubicBezTo>
                  <a:pt x="14068" y="368400"/>
                  <a:pt x="20300" y="156317"/>
                  <a:pt x="0" y="0"/>
                </a:cubicBezTo>
                <a:close/>
              </a:path>
            </a:pathLst>
          </a:custGeom>
          <a:solidFill>
            <a:schemeClr val="accent4">
              <a:lumMod val="20000"/>
              <a:lumOff val="80000"/>
            </a:schemeClr>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lvl="0" algn="ctr">
              <a:defRPr/>
            </a:pPr>
            <a:r>
              <a:rPr lang="en-US" altLang="zh-CN" sz="30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L</a:t>
            </a:r>
            <a:r>
              <a:rPr lang="vi-VN" altLang="zh-CN" sz="30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iệt kê những nơi ta có thể đi, đến cũng gia đình để thay vào lời bài hát</a:t>
            </a:r>
            <a:endParaRPr kumimoji="0" lang="zh-CN" altLang="en-US" sz="3000" b="1" i="0" u="none" strike="noStrike" kern="1200" cap="none" spc="0" normalizeH="0" baseline="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17" name="TextBox 16">
            <a:extLst>
              <a:ext uri="{FF2B5EF4-FFF2-40B4-BE49-F238E27FC236}">
                <a16:creationId xmlns:a16="http://schemas.microsoft.com/office/drawing/2014/main" id="{0683C25B-3A53-D309-E578-0B0BFD384EEB}"/>
              </a:ext>
            </a:extLst>
          </p:cNvPr>
          <p:cNvSpPr txBox="1"/>
          <p:nvPr/>
        </p:nvSpPr>
        <p:spPr>
          <a:xfrm>
            <a:off x="2847975" y="1828800"/>
            <a:ext cx="7181850" cy="3372013"/>
          </a:xfrm>
          <a:prstGeom prst="rect">
            <a:avLst/>
          </a:prstGeom>
          <a:noFill/>
        </p:spPr>
        <p:txBody>
          <a:bodyPr wrap="square" rtlCol="0">
            <a:spAutoFit/>
          </a:bodyPr>
          <a:lstStyle/>
          <a:p>
            <a:pPr marL="0" marR="0" algn="just">
              <a:lnSpc>
                <a:spcPct val="120000"/>
              </a:lnSpc>
              <a:spcBef>
                <a:spcPts val="0"/>
              </a:spcBef>
              <a:spcAft>
                <a:spcPts val="0"/>
              </a:spcAft>
            </a:pP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Mình</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đâu</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thế</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bố</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ơi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3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marL="0" marR="0" algn="just">
              <a:lnSpc>
                <a:spcPct val="120000"/>
              </a:lnSpc>
              <a:spcBef>
                <a:spcPts val="0"/>
              </a:spcBef>
              <a:spcAft>
                <a:spcPts val="0"/>
              </a:spcAft>
            </a:pP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công</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viên</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hay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xem</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ca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nhac</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3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marL="0" marR="0" algn="just">
              <a:lnSpc>
                <a:spcPct val="120000"/>
              </a:lnSpc>
              <a:spcBef>
                <a:spcPts val="0"/>
              </a:spcBef>
              <a:spcAft>
                <a:spcPts val="0"/>
              </a:spcAft>
            </a:pP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xem</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kịch</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hay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hay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siêu</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thị</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3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marL="0" marR="0" algn="just">
              <a:lnSpc>
                <a:spcPct val="120000"/>
              </a:lnSpc>
              <a:spcBef>
                <a:spcPts val="0"/>
              </a:spcBef>
              <a:spcAft>
                <a:spcPts val="0"/>
              </a:spcAft>
            </a:pP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thư</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viện</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hay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du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lịch</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3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marL="0" marR="0" algn="just">
              <a:lnSpc>
                <a:spcPct val="120000"/>
              </a:lnSpc>
              <a:spcBef>
                <a:spcPts val="0"/>
              </a:spcBef>
              <a:spcAft>
                <a:spcPts val="0"/>
              </a:spcAft>
            </a:pP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về</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quê</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hay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đi</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ăn</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chè</a:t>
            </a:r>
            <a:r>
              <a:rPr lang="en-US" sz="36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Oh yeah</a:t>
            </a:r>
            <a:endParaRPr lang="en-US" sz="36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3259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barn(inVertical)">
                                      <p:cBhvr>
                                        <p:cTn id="12" dur="500"/>
                                        <p:tgtEl>
                                          <p:spTgt spid="17">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barn(inVertical)">
                                      <p:cBhvr>
                                        <p:cTn id="15" dur="500"/>
                                        <p:tgtEl>
                                          <p:spTgt spid="17">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17">
                                            <p:txEl>
                                              <p:pRg st="2" end="2"/>
                                            </p:txEl>
                                          </p:spTgt>
                                        </p:tgtEl>
                                        <p:attrNameLst>
                                          <p:attrName>style.visibility</p:attrName>
                                        </p:attrNameLst>
                                      </p:cBhvr>
                                      <p:to>
                                        <p:strVal val="visible"/>
                                      </p:to>
                                    </p:set>
                                    <p:animEffect transition="in" filter="barn(inVertical)">
                                      <p:cBhvr>
                                        <p:cTn id="18" dur="500"/>
                                        <p:tgtEl>
                                          <p:spTgt spid="17">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17">
                                            <p:txEl>
                                              <p:pRg st="3" end="3"/>
                                            </p:txEl>
                                          </p:spTgt>
                                        </p:tgtEl>
                                        <p:attrNameLst>
                                          <p:attrName>style.visibility</p:attrName>
                                        </p:attrNameLst>
                                      </p:cBhvr>
                                      <p:to>
                                        <p:strVal val="visible"/>
                                      </p:to>
                                    </p:set>
                                    <p:animEffect transition="in" filter="barn(inVertical)">
                                      <p:cBhvr>
                                        <p:cTn id="21" dur="500"/>
                                        <p:tgtEl>
                                          <p:spTgt spid="17">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17">
                                            <p:txEl>
                                              <p:pRg st="4" end="4"/>
                                            </p:txEl>
                                          </p:spTgt>
                                        </p:tgtEl>
                                        <p:attrNameLst>
                                          <p:attrName>style.visibility</p:attrName>
                                        </p:attrNameLst>
                                      </p:cBhvr>
                                      <p:to>
                                        <p:strVal val="visible"/>
                                      </p:to>
                                    </p:set>
                                    <p:animEffect transition="in" filter="barn(inVertical)">
                                      <p:cBhvr>
                                        <p:cTn id="24" dur="500"/>
                                        <p:tgtEl>
                                          <p:spTgt spid="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16" name="思想气泡: 云 2">
            <a:extLst>
              <a:ext uri="{FF2B5EF4-FFF2-40B4-BE49-F238E27FC236}">
                <a16:creationId xmlns:a16="http://schemas.microsoft.com/office/drawing/2014/main" id="{8FD8E64A-479A-5A59-C6FF-C2D472DAB024}"/>
              </a:ext>
            </a:extLst>
          </p:cNvPr>
          <p:cNvSpPr/>
          <p:nvPr/>
        </p:nvSpPr>
        <p:spPr>
          <a:xfrm>
            <a:off x="2248583" y="504738"/>
            <a:ext cx="7694831" cy="4464303"/>
          </a:xfrm>
          <a:prstGeom prst="cloudCallout">
            <a:avLst>
              <a:gd name="adj1" fmla="val 33446"/>
              <a:gd name="adj2" fmla="val 50280"/>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17" name="Picture 16">
            <a:extLst>
              <a:ext uri="{FF2B5EF4-FFF2-40B4-BE49-F238E27FC236}">
                <a16:creationId xmlns:a16="http://schemas.microsoft.com/office/drawing/2014/main" id="{83E28728-0EAB-A45C-41B6-3A0EC426B7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8099" y="3718441"/>
            <a:ext cx="3917445" cy="3182924"/>
          </a:xfrm>
          <a:prstGeom prst="rect">
            <a:avLst/>
          </a:prstGeom>
        </p:spPr>
      </p:pic>
      <p:sp>
        <p:nvSpPr>
          <p:cNvPr id="19" name="TextBox 18">
            <a:extLst>
              <a:ext uri="{FF2B5EF4-FFF2-40B4-BE49-F238E27FC236}">
                <a16:creationId xmlns:a16="http://schemas.microsoft.com/office/drawing/2014/main" id="{701FAEDB-96DE-C942-A6B3-643B065046A9}"/>
              </a:ext>
            </a:extLst>
          </p:cNvPr>
          <p:cNvSpPr txBox="1"/>
          <p:nvPr/>
        </p:nvSpPr>
        <p:spPr>
          <a:xfrm>
            <a:off x="3750067" y="1551398"/>
            <a:ext cx="4818580"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FF0000"/>
                </a:solidFill>
                <a:effectLst/>
                <a:uLnTx/>
                <a:uFillTx/>
                <a:latin typeface="SVN-Caprica Script" pitchFamily="2" charset="0"/>
                <a:ea typeface="+mn-ea"/>
                <a:cs typeface="+mn-cs"/>
              </a:rPr>
              <a:t>KHÁM PHÁ</a:t>
            </a:r>
          </a:p>
        </p:txBody>
      </p:sp>
    </p:spTree>
    <p:extLst>
      <p:ext uri="{BB962C8B-B14F-4D97-AF65-F5344CB8AC3E}">
        <p14:creationId xmlns:p14="http://schemas.microsoft.com/office/powerpoint/2010/main" val="27134521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513708" y="914400"/>
            <a:ext cx="11373492" cy="5322014"/>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5" name="Picture 4" descr="A cartoon of a family in a camping site&#10;&#10;Description automatically generated">
            <a:extLst>
              <a:ext uri="{FF2B5EF4-FFF2-40B4-BE49-F238E27FC236}">
                <a16:creationId xmlns:a16="http://schemas.microsoft.com/office/drawing/2014/main" id="{FFD0ACF9-F01B-F274-DF64-F6FFB5D053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853" y="2722651"/>
            <a:ext cx="4321996" cy="3241497"/>
          </a:xfrm>
          <a:prstGeom prst="rect">
            <a:avLst/>
          </a:prstGeom>
        </p:spPr>
      </p:pic>
      <p:sp>
        <p:nvSpPr>
          <p:cNvPr id="6" name="任意多边形: 形状 3">
            <a:extLst>
              <a:ext uri="{FF2B5EF4-FFF2-40B4-BE49-F238E27FC236}">
                <a16:creationId xmlns:a16="http://schemas.microsoft.com/office/drawing/2014/main" id="{914DD74C-944A-E687-68AB-138CE03C01CB}"/>
              </a:ext>
            </a:extLst>
          </p:cNvPr>
          <p:cNvSpPr/>
          <p:nvPr/>
        </p:nvSpPr>
        <p:spPr>
          <a:xfrm>
            <a:off x="4911047" y="2250040"/>
            <a:ext cx="6986427" cy="2438959"/>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accent5">
              <a:lumMod val="50000"/>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9Slide03 Sofia Pro Soft" panose="020B0000000000000000" pitchFamily="34" charset="0"/>
              <a:ea typeface="字魂59号-创粗黑" panose="00000500000000000000" pitchFamily="2" charset="-122"/>
              <a:cs typeface="+mn-ea"/>
              <a:sym typeface="+mn-lt"/>
            </a:endParaRPr>
          </a:p>
        </p:txBody>
      </p:sp>
      <p:sp>
        <p:nvSpPr>
          <p:cNvPr id="9" name="TextBox 8">
            <a:extLst>
              <a:ext uri="{FF2B5EF4-FFF2-40B4-BE49-F238E27FC236}">
                <a16:creationId xmlns:a16="http://schemas.microsoft.com/office/drawing/2014/main" id="{25096935-4DF8-8737-23B2-F1573EF3E820}"/>
              </a:ext>
            </a:extLst>
          </p:cNvPr>
          <p:cNvSpPr txBox="1"/>
          <p:nvPr/>
        </p:nvSpPr>
        <p:spPr>
          <a:xfrm>
            <a:off x="5003516" y="2385601"/>
            <a:ext cx="6709024"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white"/>
                </a:solidFill>
                <a:effectLst/>
                <a:uLnTx/>
                <a:uFillTx/>
                <a:latin typeface="Calibri" panose="020F0502020204030204" pitchFamily="34" charset="0"/>
                <a:ea typeface="Tahoma" panose="020B0604030504040204" pitchFamily="34" charset="0"/>
                <a:cs typeface="Calibri" panose="020F0502020204030204" pitchFamily="34" charset="0"/>
              </a:rPr>
              <a:t>Hoạt động 1: Chia sẻ về việc thực hiện kế hoạch "Ngày cuối tuần yêu thương"</a:t>
            </a: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3460505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595901" y="534454"/>
            <a:ext cx="11219380" cy="5979362"/>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文本框 4">
            <a:extLst>
              <a:ext uri="{FF2B5EF4-FFF2-40B4-BE49-F238E27FC236}">
                <a16:creationId xmlns:a16="http://schemas.microsoft.com/office/drawing/2014/main" id="{96334B74-0BC1-4590-C90E-5D02C22D244E}"/>
              </a:ext>
            </a:extLst>
          </p:cNvPr>
          <p:cNvSpPr txBox="1"/>
          <p:nvPr/>
        </p:nvSpPr>
        <p:spPr>
          <a:xfrm>
            <a:off x="904875" y="316248"/>
            <a:ext cx="10477499" cy="646331"/>
          </a:xfrm>
          <a:custGeom>
            <a:avLst/>
            <a:gdLst>
              <a:gd name="connsiteX0" fmla="*/ 0 w 10477499"/>
              <a:gd name="connsiteY0" fmla="*/ 0 h 646331"/>
              <a:gd name="connsiteX1" fmla="*/ 803275 w 10477499"/>
              <a:gd name="connsiteY1" fmla="*/ 0 h 646331"/>
              <a:gd name="connsiteX2" fmla="*/ 1501775 w 10477499"/>
              <a:gd name="connsiteY2" fmla="*/ 0 h 646331"/>
              <a:gd name="connsiteX3" fmla="*/ 2200275 w 10477499"/>
              <a:gd name="connsiteY3" fmla="*/ 0 h 646331"/>
              <a:gd name="connsiteX4" fmla="*/ 2898775 w 10477499"/>
              <a:gd name="connsiteY4" fmla="*/ 0 h 646331"/>
              <a:gd name="connsiteX5" fmla="*/ 3597275 w 10477499"/>
              <a:gd name="connsiteY5" fmla="*/ 0 h 646331"/>
              <a:gd name="connsiteX6" fmla="*/ 4505325 w 10477499"/>
              <a:gd name="connsiteY6" fmla="*/ 0 h 646331"/>
              <a:gd name="connsiteX7" fmla="*/ 4889500 w 10477499"/>
              <a:gd name="connsiteY7" fmla="*/ 0 h 646331"/>
              <a:gd name="connsiteX8" fmla="*/ 5483224 w 10477499"/>
              <a:gd name="connsiteY8" fmla="*/ 0 h 646331"/>
              <a:gd name="connsiteX9" fmla="*/ 6286499 w 10477499"/>
              <a:gd name="connsiteY9" fmla="*/ 0 h 646331"/>
              <a:gd name="connsiteX10" fmla="*/ 6670674 w 10477499"/>
              <a:gd name="connsiteY10" fmla="*/ 0 h 646331"/>
              <a:gd name="connsiteX11" fmla="*/ 7264399 w 10477499"/>
              <a:gd name="connsiteY11" fmla="*/ 0 h 646331"/>
              <a:gd name="connsiteX12" fmla="*/ 7962899 w 10477499"/>
              <a:gd name="connsiteY12" fmla="*/ 0 h 646331"/>
              <a:gd name="connsiteX13" fmla="*/ 8870949 w 10477499"/>
              <a:gd name="connsiteY13" fmla="*/ 0 h 646331"/>
              <a:gd name="connsiteX14" fmla="*/ 9464674 w 10477499"/>
              <a:gd name="connsiteY14" fmla="*/ 0 h 646331"/>
              <a:gd name="connsiteX15" fmla="*/ 10477499 w 10477499"/>
              <a:gd name="connsiteY15" fmla="*/ 0 h 646331"/>
              <a:gd name="connsiteX16" fmla="*/ 10477499 w 10477499"/>
              <a:gd name="connsiteY16" fmla="*/ 646331 h 646331"/>
              <a:gd name="connsiteX17" fmla="*/ 9988549 w 10477499"/>
              <a:gd name="connsiteY17" fmla="*/ 646331 h 646331"/>
              <a:gd name="connsiteX18" fmla="*/ 9290049 w 10477499"/>
              <a:gd name="connsiteY18" fmla="*/ 646331 h 646331"/>
              <a:gd name="connsiteX19" fmla="*/ 8486774 w 10477499"/>
              <a:gd name="connsiteY19" fmla="*/ 646331 h 646331"/>
              <a:gd name="connsiteX20" fmla="*/ 7893049 w 10477499"/>
              <a:gd name="connsiteY20" fmla="*/ 646331 h 646331"/>
              <a:gd name="connsiteX21" fmla="*/ 7508874 w 10477499"/>
              <a:gd name="connsiteY21" fmla="*/ 646331 h 646331"/>
              <a:gd name="connsiteX22" fmla="*/ 6705599 w 10477499"/>
              <a:gd name="connsiteY22" fmla="*/ 646331 h 646331"/>
              <a:gd name="connsiteX23" fmla="*/ 5797549 w 10477499"/>
              <a:gd name="connsiteY23" fmla="*/ 646331 h 646331"/>
              <a:gd name="connsiteX24" fmla="*/ 4889500 w 10477499"/>
              <a:gd name="connsiteY24" fmla="*/ 646331 h 646331"/>
              <a:gd name="connsiteX25" fmla="*/ 4295775 w 10477499"/>
              <a:gd name="connsiteY25" fmla="*/ 646331 h 646331"/>
              <a:gd name="connsiteX26" fmla="*/ 3702050 w 10477499"/>
              <a:gd name="connsiteY26" fmla="*/ 646331 h 646331"/>
              <a:gd name="connsiteX27" fmla="*/ 3317875 w 10477499"/>
              <a:gd name="connsiteY27" fmla="*/ 646331 h 646331"/>
              <a:gd name="connsiteX28" fmla="*/ 2828925 w 10477499"/>
              <a:gd name="connsiteY28" fmla="*/ 646331 h 646331"/>
              <a:gd name="connsiteX29" fmla="*/ 2130425 w 10477499"/>
              <a:gd name="connsiteY29" fmla="*/ 646331 h 646331"/>
              <a:gd name="connsiteX30" fmla="*/ 1327150 w 10477499"/>
              <a:gd name="connsiteY30" fmla="*/ 646331 h 646331"/>
              <a:gd name="connsiteX31" fmla="*/ 942975 w 10477499"/>
              <a:gd name="connsiteY31" fmla="*/ 646331 h 646331"/>
              <a:gd name="connsiteX32" fmla="*/ 0 w 10477499"/>
              <a:gd name="connsiteY32" fmla="*/ 646331 h 646331"/>
              <a:gd name="connsiteX33" fmla="*/ 0 w 10477499"/>
              <a:gd name="connsiteY33"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477499" h="646331" fill="none" extrusionOk="0">
                <a:moveTo>
                  <a:pt x="0" y="0"/>
                </a:moveTo>
                <a:cubicBezTo>
                  <a:pt x="371815" y="27318"/>
                  <a:pt x="533553" y="-34443"/>
                  <a:pt x="803275" y="0"/>
                </a:cubicBezTo>
                <a:cubicBezTo>
                  <a:pt x="1072998" y="34443"/>
                  <a:pt x="1206637" y="29281"/>
                  <a:pt x="1501775" y="0"/>
                </a:cubicBezTo>
                <a:cubicBezTo>
                  <a:pt x="1796913" y="-29281"/>
                  <a:pt x="1914922" y="-8187"/>
                  <a:pt x="2200275" y="0"/>
                </a:cubicBezTo>
                <a:cubicBezTo>
                  <a:pt x="2485628" y="8187"/>
                  <a:pt x="2649197" y="-2424"/>
                  <a:pt x="2898775" y="0"/>
                </a:cubicBezTo>
                <a:cubicBezTo>
                  <a:pt x="3148353" y="2424"/>
                  <a:pt x="3272135" y="-2487"/>
                  <a:pt x="3597275" y="0"/>
                </a:cubicBezTo>
                <a:cubicBezTo>
                  <a:pt x="3922415" y="2487"/>
                  <a:pt x="4075914" y="-23772"/>
                  <a:pt x="4505325" y="0"/>
                </a:cubicBezTo>
                <a:cubicBezTo>
                  <a:pt x="4934736" y="23772"/>
                  <a:pt x="4747313" y="-11591"/>
                  <a:pt x="4889500" y="0"/>
                </a:cubicBezTo>
                <a:cubicBezTo>
                  <a:pt x="5031688" y="11591"/>
                  <a:pt x="5194624" y="-17488"/>
                  <a:pt x="5483224" y="0"/>
                </a:cubicBezTo>
                <a:cubicBezTo>
                  <a:pt x="5771824" y="17488"/>
                  <a:pt x="6048874" y="37113"/>
                  <a:pt x="6286499" y="0"/>
                </a:cubicBezTo>
                <a:cubicBezTo>
                  <a:pt x="6524125" y="-37113"/>
                  <a:pt x="6524841" y="-2218"/>
                  <a:pt x="6670674" y="0"/>
                </a:cubicBezTo>
                <a:cubicBezTo>
                  <a:pt x="6816507" y="2218"/>
                  <a:pt x="7052382" y="5822"/>
                  <a:pt x="7264399" y="0"/>
                </a:cubicBezTo>
                <a:cubicBezTo>
                  <a:pt x="7476417" y="-5822"/>
                  <a:pt x="7710042" y="-25400"/>
                  <a:pt x="7962899" y="0"/>
                </a:cubicBezTo>
                <a:cubicBezTo>
                  <a:pt x="8215756" y="25400"/>
                  <a:pt x="8543225" y="-11575"/>
                  <a:pt x="8870949" y="0"/>
                </a:cubicBezTo>
                <a:cubicBezTo>
                  <a:pt x="9198673" y="11575"/>
                  <a:pt x="9205678" y="-5937"/>
                  <a:pt x="9464674" y="0"/>
                </a:cubicBezTo>
                <a:cubicBezTo>
                  <a:pt x="9723671" y="5937"/>
                  <a:pt x="10229291" y="32053"/>
                  <a:pt x="10477499" y="0"/>
                </a:cubicBezTo>
                <a:cubicBezTo>
                  <a:pt x="10465928" y="308261"/>
                  <a:pt x="10448542" y="437542"/>
                  <a:pt x="10477499" y="646331"/>
                </a:cubicBezTo>
                <a:cubicBezTo>
                  <a:pt x="10271726" y="634924"/>
                  <a:pt x="10228081" y="624820"/>
                  <a:pt x="9988549" y="646331"/>
                </a:cubicBezTo>
                <a:cubicBezTo>
                  <a:pt x="9749017" y="667843"/>
                  <a:pt x="9568121" y="674756"/>
                  <a:pt x="9290049" y="646331"/>
                </a:cubicBezTo>
                <a:cubicBezTo>
                  <a:pt x="9011977" y="617906"/>
                  <a:pt x="8798142" y="680998"/>
                  <a:pt x="8486774" y="646331"/>
                </a:cubicBezTo>
                <a:cubicBezTo>
                  <a:pt x="8175407" y="611664"/>
                  <a:pt x="8123604" y="645088"/>
                  <a:pt x="7893049" y="646331"/>
                </a:cubicBezTo>
                <a:cubicBezTo>
                  <a:pt x="7662495" y="647574"/>
                  <a:pt x="7645127" y="645778"/>
                  <a:pt x="7508874" y="646331"/>
                </a:cubicBezTo>
                <a:cubicBezTo>
                  <a:pt x="7372621" y="646884"/>
                  <a:pt x="7046053" y="631257"/>
                  <a:pt x="6705599" y="646331"/>
                </a:cubicBezTo>
                <a:cubicBezTo>
                  <a:pt x="6365146" y="661405"/>
                  <a:pt x="5982597" y="618789"/>
                  <a:pt x="5797549" y="646331"/>
                </a:cubicBezTo>
                <a:cubicBezTo>
                  <a:pt x="5612501" y="673874"/>
                  <a:pt x="5078169" y="642626"/>
                  <a:pt x="4889500" y="646331"/>
                </a:cubicBezTo>
                <a:cubicBezTo>
                  <a:pt x="4700831" y="650036"/>
                  <a:pt x="4563539" y="657670"/>
                  <a:pt x="4295775" y="646331"/>
                </a:cubicBezTo>
                <a:cubicBezTo>
                  <a:pt x="4028011" y="634992"/>
                  <a:pt x="3971152" y="668582"/>
                  <a:pt x="3702050" y="646331"/>
                </a:cubicBezTo>
                <a:cubicBezTo>
                  <a:pt x="3432948" y="624080"/>
                  <a:pt x="3407195" y="649754"/>
                  <a:pt x="3317875" y="646331"/>
                </a:cubicBezTo>
                <a:cubicBezTo>
                  <a:pt x="3228555" y="642908"/>
                  <a:pt x="2930870" y="632601"/>
                  <a:pt x="2828925" y="646331"/>
                </a:cubicBezTo>
                <a:cubicBezTo>
                  <a:pt x="2726980" y="660062"/>
                  <a:pt x="2409362" y="624234"/>
                  <a:pt x="2130425" y="646331"/>
                </a:cubicBezTo>
                <a:cubicBezTo>
                  <a:pt x="1851488" y="668428"/>
                  <a:pt x="1722580" y="632333"/>
                  <a:pt x="1327150" y="646331"/>
                </a:cubicBezTo>
                <a:cubicBezTo>
                  <a:pt x="931721" y="660329"/>
                  <a:pt x="1024751" y="642792"/>
                  <a:pt x="942975" y="646331"/>
                </a:cubicBezTo>
                <a:cubicBezTo>
                  <a:pt x="861200" y="649870"/>
                  <a:pt x="428469" y="678799"/>
                  <a:pt x="0" y="646331"/>
                </a:cubicBezTo>
                <a:cubicBezTo>
                  <a:pt x="-14641" y="396884"/>
                  <a:pt x="16778" y="305920"/>
                  <a:pt x="0" y="0"/>
                </a:cubicBezTo>
                <a:close/>
              </a:path>
              <a:path w="10477499" h="646331" stroke="0" extrusionOk="0">
                <a:moveTo>
                  <a:pt x="0" y="0"/>
                </a:moveTo>
                <a:cubicBezTo>
                  <a:pt x="382884" y="-38091"/>
                  <a:pt x="521407" y="-41670"/>
                  <a:pt x="908050" y="0"/>
                </a:cubicBezTo>
                <a:cubicBezTo>
                  <a:pt x="1294693" y="41670"/>
                  <a:pt x="1616593" y="-7233"/>
                  <a:pt x="1816100" y="0"/>
                </a:cubicBezTo>
                <a:cubicBezTo>
                  <a:pt x="2015607" y="7233"/>
                  <a:pt x="2482538" y="-37459"/>
                  <a:pt x="2724150" y="0"/>
                </a:cubicBezTo>
                <a:cubicBezTo>
                  <a:pt x="2965762" y="37459"/>
                  <a:pt x="3271869" y="4283"/>
                  <a:pt x="3527425" y="0"/>
                </a:cubicBezTo>
                <a:cubicBezTo>
                  <a:pt x="3782981" y="-4283"/>
                  <a:pt x="3912094" y="2701"/>
                  <a:pt x="4016375" y="0"/>
                </a:cubicBezTo>
                <a:cubicBezTo>
                  <a:pt x="4120656" y="-2701"/>
                  <a:pt x="4437990" y="-4257"/>
                  <a:pt x="4610100" y="0"/>
                </a:cubicBezTo>
                <a:cubicBezTo>
                  <a:pt x="4782211" y="4257"/>
                  <a:pt x="5010782" y="-16406"/>
                  <a:pt x="5203825" y="0"/>
                </a:cubicBezTo>
                <a:cubicBezTo>
                  <a:pt x="5396869" y="16406"/>
                  <a:pt x="5624912" y="14343"/>
                  <a:pt x="6007099" y="0"/>
                </a:cubicBezTo>
                <a:cubicBezTo>
                  <a:pt x="6389286" y="-14343"/>
                  <a:pt x="6668645" y="-11249"/>
                  <a:pt x="6915149" y="0"/>
                </a:cubicBezTo>
                <a:cubicBezTo>
                  <a:pt x="7161653" y="11249"/>
                  <a:pt x="7169865" y="2129"/>
                  <a:pt x="7404099" y="0"/>
                </a:cubicBezTo>
                <a:cubicBezTo>
                  <a:pt x="7638333" y="-2129"/>
                  <a:pt x="7818013" y="146"/>
                  <a:pt x="8102599" y="0"/>
                </a:cubicBezTo>
                <a:cubicBezTo>
                  <a:pt x="8387185" y="-146"/>
                  <a:pt x="8743966" y="-7524"/>
                  <a:pt x="9010649" y="0"/>
                </a:cubicBezTo>
                <a:cubicBezTo>
                  <a:pt x="9277332" y="7524"/>
                  <a:pt x="9223703" y="-14008"/>
                  <a:pt x="9394824" y="0"/>
                </a:cubicBezTo>
                <a:cubicBezTo>
                  <a:pt x="9565945" y="14008"/>
                  <a:pt x="10194545" y="-48108"/>
                  <a:pt x="10477499" y="0"/>
                </a:cubicBezTo>
                <a:cubicBezTo>
                  <a:pt x="10491303" y="204887"/>
                  <a:pt x="10455138" y="369588"/>
                  <a:pt x="10477499" y="646331"/>
                </a:cubicBezTo>
                <a:cubicBezTo>
                  <a:pt x="10331701" y="630871"/>
                  <a:pt x="10024083" y="657152"/>
                  <a:pt x="9883774" y="646331"/>
                </a:cubicBezTo>
                <a:cubicBezTo>
                  <a:pt x="9743465" y="635510"/>
                  <a:pt x="9169135" y="649493"/>
                  <a:pt x="8975724" y="646331"/>
                </a:cubicBezTo>
                <a:cubicBezTo>
                  <a:pt x="8782313" y="643170"/>
                  <a:pt x="8735216" y="652744"/>
                  <a:pt x="8591549" y="646331"/>
                </a:cubicBezTo>
                <a:cubicBezTo>
                  <a:pt x="8447882" y="639918"/>
                  <a:pt x="7987220" y="633301"/>
                  <a:pt x="7683499" y="646331"/>
                </a:cubicBezTo>
                <a:cubicBezTo>
                  <a:pt x="7379778" y="659362"/>
                  <a:pt x="7486055" y="653022"/>
                  <a:pt x="7299324" y="646331"/>
                </a:cubicBezTo>
                <a:cubicBezTo>
                  <a:pt x="7112593" y="639640"/>
                  <a:pt x="6753088" y="672429"/>
                  <a:pt x="6496049" y="646331"/>
                </a:cubicBezTo>
                <a:cubicBezTo>
                  <a:pt x="6239011" y="620233"/>
                  <a:pt x="6009862" y="621874"/>
                  <a:pt x="5797549" y="646331"/>
                </a:cubicBezTo>
                <a:cubicBezTo>
                  <a:pt x="5585236" y="670788"/>
                  <a:pt x="5436398" y="659837"/>
                  <a:pt x="5203825" y="646331"/>
                </a:cubicBezTo>
                <a:cubicBezTo>
                  <a:pt x="4971252" y="632825"/>
                  <a:pt x="4866251" y="660794"/>
                  <a:pt x="4714875" y="646331"/>
                </a:cubicBezTo>
                <a:cubicBezTo>
                  <a:pt x="4563499" y="631869"/>
                  <a:pt x="4082111" y="653009"/>
                  <a:pt x="3806825" y="646331"/>
                </a:cubicBezTo>
                <a:cubicBezTo>
                  <a:pt x="3531539" y="639654"/>
                  <a:pt x="3342002" y="663060"/>
                  <a:pt x="3003550" y="646331"/>
                </a:cubicBezTo>
                <a:cubicBezTo>
                  <a:pt x="2665098" y="629602"/>
                  <a:pt x="2330979" y="624952"/>
                  <a:pt x="2095500" y="646331"/>
                </a:cubicBezTo>
                <a:cubicBezTo>
                  <a:pt x="1860021" y="667711"/>
                  <a:pt x="1887635" y="665000"/>
                  <a:pt x="1711325" y="646331"/>
                </a:cubicBezTo>
                <a:cubicBezTo>
                  <a:pt x="1535016" y="627662"/>
                  <a:pt x="1315896" y="663486"/>
                  <a:pt x="1117600" y="646331"/>
                </a:cubicBezTo>
                <a:cubicBezTo>
                  <a:pt x="919305" y="629176"/>
                  <a:pt x="492151" y="609857"/>
                  <a:pt x="0" y="646331"/>
                </a:cubicBezTo>
                <a:cubicBezTo>
                  <a:pt x="-5363" y="428352"/>
                  <a:pt x="-17750" y="166063"/>
                  <a:pt x="0" y="0"/>
                </a:cubicBezTo>
                <a:close/>
              </a:path>
            </a:pathLst>
          </a:custGeom>
          <a:solidFill>
            <a:schemeClr val="accent4">
              <a:lumMod val="20000"/>
              <a:lumOff val="80000"/>
            </a:schemeClr>
          </a:solidFill>
          <a:ln w="28575">
            <a:solidFill>
              <a:schemeClr val="tx1"/>
            </a:solidFill>
            <a:prstDash val="dash"/>
            <a:extLst>
              <a:ext uri="{C807C97D-BFC1-408E-A445-0C87EB9F89A2}">
                <ask:lineSketchStyleProps xmlns:ask="http://schemas.microsoft.com/office/drawing/2018/sketchyshapes" sd="18661555">
                  <a:prstGeom prst="rect">
                    <a:avLst/>
                  </a:prstGeom>
                  <ask:type>
                    <ask:lineSketchFreehand/>
                  </ask:type>
                </ask:lineSketchStyleProps>
              </a:ext>
            </a:extLst>
          </a:ln>
        </p:spPr>
        <p:txBody>
          <a:bodyPr wrap="square" rtlCol="0">
            <a:spAutoFit/>
          </a:bodyPr>
          <a:lstStyle/>
          <a:p>
            <a:pPr lvl="0" algn="ctr">
              <a:defRPr/>
            </a:pP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Kể</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về</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ngày</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cuối</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tuần</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yêu</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thương</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của</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gia</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đình</a:t>
            </a:r>
            <a:r>
              <a:rPr lang="en-US" altLang="zh-CN" sz="3600" b="1" dirty="0">
                <a:solidFill>
                  <a:srgbClr val="C00000"/>
                </a:solidFill>
                <a:latin typeface="Calibri" panose="020F0502020204030204" pitchFamily="34" charset="0"/>
                <a:ea typeface="微软雅黑" panose="020B0503020204020204" pitchFamily="34" charset="-122"/>
                <a:cs typeface="Calibri" panose="020F0502020204030204" pitchFamily="34" charset="0"/>
              </a:rPr>
              <a:t> </a:t>
            </a:r>
            <a:r>
              <a:rPr lang="en-US" altLang="zh-CN" sz="3600" b="1" dirty="0" err="1">
                <a:solidFill>
                  <a:srgbClr val="C00000"/>
                </a:solidFill>
                <a:latin typeface="Calibri" panose="020F0502020204030204" pitchFamily="34" charset="0"/>
                <a:ea typeface="微软雅黑" panose="020B0503020204020204" pitchFamily="34" charset="-122"/>
                <a:cs typeface="Calibri" panose="020F0502020204030204" pitchFamily="34" charset="0"/>
              </a:rPr>
              <a:t>em</a:t>
            </a:r>
            <a:endParaRPr kumimoji="0" lang="zh-CN" altLang="en-US" sz="3600" b="1" i="0" u="none" strike="noStrike" kern="1200" cap="none" spc="0" normalizeH="0" baseline="0" noProof="0" dirty="0">
              <a:ln>
                <a:noFill/>
              </a:ln>
              <a:solidFill>
                <a:srgbClr val="C0000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17" name="TextBox 16">
            <a:extLst>
              <a:ext uri="{FF2B5EF4-FFF2-40B4-BE49-F238E27FC236}">
                <a16:creationId xmlns:a16="http://schemas.microsoft.com/office/drawing/2014/main" id="{872BC47A-F783-7A1C-B306-0ED79C621030}"/>
              </a:ext>
            </a:extLst>
          </p:cNvPr>
          <p:cNvSpPr txBox="1"/>
          <p:nvPr/>
        </p:nvSpPr>
        <p:spPr>
          <a:xfrm>
            <a:off x="3971944" y="2015369"/>
            <a:ext cx="7442519" cy="707886"/>
          </a:xfrm>
          <a:prstGeom prst="rect">
            <a:avLst/>
          </a:prstGeom>
          <a:solidFill>
            <a:schemeClr val="accent6">
              <a:lumMod val="20000"/>
              <a:lumOff val="80000"/>
              <a:alpha val="91000"/>
            </a:schemeClr>
          </a:solidFill>
          <a:ln w="28575">
            <a:solidFill>
              <a:schemeClr val="accent6">
                <a:lumMod val="50000"/>
              </a:schemeClr>
            </a:solidFill>
            <a:prstDash val="dash"/>
          </a:ln>
        </p:spPr>
        <p:txBody>
          <a:bodyPr wrap="square" rtlCol="0">
            <a:spAutoFit/>
          </a:bodyPr>
          <a:lstStyle/>
          <a:p>
            <a:pPr marL="571500" lvl="0" indent="-571500" algn="just">
              <a:buFont typeface="Arial" panose="020B0604020202020204" pitchFamily="34" charset="0"/>
              <a:buChar char="•"/>
            </a:pPr>
            <a:r>
              <a:rPr lang="en-US" sz="4000" b="1" dirty="0" err="1">
                <a:solidFill>
                  <a:prstClr val="black"/>
                </a:solidFill>
                <a:latin typeface="Cambria" panose="02040503050406030204" pitchFamily="18" charset="0"/>
                <a:ea typeface="Cambria" panose="02040503050406030204" pitchFamily="18" charset="0"/>
              </a:rPr>
              <a:t>Địa</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điểm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gia</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đình</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em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đã</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đến</a:t>
            </a:r>
            <a:endParaRPr lang="en-US" sz="4000" b="1" dirty="0">
              <a:solidFill>
                <a:prstClr val="black"/>
              </a:solidFill>
              <a:latin typeface="Cambria" panose="02040503050406030204" pitchFamily="18" charset="0"/>
              <a:ea typeface="Cambria" panose="02040503050406030204" pitchFamily="18" charset="0"/>
            </a:endParaRPr>
          </a:p>
        </p:txBody>
      </p:sp>
      <p:sp>
        <p:nvSpPr>
          <p:cNvPr id="18" name="TextBox 17">
            <a:extLst>
              <a:ext uri="{FF2B5EF4-FFF2-40B4-BE49-F238E27FC236}">
                <a16:creationId xmlns:a16="http://schemas.microsoft.com/office/drawing/2014/main" id="{41A2AACE-5CBF-EDC8-C41B-4D0B31ADABE6}"/>
              </a:ext>
            </a:extLst>
          </p:cNvPr>
          <p:cNvSpPr txBox="1"/>
          <p:nvPr/>
        </p:nvSpPr>
        <p:spPr>
          <a:xfrm>
            <a:off x="4872771" y="3166074"/>
            <a:ext cx="6870591" cy="1323439"/>
          </a:xfrm>
          <a:prstGeom prst="rect">
            <a:avLst/>
          </a:prstGeom>
          <a:solidFill>
            <a:schemeClr val="accent6">
              <a:lumMod val="20000"/>
              <a:lumOff val="80000"/>
              <a:alpha val="91000"/>
            </a:schemeClr>
          </a:solidFill>
          <a:ln w="28575">
            <a:solidFill>
              <a:schemeClr val="accent6">
                <a:lumMod val="50000"/>
              </a:schemeClr>
            </a:solidFill>
            <a:prstDash val="dash"/>
          </a:ln>
        </p:spPr>
        <p:txBody>
          <a:bodyPr wrap="square" rtlCol="0">
            <a:spAutoFit/>
          </a:bodyPr>
          <a:lstStyle/>
          <a:p>
            <a:pPr marL="571500" lvl="0" indent="-571500" algn="just">
              <a:buFont typeface="Arial" panose="020B0604020202020204" pitchFamily="34" charset="0"/>
              <a:buChar char="•"/>
            </a:pPr>
            <a:r>
              <a:rPr lang="en-US" sz="4000" b="1" dirty="0" err="1">
                <a:solidFill>
                  <a:prstClr val="black"/>
                </a:solidFill>
                <a:latin typeface="Cambria" panose="02040503050406030204" pitchFamily="18" charset="0"/>
                <a:ea typeface="Cambria" panose="02040503050406030204" pitchFamily="18" charset="0"/>
              </a:rPr>
              <a:t>Hoạt</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động</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gia</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đình</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em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đã</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cùng</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làm</a:t>
            </a:r>
            <a:endParaRPr lang="en-US" sz="4000" b="1" dirty="0">
              <a:solidFill>
                <a:prstClr val="black"/>
              </a:solidFill>
              <a:latin typeface="Cambria" panose="02040503050406030204" pitchFamily="18" charset="0"/>
              <a:ea typeface="Cambria" panose="02040503050406030204" pitchFamily="18" charset="0"/>
            </a:endParaRPr>
          </a:p>
        </p:txBody>
      </p:sp>
      <p:pic>
        <p:nvPicPr>
          <p:cNvPr id="19" name="图片 2">
            <a:extLst>
              <a:ext uri="{FF2B5EF4-FFF2-40B4-BE49-F238E27FC236}">
                <a16:creationId xmlns:a16="http://schemas.microsoft.com/office/drawing/2014/main" id="{8141D9C8-4815-0E9E-8F0C-EE83624EB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136" y="2529738"/>
            <a:ext cx="3495807" cy="3775099"/>
          </a:xfrm>
          <a:prstGeom prst="rect">
            <a:avLst/>
          </a:prstGeom>
          <a:effectLst>
            <a:outerShdw blurRad="12700" dist="12700" dir="2700000" algn="tl" rotWithShape="0">
              <a:prstClr val="black">
                <a:alpha val="40000"/>
              </a:prstClr>
            </a:outerShdw>
          </a:effectLst>
        </p:spPr>
      </p:pic>
    </p:spTree>
    <p:extLst>
      <p:ext uri="{BB962C8B-B14F-4D97-AF65-F5344CB8AC3E}">
        <p14:creationId xmlns:p14="http://schemas.microsoft.com/office/powerpoint/2010/main" val="18890858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14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 name="Picture 2">
            <a:extLst>
              <a:ext uri="{FF2B5EF4-FFF2-40B4-BE49-F238E27FC236}">
                <a16:creationId xmlns:a16="http://schemas.microsoft.com/office/drawing/2014/main" id="{A1E1320A-4759-8EAC-3F05-7D1700015103}"/>
              </a:ext>
            </a:extLst>
          </p:cNvPr>
          <p:cNvPicPr>
            <a:picLocks noChangeAspect="1"/>
          </p:cNvPicPr>
          <p:nvPr/>
        </p:nvPicPr>
        <p:blipFill>
          <a:blip r:embed="rId3"/>
          <a:stretch>
            <a:fillRect/>
          </a:stretch>
        </p:blipFill>
        <p:spPr>
          <a:xfrm>
            <a:off x="3209496" y="1104632"/>
            <a:ext cx="5441343" cy="4696578"/>
          </a:xfrm>
          <a:prstGeom prst="rect">
            <a:avLst/>
          </a:prstGeom>
        </p:spPr>
      </p:pic>
    </p:spTree>
    <p:extLst>
      <p:ext uri="{BB962C8B-B14F-4D97-AF65-F5344CB8AC3E}">
        <p14:creationId xmlns:p14="http://schemas.microsoft.com/office/powerpoint/2010/main" val="38496559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LIDE.DIAGRAM" val="#495094;"/>
</p:tagLst>
</file>

<file path=ppt/tags/tag2.xml><?xml version="1.0" encoding="utf-8"?>
<p:tagLst xmlns:a="http://schemas.openxmlformats.org/drawingml/2006/main" xmlns:r="http://schemas.openxmlformats.org/officeDocument/2006/relationships" xmlns:p="http://schemas.openxmlformats.org/presentationml/2006/main">
  <p:tag name="TIMING" val="|0.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fontScheme name="mtpyxcgs">
      <a:majorFont>
        <a:latin typeface="Arial" panose="020F0302020204030204"/>
        <a:ea typeface="思源黑体 CN Normal"/>
        <a:cs typeface=""/>
      </a:majorFont>
      <a:minorFont>
        <a:latin typeface="Arial" panose="020F0502020204030204"/>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rgbClr val="44546A"/>
    </a:dk1>
    <a:lt1>
      <a:srgbClr val="FFFFFF"/>
    </a:lt1>
    <a:dk2>
      <a:srgbClr val="44546A"/>
    </a:dk2>
    <a:lt2>
      <a:srgbClr val="E7E6E6"/>
    </a:lt2>
    <a:accent1>
      <a:srgbClr val="D4838A"/>
    </a:accent1>
    <a:accent2>
      <a:srgbClr val="F9BFC4"/>
    </a:accent2>
    <a:accent3>
      <a:srgbClr val="9CD3F5"/>
    </a:accent3>
    <a:accent4>
      <a:srgbClr val="ED5875"/>
    </a:accent4>
    <a:accent5>
      <a:srgbClr val="6EA5D7"/>
    </a:accent5>
    <a:accent6>
      <a:srgbClr val="7DB074"/>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116</TotalTime>
  <Words>974</Words>
  <Application>Microsoft Office PowerPoint</Application>
  <PresentationFormat>Widescreen</PresentationFormat>
  <Paragraphs>74</Paragraphs>
  <Slides>41</Slides>
  <Notes>9</Notes>
  <HiddenSlides>0</HiddenSlides>
  <MMClips>1</MMClips>
  <ScaleCrop>false</ScaleCrop>
  <HeadingPairs>
    <vt:vector size="6" baseType="variant">
      <vt:variant>
        <vt:lpstr>Fonts Used</vt:lpstr>
      </vt:variant>
      <vt:variant>
        <vt:i4>16</vt:i4>
      </vt:variant>
      <vt:variant>
        <vt:lpstr>Theme</vt:lpstr>
      </vt:variant>
      <vt:variant>
        <vt:i4>5</vt:i4>
      </vt:variant>
      <vt:variant>
        <vt:lpstr>Slide Titles</vt:lpstr>
      </vt:variant>
      <vt:variant>
        <vt:i4>41</vt:i4>
      </vt:variant>
    </vt:vector>
  </HeadingPairs>
  <TitlesOfParts>
    <vt:vector size="62" baseType="lpstr">
      <vt:lpstr>等线</vt:lpstr>
      <vt:lpstr>等线 Light</vt:lpstr>
      <vt:lpstr>包图简圆体</vt:lpstr>
      <vt:lpstr>#9Slide03 Sofia Pro Soft</vt:lpstr>
      <vt:lpstr>#9Slide05 SVNClementine</vt:lpstr>
      <vt:lpstr>Arial</vt:lpstr>
      <vt:lpstr>Calibri</vt:lpstr>
      <vt:lpstr>Calibri Light</vt:lpstr>
      <vt:lpstr>Cambria</vt:lpstr>
      <vt:lpstr>Segoe UI Historic</vt:lpstr>
      <vt:lpstr>SVN-Caprica Script</vt:lpstr>
      <vt:lpstr>SVN-Hole Hearted</vt:lpstr>
      <vt:lpstr>SVN-Kitten</vt:lpstr>
      <vt:lpstr>Times New Roman</vt:lpstr>
      <vt:lpstr>Wingdings</vt:lpstr>
      <vt:lpstr>Wingdings 2</vt:lpstr>
      <vt:lpstr>Office 主题​​</vt:lpstr>
      <vt:lpstr>1_Office 主题​​</vt:lpstr>
      <vt:lpstr>Office Theme</vt:lpstr>
      <vt:lpstr>Custom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36</cp:revision>
  <dcterms:created xsi:type="dcterms:W3CDTF">2023-09-21T09:37:07Z</dcterms:created>
  <dcterms:modified xsi:type="dcterms:W3CDTF">2023-09-21T11:33:08Z</dcterms:modified>
</cp:coreProperties>
</file>