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theme/theme8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9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10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activeX/activeX1.xml" ContentType="application/vnd.ms-office.activeX+xml"/>
  <Override PartName="/ppt/notesSlides/notesSlide2.xml" ContentType="application/vnd.openxmlformats-officedocument.presentationml.notesSlide+xml"/>
  <Override PartName="/ppt/activeX/activeX2.xml" ContentType="application/vnd.ms-office.activeX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08" r:id="rId4"/>
    <p:sldMasterId id="2147483720" r:id="rId5"/>
    <p:sldMasterId id="2147483732" r:id="rId6"/>
    <p:sldMasterId id="2147483744" r:id="rId7"/>
    <p:sldMasterId id="2147483756" r:id="rId8"/>
    <p:sldMasterId id="2147483758" r:id="rId9"/>
    <p:sldMasterId id="2147483770" r:id="rId10"/>
    <p:sldMasterId id="2147483782" r:id="rId11"/>
  </p:sldMasterIdLst>
  <p:notesMasterIdLst>
    <p:notesMasterId r:id="rId52"/>
  </p:notesMasterIdLst>
  <p:sldIdLst>
    <p:sldId id="281" r:id="rId12"/>
    <p:sldId id="309" r:id="rId13"/>
    <p:sldId id="282" r:id="rId14"/>
    <p:sldId id="259" r:id="rId15"/>
    <p:sldId id="2007577140" r:id="rId16"/>
    <p:sldId id="2007577126" r:id="rId17"/>
    <p:sldId id="257" r:id="rId18"/>
    <p:sldId id="260" r:id="rId19"/>
    <p:sldId id="2007577142" r:id="rId20"/>
    <p:sldId id="261" r:id="rId21"/>
    <p:sldId id="2007577141" r:id="rId22"/>
    <p:sldId id="344" r:id="rId23"/>
    <p:sldId id="2007577144" r:id="rId24"/>
    <p:sldId id="2007577145" r:id="rId25"/>
    <p:sldId id="2007577131" r:id="rId26"/>
    <p:sldId id="2007577134" r:id="rId27"/>
    <p:sldId id="2007577148" r:id="rId28"/>
    <p:sldId id="285" r:id="rId29"/>
    <p:sldId id="2007577150" r:id="rId30"/>
    <p:sldId id="2007577152" r:id="rId31"/>
    <p:sldId id="2007577151" r:id="rId32"/>
    <p:sldId id="323" r:id="rId33"/>
    <p:sldId id="340" r:id="rId34"/>
    <p:sldId id="335" r:id="rId35"/>
    <p:sldId id="336" r:id="rId36"/>
    <p:sldId id="341" r:id="rId37"/>
    <p:sldId id="342" r:id="rId38"/>
    <p:sldId id="343" r:id="rId39"/>
    <p:sldId id="328" r:id="rId40"/>
    <p:sldId id="329" r:id="rId41"/>
    <p:sldId id="304" r:id="rId42"/>
    <p:sldId id="2007577139" r:id="rId43"/>
    <p:sldId id="2007577153" r:id="rId44"/>
    <p:sldId id="2007577146" r:id="rId45"/>
    <p:sldId id="365" r:id="rId46"/>
    <p:sldId id="366" r:id="rId47"/>
    <p:sldId id="367" r:id="rId48"/>
    <p:sldId id="284" r:id="rId49"/>
    <p:sldId id="305" r:id="rId50"/>
    <p:sldId id="267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slide" Target="slides/slide3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3" Type="http://schemas.openxmlformats.org/officeDocument/2006/relationships/slideMaster" Target="slideMasters/slideMaster3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89E0F-DA50-4E77-B767-51A3D9A6C56A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0670FA-D89B-4AA3-B78D-AC21BFBFB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247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Cần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ngay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tượn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xâm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hại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/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lặng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dấu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hành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0670FA-D89B-4AA3-B78D-AC21BFBFBD2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640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GV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gõ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tên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vào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khung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trên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BÀI GIẢNG ĐANG TRÌNH CHIẾU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luôn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mà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không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cần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phải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thoát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ra.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(KHI ĐANG TRÌNH CHIẾU GV CLICK CHUỘT VÀO KHUNG VÀ GÕ)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9D792-2D25-4255-B156-EECDAC306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6004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GV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gõ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tên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vào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khung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trên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BÀI GIẢNG ĐANG TRÌNH CHIẾU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luôn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mà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không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cần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phải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thoát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</a:t>
            </a:r>
            <a:r>
              <a:rPr lang="en-US" b="1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ra.</a:t>
            </a:r>
            <a:r>
              <a:rPr lang="en-US" b="1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(KHI ĐANG TRÌNH CHIẾU GV CLICK CHUỘT VÀO KHUNG VÀ GÕ)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9D792-2D25-4255-B156-EECDAC306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8442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257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83264-A7E1-40B6-B8AD-C3C2F2B35B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1497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8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83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334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7663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98A99-E8A8-4A8C-A475-63BD63E2CB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0DBABB-5830-4FB8-AF31-1BE86E4C6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D9F54-7281-4C88-8DAC-38835C54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2392B-BF27-40D8-8946-AF1B6E685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C185C-B31F-4786-BC79-098D9EB45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4473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B7929-13E7-454C-9BA8-8A3780F4C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F7F53-C6D5-477C-B46D-524C0C5ED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6B716D-616B-4600-B3E9-5D9D0EC850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FFB84-BA64-4B48-B3DA-C256B3303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9F987D-AD67-464A-99DE-D6980261D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51801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E9D9D-C0B4-45D5-B73C-A338F3A22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1C582-C3C5-46E4-B8E3-2F7B9142E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52A4F-8C7D-4091-8470-5EC44B58DB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C35DE0-FC43-4D46-8546-D450576C4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0A715-D899-40D7-AEED-DAF69745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45587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17C77-8C2F-41AD-8AAA-6C724C907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7F5C7-29CA-4DB3-92C9-BDA5657F8C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A2D85C-011E-4493-B01D-ED3B4AF59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DDA481-89C0-4E95-8946-03E2AB457E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51E511-F977-4EBC-9494-EDEB3A6A7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094B68-A244-4C27-8792-D216BCF2A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25372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2571E-0F52-4538-BBED-42A30E55B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821523-5F75-4B95-80A4-B9AC63F75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2C5F72-ED43-455C-8882-7C35764D45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45963D-7ED6-4456-B577-AAF30EE226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BF1A89-81B1-4E62-A5FF-403F18FED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1E946E-EF0B-49F0-980E-3AE637FB03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AACB23-D257-4217-A692-05366CF06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79B10C-F6B2-4895-AE35-5CDE16FEC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73770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BD3AD-C4C0-4994-8148-9256D1C24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4D63F9-A326-45DE-9EA5-EFD8DE3528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BAB967-7B71-4167-B65C-C819422A9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65D4EA-F917-45B1-8E26-01A0BFAC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64466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64F2FB-D26C-4D58-B3AE-FC9733CE90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E7BACE-31A2-4FDD-B617-CCF113023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B53F2D-C9C5-41D2-82AC-B0CE7A3B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0610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10DC3-67E4-4DEB-ADBE-D2206DAA1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F2528-D9FC-4118-AE57-8AB1EEBD4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DBECB2-5C60-4056-BDBB-35B5610E9E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3798F6-EF65-441E-8493-8B515C2D1F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0553E1-F232-46B7-81D5-E70FE777C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DF9304-2C11-4355-9E74-4804598EB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44421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8BC13-7B0B-447C-9D35-207DB7D1A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84B8B3-2D19-4C3C-84CC-51E2C1DE12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6EEE19-82DC-47BD-B028-208CE01D79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864587-3BCE-4B8A-8A22-C160FAA019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9A4325-9E1C-43F5-A048-027FBBDD8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D1BAF7-7B63-4B4F-AFA4-22A66F082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241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827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58D06-4EB6-40CE-9F99-11B77AF50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DEBDAC-52EE-4E9A-A6CA-6500811F07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4C3C07-877E-421B-98B8-019D965698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7A5A5E-A79D-4005-BC51-8554608C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6E336-EADA-41A7-9596-F1035E81A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84229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ECA0F5-24C5-4D88-B386-ABEE3E32FB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82E51E-3976-4CDD-8454-50514674C1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66D708-9DF5-458E-928A-77765943D9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3D12E-21B4-4239-8171-6C2BC931D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9D9075-4E93-48F2-BBA3-340FA2F04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018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2124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7102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0301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6677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0346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97317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&#10;&#10;Description automatically generated with medium confidence">
            <a:extLst>
              <a:ext uri="{FF2B5EF4-FFF2-40B4-BE49-F238E27FC236}">
                <a16:creationId xmlns:a16="http://schemas.microsoft.com/office/drawing/2014/main" id="{B53C03A2-72B8-7FA1-3510-59536988D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4345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7416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382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98290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72892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820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40982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0547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93426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1077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31239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32603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&#10;&#10;Description automatically generated with medium confidence">
            <a:extLst>
              <a:ext uri="{FF2B5EF4-FFF2-40B4-BE49-F238E27FC236}">
                <a16:creationId xmlns:a16="http://schemas.microsoft.com/office/drawing/2014/main" id="{B53C03A2-72B8-7FA1-3510-59536988D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224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165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250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80363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57878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2283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2097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86197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83166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29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366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5843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260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308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9471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8328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5570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730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A149D8-4A70-41D9-AFC0-7E23B901CC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8618212-E8FF-4FD4-8FB3-883F299A75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AFE8F4-1019-42B5-A6B3-612BBE3D3A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2023/11/8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235BCB-8D1F-4843-9FAA-2115EFEF0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617B696-F410-4BA7-83D8-D542A6E01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1428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8029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02323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C65CC6C4-D67F-4641-8AAA-187D018E50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28" y="-76153"/>
            <a:ext cx="1507435" cy="150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265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94DF9B-4DDC-4A9D-AE46-83E81E0C3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F21DAE1-3130-4567-9959-1110033E4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E645D6D-66F1-4517-B5B0-716AAC882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046DA66-9A31-4633-AD4A-8904BEA86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1A0D373-F544-4F83-85E8-E2C833CCA1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C8F470D-5125-4233-87D4-D01D0D2D01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2023/11/8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4E19AC3-6FBB-4C3D-9D53-67509A057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1469FF4-7B35-435E-85AB-96DE8935E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7929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126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212CF2-943F-425E-8C14-B4D4DB205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346B948-3475-45E3-B37E-78D4542F0B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2023/11/8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E7523CA-97BA-4624-9AB4-103E79719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3C18601-B69F-4E7B-8C0C-CDC6C1997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0976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887EAC2-5D80-4E77-8BCB-57453E02F8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2023/11/8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1E4476F-7930-46FC-823F-70198CFEE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A43651-7693-42D0-A475-A61039B81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10A1A1B-4109-4FBD-8466-AD8C311BB3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686AF2C-FA76-4431-A98D-039591FB49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5" y="302746"/>
            <a:ext cx="1423425" cy="71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27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E6CB70-C6B4-4C9D-8DC2-760BA5D23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443CBD-EEAF-44D7-B930-E3573278E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8DD62AE-F125-406D-9BD0-93DBF06314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47BDD9C-730C-49F2-B16B-BCC609F053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2023/11/8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5D68263-D753-4897-990E-A96046AED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9A1FC13-685E-4773-990D-7617FA0F5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0107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9A1BD9-D675-4A79-887A-A9AD1DBA4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F6178CA-313A-40CF-B776-01F3119D74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B6E2773-5C73-4F4E-AA73-F66D28D2FB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3CDA69B-A346-4098-97C9-EC40B0292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2023/11/8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07FAB4-75BB-4E3B-A692-8D29E77F9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82D7049-1EA6-448B-A6F1-F23FB7CFB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2033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59BEB7-4804-41D2-8219-C0D3100EC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C38551A-FC9F-4833-ADCF-BC0E3DB5F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288F1E0-6EF5-422B-9288-511856459A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2023/11/8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8375309-7537-47FC-A314-7A4B8E937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98D3A5-D67E-463E-BA27-3FA798CCD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8456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9C2305C-2EC2-43B5-917E-5154DC23C7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DD0AD69-DC08-4FE7-8CD7-648111E364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8B74BC-93C2-4207-BF2A-C09409280A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2023/11/8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5ACC8E8-97FB-43B0-827B-EA16A5A3A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CA9E56-59A5-44BE-9935-48FDC4B08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1783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8860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13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692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284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835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411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645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820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60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03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35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856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98481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028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5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617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50636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15412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26141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1976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7267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67620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89673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12206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7937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36F9D-23C9-A6F8-DC3E-D2BD45AE48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EAE533-1779-106F-2B60-649577E694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AC259C-7D36-9752-D779-44745BC23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CF81-4DA0-4A42-A03B-5FFF44EACE2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D69BC-46A8-6CDB-22FB-1BCCD7A28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5AE9FE-E019-F851-E629-2B3D64DD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DEB9F-AC17-4069-B1D1-EB48D4F99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252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10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8F53B-3B91-70BD-2468-96ABAD69D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37A7C-FD69-65F0-ABE1-0BF13E152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BAB976-A12A-A1EB-BE6C-A49B851CA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CF81-4DA0-4A42-A03B-5FFF44EACE2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B1695-EA8A-0B53-1E64-939085A9D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EDAD3E-D865-09DA-6321-3E7AB4787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DEB9F-AC17-4069-B1D1-EB48D4F99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7804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9E1F-68D1-E1D9-C1D9-33D9D6684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109839-A25D-7498-D993-1327CF5AC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27F861-BB14-6C86-D77E-701FCD147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CF81-4DA0-4A42-A03B-5FFF44EACE2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09EB7-8C1C-0CE1-62FF-478812AF6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1B33B-6307-4C06-F8DA-3A17E7113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DEB9F-AC17-4069-B1D1-EB48D4F99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95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5632B-4A18-AD32-9FE1-CF60602E8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81649-26AC-7AFC-DE71-5064E1F7C8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1EA650-A82D-DD7A-FF3E-867EC643A1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97CB6C-B141-6E72-A96D-6D15D1056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CF81-4DA0-4A42-A03B-5FFF44EACE2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1C22A7-AF7B-A05C-E943-A440EC3C8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C5B0B-85EB-E19E-7117-936FFC5E1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DEB9F-AC17-4069-B1D1-EB48D4F99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657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4A84B-10FC-FB9E-0508-6C4D53C14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481F39-6491-1216-FABE-A0D816F541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3F64EE-A24B-91EF-4375-77EC8B73F5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FF721E-CC15-5E2A-4504-34C2055ABB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1DF1E9-147C-FEED-E2CF-5AEF75DCAE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C83A27-2F78-6121-E4B9-BC7077F2D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CF81-4DA0-4A42-A03B-5FFF44EACE2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CB4A81-89AF-D786-ED26-5A68F49DF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10C637-88E3-8A40-534D-B10E7FCB6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DEB9F-AC17-4069-B1D1-EB48D4F99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07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90EAE-86B7-AF19-87FC-95AE82614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00AA81-A6A0-ECFC-7208-BFF1516A8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CF81-4DA0-4A42-A03B-5FFF44EACE2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104BE0-69B5-6C8F-9D60-C5521207C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85881E-B886-96C4-93ED-515D7DA11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DEB9F-AC17-4069-B1D1-EB48D4F99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4479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F5118C-5119-3479-A618-2E9F634EC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CF81-4DA0-4A42-A03B-5FFF44EACE2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285807-105C-6D1B-82B8-3F9471B0A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8F881-530C-6DCB-B638-B98C0D447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DEB9F-AC17-4069-B1D1-EB48D4F99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1503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93816-908D-D81D-43AA-1BC2584B2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2DACF-F42A-45C4-782C-EA3B00A55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7B71B6-5F33-F03A-85F8-99AAC60E58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7D46C9-BD37-D377-1FD1-90281B450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CF81-4DA0-4A42-A03B-5FFF44EACE2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F740AE-2FDC-4240-CD82-66DCB2185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71F88E-85D5-99D4-DB78-3BB78B379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DEB9F-AC17-4069-B1D1-EB48D4F99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172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10631-1E56-C7D1-185D-95A823F9A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6CF70F-AA67-522E-A90B-CE1B3FC1E4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6E6B38-F837-9500-E744-1354CC263E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6A979-DA9A-476D-04F9-2AFDFD753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CF81-4DA0-4A42-A03B-5FFF44EACE2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276B24-5D0D-8260-6227-D773FC6D3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168A61-E7AC-9098-FFFE-DEBDD9B75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DEB9F-AC17-4069-B1D1-EB48D4F99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1965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76BD1-040B-C671-5BE8-1F9D1D6E3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B4CA3-8597-D43E-268E-BF118AF744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CF6D6-8C8E-6FDD-49FE-3016054F5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CF81-4DA0-4A42-A03B-5FFF44EACE2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21F6FE-A745-609E-7BE5-E9AC63704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5F4F02-5D47-BABB-288E-911E728A0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DEB9F-AC17-4069-B1D1-EB48D4F99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7755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F111B3-6C04-3704-E282-1EC9C7BE2D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02A5C4-477E-14B6-E5FD-CBC7EC1515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C0124-AC7C-69C7-B47D-76E8F4F88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CF81-4DA0-4A42-A03B-5FFF44EACE2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D7420-E21D-36A5-8B66-CF752C125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AC728E-A01A-1121-A325-FAE14FB06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DEB9F-AC17-4069-B1D1-EB48D4F99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95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915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12578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77950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82520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7532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81895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6959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89362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3638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2481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72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7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D1310B3A-507A-911A-6A63-17A16AF7739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3474" y="361950"/>
            <a:ext cx="126682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273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BD5ECF4A-A9CB-A3AA-2CB4-2A5FFCA6F8A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3974" y="276225"/>
            <a:ext cx="1438275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592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3087284E-58E3-EB9B-D914-B32507E36EF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4274" y="465245"/>
            <a:ext cx="126682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020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9Slide.vn - 2019">
            <a:extLst>
              <a:ext uri="{FF2B5EF4-FFF2-40B4-BE49-F238E27FC236}">
                <a16:creationId xmlns:a16="http://schemas.microsoft.com/office/drawing/2014/main" id="{5632727A-1FC4-4D3D-B80E-97CBB52C756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07998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0492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9Slide.vn - 2019">
            <a:extLst>
              <a:ext uri="{FF2B5EF4-FFF2-40B4-BE49-F238E27FC236}">
                <a16:creationId xmlns:a16="http://schemas.microsoft.com/office/drawing/2014/main" id="{76C96322-0A62-4B45-81DE-9C8091D21D77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739922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8294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E9C9B08D-C043-4E32-BBE5-0A424B17B6C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344194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895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06C9EFB3-B2B9-9A48-2387-FE4845C3DB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4475" y="257175"/>
            <a:ext cx="12954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97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D7AB76-4526-4AB0-6C10-30A360C7E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4AFB67-5234-E410-C15A-CC75E747F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16C88-08B9-5B0E-4683-5D024EC417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4CF81-4DA0-4A42-A03B-5FFF44EACE24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A2050-7B42-7E23-3B59-298A14129E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7B4B7-C359-270C-1FCD-2B72F5A2A0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DEB9F-AC17-4069-B1D1-EB48D4F99A9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8E83B8C1-2B86-ED75-A791-F2A21D77526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4424" y="238124"/>
            <a:ext cx="1362075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782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7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36.png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07.xml"/><Relationship Id="rId6" Type="http://schemas.microsoft.com/office/2007/relationships/hdphoto" Target="../media/hdphoto4.wdp"/><Relationship Id="rId11" Type="http://schemas.openxmlformats.org/officeDocument/2006/relationships/image" Target="../media/image61.png"/><Relationship Id="rId5" Type="http://schemas.openxmlformats.org/officeDocument/2006/relationships/image" Target="../media/image57.png"/><Relationship Id="rId10" Type="http://schemas.microsoft.com/office/2007/relationships/hdphoto" Target="../media/hdphoto5.wdp"/><Relationship Id="rId4" Type="http://schemas.openxmlformats.org/officeDocument/2006/relationships/image" Target="../media/image56.jpg"/><Relationship Id="rId9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15.svg"/><Relationship Id="rId7" Type="http://schemas.openxmlformats.org/officeDocument/2006/relationships/image" Target="../media/image23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jpg"/><Relationship Id="rId12" Type="http://schemas.openxmlformats.org/officeDocument/2006/relationships/image" Target="../media/image72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68.svg"/><Relationship Id="rId11" Type="http://schemas.microsoft.com/office/2007/relationships/hdphoto" Target="../media/hdphoto7.wdp"/><Relationship Id="rId5" Type="http://schemas.openxmlformats.org/officeDocument/2006/relationships/image" Target="../media/image67.png"/><Relationship Id="rId10" Type="http://schemas.openxmlformats.org/officeDocument/2006/relationships/image" Target="../media/image71.png"/><Relationship Id="rId4" Type="http://schemas.openxmlformats.org/officeDocument/2006/relationships/image" Target="../media/image66.svg"/><Relationship Id="rId9" Type="http://schemas.microsoft.com/office/2007/relationships/hdphoto" Target="../media/hdphoto6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jpg"/><Relationship Id="rId12" Type="http://schemas.openxmlformats.org/officeDocument/2006/relationships/image" Target="../media/image73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68.svg"/><Relationship Id="rId11" Type="http://schemas.microsoft.com/office/2007/relationships/hdphoto" Target="../media/hdphoto7.wdp"/><Relationship Id="rId5" Type="http://schemas.openxmlformats.org/officeDocument/2006/relationships/image" Target="../media/image67.png"/><Relationship Id="rId10" Type="http://schemas.openxmlformats.org/officeDocument/2006/relationships/image" Target="../media/image71.png"/><Relationship Id="rId4" Type="http://schemas.openxmlformats.org/officeDocument/2006/relationships/image" Target="../media/image66.svg"/><Relationship Id="rId9" Type="http://schemas.microsoft.com/office/2007/relationships/hdphoto" Target="../media/hdphoto6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13" Type="http://schemas.openxmlformats.org/officeDocument/2006/relationships/image" Target="../media/image84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sv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77.sv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5.png"/><Relationship Id="rId10" Type="http://schemas.openxmlformats.org/officeDocument/2006/relationships/image" Target="../media/image81.svg"/><Relationship Id="rId4" Type="http://schemas.openxmlformats.org/officeDocument/2006/relationships/image" Target="../media/image75.svg"/><Relationship Id="rId9" Type="http://schemas.openxmlformats.org/officeDocument/2006/relationships/image" Target="../media/image80.png"/><Relationship Id="rId14" Type="http://schemas.microsoft.com/office/2007/relationships/hdphoto" Target="../media/hdphoto8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jpg"/><Relationship Id="rId12" Type="http://schemas.openxmlformats.org/officeDocument/2006/relationships/image" Target="../media/image86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68.svg"/><Relationship Id="rId11" Type="http://schemas.microsoft.com/office/2007/relationships/hdphoto" Target="../media/hdphoto7.wdp"/><Relationship Id="rId5" Type="http://schemas.openxmlformats.org/officeDocument/2006/relationships/image" Target="../media/image67.png"/><Relationship Id="rId10" Type="http://schemas.openxmlformats.org/officeDocument/2006/relationships/image" Target="../media/image71.png"/><Relationship Id="rId4" Type="http://schemas.openxmlformats.org/officeDocument/2006/relationships/image" Target="../media/image66.svg"/><Relationship Id="rId9" Type="http://schemas.microsoft.com/office/2007/relationships/hdphoto" Target="../media/hdphoto6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jpg"/><Relationship Id="rId12" Type="http://schemas.openxmlformats.org/officeDocument/2006/relationships/image" Target="../media/image86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68.svg"/><Relationship Id="rId11" Type="http://schemas.microsoft.com/office/2007/relationships/hdphoto" Target="../media/hdphoto7.wdp"/><Relationship Id="rId5" Type="http://schemas.openxmlformats.org/officeDocument/2006/relationships/image" Target="../media/image67.png"/><Relationship Id="rId10" Type="http://schemas.openxmlformats.org/officeDocument/2006/relationships/image" Target="../media/image71.png"/><Relationship Id="rId4" Type="http://schemas.openxmlformats.org/officeDocument/2006/relationships/image" Target="../media/image66.svg"/><Relationship Id="rId9" Type="http://schemas.microsoft.com/office/2007/relationships/hdphoto" Target="../media/hdphoto6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13" Type="http://schemas.openxmlformats.org/officeDocument/2006/relationships/image" Target="../media/image84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sv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77.sv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5.png"/><Relationship Id="rId10" Type="http://schemas.openxmlformats.org/officeDocument/2006/relationships/image" Target="../media/image81.svg"/><Relationship Id="rId4" Type="http://schemas.openxmlformats.org/officeDocument/2006/relationships/image" Target="../media/image75.svg"/><Relationship Id="rId9" Type="http://schemas.openxmlformats.org/officeDocument/2006/relationships/image" Target="../media/image80.png"/><Relationship Id="rId14" Type="http://schemas.microsoft.com/office/2007/relationships/hdphoto" Target="../media/hdphoto8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svg"/><Relationship Id="rId3" Type="http://schemas.openxmlformats.org/officeDocument/2006/relationships/image" Target="../media/image88.png"/><Relationship Id="rId7" Type="http://schemas.openxmlformats.org/officeDocument/2006/relationships/image" Target="../media/image91.pn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90.svg"/><Relationship Id="rId5" Type="http://schemas.openxmlformats.org/officeDocument/2006/relationships/image" Target="../media/image89.png"/><Relationship Id="rId4" Type="http://schemas.microsoft.com/office/2007/relationships/hdphoto" Target="../media/hdphoto9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46.xml"/><Relationship Id="rId4" Type="http://schemas.microsoft.com/office/2007/relationships/hdphoto" Target="../media/hdphoto7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7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0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96.xml"/><Relationship Id="rId1" Type="http://schemas.openxmlformats.org/officeDocument/2006/relationships/control" Target="../activeX/activeX1.xml"/><Relationship Id="rId6" Type="http://schemas.openxmlformats.org/officeDocument/2006/relationships/image" Target="../media/image103.wmf"/><Relationship Id="rId5" Type="http://schemas.openxmlformats.org/officeDocument/2006/relationships/image" Target="../media/image102.png"/><Relationship Id="rId4" Type="http://schemas.openxmlformats.org/officeDocument/2006/relationships/image" Target="../media/image95.jp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w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6.png"/><Relationship Id="rId2" Type="http://schemas.openxmlformats.org/officeDocument/2006/relationships/slideLayout" Target="../slideLayouts/slideLayout96.xml"/><Relationship Id="rId1" Type="http://schemas.openxmlformats.org/officeDocument/2006/relationships/control" Target="../activeX/activeX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95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3.xml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11.svg"/><Relationship Id="rId5" Type="http://schemas.openxmlformats.org/officeDocument/2006/relationships/image" Target="../media/image110.png"/><Relationship Id="rId4" Type="http://schemas.openxmlformats.org/officeDocument/2006/relationships/image" Target="../media/image109.svg"/><Relationship Id="rId9" Type="http://schemas.openxmlformats.org/officeDocument/2006/relationships/image" Target="../media/image1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2" r="5562"/>
          <a:stretch>
            <a:fillRect/>
          </a:stretch>
        </p:blipFill>
        <p:spPr>
          <a:xfrm>
            <a:off x="-28608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E42B99-F1CE-8747-E5EE-0581F7A945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769" y="1698091"/>
            <a:ext cx="5334462" cy="5852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AFC8F5-CE4B-E562-1E1E-164DB6836C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806" y="1920955"/>
            <a:ext cx="2743438" cy="10729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10A814-D195-5C31-B7E8-A94885C31F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7261" y="2921768"/>
            <a:ext cx="7766977" cy="278611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2" r="556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思想气泡: 云 4"/>
          <p:cNvSpPr/>
          <p:nvPr/>
        </p:nvSpPr>
        <p:spPr>
          <a:xfrm rot="368065">
            <a:off x="-797935" y="-576943"/>
            <a:ext cx="13787869" cy="8011886"/>
          </a:xfrm>
          <a:prstGeom prst="cloudCallout">
            <a:avLst>
              <a:gd name="adj1" fmla="val -125156"/>
              <a:gd name="adj2" fmla="val 143432"/>
            </a:avLst>
          </a:prstGeom>
          <a:solidFill>
            <a:schemeClr val="bg1"/>
          </a:solidFill>
          <a:ln>
            <a:noFill/>
          </a:ln>
          <a:effectLst>
            <a:outerShdw blurRad="190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CD441BC-9A1D-E6B9-065C-E56948188837}"/>
              </a:ext>
            </a:extLst>
          </p:cNvPr>
          <p:cNvGrpSpPr/>
          <p:nvPr/>
        </p:nvGrpSpPr>
        <p:grpSpPr>
          <a:xfrm>
            <a:off x="344655" y="1730652"/>
            <a:ext cx="5170320" cy="4716911"/>
            <a:chOff x="163680" y="2817206"/>
            <a:chExt cx="5024721" cy="434763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8D88101-16C9-CAC4-0D86-6E6A96108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426" b="92623" l="9752" r="89894">
                          <a14:foregroundMark x1="70213" y1="42418" x2="70567" y2="49795"/>
                          <a14:foregroundMark x1="78901" y1="42418" x2="77660" y2="53689"/>
                          <a14:foregroundMark x1="71454" y1="89344" x2="66135" y2="90779"/>
                          <a14:foregroundMark x1="70035" y1="92213" x2="76418" y2="92213"/>
                          <a14:foregroundMark x1="77837" y1="91803" x2="76773" y2="92008"/>
                          <a14:foregroundMark x1="79610" y1="91803" x2="67730" y2="91803"/>
                          <a14:foregroundMark x1="24645" y1="37910" x2="25177" y2="64344"/>
                          <a14:foregroundMark x1="33156" y1="53279" x2="31560" y2="61270"/>
                          <a14:foregroundMark x1="39362" y1="55738" x2="33688" y2="56967"/>
                          <a14:foregroundMark x1="22695" y1="90779" x2="26950" y2="90984"/>
                          <a14:foregroundMark x1="30851" y1="90984" x2="22518" y2="90574"/>
                          <a14:foregroundMark x1="21631" y1="91393" x2="29078" y2="91803"/>
                          <a14:foregroundMark x1="28901" y1="92008" x2="31028" y2="91393"/>
                          <a14:foregroundMark x1="29787" y1="92008" x2="32624" y2="91803"/>
                          <a14:foregroundMark x1="22695" y1="92008" x2="20922" y2="92213"/>
                          <a14:foregroundMark x1="20390" y1="92418" x2="18794" y2="91803"/>
                          <a14:foregroundMark x1="33609" y1="50000" x2="32092" y2="51434"/>
                          <a14:foregroundMark x1="34043" y1="49590" x2="33609" y2="50000"/>
                          <a14:backgroundMark x1="66667" y1="56352" x2="66667" y2="56352"/>
                          <a14:backgroundMark x1="74468" y1="84221" x2="74468" y2="84221"/>
                          <a14:backgroundMark x1="74468" y1="80533" x2="72695" y2="86680"/>
                          <a14:backgroundMark x1="58511" y1="51025" x2="59220" y2="50410"/>
                          <a14:backgroundMark x1="59043" y1="50615" x2="57092" y2="50820"/>
                          <a14:backgroundMark x1="58156" y1="47746" x2="59929" y2="48770"/>
                          <a14:backgroundMark x1="59220" y1="48770" x2="58688" y2="53074"/>
                          <a14:backgroundMark x1="40957" y1="30123" x2="41312" y2="29918"/>
                          <a14:backgroundMark x1="23050" y1="54918" x2="22695" y2="54303"/>
                          <a14:backgroundMark x1="21645" y1="93443" x2="20859" y2="93443"/>
                          <a14:backgroundMark x1="33333" y1="49180" x2="33333" y2="49180"/>
                          <a14:backgroundMark x1="32979" y1="49385" x2="32979" y2="49385"/>
                          <a14:backgroundMark x1="33333" y1="49590" x2="33333" y2="49590"/>
                          <a14:backgroundMark x1="32801" y1="50000" x2="32801" y2="50000"/>
                          <a14:backgroundMark x1="33865" y1="49180" x2="33865" y2="49180"/>
                          <a14:backgroundMark x1="39716" y1="33197" x2="39550" y2="33413"/>
                          <a14:backgroundMark x1="25355" y1="7172" x2="53014" y2="30738"/>
                          <a14:backgroundMark x1="68794" y1="22746" x2="61879" y2="35656"/>
                          <a14:backgroundMark x1="35638" y1="29918" x2="40248" y2="35656"/>
                          <a14:backgroundMark x1="42021" y1="10451" x2="53014" y2="24795"/>
                          <a14:backgroundMark x1="51596" y1="10041" x2="52482" y2="26025"/>
                          <a14:backgroundMark x1="30142" y1="10451" x2="34043" y2="28279"/>
                          <a14:backgroundMark x1="34043" y1="28279" x2="34043" y2="28279"/>
                          <a14:backgroundMark x1="37766" y1="27049" x2="41489" y2="28893"/>
                          <a14:backgroundMark x1="27305" y1="80123" x2="27660" y2="85246"/>
                        </a14:backgroundRemoval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680" y="2817206"/>
              <a:ext cx="5024721" cy="4347630"/>
            </a:xfrm>
            <a:prstGeom prst="rect">
              <a:avLst/>
            </a:prstGeom>
          </p:spPr>
        </p:pic>
        <p:pic>
          <p:nvPicPr>
            <p:cNvPr id="7" name="Picture 16">
              <a:extLst>
                <a:ext uri="{FF2B5EF4-FFF2-40B4-BE49-F238E27FC236}">
                  <a16:creationId xmlns:a16="http://schemas.microsoft.com/office/drawing/2014/main" id="{71B2A3CA-FB80-452E-63D6-5A2928D5C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flipH="1">
              <a:off x="2538009" y="4123547"/>
              <a:ext cx="911195" cy="572720"/>
            </a:xfrm>
            <a:prstGeom prst="rect">
              <a:avLst/>
            </a:prstGeom>
          </p:spPr>
        </p:pic>
        <p:pic>
          <p:nvPicPr>
            <p:cNvPr id="22" name="Picture 16">
              <a:extLst>
                <a:ext uri="{FF2B5EF4-FFF2-40B4-BE49-F238E27FC236}">
                  <a16:creationId xmlns:a16="http://schemas.microsoft.com/office/drawing/2014/main" id="{210FA1AC-3161-BC1E-A28D-FC4A0E10A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685328" y="3732713"/>
              <a:ext cx="1023827" cy="585419"/>
            </a:xfrm>
            <a:prstGeom prst="rect">
              <a:avLst/>
            </a:prstGeom>
          </p:spPr>
        </p:pic>
      </p:grpSp>
      <p:sp>
        <p:nvSpPr>
          <p:cNvPr id="23" name="Speech Bubble: Rectangle with Corners Rounded 4">
            <a:extLst>
              <a:ext uri="{FF2B5EF4-FFF2-40B4-BE49-F238E27FC236}">
                <a16:creationId xmlns:a16="http://schemas.microsoft.com/office/drawing/2014/main" id="{03BC1BA6-8B07-9281-2828-A12893F1F764}"/>
              </a:ext>
            </a:extLst>
          </p:cNvPr>
          <p:cNvSpPr/>
          <p:nvPr/>
        </p:nvSpPr>
        <p:spPr>
          <a:xfrm flipH="1">
            <a:off x="4387349" y="1043856"/>
            <a:ext cx="6617349" cy="206999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Chia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sẻ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trước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òng chống xâm hại tình dục trẻ em">
            <a:hlinkClick r:id="" action="ppaction://media"/>
            <a:extLst>
              <a:ext uri="{FF2B5EF4-FFF2-40B4-BE49-F238E27FC236}">
                <a16:creationId xmlns:a16="http://schemas.microsoft.com/office/drawing/2014/main" id="{BED0D91C-CFF3-0397-0A26-C31554760C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87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5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1891810" cy="6708003"/>
            <a:chOff x="0" y="0"/>
            <a:chExt cx="527677" cy="18710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27677" cy="1871042"/>
            </a:xfrm>
            <a:custGeom>
              <a:avLst/>
              <a:gdLst/>
              <a:ahLst/>
              <a:cxnLst/>
              <a:rect l="l" t="t" r="r" b="b"/>
              <a:pathLst>
                <a:path w="527677" h="1871042">
                  <a:moveTo>
                    <a:pt x="0" y="0"/>
                  </a:moveTo>
                  <a:lnTo>
                    <a:pt x="527677" y="0"/>
                  </a:lnTo>
                  <a:lnTo>
                    <a:pt x="527677" y="1871042"/>
                  </a:lnTo>
                  <a:lnTo>
                    <a:pt x="0" y="1871042"/>
                  </a:lnTo>
                  <a:close/>
                </a:path>
              </a:pathLst>
            </a:custGeom>
            <a:solidFill>
              <a:srgbClr val="AB8CB4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271635" y="5703175"/>
            <a:ext cx="14735270" cy="7367635"/>
          </a:xfrm>
          <a:prstGeom prst="rect">
            <a:avLst/>
          </a:prstGeom>
        </p:spPr>
      </p:pic>
      <p:pic>
        <p:nvPicPr>
          <p:cNvPr id="104" name="Picture 11">
            <a:extLst>
              <a:ext uri="{FF2B5EF4-FFF2-40B4-BE49-F238E27FC236}">
                <a16:creationId xmlns:a16="http://schemas.microsoft.com/office/drawing/2014/main" id="{E592BE37-F119-E73B-07E7-C24AEBA742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1604" b="52061"/>
          <a:stretch/>
        </p:blipFill>
        <p:spPr>
          <a:xfrm>
            <a:off x="2895600" y="4095903"/>
            <a:ext cx="5690675" cy="2762097"/>
          </a:xfrm>
          <a:prstGeom prst="rect">
            <a:avLst/>
          </a:prstGeom>
        </p:spPr>
      </p:pic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6586F5DF-D626-BF85-8C0B-69AAA867D6E5}"/>
              </a:ext>
            </a:extLst>
          </p:cNvPr>
          <p:cNvSpPr/>
          <p:nvPr/>
        </p:nvSpPr>
        <p:spPr>
          <a:xfrm>
            <a:off x="4317697" y="104775"/>
            <a:ext cx="7226603" cy="3613773"/>
          </a:xfrm>
          <a:prstGeom prst="cloudCallout">
            <a:avLst>
              <a:gd name="adj1" fmla="val -40436"/>
              <a:gd name="adj2" fmla="val 56242"/>
            </a:avLst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ysClr val="windowText" lastClr="000000"/>
                </a:solidFill>
                <a:latin typeface="Calibri"/>
              </a:rPr>
              <a:t>C</a:t>
            </a:r>
            <a:r>
              <a:rPr lang="vi-VN" sz="3600" b="1" dirty="0">
                <a:solidFill>
                  <a:sysClr val="windowText" lastClr="000000"/>
                </a:solidFill>
                <a:latin typeface="Calibri"/>
              </a:rPr>
              <a:t>ác nhóm biên soạn các bản bí kíp nhận diện và ứng phó với các tình huống có nguy cơ bị xâm hại thân thể.</a:t>
            </a:r>
          </a:p>
        </p:txBody>
      </p:sp>
    </p:spTree>
    <p:extLst>
      <p:ext uri="{BB962C8B-B14F-4D97-AF65-F5344CB8AC3E}">
        <p14:creationId xmlns:p14="http://schemas.microsoft.com/office/powerpoint/2010/main" val="553576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6">
            <a:extLst>
              <a:ext uri="{FF2B5EF4-FFF2-40B4-BE49-F238E27FC236}">
                <a16:creationId xmlns:a16="http://schemas.microsoft.com/office/drawing/2014/main" id="{D66B3EAB-2A37-DFC4-B39A-4C65C8238AF4}"/>
              </a:ext>
            </a:extLst>
          </p:cNvPr>
          <p:cNvSpPr/>
          <p:nvPr/>
        </p:nvSpPr>
        <p:spPr>
          <a:xfrm>
            <a:off x="494886" y="629064"/>
            <a:ext cx="11202228" cy="5599872"/>
          </a:xfrm>
          <a:custGeom>
            <a:avLst/>
            <a:gdLst>
              <a:gd name="connsiteX0" fmla="*/ 0 w 11202228"/>
              <a:gd name="connsiteY0" fmla="*/ 933331 h 5599872"/>
              <a:gd name="connsiteX1" fmla="*/ 933331 w 11202228"/>
              <a:gd name="connsiteY1" fmla="*/ 0 h 5599872"/>
              <a:gd name="connsiteX2" fmla="*/ 1236737 w 11202228"/>
              <a:gd name="connsiteY2" fmla="*/ 0 h 5599872"/>
              <a:gd name="connsiteX3" fmla="*/ 1540143 w 11202228"/>
              <a:gd name="connsiteY3" fmla="*/ 0 h 5599872"/>
              <a:gd name="connsiteX4" fmla="*/ 1936904 w 11202228"/>
              <a:gd name="connsiteY4" fmla="*/ 0 h 5599872"/>
              <a:gd name="connsiteX5" fmla="*/ 2240310 w 11202228"/>
              <a:gd name="connsiteY5" fmla="*/ 0 h 5599872"/>
              <a:gd name="connsiteX6" fmla="*/ 2917139 w 11202228"/>
              <a:gd name="connsiteY6" fmla="*/ 0 h 5599872"/>
              <a:gd name="connsiteX7" fmla="*/ 3313900 w 11202228"/>
              <a:gd name="connsiteY7" fmla="*/ 0 h 5599872"/>
              <a:gd name="connsiteX8" fmla="*/ 4084085 w 11202228"/>
              <a:gd name="connsiteY8" fmla="*/ 0 h 5599872"/>
              <a:gd name="connsiteX9" fmla="*/ 4480846 w 11202228"/>
              <a:gd name="connsiteY9" fmla="*/ 0 h 5599872"/>
              <a:gd name="connsiteX10" fmla="*/ 4877608 w 11202228"/>
              <a:gd name="connsiteY10" fmla="*/ 0 h 5599872"/>
              <a:gd name="connsiteX11" fmla="*/ 5181014 w 11202228"/>
              <a:gd name="connsiteY11" fmla="*/ 0 h 5599872"/>
              <a:gd name="connsiteX12" fmla="*/ 5671131 w 11202228"/>
              <a:gd name="connsiteY12" fmla="*/ 0 h 5599872"/>
              <a:gd name="connsiteX13" fmla="*/ 6161248 w 11202228"/>
              <a:gd name="connsiteY13" fmla="*/ 0 h 5599872"/>
              <a:gd name="connsiteX14" fmla="*/ 6651365 w 11202228"/>
              <a:gd name="connsiteY14" fmla="*/ 0 h 5599872"/>
              <a:gd name="connsiteX15" fmla="*/ 7328194 w 11202228"/>
              <a:gd name="connsiteY15" fmla="*/ 0 h 5599872"/>
              <a:gd name="connsiteX16" fmla="*/ 7724955 w 11202228"/>
              <a:gd name="connsiteY16" fmla="*/ 0 h 5599872"/>
              <a:gd name="connsiteX17" fmla="*/ 8308428 w 11202228"/>
              <a:gd name="connsiteY17" fmla="*/ 0 h 5599872"/>
              <a:gd name="connsiteX18" fmla="*/ 8705190 w 11202228"/>
              <a:gd name="connsiteY18" fmla="*/ 0 h 5599872"/>
              <a:gd name="connsiteX19" fmla="*/ 9475374 w 11202228"/>
              <a:gd name="connsiteY19" fmla="*/ 0 h 5599872"/>
              <a:gd name="connsiteX20" fmla="*/ 10268897 w 11202228"/>
              <a:gd name="connsiteY20" fmla="*/ 0 h 5599872"/>
              <a:gd name="connsiteX21" fmla="*/ 11202228 w 11202228"/>
              <a:gd name="connsiteY21" fmla="*/ 933331 h 5599872"/>
              <a:gd name="connsiteX22" fmla="*/ 11202228 w 11202228"/>
              <a:gd name="connsiteY22" fmla="*/ 1466647 h 5599872"/>
              <a:gd name="connsiteX23" fmla="*/ 11202228 w 11202228"/>
              <a:gd name="connsiteY23" fmla="*/ 1999962 h 5599872"/>
              <a:gd name="connsiteX24" fmla="*/ 11202228 w 11202228"/>
              <a:gd name="connsiteY24" fmla="*/ 2458614 h 5599872"/>
              <a:gd name="connsiteX25" fmla="*/ 11202228 w 11202228"/>
              <a:gd name="connsiteY25" fmla="*/ 2917265 h 5599872"/>
              <a:gd name="connsiteX26" fmla="*/ 11202228 w 11202228"/>
              <a:gd name="connsiteY26" fmla="*/ 3375917 h 5599872"/>
              <a:gd name="connsiteX27" fmla="*/ 11202228 w 11202228"/>
              <a:gd name="connsiteY27" fmla="*/ 3909233 h 5599872"/>
              <a:gd name="connsiteX28" fmla="*/ 11202228 w 11202228"/>
              <a:gd name="connsiteY28" fmla="*/ 4666541 h 5599872"/>
              <a:gd name="connsiteX29" fmla="*/ 10268897 w 11202228"/>
              <a:gd name="connsiteY29" fmla="*/ 5599872 h 5599872"/>
              <a:gd name="connsiteX30" fmla="*/ 9498713 w 11202228"/>
              <a:gd name="connsiteY30" fmla="*/ 5599872 h 5599872"/>
              <a:gd name="connsiteX31" fmla="*/ 8728529 w 11202228"/>
              <a:gd name="connsiteY31" fmla="*/ 5599872 h 5599872"/>
              <a:gd name="connsiteX32" fmla="*/ 8145056 w 11202228"/>
              <a:gd name="connsiteY32" fmla="*/ 5599872 h 5599872"/>
              <a:gd name="connsiteX33" fmla="*/ 7654939 w 11202228"/>
              <a:gd name="connsiteY33" fmla="*/ 5599872 h 5599872"/>
              <a:gd name="connsiteX34" fmla="*/ 7351533 w 11202228"/>
              <a:gd name="connsiteY34" fmla="*/ 5599872 h 5599872"/>
              <a:gd name="connsiteX35" fmla="*/ 6581348 w 11202228"/>
              <a:gd name="connsiteY35" fmla="*/ 5599872 h 5599872"/>
              <a:gd name="connsiteX36" fmla="*/ 6277943 w 11202228"/>
              <a:gd name="connsiteY36" fmla="*/ 5599872 h 5599872"/>
              <a:gd name="connsiteX37" fmla="*/ 5601114 w 11202228"/>
              <a:gd name="connsiteY37" fmla="*/ 5599872 h 5599872"/>
              <a:gd name="connsiteX38" fmla="*/ 5110997 w 11202228"/>
              <a:gd name="connsiteY38" fmla="*/ 5599872 h 5599872"/>
              <a:gd name="connsiteX39" fmla="*/ 4714235 w 11202228"/>
              <a:gd name="connsiteY39" fmla="*/ 5599872 h 5599872"/>
              <a:gd name="connsiteX40" fmla="*/ 4224118 w 11202228"/>
              <a:gd name="connsiteY40" fmla="*/ 5599872 h 5599872"/>
              <a:gd name="connsiteX41" fmla="*/ 3547289 w 11202228"/>
              <a:gd name="connsiteY41" fmla="*/ 5599872 h 5599872"/>
              <a:gd name="connsiteX42" fmla="*/ 2870461 w 11202228"/>
              <a:gd name="connsiteY42" fmla="*/ 5599872 h 5599872"/>
              <a:gd name="connsiteX43" fmla="*/ 2380344 w 11202228"/>
              <a:gd name="connsiteY43" fmla="*/ 5599872 h 5599872"/>
              <a:gd name="connsiteX44" fmla="*/ 1890227 w 11202228"/>
              <a:gd name="connsiteY44" fmla="*/ 5599872 h 5599872"/>
              <a:gd name="connsiteX45" fmla="*/ 933331 w 11202228"/>
              <a:gd name="connsiteY45" fmla="*/ 5599872 h 5599872"/>
              <a:gd name="connsiteX46" fmla="*/ 0 w 11202228"/>
              <a:gd name="connsiteY46" fmla="*/ 4666541 h 5599872"/>
              <a:gd name="connsiteX47" fmla="*/ 0 w 11202228"/>
              <a:gd name="connsiteY47" fmla="*/ 4095893 h 5599872"/>
              <a:gd name="connsiteX48" fmla="*/ 0 w 11202228"/>
              <a:gd name="connsiteY48" fmla="*/ 3674574 h 5599872"/>
              <a:gd name="connsiteX49" fmla="*/ 0 w 11202228"/>
              <a:gd name="connsiteY49" fmla="*/ 3066594 h 5599872"/>
              <a:gd name="connsiteX50" fmla="*/ 0 w 11202228"/>
              <a:gd name="connsiteY50" fmla="*/ 2570610 h 5599872"/>
              <a:gd name="connsiteX51" fmla="*/ 0 w 11202228"/>
              <a:gd name="connsiteY51" fmla="*/ 1999962 h 5599872"/>
              <a:gd name="connsiteX52" fmla="*/ 0 w 11202228"/>
              <a:gd name="connsiteY52" fmla="*/ 1541311 h 5599872"/>
              <a:gd name="connsiteX53" fmla="*/ 0 w 11202228"/>
              <a:gd name="connsiteY53" fmla="*/ 933331 h 5599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202228" h="5599872" fill="none" extrusionOk="0">
                <a:moveTo>
                  <a:pt x="0" y="933331"/>
                </a:moveTo>
                <a:cubicBezTo>
                  <a:pt x="-67721" y="454835"/>
                  <a:pt x="436659" y="-66772"/>
                  <a:pt x="933331" y="0"/>
                </a:cubicBezTo>
                <a:cubicBezTo>
                  <a:pt x="1014652" y="-22345"/>
                  <a:pt x="1145125" y="838"/>
                  <a:pt x="1236737" y="0"/>
                </a:cubicBezTo>
                <a:cubicBezTo>
                  <a:pt x="1328349" y="-838"/>
                  <a:pt x="1393157" y="16195"/>
                  <a:pt x="1540143" y="0"/>
                </a:cubicBezTo>
                <a:cubicBezTo>
                  <a:pt x="1687129" y="-16195"/>
                  <a:pt x="1813676" y="7378"/>
                  <a:pt x="1936904" y="0"/>
                </a:cubicBezTo>
                <a:cubicBezTo>
                  <a:pt x="2060132" y="-7378"/>
                  <a:pt x="2164461" y="21834"/>
                  <a:pt x="2240310" y="0"/>
                </a:cubicBezTo>
                <a:cubicBezTo>
                  <a:pt x="2316159" y="-21834"/>
                  <a:pt x="2650626" y="15392"/>
                  <a:pt x="2917139" y="0"/>
                </a:cubicBezTo>
                <a:cubicBezTo>
                  <a:pt x="3183652" y="-15392"/>
                  <a:pt x="3149937" y="8919"/>
                  <a:pt x="3313900" y="0"/>
                </a:cubicBezTo>
                <a:cubicBezTo>
                  <a:pt x="3477863" y="-8919"/>
                  <a:pt x="3753970" y="42347"/>
                  <a:pt x="4084085" y="0"/>
                </a:cubicBezTo>
                <a:cubicBezTo>
                  <a:pt x="4414200" y="-42347"/>
                  <a:pt x="4284142" y="33920"/>
                  <a:pt x="4480846" y="0"/>
                </a:cubicBezTo>
                <a:cubicBezTo>
                  <a:pt x="4677550" y="-33920"/>
                  <a:pt x="4795869" y="38801"/>
                  <a:pt x="4877608" y="0"/>
                </a:cubicBezTo>
                <a:cubicBezTo>
                  <a:pt x="4959347" y="-38801"/>
                  <a:pt x="5042298" y="11914"/>
                  <a:pt x="5181014" y="0"/>
                </a:cubicBezTo>
                <a:cubicBezTo>
                  <a:pt x="5319730" y="-11914"/>
                  <a:pt x="5493273" y="3128"/>
                  <a:pt x="5671131" y="0"/>
                </a:cubicBezTo>
                <a:cubicBezTo>
                  <a:pt x="5848989" y="-3128"/>
                  <a:pt x="6041790" y="10741"/>
                  <a:pt x="6161248" y="0"/>
                </a:cubicBezTo>
                <a:cubicBezTo>
                  <a:pt x="6280706" y="-10741"/>
                  <a:pt x="6513769" y="53739"/>
                  <a:pt x="6651365" y="0"/>
                </a:cubicBezTo>
                <a:cubicBezTo>
                  <a:pt x="6788961" y="-53739"/>
                  <a:pt x="7020297" y="50046"/>
                  <a:pt x="7328194" y="0"/>
                </a:cubicBezTo>
                <a:cubicBezTo>
                  <a:pt x="7636091" y="-50046"/>
                  <a:pt x="7599664" y="15616"/>
                  <a:pt x="7724955" y="0"/>
                </a:cubicBezTo>
                <a:cubicBezTo>
                  <a:pt x="7850246" y="-15616"/>
                  <a:pt x="8041517" y="33004"/>
                  <a:pt x="8308428" y="0"/>
                </a:cubicBezTo>
                <a:cubicBezTo>
                  <a:pt x="8575339" y="-33004"/>
                  <a:pt x="8558442" y="28001"/>
                  <a:pt x="8705190" y="0"/>
                </a:cubicBezTo>
                <a:cubicBezTo>
                  <a:pt x="8851938" y="-28001"/>
                  <a:pt x="9256780" y="61378"/>
                  <a:pt x="9475374" y="0"/>
                </a:cubicBezTo>
                <a:cubicBezTo>
                  <a:pt x="9693968" y="-61378"/>
                  <a:pt x="9990325" y="75476"/>
                  <a:pt x="10268897" y="0"/>
                </a:cubicBezTo>
                <a:cubicBezTo>
                  <a:pt x="10804429" y="-5660"/>
                  <a:pt x="11234497" y="313088"/>
                  <a:pt x="11202228" y="933331"/>
                </a:cubicBezTo>
                <a:cubicBezTo>
                  <a:pt x="11222448" y="1168463"/>
                  <a:pt x="11173973" y="1266246"/>
                  <a:pt x="11202228" y="1466647"/>
                </a:cubicBezTo>
                <a:cubicBezTo>
                  <a:pt x="11230483" y="1667048"/>
                  <a:pt x="11167872" y="1829431"/>
                  <a:pt x="11202228" y="1999962"/>
                </a:cubicBezTo>
                <a:cubicBezTo>
                  <a:pt x="11236584" y="2170494"/>
                  <a:pt x="11164449" y="2249430"/>
                  <a:pt x="11202228" y="2458614"/>
                </a:cubicBezTo>
                <a:cubicBezTo>
                  <a:pt x="11240007" y="2667798"/>
                  <a:pt x="11180589" y="2778098"/>
                  <a:pt x="11202228" y="2917265"/>
                </a:cubicBezTo>
                <a:cubicBezTo>
                  <a:pt x="11223867" y="3056432"/>
                  <a:pt x="11149466" y="3243322"/>
                  <a:pt x="11202228" y="3375917"/>
                </a:cubicBezTo>
                <a:cubicBezTo>
                  <a:pt x="11254990" y="3508512"/>
                  <a:pt x="11148524" y="3798166"/>
                  <a:pt x="11202228" y="3909233"/>
                </a:cubicBezTo>
                <a:cubicBezTo>
                  <a:pt x="11255932" y="4020300"/>
                  <a:pt x="11136583" y="4344683"/>
                  <a:pt x="11202228" y="4666541"/>
                </a:cubicBezTo>
                <a:cubicBezTo>
                  <a:pt x="11205721" y="5163245"/>
                  <a:pt x="10736371" y="5634442"/>
                  <a:pt x="10268897" y="5599872"/>
                </a:cubicBezTo>
                <a:cubicBezTo>
                  <a:pt x="10050640" y="5611242"/>
                  <a:pt x="9704967" y="5578788"/>
                  <a:pt x="9498713" y="5599872"/>
                </a:cubicBezTo>
                <a:cubicBezTo>
                  <a:pt x="9292459" y="5620956"/>
                  <a:pt x="9043514" y="5552377"/>
                  <a:pt x="8728529" y="5599872"/>
                </a:cubicBezTo>
                <a:cubicBezTo>
                  <a:pt x="8413544" y="5647367"/>
                  <a:pt x="8299000" y="5558908"/>
                  <a:pt x="8145056" y="5599872"/>
                </a:cubicBezTo>
                <a:cubicBezTo>
                  <a:pt x="7991112" y="5640836"/>
                  <a:pt x="7893856" y="5573521"/>
                  <a:pt x="7654939" y="5599872"/>
                </a:cubicBezTo>
                <a:cubicBezTo>
                  <a:pt x="7416022" y="5626223"/>
                  <a:pt x="7464701" y="5575776"/>
                  <a:pt x="7351533" y="5599872"/>
                </a:cubicBezTo>
                <a:cubicBezTo>
                  <a:pt x="7238365" y="5623968"/>
                  <a:pt x="6890304" y="5572287"/>
                  <a:pt x="6581348" y="5599872"/>
                </a:cubicBezTo>
                <a:cubicBezTo>
                  <a:pt x="6272392" y="5627457"/>
                  <a:pt x="6397167" y="5576918"/>
                  <a:pt x="6277943" y="5599872"/>
                </a:cubicBezTo>
                <a:cubicBezTo>
                  <a:pt x="6158719" y="5622826"/>
                  <a:pt x="5788450" y="5557569"/>
                  <a:pt x="5601114" y="5599872"/>
                </a:cubicBezTo>
                <a:cubicBezTo>
                  <a:pt x="5413778" y="5642175"/>
                  <a:pt x="5276114" y="5573744"/>
                  <a:pt x="5110997" y="5599872"/>
                </a:cubicBezTo>
                <a:cubicBezTo>
                  <a:pt x="4945880" y="5626000"/>
                  <a:pt x="4887268" y="5561316"/>
                  <a:pt x="4714235" y="5599872"/>
                </a:cubicBezTo>
                <a:cubicBezTo>
                  <a:pt x="4541202" y="5638428"/>
                  <a:pt x="4458539" y="5566650"/>
                  <a:pt x="4224118" y="5599872"/>
                </a:cubicBezTo>
                <a:cubicBezTo>
                  <a:pt x="3989697" y="5633094"/>
                  <a:pt x="3884475" y="5564118"/>
                  <a:pt x="3547289" y="5599872"/>
                </a:cubicBezTo>
                <a:cubicBezTo>
                  <a:pt x="3210103" y="5635626"/>
                  <a:pt x="3105920" y="5537418"/>
                  <a:pt x="2870461" y="5599872"/>
                </a:cubicBezTo>
                <a:cubicBezTo>
                  <a:pt x="2635002" y="5662326"/>
                  <a:pt x="2585567" y="5549490"/>
                  <a:pt x="2380344" y="5599872"/>
                </a:cubicBezTo>
                <a:cubicBezTo>
                  <a:pt x="2175121" y="5650254"/>
                  <a:pt x="2054320" y="5565560"/>
                  <a:pt x="1890227" y="5599872"/>
                </a:cubicBezTo>
                <a:cubicBezTo>
                  <a:pt x="1726134" y="5634184"/>
                  <a:pt x="1125359" y="5556935"/>
                  <a:pt x="933331" y="5599872"/>
                </a:cubicBezTo>
                <a:cubicBezTo>
                  <a:pt x="415267" y="5752074"/>
                  <a:pt x="-41442" y="5154753"/>
                  <a:pt x="0" y="4666541"/>
                </a:cubicBezTo>
                <a:cubicBezTo>
                  <a:pt x="-64495" y="4453492"/>
                  <a:pt x="55221" y="4217104"/>
                  <a:pt x="0" y="4095893"/>
                </a:cubicBezTo>
                <a:cubicBezTo>
                  <a:pt x="-55221" y="3974682"/>
                  <a:pt x="33369" y="3807823"/>
                  <a:pt x="0" y="3674574"/>
                </a:cubicBezTo>
                <a:cubicBezTo>
                  <a:pt x="-33369" y="3541325"/>
                  <a:pt x="31714" y="3249990"/>
                  <a:pt x="0" y="3066594"/>
                </a:cubicBezTo>
                <a:cubicBezTo>
                  <a:pt x="-31714" y="2883198"/>
                  <a:pt x="21302" y="2680746"/>
                  <a:pt x="0" y="2570610"/>
                </a:cubicBezTo>
                <a:cubicBezTo>
                  <a:pt x="-21302" y="2460474"/>
                  <a:pt x="22059" y="2133664"/>
                  <a:pt x="0" y="1999962"/>
                </a:cubicBezTo>
                <a:cubicBezTo>
                  <a:pt x="-22059" y="1866260"/>
                  <a:pt x="23698" y="1655091"/>
                  <a:pt x="0" y="1541311"/>
                </a:cubicBezTo>
                <a:cubicBezTo>
                  <a:pt x="-23698" y="1427531"/>
                  <a:pt x="21232" y="1057096"/>
                  <a:pt x="0" y="933331"/>
                </a:cubicBezTo>
                <a:close/>
              </a:path>
              <a:path w="11202228" h="5599872" stroke="0" extrusionOk="0">
                <a:moveTo>
                  <a:pt x="0" y="933331"/>
                </a:moveTo>
                <a:cubicBezTo>
                  <a:pt x="-10641" y="355008"/>
                  <a:pt x="374325" y="-93785"/>
                  <a:pt x="933331" y="0"/>
                </a:cubicBezTo>
                <a:cubicBezTo>
                  <a:pt x="1049894" y="-232"/>
                  <a:pt x="1163396" y="5557"/>
                  <a:pt x="1236737" y="0"/>
                </a:cubicBezTo>
                <a:cubicBezTo>
                  <a:pt x="1310078" y="-5557"/>
                  <a:pt x="1537524" y="68960"/>
                  <a:pt x="1820210" y="0"/>
                </a:cubicBezTo>
                <a:cubicBezTo>
                  <a:pt x="2102896" y="-68960"/>
                  <a:pt x="2041882" y="8192"/>
                  <a:pt x="2123616" y="0"/>
                </a:cubicBezTo>
                <a:cubicBezTo>
                  <a:pt x="2205350" y="-8192"/>
                  <a:pt x="2561112" y="56199"/>
                  <a:pt x="2800444" y="0"/>
                </a:cubicBezTo>
                <a:cubicBezTo>
                  <a:pt x="3039776" y="-56199"/>
                  <a:pt x="3025175" y="12066"/>
                  <a:pt x="3197206" y="0"/>
                </a:cubicBezTo>
                <a:cubicBezTo>
                  <a:pt x="3369237" y="-12066"/>
                  <a:pt x="3364846" y="19335"/>
                  <a:pt x="3500612" y="0"/>
                </a:cubicBezTo>
                <a:cubicBezTo>
                  <a:pt x="3636378" y="-19335"/>
                  <a:pt x="3731819" y="7914"/>
                  <a:pt x="3804018" y="0"/>
                </a:cubicBezTo>
                <a:cubicBezTo>
                  <a:pt x="3876217" y="-7914"/>
                  <a:pt x="4241441" y="51392"/>
                  <a:pt x="4387490" y="0"/>
                </a:cubicBezTo>
                <a:cubicBezTo>
                  <a:pt x="4533539" y="-51392"/>
                  <a:pt x="4605643" y="40019"/>
                  <a:pt x="4784252" y="0"/>
                </a:cubicBezTo>
                <a:cubicBezTo>
                  <a:pt x="4962861" y="-40019"/>
                  <a:pt x="5009349" y="27010"/>
                  <a:pt x="5087658" y="0"/>
                </a:cubicBezTo>
                <a:cubicBezTo>
                  <a:pt x="5165967" y="-27010"/>
                  <a:pt x="5486488" y="47081"/>
                  <a:pt x="5857842" y="0"/>
                </a:cubicBezTo>
                <a:cubicBezTo>
                  <a:pt x="6229196" y="-47081"/>
                  <a:pt x="6328973" y="65601"/>
                  <a:pt x="6534671" y="0"/>
                </a:cubicBezTo>
                <a:cubicBezTo>
                  <a:pt x="6740369" y="-65601"/>
                  <a:pt x="6739320" y="9653"/>
                  <a:pt x="6931432" y="0"/>
                </a:cubicBezTo>
                <a:cubicBezTo>
                  <a:pt x="7123544" y="-9653"/>
                  <a:pt x="7353071" y="20849"/>
                  <a:pt x="7514905" y="0"/>
                </a:cubicBezTo>
                <a:cubicBezTo>
                  <a:pt x="7676739" y="-20849"/>
                  <a:pt x="7713859" y="15443"/>
                  <a:pt x="7818311" y="0"/>
                </a:cubicBezTo>
                <a:cubicBezTo>
                  <a:pt x="7922763" y="-15443"/>
                  <a:pt x="8094997" y="31743"/>
                  <a:pt x="8308428" y="0"/>
                </a:cubicBezTo>
                <a:cubicBezTo>
                  <a:pt x="8521859" y="-31743"/>
                  <a:pt x="8496813" y="11873"/>
                  <a:pt x="8611834" y="0"/>
                </a:cubicBezTo>
                <a:cubicBezTo>
                  <a:pt x="8726855" y="-11873"/>
                  <a:pt x="8848164" y="30862"/>
                  <a:pt x="8915240" y="0"/>
                </a:cubicBezTo>
                <a:cubicBezTo>
                  <a:pt x="8982316" y="-30862"/>
                  <a:pt x="9297285" y="56492"/>
                  <a:pt x="9405357" y="0"/>
                </a:cubicBezTo>
                <a:cubicBezTo>
                  <a:pt x="9513429" y="-56492"/>
                  <a:pt x="10077189" y="97433"/>
                  <a:pt x="10268897" y="0"/>
                </a:cubicBezTo>
                <a:cubicBezTo>
                  <a:pt x="10688333" y="-107287"/>
                  <a:pt x="11257306" y="419979"/>
                  <a:pt x="11202228" y="933331"/>
                </a:cubicBezTo>
                <a:cubicBezTo>
                  <a:pt x="11249849" y="1036812"/>
                  <a:pt x="11196791" y="1250299"/>
                  <a:pt x="11202228" y="1391983"/>
                </a:cubicBezTo>
                <a:cubicBezTo>
                  <a:pt x="11207665" y="1533667"/>
                  <a:pt x="11171826" y="1735112"/>
                  <a:pt x="11202228" y="1925298"/>
                </a:cubicBezTo>
                <a:cubicBezTo>
                  <a:pt x="11232630" y="2115484"/>
                  <a:pt x="11185404" y="2269345"/>
                  <a:pt x="11202228" y="2533278"/>
                </a:cubicBezTo>
                <a:cubicBezTo>
                  <a:pt x="11219052" y="2797211"/>
                  <a:pt x="11147982" y="2789330"/>
                  <a:pt x="11202228" y="3029262"/>
                </a:cubicBezTo>
                <a:cubicBezTo>
                  <a:pt x="11256474" y="3269194"/>
                  <a:pt x="11168425" y="3370071"/>
                  <a:pt x="11202228" y="3599910"/>
                </a:cubicBezTo>
                <a:cubicBezTo>
                  <a:pt x="11236031" y="3829749"/>
                  <a:pt x="11142702" y="4009441"/>
                  <a:pt x="11202228" y="4133225"/>
                </a:cubicBezTo>
                <a:cubicBezTo>
                  <a:pt x="11261754" y="4257009"/>
                  <a:pt x="11194736" y="4496990"/>
                  <a:pt x="11202228" y="4666541"/>
                </a:cubicBezTo>
                <a:cubicBezTo>
                  <a:pt x="11254982" y="5210723"/>
                  <a:pt x="10757060" y="5639656"/>
                  <a:pt x="10268897" y="5599872"/>
                </a:cubicBezTo>
                <a:cubicBezTo>
                  <a:pt x="10202574" y="5622856"/>
                  <a:pt x="10101438" y="5589828"/>
                  <a:pt x="9965491" y="5599872"/>
                </a:cubicBezTo>
                <a:cubicBezTo>
                  <a:pt x="9829544" y="5609916"/>
                  <a:pt x="9740637" y="5591787"/>
                  <a:pt x="9662085" y="5599872"/>
                </a:cubicBezTo>
                <a:cubicBezTo>
                  <a:pt x="9583533" y="5607957"/>
                  <a:pt x="9191705" y="5511680"/>
                  <a:pt x="8891901" y="5599872"/>
                </a:cubicBezTo>
                <a:cubicBezTo>
                  <a:pt x="8592097" y="5688064"/>
                  <a:pt x="8409540" y="5599195"/>
                  <a:pt x="8215072" y="5599872"/>
                </a:cubicBezTo>
                <a:cubicBezTo>
                  <a:pt x="8020604" y="5600549"/>
                  <a:pt x="7852858" y="5547378"/>
                  <a:pt x="7724955" y="5599872"/>
                </a:cubicBezTo>
                <a:cubicBezTo>
                  <a:pt x="7597052" y="5652366"/>
                  <a:pt x="7376010" y="5547149"/>
                  <a:pt x="7234838" y="5599872"/>
                </a:cubicBezTo>
                <a:cubicBezTo>
                  <a:pt x="7093666" y="5652595"/>
                  <a:pt x="6969196" y="5573917"/>
                  <a:pt x="6838076" y="5599872"/>
                </a:cubicBezTo>
                <a:cubicBezTo>
                  <a:pt x="6706956" y="5625827"/>
                  <a:pt x="6355451" y="5541099"/>
                  <a:pt x="6161248" y="5599872"/>
                </a:cubicBezTo>
                <a:cubicBezTo>
                  <a:pt x="5967045" y="5658645"/>
                  <a:pt x="5848551" y="5576904"/>
                  <a:pt x="5577775" y="5599872"/>
                </a:cubicBezTo>
                <a:cubicBezTo>
                  <a:pt x="5306999" y="5622840"/>
                  <a:pt x="5300011" y="5544400"/>
                  <a:pt x="5087658" y="5599872"/>
                </a:cubicBezTo>
                <a:cubicBezTo>
                  <a:pt x="4875305" y="5655344"/>
                  <a:pt x="4823010" y="5597209"/>
                  <a:pt x="4597541" y="5599872"/>
                </a:cubicBezTo>
                <a:cubicBezTo>
                  <a:pt x="4372072" y="5602535"/>
                  <a:pt x="4157299" y="5573402"/>
                  <a:pt x="3920712" y="5599872"/>
                </a:cubicBezTo>
                <a:cubicBezTo>
                  <a:pt x="3684125" y="5626342"/>
                  <a:pt x="3409353" y="5560929"/>
                  <a:pt x="3150528" y="5599872"/>
                </a:cubicBezTo>
                <a:cubicBezTo>
                  <a:pt x="2891703" y="5638815"/>
                  <a:pt x="2811426" y="5571020"/>
                  <a:pt x="2660411" y="5599872"/>
                </a:cubicBezTo>
                <a:cubicBezTo>
                  <a:pt x="2509396" y="5628724"/>
                  <a:pt x="2224859" y="5583885"/>
                  <a:pt x="1983582" y="5599872"/>
                </a:cubicBezTo>
                <a:cubicBezTo>
                  <a:pt x="1742305" y="5615859"/>
                  <a:pt x="1145978" y="5533284"/>
                  <a:pt x="933331" y="5599872"/>
                </a:cubicBezTo>
                <a:cubicBezTo>
                  <a:pt x="404625" y="5473743"/>
                  <a:pt x="69299" y="5076565"/>
                  <a:pt x="0" y="4666541"/>
                </a:cubicBezTo>
                <a:cubicBezTo>
                  <a:pt x="-63725" y="4503096"/>
                  <a:pt x="32000" y="4322776"/>
                  <a:pt x="0" y="4133225"/>
                </a:cubicBezTo>
                <a:cubicBezTo>
                  <a:pt x="-32000" y="3943674"/>
                  <a:pt x="11366" y="3785635"/>
                  <a:pt x="0" y="3637242"/>
                </a:cubicBezTo>
                <a:cubicBezTo>
                  <a:pt x="-11366" y="3488849"/>
                  <a:pt x="40260" y="3190689"/>
                  <a:pt x="0" y="3066594"/>
                </a:cubicBezTo>
                <a:cubicBezTo>
                  <a:pt x="-40260" y="2942499"/>
                  <a:pt x="32021" y="2779315"/>
                  <a:pt x="0" y="2570610"/>
                </a:cubicBezTo>
                <a:cubicBezTo>
                  <a:pt x="-32021" y="2361905"/>
                  <a:pt x="3898" y="2158966"/>
                  <a:pt x="0" y="2037295"/>
                </a:cubicBezTo>
                <a:cubicBezTo>
                  <a:pt x="-3898" y="1915625"/>
                  <a:pt x="15639" y="1764106"/>
                  <a:pt x="0" y="1541311"/>
                </a:cubicBezTo>
                <a:cubicBezTo>
                  <a:pt x="-15639" y="1318516"/>
                  <a:pt x="56010" y="1098758"/>
                  <a:pt x="0" y="933331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152736531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20F0502020204030204"/>
              <a:ea typeface="字魂107号-萌趣欢乐体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8C8C1B-9038-2422-176C-1251853C42BE}"/>
              </a:ext>
            </a:extLst>
          </p:cNvPr>
          <p:cNvSpPr txBox="1"/>
          <p:nvPr/>
        </p:nvSpPr>
        <p:spPr>
          <a:xfrm>
            <a:off x="607903" y="1064277"/>
            <a:ext cx="112022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Bí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kíp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93F71D-EF1E-D77E-7182-EED796522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73142" y="4950388"/>
            <a:ext cx="1573169" cy="2089959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8E140D49-15E8-403A-42CF-F5E6584570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524144" y="4852205"/>
            <a:ext cx="2917948" cy="21062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EC4F37-3D7C-391B-1D9E-1D3F595A160C}"/>
              </a:ext>
            </a:extLst>
          </p:cNvPr>
          <p:cNvSpPr txBox="1"/>
          <p:nvPr/>
        </p:nvSpPr>
        <p:spPr>
          <a:xfrm>
            <a:off x="1551398" y="2219218"/>
            <a:ext cx="96577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Kể</a:t>
            </a:r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tin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cậy</a:t>
            </a:r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gọi</a:t>
            </a:r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điện</a:t>
            </a:r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thoại</a:t>
            </a:r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kêu</a:t>
            </a:r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cứu</a:t>
            </a:r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/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chạy</a:t>
            </a:r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kêu</a:t>
            </a:r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cứu</a:t>
            </a:r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/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thuyết</a:t>
            </a:r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phục</a:t>
            </a:r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xâm</a:t>
            </a:r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hại</a:t>
            </a:r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dừng</a:t>
            </a:r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tay</a:t>
            </a:r>
            <a:r>
              <a:rPr lang="en-US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….</a:t>
            </a:r>
            <a:endParaRPr lang="en-US" sz="4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628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8B55611E-E836-3803-B2E1-2A1F754D6E6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-152400"/>
            <a:chExt cx="12192000" cy="70104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47918A6-BEA9-8BF9-1C90-78AA16CFE5A0}"/>
                </a:ext>
              </a:extLst>
            </p:cNvPr>
            <p:cNvSpPr/>
            <p:nvPr/>
          </p:nvSpPr>
          <p:spPr>
            <a:xfrm>
              <a:off x="0" y="-152400"/>
              <a:ext cx="2489200" cy="1828801"/>
            </a:xfrm>
            <a:prstGeom prst="rect">
              <a:avLst/>
            </a:prstGeom>
            <a:solidFill>
              <a:srgbClr val="6873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B8599C-E7CE-0C47-5B28-83BBE9CFAA62}"/>
                </a:ext>
              </a:extLst>
            </p:cNvPr>
            <p:cNvSpPr/>
            <p:nvPr/>
          </p:nvSpPr>
          <p:spPr>
            <a:xfrm>
              <a:off x="2387600" y="-152400"/>
              <a:ext cx="2489200" cy="1828801"/>
            </a:xfrm>
            <a:prstGeom prst="rect">
              <a:avLst/>
            </a:prstGeom>
            <a:solidFill>
              <a:srgbClr val="F4E1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D77F483-80F6-745C-28A0-9C7194654412}"/>
                </a:ext>
              </a:extLst>
            </p:cNvPr>
            <p:cNvSpPr/>
            <p:nvPr/>
          </p:nvSpPr>
          <p:spPr>
            <a:xfrm>
              <a:off x="0" y="1524001"/>
              <a:ext cx="2489200" cy="1828801"/>
            </a:xfrm>
            <a:prstGeom prst="rect">
              <a:avLst/>
            </a:prstGeom>
            <a:solidFill>
              <a:srgbClr val="F4E1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3B06B11-0493-C76E-6AFE-6CD80DAA7E84}"/>
                </a:ext>
              </a:extLst>
            </p:cNvPr>
            <p:cNvSpPr/>
            <p:nvPr/>
          </p:nvSpPr>
          <p:spPr>
            <a:xfrm>
              <a:off x="0" y="3183466"/>
              <a:ext cx="2489200" cy="1828801"/>
            </a:xfrm>
            <a:prstGeom prst="rect">
              <a:avLst/>
            </a:prstGeom>
            <a:solidFill>
              <a:srgbClr val="6873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D92FC8C-3051-A275-5C2E-C8C06945731C}"/>
                </a:ext>
              </a:extLst>
            </p:cNvPr>
            <p:cNvSpPr/>
            <p:nvPr/>
          </p:nvSpPr>
          <p:spPr>
            <a:xfrm>
              <a:off x="4775200" y="-152400"/>
              <a:ext cx="2489200" cy="1828801"/>
            </a:xfrm>
            <a:prstGeom prst="rect">
              <a:avLst/>
            </a:prstGeom>
            <a:solidFill>
              <a:srgbClr val="6873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9C9EB63-77C6-3E58-A6AC-A1A0C5B4DFEC}"/>
                </a:ext>
              </a:extLst>
            </p:cNvPr>
            <p:cNvSpPr/>
            <p:nvPr/>
          </p:nvSpPr>
          <p:spPr>
            <a:xfrm>
              <a:off x="7264400" y="-152400"/>
              <a:ext cx="2489200" cy="1828801"/>
            </a:xfrm>
            <a:prstGeom prst="rect">
              <a:avLst/>
            </a:prstGeom>
            <a:solidFill>
              <a:srgbClr val="F4E1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CCDC0C3-5D53-13A3-FAC0-C54E9EBD0816}"/>
                </a:ext>
              </a:extLst>
            </p:cNvPr>
            <p:cNvSpPr/>
            <p:nvPr/>
          </p:nvSpPr>
          <p:spPr>
            <a:xfrm>
              <a:off x="9702800" y="-152400"/>
              <a:ext cx="2489200" cy="1828801"/>
            </a:xfrm>
            <a:prstGeom prst="rect">
              <a:avLst/>
            </a:prstGeom>
            <a:solidFill>
              <a:srgbClr val="6873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0A34F90-5425-7B8A-98BB-E8BB09F8C85B}"/>
                </a:ext>
              </a:extLst>
            </p:cNvPr>
            <p:cNvSpPr/>
            <p:nvPr/>
          </p:nvSpPr>
          <p:spPr>
            <a:xfrm>
              <a:off x="2387600" y="1524001"/>
              <a:ext cx="2489200" cy="1828801"/>
            </a:xfrm>
            <a:prstGeom prst="rect">
              <a:avLst/>
            </a:prstGeom>
            <a:solidFill>
              <a:srgbClr val="6873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10A3C04-A215-1946-B24C-5968E7355685}"/>
                </a:ext>
              </a:extLst>
            </p:cNvPr>
            <p:cNvSpPr/>
            <p:nvPr/>
          </p:nvSpPr>
          <p:spPr>
            <a:xfrm>
              <a:off x="4775200" y="1524001"/>
              <a:ext cx="2489200" cy="1828801"/>
            </a:xfrm>
            <a:prstGeom prst="rect">
              <a:avLst/>
            </a:prstGeom>
            <a:solidFill>
              <a:srgbClr val="F4E1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62E4EE0-1C8A-2579-24C1-2C490C527EF8}"/>
                </a:ext>
              </a:extLst>
            </p:cNvPr>
            <p:cNvSpPr/>
            <p:nvPr/>
          </p:nvSpPr>
          <p:spPr>
            <a:xfrm>
              <a:off x="7264400" y="1524001"/>
              <a:ext cx="2489200" cy="1828801"/>
            </a:xfrm>
            <a:prstGeom prst="rect">
              <a:avLst/>
            </a:prstGeom>
            <a:solidFill>
              <a:srgbClr val="6873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337FAE22-B1F7-A634-FE84-57304E59A9C5}"/>
                </a:ext>
              </a:extLst>
            </p:cNvPr>
            <p:cNvSpPr/>
            <p:nvPr/>
          </p:nvSpPr>
          <p:spPr>
            <a:xfrm>
              <a:off x="9702800" y="1524001"/>
              <a:ext cx="2489200" cy="1828801"/>
            </a:xfrm>
            <a:prstGeom prst="rect">
              <a:avLst/>
            </a:prstGeom>
            <a:solidFill>
              <a:srgbClr val="F4E1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6372AA2-D23B-923A-395A-EFB617D2E80F}"/>
                </a:ext>
              </a:extLst>
            </p:cNvPr>
            <p:cNvSpPr/>
            <p:nvPr/>
          </p:nvSpPr>
          <p:spPr>
            <a:xfrm>
              <a:off x="2387600" y="3183466"/>
              <a:ext cx="2489200" cy="1828801"/>
            </a:xfrm>
            <a:prstGeom prst="rect">
              <a:avLst/>
            </a:prstGeom>
            <a:solidFill>
              <a:srgbClr val="F4E1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0873F75-A486-02B5-8A85-2E004BFA06AB}"/>
                </a:ext>
              </a:extLst>
            </p:cNvPr>
            <p:cNvSpPr/>
            <p:nvPr/>
          </p:nvSpPr>
          <p:spPr>
            <a:xfrm>
              <a:off x="4775200" y="3183466"/>
              <a:ext cx="2489200" cy="1828801"/>
            </a:xfrm>
            <a:prstGeom prst="rect">
              <a:avLst/>
            </a:prstGeom>
            <a:solidFill>
              <a:srgbClr val="6873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9098557-013E-A85F-94C1-42E5B90A7E00}"/>
                </a:ext>
              </a:extLst>
            </p:cNvPr>
            <p:cNvSpPr/>
            <p:nvPr/>
          </p:nvSpPr>
          <p:spPr>
            <a:xfrm>
              <a:off x="7264400" y="3183466"/>
              <a:ext cx="2489200" cy="1828801"/>
            </a:xfrm>
            <a:prstGeom prst="rect">
              <a:avLst/>
            </a:prstGeom>
            <a:solidFill>
              <a:srgbClr val="F4E1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88B2D29-BA22-86AD-9E96-3DE343900651}"/>
                </a:ext>
              </a:extLst>
            </p:cNvPr>
            <p:cNvSpPr/>
            <p:nvPr/>
          </p:nvSpPr>
          <p:spPr>
            <a:xfrm>
              <a:off x="9702800" y="3183466"/>
              <a:ext cx="2489200" cy="1828801"/>
            </a:xfrm>
            <a:prstGeom prst="rect">
              <a:avLst/>
            </a:prstGeom>
            <a:solidFill>
              <a:srgbClr val="6873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5985B92-ACD5-ABD1-4239-AC5C9C735041}"/>
                </a:ext>
              </a:extLst>
            </p:cNvPr>
            <p:cNvSpPr/>
            <p:nvPr/>
          </p:nvSpPr>
          <p:spPr>
            <a:xfrm>
              <a:off x="0" y="5029199"/>
              <a:ext cx="2489200" cy="1828801"/>
            </a:xfrm>
            <a:prstGeom prst="rect">
              <a:avLst/>
            </a:prstGeom>
            <a:solidFill>
              <a:srgbClr val="F4E1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2B0392C-13A0-9373-2050-BDF04209C793}"/>
                </a:ext>
              </a:extLst>
            </p:cNvPr>
            <p:cNvSpPr/>
            <p:nvPr/>
          </p:nvSpPr>
          <p:spPr>
            <a:xfrm>
              <a:off x="2387600" y="5029199"/>
              <a:ext cx="2489200" cy="1828801"/>
            </a:xfrm>
            <a:prstGeom prst="rect">
              <a:avLst/>
            </a:prstGeom>
            <a:solidFill>
              <a:srgbClr val="6873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DDD2093B-D4BC-6F70-6877-B1AB72EBA750}"/>
                </a:ext>
              </a:extLst>
            </p:cNvPr>
            <p:cNvSpPr/>
            <p:nvPr/>
          </p:nvSpPr>
          <p:spPr>
            <a:xfrm>
              <a:off x="4775200" y="5029199"/>
              <a:ext cx="2489200" cy="1828801"/>
            </a:xfrm>
            <a:prstGeom prst="rect">
              <a:avLst/>
            </a:prstGeom>
            <a:solidFill>
              <a:srgbClr val="F4E1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FF5076D-92CC-ACCD-5287-707F0CD41B0F}"/>
                </a:ext>
              </a:extLst>
            </p:cNvPr>
            <p:cNvSpPr/>
            <p:nvPr/>
          </p:nvSpPr>
          <p:spPr>
            <a:xfrm>
              <a:off x="7264400" y="5029199"/>
              <a:ext cx="2489200" cy="1828801"/>
            </a:xfrm>
            <a:prstGeom prst="rect">
              <a:avLst/>
            </a:prstGeom>
            <a:solidFill>
              <a:srgbClr val="6873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B4D4177-1C52-C33E-082A-A0EE5A58FC0F}"/>
                </a:ext>
              </a:extLst>
            </p:cNvPr>
            <p:cNvSpPr/>
            <p:nvPr/>
          </p:nvSpPr>
          <p:spPr>
            <a:xfrm>
              <a:off x="9702800" y="5029199"/>
              <a:ext cx="2489200" cy="1828801"/>
            </a:xfrm>
            <a:prstGeom prst="rect">
              <a:avLst/>
            </a:prstGeom>
            <a:solidFill>
              <a:srgbClr val="F4E1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905DCB7C-7414-1C7A-09C2-67EB2BC7C68A}"/>
              </a:ext>
            </a:extLst>
          </p:cNvPr>
          <p:cNvSpPr/>
          <p:nvPr/>
        </p:nvSpPr>
        <p:spPr>
          <a:xfrm>
            <a:off x="10786677" y="5575378"/>
            <a:ext cx="1190501" cy="1190501"/>
          </a:xfrm>
          <a:prstGeom prst="ellipse">
            <a:avLst/>
          </a:prstGeom>
          <a:solidFill>
            <a:srgbClr val="D364AB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A picture containing calendar&#10;&#10;Description automatically generated">
            <a:extLst>
              <a:ext uri="{FF2B5EF4-FFF2-40B4-BE49-F238E27FC236}">
                <a16:creationId xmlns:a16="http://schemas.microsoft.com/office/drawing/2014/main" id="{8F7C5F6F-8B8D-2809-9F05-47E51878A8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339" b="47698" l="59572" r="87601">
                        <a14:foregroundMark x1="74798" y1="47738" x2="74354" y2="44588"/>
                        <a14:foregroundMark x1="71931" y1="45880" x2="74798" y2="47011"/>
                        <a14:foregroundMark x1="72779" y1="46729" x2="73223" y2="47456"/>
                        <a14:foregroundMark x1="77383" y1="47456" x2="76252" y2="45153"/>
                        <a14:foregroundMark x1="74960" y1="10339" x2="76656" y2="10460"/>
                        <a14:backgroundMark x1="67771" y1="32674" x2="67488" y2="39015"/>
                        <a14:backgroundMark x1="79523" y1="37843" x2="85137" y2="44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148" t="6222" r="8851" b="50000"/>
          <a:stretch/>
        </p:blipFill>
        <p:spPr>
          <a:xfrm>
            <a:off x="-1304818" y="917262"/>
            <a:ext cx="4946773" cy="6187318"/>
          </a:xfrm>
          <a:prstGeom prst="rect">
            <a:avLst/>
          </a:prstGeom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527C291F-A07B-D261-7C35-8D7F66907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794572" y="667819"/>
            <a:ext cx="9113176" cy="55583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D3C8F1C-1C9B-B035-57BE-3BDB24968AE9}"/>
              </a:ext>
            </a:extLst>
          </p:cNvPr>
          <p:cNvSpPr txBox="1"/>
          <p:nvPr/>
        </p:nvSpPr>
        <p:spPr>
          <a:xfrm flipH="1">
            <a:off x="3133618" y="1200261"/>
            <a:ext cx="812685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4000" b="1" dirty="0" err="1">
                <a:solidFill>
                  <a:srgbClr val="FFFF00"/>
                </a:solidFill>
                <a:latin typeface="Calibri" panose="020F0502020204030204"/>
              </a:rPr>
              <a:t>Kết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/>
              </a:rPr>
              <a:t>luận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/>
              </a:rPr>
              <a:t>: </a:t>
            </a:r>
            <a:r>
              <a:rPr lang="en-US" sz="4000" b="1" dirty="0">
                <a:solidFill>
                  <a:prstClr val="white"/>
                </a:solidFill>
                <a:latin typeface="Calibri" panose="020F0502020204030204"/>
              </a:rPr>
              <a:t>Ng</a:t>
            </a:r>
            <a:r>
              <a:rPr lang="vi-VN" sz="4000" b="1" dirty="0">
                <a:solidFill>
                  <a:prstClr val="white"/>
                </a:solidFill>
                <a:latin typeface="Calibri" panose="020F0502020204030204"/>
              </a:rPr>
              <a:t>uy cơ bị xâm hại thân thể có thể diễn ra ở nhiều nơi, với nhiều hành vi như đánh đập, bắt ép lao động,…. </a:t>
            </a:r>
            <a:r>
              <a:rPr lang="en-US" sz="4000" b="1" dirty="0">
                <a:solidFill>
                  <a:prstClr val="white"/>
                </a:solidFill>
                <a:latin typeface="Calibri" panose="020F0502020204030204"/>
              </a:rPr>
              <a:t>v</a:t>
            </a:r>
            <a:r>
              <a:rPr lang="vi-VN" sz="4000" b="1" dirty="0">
                <a:solidFill>
                  <a:prstClr val="white"/>
                </a:solidFill>
                <a:latin typeface="Calibri" panose="020F0502020204030204"/>
              </a:rPr>
              <a:t>à hậu quả để lại ảnh hưởng nghiêm trọng đến trẻ</a:t>
            </a:r>
            <a:r>
              <a:rPr lang="en-US" sz="4000" b="1" dirty="0">
                <a:solidFill>
                  <a:prstClr val="white"/>
                </a:solidFill>
                <a:latin typeface="Calibri" panose="020F0502020204030204"/>
              </a:rPr>
              <a:t>. V</a:t>
            </a:r>
            <a:r>
              <a:rPr lang="vi-VN" sz="4000" b="1" dirty="0">
                <a:solidFill>
                  <a:prstClr val="white"/>
                </a:solidFill>
                <a:latin typeface="Calibri" panose="020F0502020204030204"/>
              </a:rPr>
              <a:t>ì vậy chúng ta cần ứng phó lại ngay khi nhận thấy có nguy cơ bị xâm hại.</a:t>
            </a:r>
            <a:endParaRPr kumimoji="0" lang="en-US" sz="19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706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2" r="556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674B25-D9DD-72F1-27FE-70E53F693D48}"/>
              </a:ext>
            </a:extLst>
          </p:cNvPr>
          <p:cNvSpPr txBox="1"/>
          <p:nvPr/>
        </p:nvSpPr>
        <p:spPr>
          <a:xfrm>
            <a:off x="1905000" y="1828800"/>
            <a:ext cx="89344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Hoạt động 4. Chia sẻ về cách ứng phó trước nguy cơ bị xâm hại thân thể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725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2" r="556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7511A84-51C0-C24E-9D7F-8482ED52B02A}"/>
              </a:ext>
            </a:extLst>
          </p:cNvPr>
          <p:cNvSpPr/>
          <p:nvPr/>
        </p:nvSpPr>
        <p:spPr>
          <a:xfrm>
            <a:off x="476250" y="304800"/>
            <a:ext cx="11344275" cy="62674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B09B51-E3F1-D1E2-D092-4EFAD8203758}"/>
              </a:ext>
            </a:extLst>
          </p:cNvPr>
          <p:cNvSpPr/>
          <p:nvPr/>
        </p:nvSpPr>
        <p:spPr>
          <a:xfrm>
            <a:off x="400051" y="261539"/>
            <a:ext cx="11035966" cy="1323439"/>
          </a:xfrm>
          <a:prstGeom prst="rect">
            <a:avLst/>
          </a:prstGeom>
          <a:solidFill>
            <a:schemeClr val="accent3">
              <a:lumMod val="20000"/>
              <a:lumOff val="80000"/>
              <a:alpha val="76000"/>
            </a:schemeClr>
          </a:solidFill>
          <a:ln w="47625">
            <a:solidFill>
              <a:srgbClr val="00B0F0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Mỗi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nhóm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nhận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một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huống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thảo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luận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về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ứng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xử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huống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đó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05178C-ECA5-80E1-DF9F-65AE297BB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519" y="2174162"/>
            <a:ext cx="10131438" cy="31581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585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AA6D92D0-2B6E-6423-110D-F0A782A18C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8" y="352136"/>
            <a:ext cx="12192000" cy="65058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2E3090-F844-DDA9-8CEC-19EB765EC352}"/>
              </a:ext>
            </a:extLst>
          </p:cNvPr>
          <p:cNvSpPr txBox="1"/>
          <p:nvPr/>
        </p:nvSpPr>
        <p:spPr>
          <a:xfrm>
            <a:off x="2630185" y="1923473"/>
            <a:ext cx="67424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prstClr val="white"/>
                </a:solidFill>
                <a:latin typeface="Calibri" panose="020F0502020204030204"/>
              </a:rPr>
              <a:t>Nếu Tiến làm vỡ thì </a:t>
            </a:r>
            <a:r>
              <a:rPr lang="en-US" sz="3600" b="1" dirty="0" err="1">
                <a:solidFill>
                  <a:prstClr val="white"/>
                </a:solidFill>
                <a:latin typeface="Calibri" panose="020F0502020204030204"/>
              </a:rPr>
              <a:t>Tiến</a:t>
            </a:r>
            <a:r>
              <a:rPr lang="en-US" sz="36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anose="020F0502020204030204"/>
              </a:rPr>
              <a:t>nên</a:t>
            </a:r>
            <a:r>
              <a:rPr lang="vi-VN" sz="3600" b="1" dirty="0">
                <a:solidFill>
                  <a:prstClr val="white"/>
                </a:solidFill>
                <a:latin typeface="Calibri" panose="020F0502020204030204"/>
              </a:rPr>
              <a:t> xin lỗi và đền </a:t>
            </a:r>
            <a:r>
              <a:rPr lang="en-US" sz="3600" b="1" dirty="0" err="1">
                <a:solidFill>
                  <a:prstClr val="white"/>
                </a:solidFill>
                <a:latin typeface="Calibri" panose="020F0502020204030204"/>
              </a:rPr>
              <a:t>bù</a:t>
            </a:r>
            <a:r>
              <a:rPr lang="en-US" sz="36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vi-VN" sz="3600" b="1" dirty="0">
                <a:solidFill>
                  <a:prstClr val="white"/>
                </a:solidFill>
                <a:latin typeface="Calibri" panose="020F0502020204030204"/>
              </a:rPr>
              <a:t>cho nhà ông hàng xóm</a:t>
            </a:r>
            <a:r>
              <a:rPr lang="en-US" sz="3600" b="1" dirty="0">
                <a:solidFill>
                  <a:prstClr val="white"/>
                </a:solidFill>
                <a:latin typeface="Calibri" panose="020F0502020204030204"/>
              </a:rPr>
              <a:t>.</a:t>
            </a:r>
            <a:endParaRPr lang="vi-VN" sz="3600" b="1" dirty="0">
              <a:solidFill>
                <a:prstClr val="white"/>
              </a:solidFill>
              <a:latin typeface="Calibri" panose="020F0502020204030204"/>
            </a:endParaRP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prstClr val="white"/>
                </a:solidFill>
                <a:latin typeface="Calibri" panose="020F0502020204030204"/>
              </a:rPr>
              <a:t>Còn nếu Tiến không làm vỡ thì </a:t>
            </a:r>
            <a:r>
              <a:rPr lang="en-US" sz="3600" b="1" dirty="0" err="1">
                <a:solidFill>
                  <a:prstClr val="white"/>
                </a:solidFill>
                <a:latin typeface="Calibri" panose="020F0502020204030204"/>
              </a:rPr>
              <a:t>Tiến</a:t>
            </a:r>
            <a:r>
              <a:rPr lang="en-US" sz="36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anose="020F0502020204030204"/>
              </a:rPr>
              <a:t>nên</a:t>
            </a:r>
            <a:r>
              <a:rPr lang="en-US" sz="36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anose="020F0502020204030204"/>
              </a:rPr>
              <a:t>giải</a:t>
            </a:r>
            <a:r>
              <a:rPr lang="en-US" sz="36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anose="020F0502020204030204"/>
              </a:rPr>
              <a:t>thích</a:t>
            </a:r>
            <a:r>
              <a:rPr lang="en-US" sz="36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anose="020F0502020204030204"/>
              </a:rPr>
              <a:t>rõ</a:t>
            </a:r>
            <a:r>
              <a:rPr lang="en-US" sz="36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anose="020F0502020204030204"/>
              </a:rPr>
              <a:t>ràng</a:t>
            </a:r>
            <a:r>
              <a:rPr lang="en-US" sz="36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anose="020F0502020204030204"/>
              </a:rPr>
              <a:t>cho</a:t>
            </a:r>
            <a:r>
              <a:rPr lang="en-US" sz="36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anose="020F0502020204030204"/>
              </a:rPr>
              <a:t>ông</a:t>
            </a:r>
            <a:r>
              <a:rPr lang="en-US" sz="36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Calibri" panose="020F0502020204030204"/>
              </a:rPr>
              <a:t>hiểu</a:t>
            </a:r>
            <a:r>
              <a:rPr lang="en-US" sz="3600" b="1" dirty="0">
                <a:solidFill>
                  <a:prstClr val="white"/>
                </a:solidFill>
                <a:latin typeface="Calibri" panose="020F0502020204030204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1F52DA-993C-0CD1-DAED-2F83A27006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9319" y="673180"/>
            <a:ext cx="2877561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3808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AA6D92D0-2B6E-6423-110D-F0A782A18C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8" y="352136"/>
            <a:ext cx="12192000" cy="65058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2E3090-F844-DDA9-8CEC-19EB765EC352}"/>
              </a:ext>
            </a:extLst>
          </p:cNvPr>
          <p:cNvSpPr txBox="1"/>
          <p:nvPr/>
        </p:nvSpPr>
        <p:spPr>
          <a:xfrm>
            <a:off x="2815613" y="1929177"/>
            <a:ext cx="66474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400" b="1" dirty="0">
                <a:solidFill>
                  <a:prstClr val="white"/>
                </a:solidFill>
                <a:latin typeface="Calibri" panose="020F0502020204030204"/>
              </a:rPr>
              <a:t>Bình </a:t>
            </a:r>
            <a:r>
              <a:rPr lang="en-US" sz="4400" b="1" dirty="0" err="1">
                <a:solidFill>
                  <a:prstClr val="white"/>
                </a:solidFill>
                <a:latin typeface="Calibri" panose="020F0502020204030204"/>
              </a:rPr>
              <a:t>nên</a:t>
            </a:r>
            <a:r>
              <a:rPr lang="en-US" sz="4400" b="1" dirty="0">
                <a:solidFill>
                  <a:prstClr val="white"/>
                </a:solidFill>
                <a:latin typeface="Calibri" panose="020F0502020204030204"/>
              </a:rPr>
              <a:t> k</a:t>
            </a:r>
            <a:r>
              <a:rPr lang="vi-VN" sz="4400" b="1" dirty="0">
                <a:solidFill>
                  <a:prstClr val="white"/>
                </a:solidFill>
                <a:latin typeface="Calibri" panose="020F0502020204030204"/>
              </a:rPr>
              <a:t>ể cho người tin cậy, người lớn biết</a:t>
            </a:r>
            <a:r>
              <a:rPr lang="en-US" sz="44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Calibri" panose="020F0502020204030204"/>
              </a:rPr>
              <a:t>hoặc</a:t>
            </a:r>
            <a:r>
              <a:rPr lang="en-US" sz="44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vi-VN" sz="4400" b="1" dirty="0">
                <a:solidFill>
                  <a:prstClr val="white"/>
                </a:solidFill>
                <a:latin typeface="Calibri" panose="020F0502020204030204"/>
              </a:rPr>
              <a:t>giải thích anh trai bạn kia hiểu,….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9EAADA-2939-8C47-EFBD-5EC0A96FC6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474" y="425530"/>
            <a:ext cx="2895851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3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8B55611E-E836-3803-B2E1-2A1F754D6E6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-152400"/>
            <a:chExt cx="12192000" cy="70104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47918A6-BEA9-8BF9-1C90-78AA16CFE5A0}"/>
                </a:ext>
              </a:extLst>
            </p:cNvPr>
            <p:cNvSpPr/>
            <p:nvPr/>
          </p:nvSpPr>
          <p:spPr>
            <a:xfrm>
              <a:off x="0" y="-152400"/>
              <a:ext cx="2489200" cy="1828801"/>
            </a:xfrm>
            <a:prstGeom prst="rect">
              <a:avLst/>
            </a:prstGeom>
            <a:solidFill>
              <a:srgbClr val="6873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B8599C-E7CE-0C47-5B28-83BBE9CFAA62}"/>
                </a:ext>
              </a:extLst>
            </p:cNvPr>
            <p:cNvSpPr/>
            <p:nvPr/>
          </p:nvSpPr>
          <p:spPr>
            <a:xfrm>
              <a:off x="2387600" y="-152400"/>
              <a:ext cx="2489200" cy="1828801"/>
            </a:xfrm>
            <a:prstGeom prst="rect">
              <a:avLst/>
            </a:prstGeom>
            <a:solidFill>
              <a:srgbClr val="F4E1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D77F483-80F6-745C-28A0-9C7194654412}"/>
                </a:ext>
              </a:extLst>
            </p:cNvPr>
            <p:cNvSpPr/>
            <p:nvPr/>
          </p:nvSpPr>
          <p:spPr>
            <a:xfrm>
              <a:off x="0" y="1524001"/>
              <a:ext cx="2489200" cy="1828801"/>
            </a:xfrm>
            <a:prstGeom prst="rect">
              <a:avLst/>
            </a:prstGeom>
            <a:solidFill>
              <a:srgbClr val="F4E1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3B06B11-0493-C76E-6AFE-6CD80DAA7E84}"/>
                </a:ext>
              </a:extLst>
            </p:cNvPr>
            <p:cNvSpPr/>
            <p:nvPr/>
          </p:nvSpPr>
          <p:spPr>
            <a:xfrm>
              <a:off x="0" y="3183466"/>
              <a:ext cx="2489200" cy="1828801"/>
            </a:xfrm>
            <a:prstGeom prst="rect">
              <a:avLst/>
            </a:prstGeom>
            <a:solidFill>
              <a:srgbClr val="6873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D92FC8C-3051-A275-5C2E-C8C06945731C}"/>
                </a:ext>
              </a:extLst>
            </p:cNvPr>
            <p:cNvSpPr/>
            <p:nvPr/>
          </p:nvSpPr>
          <p:spPr>
            <a:xfrm>
              <a:off x="4775200" y="-152400"/>
              <a:ext cx="2489200" cy="1828801"/>
            </a:xfrm>
            <a:prstGeom prst="rect">
              <a:avLst/>
            </a:prstGeom>
            <a:solidFill>
              <a:srgbClr val="6873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9C9EB63-77C6-3E58-A6AC-A1A0C5B4DFEC}"/>
                </a:ext>
              </a:extLst>
            </p:cNvPr>
            <p:cNvSpPr/>
            <p:nvPr/>
          </p:nvSpPr>
          <p:spPr>
            <a:xfrm>
              <a:off x="7264400" y="-152400"/>
              <a:ext cx="2489200" cy="1828801"/>
            </a:xfrm>
            <a:prstGeom prst="rect">
              <a:avLst/>
            </a:prstGeom>
            <a:solidFill>
              <a:srgbClr val="F4E1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CCDC0C3-5D53-13A3-FAC0-C54E9EBD0816}"/>
                </a:ext>
              </a:extLst>
            </p:cNvPr>
            <p:cNvSpPr/>
            <p:nvPr/>
          </p:nvSpPr>
          <p:spPr>
            <a:xfrm>
              <a:off x="9702800" y="-152400"/>
              <a:ext cx="2489200" cy="1828801"/>
            </a:xfrm>
            <a:prstGeom prst="rect">
              <a:avLst/>
            </a:prstGeom>
            <a:solidFill>
              <a:srgbClr val="6873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0A34F90-5425-7B8A-98BB-E8BB09F8C85B}"/>
                </a:ext>
              </a:extLst>
            </p:cNvPr>
            <p:cNvSpPr/>
            <p:nvPr/>
          </p:nvSpPr>
          <p:spPr>
            <a:xfrm>
              <a:off x="2387600" y="1524001"/>
              <a:ext cx="2489200" cy="1828801"/>
            </a:xfrm>
            <a:prstGeom prst="rect">
              <a:avLst/>
            </a:prstGeom>
            <a:solidFill>
              <a:srgbClr val="6873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10A3C04-A215-1946-B24C-5968E7355685}"/>
                </a:ext>
              </a:extLst>
            </p:cNvPr>
            <p:cNvSpPr/>
            <p:nvPr/>
          </p:nvSpPr>
          <p:spPr>
            <a:xfrm>
              <a:off x="4775200" y="1524001"/>
              <a:ext cx="2489200" cy="1828801"/>
            </a:xfrm>
            <a:prstGeom prst="rect">
              <a:avLst/>
            </a:prstGeom>
            <a:solidFill>
              <a:srgbClr val="F4E1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62E4EE0-1C8A-2579-24C1-2C490C527EF8}"/>
                </a:ext>
              </a:extLst>
            </p:cNvPr>
            <p:cNvSpPr/>
            <p:nvPr/>
          </p:nvSpPr>
          <p:spPr>
            <a:xfrm>
              <a:off x="7264400" y="1524001"/>
              <a:ext cx="2489200" cy="1828801"/>
            </a:xfrm>
            <a:prstGeom prst="rect">
              <a:avLst/>
            </a:prstGeom>
            <a:solidFill>
              <a:srgbClr val="6873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337FAE22-B1F7-A634-FE84-57304E59A9C5}"/>
                </a:ext>
              </a:extLst>
            </p:cNvPr>
            <p:cNvSpPr/>
            <p:nvPr/>
          </p:nvSpPr>
          <p:spPr>
            <a:xfrm>
              <a:off x="9702800" y="1524001"/>
              <a:ext cx="2489200" cy="1828801"/>
            </a:xfrm>
            <a:prstGeom prst="rect">
              <a:avLst/>
            </a:prstGeom>
            <a:solidFill>
              <a:srgbClr val="F4E1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6372AA2-D23B-923A-395A-EFB617D2E80F}"/>
                </a:ext>
              </a:extLst>
            </p:cNvPr>
            <p:cNvSpPr/>
            <p:nvPr/>
          </p:nvSpPr>
          <p:spPr>
            <a:xfrm>
              <a:off x="2387600" y="3183466"/>
              <a:ext cx="2489200" cy="1828801"/>
            </a:xfrm>
            <a:prstGeom prst="rect">
              <a:avLst/>
            </a:prstGeom>
            <a:solidFill>
              <a:srgbClr val="F4E1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0873F75-A486-02B5-8A85-2E004BFA06AB}"/>
                </a:ext>
              </a:extLst>
            </p:cNvPr>
            <p:cNvSpPr/>
            <p:nvPr/>
          </p:nvSpPr>
          <p:spPr>
            <a:xfrm>
              <a:off x="4775200" y="3183466"/>
              <a:ext cx="2489200" cy="1828801"/>
            </a:xfrm>
            <a:prstGeom prst="rect">
              <a:avLst/>
            </a:prstGeom>
            <a:solidFill>
              <a:srgbClr val="6873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9098557-013E-A85F-94C1-42E5B90A7E00}"/>
                </a:ext>
              </a:extLst>
            </p:cNvPr>
            <p:cNvSpPr/>
            <p:nvPr/>
          </p:nvSpPr>
          <p:spPr>
            <a:xfrm>
              <a:off x="7264400" y="3183466"/>
              <a:ext cx="2489200" cy="1828801"/>
            </a:xfrm>
            <a:prstGeom prst="rect">
              <a:avLst/>
            </a:prstGeom>
            <a:solidFill>
              <a:srgbClr val="F4E1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88B2D29-BA22-86AD-9E96-3DE343900651}"/>
                </a:ext>
              </a:extLst>
            </p:cNvPr>
            <p:cNvSpPr/>
            <p:nvPr/>
          </p:nvSpPr>
          <p:spPr>
            <a:xfrm>
              <a:off x="9702800" y="3183466"/>
              <a:ext cx="2489200" cy="1828801"/>
            </a:xfrm>
            <a:prstGeom prst="rect">
              <a:avLst/>
            </a:prstGeom>
            <a:solidFill>
              <a:srgbClr val="6873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5985B92-ACD5-ABD1-4239-AC5C9C735041}"/>
                </a:ext>
              </a:extLst>
            </p:cNvPr>
            <p:cNvSpPr/>
            <p:nvPr/>
          </p:nvSpPr>
          <p:spPr>
            <a:xfrm>
              <a:off x="0" y="5029199"/>
              <a:ext cx="2489200" cy="1828801"/>
            </a:xfrm>
            <a:prstGeom prst="rect">
              <a:avLst/>
            </a:prstGeom>
            <a:solidFill>
              <a:srgbClr val="F4E1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2B0392C-13A0-9373-2050-BDF04209C793}"/>
                </a:ext>
              </a:extLst>
            </p:cNvPr>
            <p:cNvSpPr/>
            <p:nvPr/>
          </p:nvSpPr>
          <p:spPr>
            <a:xfrm>
              <a:off x="2387600" y="5029199"/>
              <a:ext cx="2489200" cy="1828801"/>
            </a:xfrm>
            <a:prstGeom prst="rect">
              <a:avLst/>
            </a:prstGeom>
            <a:solidFill>
              <a:srgbClr val="6873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DDD2093B-D4BC-6F70-6877-B1AB72EBA750}"/>
                </a:ext>
              </a:extLst>
            </p:cNvPr>
            <p:cNvSpPr/>
            <p:nvPr/>
          </p:nvSpPr>
          <p:spPr>
            <a:xfrm>
              <a:off x="4775200" y="5029199"/>
              <a:ext cx="2489200" cy="1828801"/>
            </a:xfrm>
            <a:prstGeom prst="rect">
              <a:avLst/>
            </a:prstGeom>
            <a:solidFill>
              <a:srgbClr val="F4E1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FF5076D-92CC-ACCD-5287-707F0CD41B0F}"/>
                </a:ext>
              </a:extLst>
            </p:cNvPr>
            <p:cNvSpPr/>
            <p:nvPr/>
          </p:nvSpPr>
          <p:spPr>
            <a:xfrm>
              <a:off x="7264400" y="5029199"/>
              <a:ext cx="2489200" cy="1828801"/>
            </a:xfrm>
            <a:prstGeom prst="rect">
              <a:avLst/>
            </a:prstGeom>
            <a:solidFill>
              <a:srgbClr val="6873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B4D4177-1C52-C33E-082A-A0EE5A58FC0F}"/>
                </a:ext>
              </a:extLst>
            </p:cNvPr>
            <p:cNvSpPr/>
            <p:nvPr/>
          </p:nvSpPr>
          <p:spPr>
            <a:xfrm>
              <a:off x="9702800" y="5029199"/>
              <a:ext cx="2489200" cy="1828801"/>
            </a:xfrm>
            <a:prstGeom prst="rect">
              <a:avLst/>
            </a:prstGeom>
            <a:solidFill>
              <a:srgbClr val="F4E1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905DCB7C-7414-1C7A-09C2-67EB2BC7C68A}"/>
              </a:ext>
            </a:extLst>
          </p:cNvPr>
          <p:cNvSpPr/>
          <p:nvPr/>
        </p:nvSpPr>
        <p:spPr>
          <a:xfrm>
            <a:off x="10786677" y="5575378"/>
            <a:ext cx="1190501" cy="1190501"/>
          </a:xfrm>
          <a:prstGeom prst="ellipse">
            <a:avLst/>
          </a:prstGeom>
          <a:solidFill>
            <a:srgbClr val="D364AB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A picture containing calendar&#10;&#10;Description automatically generated">
            <a:extLst>
              <a:ext uri="{FF2B5EF4-FFF2-40B4-BE49-F238E27FC236}">
                <a16:creationId xmlns:a16="http://schemas.microsoft.com/office/drawing/2014/main" id="{8F7C5F6F-8B8D-2809-9F05-47E51878A8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339" b="47698" l="59572" r="87601">
                        <a14:foregroundMark x1="74798" y1="47738" x2="74354" y2="44588"/>
                        <a14:foregroundMark x1="71931" y1="45880" x2="74798" y2="47011"/>
                        <a14:foregroundMark x1="72779" y1="46729" x2="73223" y2="47456"/>
                        <a14:foregroundMark x1="77383" y1="47456" x2="76252" y2="45153"/>
                        <a14:foregroundMark x1="74960" y1="10339" x2="76656" y2="10460"/>
                        <a14:backgroundMark x1="67771" y1="32674" x2="67488" y2="39015"/>
                        <a14:backgroundMark x1="79523" y1="37843" x2="85137" y2="44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148" t="6222" r="8851" b="50000"/>
          <a:stretch/>
        </p:blipFill>
        <p:spPr>
          <a:xfrm>
            <a:off x="-1304818" y="917262"/>
            <a:ext cx="4946773" cy="6187318"/>
          </a:xfrm>
          <a:prstGeom prst="rect">
            <a:avLst/>
          </a:prstGeom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527C291F-A07B-D261-7C35-8D7F66907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794572" y="667819"/>
            <a:ext cx="9113176" cy="55583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D3C8F1C-1C9B-B035-57BE-3BDB24968AE9}"/>
              </a:ext>
            </a:extLst>
          </p:cNvPr>
          <p:cNvSpPr txBox="1"/>
          <p:nvPr/>
        </p:nvSpPr>
        <p:spPr>
          <a:xfrm flipH="1">
            <a:off x="3133618" y="1200261"/>
            <a:ext cx="812685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4000" b="1" dirty="0">
                <a:solidFill>
                  <a:srgbClr val="FFFF00"/>
                </a:solidFill>
                <a:latin typeface="Calibri" panose="020F0502020204030204"/>
              </a:rPr>
              <a:t>N</a:t>
            </a:r>
            <a:r>
              <a:rPr lang="vi-VN" sz="4000" b="1" dirty="0">
                <a:solidFill>
                  <a:srgbClr val="FFFF00"/>
                </a:solidFill>
                <a:latin typeface="Calibri" panose="020F0502020204030204"/>
              </a:rPr>
              <a:t>hững cách giải quyết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/>
              </a:rPr>
              <a:t>nên</a:t>
            </a:r>
            <a:r>
              <a:rPr lang="vi-VN" sz="4000" b="1" dirty="0">
                <a:solidFill>
                  <a:srgbClr val="FFFF00"/>
                </a:solidFill>
                <a:latin typeface="Calibri" panose="020F0502020204030204"/>
              </a:rPr>
              <a:t> áp dụng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/>
              </a:rPr>
              <a:t>khi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/>
              </a:rPr>
              <a:t>gặp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/>
              </a:rPr>
              <a:t>tình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/>
              </a:rPr>
              <a:t>huống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/>
              </a:rPr>
              <a:t>xâm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/>
              </a:rPr>
              <a:t>hại</a:t>
            </a:r>
            <a:r>
              <a:rPr lang="vi-VN" sz="4000" b="1" dirty="0">
                <a:solidFill>
                  <a:srgbClr val="FFFF00"/>
                </a:solidFill>
                <a:latin typeface="Calibri" panose="020F0502020204030204"/>
              </a:rPr>
              <a:t>: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4000" b="1" i="1" dirty="0">
                <a:solidFill>
                  <a:schemeClr val="bg1"/>
                </a:solidFill>
                <a:latin typeface="Calibri" panose="020F0502020204030204"/>
              </a:rPr>
              <a:t>Kể cho người tin cậy.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4000" b="1" i="1" dirty="0">
                <a:solidFill>
                  <a:schemeClr val="bg1"/>
                </a:solidFill>
                <a:latin typeface="Calibri" panose="020F0502020204030204"/>
              </a:rPr>
              <a:t>Thuyết phục để người xâm hại phải dừng tay.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4000" b="1" i="1" dirty="0">
                <a:solidFill>
                  <a:schemeClr val="bg1"/>
                </a:solidFill>
                <a:latin typeface="Calibri" panose="020F0502020204030204"/>
              </a:rPr>
              <a:t>Chạy kêu cứu.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4000" b="1" i="1" dirty="0">
                <a:solidFill>
                  <a:schemeClr val="bg1"/>
                </a:solidFill>
                <a:latin typeface="Calibri" panose="020F0502020204030204"/>
              </a:rPr>
              <a:t>Gọi điện thoại cứu trợ.</a:t>
            </a:r>
          </a:p>
        </p:txBody>
      </p:sp>
    </p:spTree>
    <p:extLst>
      <p:ext uri="{BB962C8B-B14F-4D97-AF65-F5344CB8AC3E}">
        <p14:creationId xmlns:p14="http://schemas.microsoft.com/office/powerpoint/2010/main" val="12221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48174" y="5719297"/>
            <a:ext cx="15011914" cy="753325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18082" y="-637621"/>
            <a:ext cx="9679401" cy="6200221"/>
          </a:xfrm>
          <a:prstGeom prst="rect">
            <a:avLst/>
          </a:prstGeom>
        </p:spPr>
      </p:pic>
      <p:pic>
        <p:nvPicPr>
          <p:cNvPr id="13" name="Picture 17">
            <a:extLst>
              <a:ext uri="{FF2B5EF4-FFF2-40B4-BE49-F238E27FC236}">
                <a16:creationId xmlns:a16="http://schemas.microsoft.com/office/drawing/2014/main" id="{08FA1023-6AC4-6343-FE2A-5C3212B9D4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356774" y="968414"/>
            <a:ext cx="1161476" cy="766574"/>
          </a:xfrm>
          <a:prstGeom prst="rect">
            <a:avLst/>
          </a:prstGeom>
        </p:spPr>
      </p:pic>
      <p:pic>
        <p:nvPicPr>
          <p:cNvPr id="16" name="Picture 9">
            <a:extLst>
              <a:ext uri="{FF2B5EF4-FFF2-40B4-BE49-F238E27FC236}">
                <a16:creationId xmlns:a16="http://schemas.microsoft.com/office/drawing/2014/main" id="{759FE67F-6513-7C81-53C1-F100099587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3369739"/>
            <a:ext cx="3664581" cy="3506547"/>
          </a:xfrm>
          <a:prstGeom prst="rect">
            <a:avLst/>
          </a:prstGeom>
        </p:spPr>
      </p:pic>
      <p:pic>
        <p:nvPicPr>
          <p:cNvPr id="17" name="Picture 11">
            <a:extLst>
              <a:ext uri="{FF2B5EF4-FFF2-40B4-BE49-F238E27FC236}">
                <a16:creationId xmlns:a16="http://schemas.microsoft.com/office/drawing/2014/main" id="{855C0786-44A8-9DA1-19D7-DE13EE3D18B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8999813" y="3276600"/>
            <a:ext cx="3317061" cy="33046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4123D9-B03C-534B-C240-98B0E799A7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46640" y="-138359"/>
            <a:ext cx="5584420" cy="12863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F225B5-ED49-BB2F-705A-6A35B3CEECF3}"/>
              </a:ext>
            </a:extLst>
          </p:cNvPr>
          <p:cNvSpPr txBox="1"/>
          <p:nvPr/>
        </p:nvSpPr>
        <p:spPr>
          <a:xfrm>
            <a:off x="2476500" y="1371600"/>
            <a:ext cx="7524750" cy="2324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vi-VN" sz="32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hận diện được tình huống có nguy cơ bị xâm hại thân thể</a:t>
            </a:r>
            <a:endParaRPr lang="en-US" sz="32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vi-VN" sz="32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ựa chọn được cách phòng tránh phù hợp trong từng tình huống.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88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able&#10;&#10;Description automatically generated">
            <a:extLst>
              <a:ext uri="{FF2B5EF4-FFF2-40B4-BE49-F238E27FC236}">
                <a16:creationId xmlns:a16="http://schemas.microsoft.com/office/drawing/2014/main" id="{31DDBFB3-A148-4CF4-237E-9EF9F663D8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F0C1D8-2D26-1D18-4C67-F0DFF3FF2F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086600" y="3343406"/>
            <a:ext cx="2490716" cy="3239956"/>
          </a:xfrm>
          <a:prstGeom prst="rect">
            <a:avLst/>
          </a:prstGeom>
        </p:spPr>
      </p:pic>
      <p:sp>
        <p:nvSpPr>
          <p:cNvPr id="9" name="矩形 1">
            <a:extLst>
              <a:ext uri="{FF2B5EF4-FFF2-40B4-BE49-F238E27FC236}">
                <a16:creationId xmlns:a16="http://schemas.microsoft.com/office/drawing/2014/main" id="{2938A1A7-6BCA-C611-F365-08271457DA01}"/>
              </a:ext>
            </a:extLst>
          </p:cNvPr>
          <p:cNvSpPr/>
          <p:nvPr/>
        </p:nvSpPr>
        <p:spPr>
          <a:xfrm>
            <a:off x="2346834" y="729465"/>
            <a:ext cx="5705431" cy="2797359"/>
          </a:xfrm>
          <a:custGeom>
            <a:avLst/>
            <a:gdLst>
              <a:gd name="connsiteX0" fmla="*/ 0 w 7025003"/>
              <a:gd name="connsiteY0" fmla="*/ 0 h 4000500"/>
              <a:gd name="connsiteX1" fmla="*/ 7025003 w 7025003"/>
              <a:gd name="connsiteY1" fmla="*/ 0 h 4000500"/>
              <a:gd name="connsiteX2" fmla="*/ 7025003 w 7025003"/>
              <a:gd name="connsiteY2" fmla="*/ 4000500 h 4000500"/>
              <a:gd name="connsiteX3" fmla="*/ 0 w 7025003"/>
              <a:gd name="connsiteY3" fmla="*/ 4000500 h 4000500"/>
              <a:gd name="connsiteX4" fmla="*/ 0 w 7025003"/>
              <a:gd name="connsiteY4" fmla="*/ 0 h 4000500"/>
              <a:gd name="connsiteX0" fmla="*/ 0 w 7025003"/>
              <a:gd name="connsiteY0" fmla="*/ 296333 h 4296833"/>
              <a:gd name="connsiteX1" fmla="*/ 7025003 w 7025003"/>
              <a:gd name="connsiteY1" fmla="*/ 296333 h 4296833"/>
              <a:gd name="connsiteX2" fmla="*/ 7025003 w 7025003"/>
              <a:gd name="connsiteY2" fmla="*/ 4296833 h 4296833"/>
              <a:gd name="connsiteX3" fmla="*/ 0 w 7025003"/>
              <a:gd name="connsiteY3" fmla="*/ 4296833 h 4296833"/>
              <a:gd name="connsiteX4" fmla="*/ 0 w 7025003"/>
              <a:gd name="connsiteY4" fmla="*/ 296333 h 4296833"/>
              <a:gd name="connsiteX0" fmla="*/ 0 w 7025003"/>
              <a:gd name="connsiteY0" fmla="*/ 769896 h 4770396"/>
              <a:gd name="connsiteX1" fmla="*/ 7025003 w 7025003"/>
              <a:gd name="connsiteY1" fmla="*/ 769896 h 4770396"/>
              <a:gd name="connsiteX2" fmla="*/ 7025003 w 7025003"/>
              <a:gd name="connsiteY2" fmla="*/ 4770396 h 4770396"/>
              <a:gd name="connsiteX3" fmla="*/ 0 w 7025003"/>
              <a:gd name="connsiteY3" fmla="*/ 4770396 h 4770396"/>
              <a:gd name="connsiteX4" fmla="*/ 0 w 7025003"/>
              <a:gd name="connsiteY4" fmla="*/ 769896 h 4770396"/>
              <a:gd name="connsiteX0" fmla="*/ 0 w 7287469"/>
              <a:gd name="connsiteY0" fmla="*/ 786021 h 4786521"/>
              <a:gd name="connsiteX1" fmla="*/ 7025003 w 7287469"/>
              <a:gd name="connsiteY1" fmla="*/ 786021 h 4786521"/>
              <a:gd name="connsiteX2" fmla="*/ 7025003 w 7287469"/>
              <a:gd name="connsiteY2" fmla="*/ 4786521 h 4786521"/>
              <a:gd name="connsiteX3" fmla="*/ 0 w 7287469"/>
              <a:gd name="connsiteY3" fmla="*/ 4786521 h 4786521"/>
              <a:gd name="connsiteX4" fmla="*/ 0 w 7287469"/>
              <a:gd name="connsiteY4" fmla="*/ 786021 h 4786521"/>
              <a:gd name="connsiteX0" fmla="*/ 0 w 7232593"/>
              <a:gd name="connsiteY0" fmla="*/ 537822 h 4538322"/>
              <a:gd name="connsiteX1" fmla="*/ 6948803 w 7232593"/>
              <a:gd name="connsiteY1" fmla="*/ 995022 h 4538322"/>
              <a:gd name="connsiteX2" fmla="*/ 7025003 w 7232593"/>
              <a:gd name="connsiteY2" fmla="*/ 4538322 h 4538322"/>
              <a:gd name="connsiteX3" fmla="*/ 0 w 7232593"/>
              <a:gd name="connsiteY3" fmla="*/ 4538322 h 4538322"/>
              <a:gd name="connsiteX4" fmla="*/ 0 w 7232593"/>
              <a:gd name="connsiteY4" fmla="*/ 537822 h 4538322"/>
              <a:gd name="connsiteX0" fmla="*/ 1348038 w 8580631"/>
              <a:gd name="connsiteY0" fmla="*/ 537822 h 4538322"/>
              <a:gd name="connsiteX1" fmla="*/ 8296841 w 8580631"/>
              <a:gd name="connsiteY1" fmla="*/ 995022 h 4538322"/>
              <a:gd name="connsiteX2" fmla="*/ 8373041 w 8580631"/>
              <a:gd name="connsiteY2" fmla="*/ 4538322 h 4538322"/>
              <a:gd name="connsiteX3" fmla="*/ 1348038 w 8580631"/>
              <a:gd name="connsiteY3" fmla="*/ 4538322 h 4538322"/>
              <a:gd name="connsiteX4" fmla="*/ 1348038 w 8580631"/>
              <a:gd name="connsiteY4" fmla="*/ 537822 h 4538322"/>
              <a:gd name="connsiteX0" fmla="*/ 695843 w 7928436"/>
              <a:gd name="connsiteY0" fmla="*/ 537822 h 4766922"/>
              <a:gd name="connsiteX1" fmla="*/ 7644646 w 7928436"/>
              <a:gd name="connsiteY1" fmla="*/ 995022 h 4766922"/>
              <a:gd name="connsiteX2" fmla="*/ 7720846 w 7928436"/>
              <a:gd name="connsiteY2" fmla="*/ 4538322 h 4766922"/>
              <a:gd name="connsiteX3" fmla="*/ 695843 w 7928436"/>
              <a:gd name="connsiteY3" fmla="*/ 4538322 h 4766922"/>
              <a:gd name="connsiteX4" fmla="*/ 695843 w 7928436"/>
              <a:gd name="connsiteY4" fmla="*/ 537822 h 4766922"/>
              <a:gd name="connsiteX0" fmla="*/ 1324112 w 7934080"/>
              <a:gd name="connsiteY0" fmla="*/ 279182 h 4821548"/>
              <a:gd name="connsiteX1" fmla="*/ 7453765 w 7934080"/>
              <a:gd name="connsiteY1" fmla="*/ 964982 h 4821548"/>
              <a:gd name="connsiteX2" fmla="*/ 7529965 w 7934080"/>
              <a:gd name="connsiteY2" fmla="*/ 4508282 h 4821548"/>
              <a:gd name="connsiteX3" fmla="*/ 504962 w 7934080"/>
              <a:gd name="connsiteY3" fmla="*/ 4508282 h 4821548"/>
              <a:gd name="connsiteX4" fmla="*/ 1324112 w 7934080"/>
              <a:gd name="connsiteY4" fmla="*/ 279182 h 4821548"/>
              <a:gd name="connsiteX0" fmla="*/ 951883 w 7561851"/>
              <a:gd name="connsiteY0" fmla="*/ 279182 h 4864538"/>
              <a:gd name="connsiteX1" fmla="*/ 7081536 w 7561851"/>
              <a:gd name="connsiteY1" fmla="*/ 964982 h 4864538"/>
              <a:gd name="connsiteX2" fmla="*/ 7157736 w 7561851"/>
              <a:gd name="connsiteY2" fmla="*/ 4508282 h 4864538"/>
              <a:gd name="connsiteX3" fmla="*/ 704233 w 7561851"/>
              <a:gd name="connsiteY3" fmla="*/ 4565432 h 4864538"/>
              <a:gd name="connsiteX4" fmla="*/ 951883 w 7561851"/>
              <a:gd name="connsiteY4" fmla="*/ 279182 h 4864538"/>
              <a:gd name="connsiteX0" fmla="*/ 1007038 w 7617006"/>
              <a:gd name="connsiteY0" fmla="*/ 279182 h 4726944"/>
              <a:gd name="connsiteX1" fmla="*/ 7136691 w 7617006"/>
              <a:gd name="connsiteY1" fmla="*/ 964982 h 4726944"/>
              <a:gd name="connsiteX2" fmla="*/ 7212891 w 7617006"/>
              <a:gd name="connsiteY2" fmla="*/ 4508282 h 4726944"/>
              <a:gd name="connsiteX3" fmla="*/ 664138 w 7617006"/>
              <a:gd name="connsiteY3" fmla="*/ 4374932 h 4726944"/>
              <a:gd name="connsiteX4" fmla="*/ 1007038 w 7617006"/>
              <a:gd name="connsiteY4" fmla="*/ 279182 h 4726944"/>
              <a:gd name="connsiteX0" fmla="*/ 1007038 w 7617006"/>
              <a:gd name="connsiteY0" fmla="*/ 314681 h 4762443"/>
              <a:gd name="connsiteX1" fmla="*/ 7136691 w 7617006"/>
              <a:gd name="connsiteY1" fmla="*/ 848081 h 4762443"/>
              <a:gd name="connsiteX2" fmla="*/ 7212891 w 7617006"/>
              <a:gd name="connsiteY2" fmla="*/ 4543781 h 4762443"/>
              <a:gd name="connsiteX3" fmla="*/ 664138 w 7617006"/>
              <a:gd name="connsiteY3" fmla="*/ 4410431 h 4762443"/>
              <a:gd name="connsiteX4" fmla="*/ 1007038 w 7617006"/>
              <a:gd name="connsiteY4" fmla="*/ 314681 h 4762443"/>
              <a:gd name="connsiteX0" fmla="*/ 930313 w 7703948"/>
              <a:gd name="connsiteY0" fmla="*/ 422059 h 4461066"/>
              <a:gd name="connsiteX1" fmla="*/ 7212366 w 7703948"/>
              <a:gd name="connsiteY1" fmla="*/ 574459 h 4461066"/>
              <a:gd name="connsiteX2" fmla="*/ 7288566 w 7703948"/>
              <a:gd name="connsiteY2" fmla="*/ 4270159 h 4461066"/>
              <a:gd name="connsiteX3" fmla="*/ 739813 w 7703948"/>
              <a:gd name="connsiteY3" fmla="*/ 4136809 h 4461066"/>
              <a:gd name="connsiteX4" fmla="*/ 930313 w 7703948"/>
              <a:gd name="connsiteY4" fmla="*/ 422059 h 4461066"/>
              <a:gd name="connsiteX0" fmla="*/ 860277 w 7633912"/>
              <a:gd name="connsiteY0" fmla="*/ 422059 h 4513663"/>
              <a:gd name="connsiteX1" fmla="*/ 7142330 w 7633912"/>
              <a:gd name="connsiteY1" fmla="*/ 574459 h 4513663"/>
              <a:gd name="connsiteX2" fmla="*/ 7218530 w 7633912"/>
              <a:gd name="connsiteY2" fmla="*/ 4270159 h 4513663"/>
              <a:gd name="connsiteX3" fmla="*/ 803127 w 7633912"/>
              <a:gd name="connsiteY3" fmla="*/ 4213009 h 4513663"/>
              <a:gd name="connsiteX4" fmla="*/ 860277 w 7633912"/>
              <a:gd name="connsiteY4" fmla="*/ 422059 h 4513663"/>
              <a:gd name="connsiteX0" fmla="*/ 656670 w 7430305"/>
              <a:gd name="connsiteY0" fmla="*/ 422059 h 4505222"/>
              <a:gd name="connsiteX1" fmla="*/ 6938723 w 7430305"/>
              <a:gd name="connsiteY1" fmla="*/ 574459 h 4505222"/>
              <a:gd name="connsiteX2" fmla="*/ 7014923 w 7430305"/>
              <a:gd name="connsiteY2" fmla="*/ 4270159 h 4505222"/>
              <a:gd name="connsiteX3" fmla="*/ 599520 w 7430305"/>
              <a:gd name="connsiteY3" fmla="*/ 4213009 h 4505222"/>
              <a:gd name="connsiteX4" fmla="*/ 656670 w 7430305"/>
              <a:gd name="connsiteY4" fmla="*/ 422059 h 4505222"/>
              <a:gd name="connsiteX0" fmla="*/ 431685 w 7205320"/>
              <a:gd name="connsiteY0" fmla="*/ 422059 h 4505222"/>
              <a:gd name="connsiteX1" fmla="*/ 6713738 w 7205320"/>
              <a:gd name="connsiteY1" fmla="*/ 574459 h 4505222"/>
              <a:gd name="connsiteX2" fmla="*/ 6789938 w 7205320"/>
              <a:gd name="connsiteY2" fmla="*/ 4270159 h 4505222"/>
              <a:gd name="connsiteX3" fmla="*/ 374535 w 7205320"/>
              <a:gd name="connsiteY3" fmla="*/ 4213009 h 4505222"/>
              <a:gd name="connsiteX4" fmla="*/ 431685 w 7205320"/>
              <a:gd name="connsiteY4" fmla="*/ 422059 h 4505222"/>
              <a:gd name="connsiteX0" fmla="*/ 506369 w 7280004"/>
              <a:gd name="connsiteY0" fmla="*/ 422059 h 4505222"/>
              <a:gd name="connsiteX1" fmla="*/ 6788422 w 7280004"/>
              <a:gd name="connsiteY1" fmla="*/ 574459 h 4505222"/>
              <a:gd name="connsiteX2" fmla="*/ 6864622 w 7280004"/>
              <a:gd name="connsiteY2" fmla="*/ 4270159 h 4505222"/>
              <a:gd name="connsiteX3" fmla="*/ 449219 w 7280004"/>
              <a:gd name="connsiteY3" fmla="*/ 4213009 h 4505222"/>
              <a:gd name="connsiteX4" fmla="*/ 506369 w 7280004"/>
              <a:gd name="connsiteY4" fmla="*/ 422059 h 4505222"/>
              <a:gd name="connsiteX0" fmla="*/ 506369 w 7205669"/>
              <a:gd name="connsiteY0" fmla="*/ 422059 h 4505222"/>
              <a:gd name="connsiteX1" fmla="*/ 6788422 w 7205669"/>
              <a:gd name="connsiteY1" fmla="*/ 574459 h 4505222"/>
              <a:gd name="connsiteX2" fmla="*/ 6864622 w 7205669"/>
              <a:gd name="connsiteY2" fmla="*/ 4270159 h 4505222"/>
              <a:gd name="connsiteX3" fmla="*/ 449219 w 7205669"/>
              <a:gd name="connsiteY3" fmla="*/ 4213009 h 4505222"/>
              <a:gd name="connsiteX4" fmla="*/ 506369 w 7205669"/>
              <a:gd name="connsiteY4" fmla="*/ 422059 h 4505222"/>
              <a:gd name="connsiteX0" fmla="*/ 506369 w 7205669"/>
              <a:gd name="connsiteY0" fmla="*/ 422059 h 4403171"/>
              <a:gd name="connsiteX1" fmla="*/ 6788422 w 7205669"/>
              <a:gd name="connsiteY1" fmla="*/ 574459 h 4403171"/>
              <a:gd name="connsiteX2" fmla="*/ 6864622 w 7205669"/>
              <a:gd name="connsiteY2" fmla="*/ 4270159 h 4403171"/>
              <a:gd name="connsiteX3" fmla="*/ 449219 w 7205669"/>
              <a:gd name="connsiteY3" fmla="*/ 4213009 h 4403171"/>
              <a:gd name="connsiteX4" fmla="*/ 506369 w 7205669"/>
              <a:gd name="connsiteY4" fmla="*/ 422059 h 4403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5669" h="4403171">
                <a:moveTo>
                  <a:pt x="506369" y="422059"/>
                </a:moveTo>
                <a:cubicBezTo>
                  <a:pt x="1677203" y="-244691"/>
                  <a:pt x="5728713" y="-66891"/>
                  <a:pt x="6788422" y="574459"/>
                </a:cubicBezTo>
                <a:cubicBezTo>
                  <a:pt x="7848131" y="1215809"/>
                  <a:pt x="6512197" y="2869984"/>
                  <a:pt x="6864622" y="4270159"/>
                </a:cubicBezTo>
                <a:cubicBezTo>
                  <a:pt x="4932529" y="3679609"/>
                  <a:pt x="918378" y="4835309"/>
                  <a:pt x="449219" y="4213009"/>
                </a:cubicBezTo>
                <a:cubicBezTo>
                  <a:pt x="-19940" y="3590709"/>
                  <a:pt x="-289815" y="1069759"/>
                  <a:pt x="506369" y="42205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9B2D7B1-5A56-A1B4-EC9A-30C4FAC656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9317" y="365120"/>
            <a:ext cx="4938188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6025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64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571F10DC-E210-4C44-A927-0117A2835AC0}"/>
              </a:ext>
            </a:extLst>
          </p:cNvPr>
          <p:cNvGrpSpPr/>
          <p:nvPr/>
        </p:nvGrpSpPr>
        <p:grpSpPr>
          <a:xfrm>
            <a:off x="-1" y="0"/>
            <a:ext cx="12192001" cy="5644082"/>
            <a:chOff x="-1" y="0"/>
            <a:chExt cx="12192001" cy="564408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9351A48-5311-4C43-93DC-D6B63E589D05}"/>
                </a:ext>
              </a:extLst>
            </p:cNvPr>
            <p:cNvGrpSpPr/>
            <p:nvPr/>
          </p:nvGrpSpPr>
          <p:grpSpPr>
            <a:xfrm>
              <a:off x="-1" y="0"/>
              <a:ext cx="12192001" cy="3804557"/>
              <a:chOff x="-1" y="0"/>
              <a:chExt cx="12192001" cy="4808409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AEF350D-D18D-4AD2-8DCC-2785EC7F7EAA}"/>
                  </a:ext>
                </a:extLst>
              </p:cNvPr>
              <p:cNvSpPr/>
              <p:nvPr/>
            </p:nvSpPr>
            <p:spPr>
              <a:xfrm>
                <a:off x="-1" y="0"/>
                <a:ext cx="12191999" cy="4659550"/>
              </a:xfrm>
              <a:prstGeom prst="rect">
                <a:avLst/>
              </a:prstGeom>
              <a:solidFill>
                <a:srgbClr val="F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22E76500-5855-43C7-9A09-301CF2A616A6}"/>
                  </a:ext>
                </a:extLst>
              </p:cNvPr>
              <p:cNvSpPr/>
              <p:nvPr/>
            </p:nvSpPr>
            <p:spPr>
              <a:xfrm>
                <a:off x="0" y="4572003"/>
                <a:ext cx="12192000" cy="2364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0BA6EB0-B451-4BFD-95E3-48B554A34B29}"/>
                </a:ext>
              </a:extLst>
            </p:cNvPr>
            <p:cNvSpPr/>
            <p:nvPr/>
          </p:nvSpPr>
          <p:spPr>
            <a:xfrm>
              <a:off x="0" y="3804557"/>
              <a:ext cx="12192000" cy="1839525"/>
            </a:xfrm>
            <a:prstGeom prst="rect">
              <a:avLst/>
            </a:prstGeom>
            <a:solidFill>
              <a:srgbClr val="FFFF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C771E79-7002-49ED-A7D5-7C775C79DE6C}"/>
              </a:ext>
            </a:extLst>
          </p:cNvPr>
          <p:cNvGrpSpPr/>
          <p:nvPr/>
        </p:nvGrpSpPr>
        <p:grpSpPr>
          <a:xfrm>
            <a:off x="8488981" y="0"/>
            <a:ext cx="2867377" cy="812800"/>
            <a:chOff x="5007836" y="507047"/>
            <a:chExt cx="1501614" cy="308638"/>
          </a:xfrm>
        </p:grpSpPr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D4A0F5E5-68C3-4ACC-ABB4-FD1429042A9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87297" y="507047"/>
              <a:ext cx="0" cy="249256"/>
            </a:xfrm>
            <a:prstGeom prst="line">
              <a:avLst/>
            </a:prstGeom>
            <a:ln w="28575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B592AB4-A251-4062-B5F4-D370CBC047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52374" y="509182"/>
              <a:ext cx="0" cy="249256"/>
            </a:xfrm>
            <a:prstGeom prst="line">
              <a:avLst/>
            </a:prstGeom>
            <a:ln w="28575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949FCF8D-C16E-4EE7-AAE4-769972177901}"/>
                </a:ext>
              </a:extLst>
            </p:cNvPr>
            <p:cNvCxnSpPr/>
            <p:nvPr/>
          </p:nvCxnSpPr>
          <p:spPr>
            <a:xfrm>
              <a:off x="5007836" y="756303"/>
              <a:ext cx="1491241" cy="0"/>
            </a:xfrm>
            <a:prstGeom prst="line">
              <a:avLst/>
            </a:prstGeom>
            <a:ln w="57150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D541763C-224C-4A07-9DAF-12855679B2D1}"/>
                </a:ext>
              </a:extLst>
            </p:cNvPr>
            <p:cNvSpPr/>
            <p:nvPr/>
          </p:nvSpPr>
          <p:spPr>
            <a:xfrm>
              <a:off x="5008420" y="766192"/>
              <a:ext cx="1501030" cy="4949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6D0E46-35AF-4195-B794-1D01ED99ED4B}"/>
              </a:ext>
            </a:extLst>
          </p:cNvPr>
          <p:cNvGrpSpPr/>
          <p:nvPr/>
        </p:nvGrpSpPr>
        <p:grpSpPr>
          <a:xfrm>
            <a:off x="970843" y="-71906"/>
            <a:ext cx="2867377" cy="812800"/>
            <a:chOff x="5007836" y="507047"/>
            <a:chExt cx="1501614" cy="308638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F99856C-728B-4B86-AAA0-177F861AEC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87297" y="507047"/>
              <a:ext cx="0" cy="249256"/>
            </a:xfrm>
            <a:prstGeom prst="line">
              <a:avLst/>
            </a:prstGeom>
            <a:ln w="28575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C56635B-760C-4A53-A281-85EC1CA88F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52374" y="509182"/>
              <a:ext cx="0" cy="249256"/>
            </a:xfrm>
            <a:prstGeom prst="line">
              <a:avLst/>
            </a:prstGeom>
            <a:ln w="28575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888744A-D438-44F0-A5C6-BE491A03CE45}"/>
                </a:ext>
              </a:extLst>
            </p:cNvPr>
            <p:cNvCxnSpPr/>
            <p:nvPr/>
          </p:nvCxnSpPr>
          <p:spPr>
            <a:xfrm>
              <a:off x="5007836" y="756303"/>
              <a:ext cx="1491241" cy="0"/>
            </a:xfrm>
            <a:prstGeom prst="line">
              <a:avLst/>
            </a:prstGeom>
            <a:ln w="57150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FA60BD5A-01E0-4060-9581-4A9C210A06C1}"/>
                </a:ext>
              </a:extLst>
            </p:cNvPr>
            <p:cNvSpPr/>
            <p:nvPr/>
          </p:nvSpPr>
          <p:spPr>
            <a:xfrm>
              <a:off x="5008420" y="766192"/>
              <a:ext cx="1501030" cy="4949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001BCA5-F4CC-4EF7-8D55-218AE382D793}"/>
              </a:ext>
            </a:extLst>
          </p:cNvPr>
          <p:cNvGrpSpPr/>
          <p:nvPr/>
        </p:nvGrpSpPr>
        <p:grpSpPr>
          <a:xfrm>
            <a:off x="2988690" y="1174645"/>
            <a:ext cx="1699059" cy="1166711"/>
            <a:chOff x="4461861" y="1475041"/>
            <a:chExt cx="3413917" cy="1986081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B3DA9E2-C7CD-4A05-BD45-CEB2618DE4F1}"/>
                </a:ext>
              </a:extLst>
            </p:cNvPr>
            <p:cNvSpPr/>
            <p:nvPr/>
          </p:nvSpPr>
          <p:spPr>
            <a:xfrm>
              <a:off x="4461861" y="1475041"/>
              <a:ext cx="3413917" cy="1986081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C0B5AC"/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2" name="Picture 41" descr="A collage of a person's body&#10;&#10;Description automatically generated with low confidence">
              <a:extLst>
                <a:ext uri="{FF2B5EF4-FFF2-40B4-BE49-F238E27FC236}">
                  <a16:creationId xmlns:a16="http://schemas.microsoft.com/office/drawing/2014/main" id="{D76A4197-667D-41AE-B8BB-138C674BB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3796" y="1584072"/>
              <a:ext cx="1726940" cy="1726940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C45B4821-4B42-4A73-A03B-AAC7D76D16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6365" y="1688251"/>
              <a:ext cx="1236662" cy="1548095"/>
            </a:xfrm>
            <a:prstGeom prst="rect">
              <a:avLst/>
            </a:prstGeom>
          </p:spPr>
        </p:pic>
      </p:grpSp>
      <p:pic>
        <p:nvPicPr>
          <p:cNvPr id="52" name="Picture 51" descr="Calendar&#10;&#10;Description automatically generated">
            <a:extLst>
              <a:ext uri="{FF2B5EF4-FFF2-40B4-BE49-F238E27FC236}">
                <a16:creationId xmlns:a16="http://schemas.microsoft.com/office/drawing/2014/main" id="{26C5B1B5-1E14-413C-8DA5-C676772A259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6" t="2811" r="31733" b="3357"/>
          <a:stretch/>
        </p:blipFill>
        <p:spPr>
          <a:xfrm>
            <a:off x="1942486" y="927945"/>
            <a:ext cx="777161" cy="218047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B28CA9E-C138-4D53-9FC2-8014C35D1E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667" b="91167" l="10000" r="90000">
                        <a14:foregroundMark x1="37167" y1="8833" x2="37167" y2="8833"/>
                        <a14:foregroundMark x1="52333" y1="24667" x2="58333" y2="40333"/>
                        <a14:foregroundMark x1="53167" y1="21833" x2="52833" y2="35833"/>
                        <a14:foregroundMark x1="54833" y1="19500" x2="56000" y2="35167"/>
                        <a14:foregroundMark x1="68500" y1="53500" x2="68000" y2="62333"/>
                        <a14:foregroundMark x1="74500" y1="91167" x2="25333" y2="863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51832" y="693814"/>
            <a:ext cx="2646459" cy="2646459"/>
          </a:xfrm>
          <a:prstGeom prst="rect">
            <a:avLst/>
          </a:prstGeom>
        </p:spPr>
      </p:pic>
      <p:pic>
        <p:nvPicPr>
          <p:cNvPr id="32" name="Picture 31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29DE270D-106D-45ED-82C3-2C331CB3D0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286" y="110351"/>
            <a:ext cx="1106859" cy="11059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EF7E9E7-4A26-4319-8908-5496E6015B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76200"/>
            <a:ext cx="9972674" cy="49400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19B828-9144-4B7A-8723-D8317274A3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813" b="90000" l="10000" r="93067">
                        <a14:foregroundMark x1="53993" y1="37377" x2="54333" y2="37750"/>
                        <a14:foregroundMark x1="40400" y1="22500" x2="52745" y2="36012"/>
                        <a14:foregroundMark x1="63966" y1="42149" x2="69267" y2="43625"/>
                        <a14:foregroundMark x1="61733" y1="44063" x2="63733" y2="43813"/>
                        <a14:foregroundMark x1="63584" y1="42712" x2="65800" y2="43375"/>
                        <a14:foregroundMark x1="78533" y1="8813" x2="78533" y2="8813"/>
                        <a14:foregroundMark x1="73667" y1="9563" x2="81800" y2="10875"/>
                        <a14:foregroundMark x1="85267" y1="13625" x2="88200" y2="17625"/>
                        <a14:foregroundMark x1="88733" y1="18625" x2="93067" y2="28813"/>
                        <a14:foregroundMark x1="93067" y1="28813" x2="93067" y2="28813"/>
                        <a14:foregroundMark x1="90400" y1="21563" x2="90133" y2="31313"/>
                        <a14:foregroundMark x1="90133" y1="31313" x2="90133" y2="31313"/>
                        <a14:foregroundMark x1="59933" y1="42875" x2="62067" y2="43188"/>
                        <a14:foregroundMark x1="59133" y1="41188" x2="61400" y2="42250"/>
                        <a14:backgroundMark x1="18600" y1="18500" x2="42600" y2="53500"/>
                        <a14:backgroundMark x1="56533" y1="28625" x2="50533" y2="22438"/>
                        <a14:backgroundMark x1="50533" y1="22438" x2="25667" y2="15563"/>
                        <a14:backgroundMark x1="25667" y1="15563" x2="7400" y2="24625"/>
                        <a14:backgroundMark x1="7400" y1="24625" x2="20200" y2="41938"/>
                        <a14:backgroundMark x1="20200" y1="41938" x2="43133" y2="49438"/>
                        <a14:backgroundMark x1="43133" y1="49438" x2="53067" y2="49813"/>
                        <a14:backgroundMark x1="53067" y1="49813" x2="35067" y2="27437"/>
                        <a14:backgroundMark x1="35728" y1="24231" x2="36600" y2="20000"/>
                        <a14:backgroundMark x1="35067" y1="27437" x2="35199" y2="26795"/>
                        <a14:backgroundMark x1="36600" y1="20000" x2="49467" y2="21688"/>
                        <a14:backgroundMark x1="49467" y1="21688" x2="53133" y2="24250"/>
                        <a14:backgroundMark x1="56067" y1="21875" x2="58133" y2="33438"/>
                        <a14:backgroundMark x1="58133" y1="33438" x2="58733" y2="34688"/>
                        <a14:backgroundMark x1="62800" y1="57625" x2="64713" y2="44354"/>
                        <a14:backgroundMark x1="63627" y1="40764" x2="55667" y2="20500"/>
                        <a14:backgroundMark x1="55667" y1="20500" x2="21200" y2="13500"/>
                        <a14:backgroundMark x1="21200" y1="13500" x2="4333" y2="15438"/>
                        <a14:backgroundMark x1="4333" y1="15438" x2="4600" y2="33188"/>
                        <a14:backgroundMark x1="4600" y1="33188" x2="29800" y2="68813"/>
                        <a14:backgroundMark x1="29800" y1="68813" x2="58000" y2="55625"/>
                        <a14:backgroundMark x1="61273" y1="40759" x2="63133" y2="32313"/>
                        <a14:backgroundMark x1="58000" y1="55625" x2="60523" y2="44166"/>
                        <a14:backgroundMark x1="57933" y1="15125" x2="57933" y2="33375"/>
                        <a14:backgroundMark x1="60800" y1="17500" x2="60333" y2="20438"/>
                        <a14:backgroundMark x1="45600" y1="47000" x2="64400" y2="50688"/>
                        <a14:backgroundMark x1="53867" y1="48500" x2="57800" y2="48500"/>
                        <a14:backgroundMark x1="62454" y1="41313" x2="64067" y2="41313"/>
                        <a14:backgroundMark x1="62961" y1="42000" x2="64067" y2="42000"/>
                        <a14:backgroundMark x1="36333" y1="21000" x2="24133" y2="32813"/>
                        <a14:backgroundMark x1="24133" y1="32813" x2="23933" y2="33500"/>
                        <a14:backgroundMark x1="36800" y1="23625" x2="42933" y2="37938"/>
                        <a14:backgroundMark x1="42933" y1="37938" x2="43867" y2="39250"/>
                        <a14:backgroundMark x1="40533" y1="31313" x2="32400" y2="38375"/>
                        <a14:backgroundMark x1="35667" y1="27000" x2="52133" y2="44250"/>
                        <a14:backgroundMark x1="52600" y1="42438" x2="59000" y2="46375"/>
                        <a14:backgroundMark x1="59000" y1="46375" x2="59200" y2="46938"/>
                        <a14:backgroundMark x1="40533" y1="30688" x2="48000" y2="33000"/>
                        <a14:backgroundMark x1="48000" y1="33000" x2="51667" y2="38750"/>
                        <a14:backgroundMark x1="51667" y1="38750" x2="51667" y2="41813"/>
                        <a14:backgroundMark x1="58267" y1="35938" x2="49933" y2="29125"/>
                        <a14:backgroundMark x1="34133" y1="23438" x2="35533" y2="26438"/>
                        <a14:backgroundMark x1="52267" y1="36375" x2="53667" y2="37625"/>
                        <a14:backgroundMark x1="42133" y1="29313" x2="42800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382" y="830058"/>
            <a:ext cx="6780033" cy="723203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8BC472F-A929-46E9-80A6-42D388E3841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575" y="4708464"/>
            <a:ext cx="6268522" cy="21495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481856-A4B0-A0AA-06BE-2270EF60692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58162" y="614362"/>
            <a:ext cx="1762125" cy="11001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6DF0F7-238F-00FB-9078-E8EABA916752}"/>
              </a:ext>
            </a:extLst>
          </p:cNvPr>
          <p:cNvSpPr txBox="1"/>
          <p:nvPr/>
        </p:nvSpPr>
        <p:spPr>
          <a:xfrm>
            <a:off x="505574" y="620604"/>
            <a:ext cx="9448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4000" b="1" dirty="0" err="1">
                <a:solidFill>
                  <a:prstClr val="white"/>
                </a:solidFill>
                <a:latin typeface="Calibri" panose="020F0502020204030204"/>
              </a:rPr>
              <a:t>Về</a:t>
            </a:r>
            <a:r>
              <a:rPr lang="en-US" sz="40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Calibri" panose="020F0502020204030204"/>
              </a:rPr>
              <a:t>nhà</a:t>
            </a:r>
            <a:r>
              <a:rPr lang="en-US" sz="4000" b="1" dirty="0">
                <a:solidFill>
                  <a:prstClr val="white"/>
                </a:solidFill>
                <a:latin typeface="Calibri" panose="020F0502020204030204"/>
              </a:rPr>
              <a:t>: C</a:t>
            </a:r>
            <a:r>
              <a:rPr lang="vi-VN" sz="4000" b="1" dirty="0">
                <a:solidFill>
                  <a:prstClr val="white"/>
                </a:solidFill>
                <a:latin typeface="Calibri" panose="020F0502020204030204"/>
              </a:rPr>
              <a:t>ác nhóm chuẩn bị tiểu phẩm về xâm hại thân thể: nghĩ kịch bản, phân công vai diễn, luyện tập; chuẩn bị đạo cụ, trang phục nếu cần;...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323488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5003E2-2826-4700-BA84-0A758A3C29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48174" y="5719297"/>
            <a:ext cx="15011914" cy="753325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15D29D4A-9F50-475C-8A0E-EDB179CA75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3409649"/>
            <a:ext cx="3664581" cy="3506547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0506BB43-0C5C-42CB-AF1D-BD005409A2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527421" y="3553379"/>
            <a:ext cx="3317061" cy="33046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A772C6-BA3C-5947-B8A1-2A8AD8A265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86206" y="1224035"/>
            <a:ext cx="7840136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179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3F2D4D-5349-0A6D-02D0-153E0969A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050" y="-31815"/>
            <a:ext cx="12234049" cy="765205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054451" y="79661"/>
            <a:ext cx="2045386" cy="2045386"/>
          </a:xfrm>
          <a:prstGeom prst="rect">
            <a:avLst/>
          </a:prstGeom>
        </p:spPr>
      </p:pic>
      <p:pic>
        <p:nvPicPr>
          <p:cNvPr id="13" name="Picture 20">
            <a:extLst>
              <a:ext uri="{FF2B5EF4-FFF2-40B4-BE49-F238E27FC236}">
                <a16:creationId xmlns:a16="http://schemas.microsoft.com/office/drawing/2014/main" id="{B9F63352-0A6F-A507-C074-E196102570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588705" y="-31815"/>
            <a:ext cx="6986552" cy="48643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ACB7C6-C09E-AD19-1C08-47B5E156BD6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81"/>
          <a:stretch/>
        </p:blipFill>
        <p:spPr>
          <a:xfrm>
            <a:off x="0" y="6491524"/>
            <a:ext cx="12234048" cy="13676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E8322C-955C-08BF-5FA2-F0B512F6639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28" b="93072" l="3414" r="33635">
                        <a14:foregroundMark x1="18273" y1="7078" x2="21888" y2="8735"/>
                        <a14:foregroundMark x1="33635" y1="38705" x2="33635" y2="38705"/>
                        <a14:foregroundMark x1="23896" y1="89157" x2="23896" y2="89157"/>
                        <a14:foregroundMark x1="16566" y1="90813" x2="16566" y2="90813"/>
                        <a14:foregroundMark x1="16466" y1="92922" x2="16466" y2="92922"/>
                        <a14:foregroundMark x1="25402" y1="93072" x2="25402" y2="93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998" b="3783"/>
          <a:stretch/>
        </p:blipFill>
        <p:spPr>
          <a:xfrm>
            <a:off x="-326936" y="1263007"/>
            <a:ext cx="3513364" cy="60905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D25168-CDD9-3FEC-FC84-F2B62F81912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814815" y="3752957"/>
            <a:ext cx="2419233" cy="342240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EB4202-B76A-DDD5-9B40-5C0ABD0F13F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20080" y="1014954"/>
            <a:ext cx="7157324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46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3F2D4D-5349-0A6D-02D0-153E0969A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050" y="-31815"/>
            <a:ext cx="12234049" cy="765205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054451" y="79661"/>
            <a:ext cx="2045386" cy="2045386"/>
          </a:xfrm>
          <a:prstGeom prst="rect">
            <a:avLst/>
          </a:prstGeom>
        </p:spPr>
      </p:pic>
      <p:pic>
        <p:nvPicPr>
          <p:cNvPr id="13" name="Picture 20">
            <a:extLst>
              <a:ext uri="{FF2B5EF4-FFF2-40B4-BE49-F238E27FC236}">
                <a16:creationId xmlns:a16="http://schemas.microsoft.com/office/drawing/2014/main" id="{B9F63352-0A6F-A507-C074-E196102570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588705" y="-31815"/>
            <a:ext cx="6986552" cy="48643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ACB7C6-C09E-AD19-1C08-47B5E156BD6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81"/>
          <a:stretch/>
        </p:blipFill>
        <p:spPr>
          <a:xfrm>
            <a:off x="0" y="6491524"/>
            <a:ext cx="12234048" cy="13676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E8322C-955C-08BF-5FA2-F0B512F6639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28" b="93072" l="3414" r="33635">
                        <a14:foregroundMark x1="18273" y1="7078" x2="21888" y2="8735"/>
                        <a14:foregroundMark x1="33635" y1="38705" x2="33635" y2="38705"/>
                        <a14:foregroundMark x1="23896" y1="89157" x2="23896" y2="89157"/>
                        <a14:foregroundMark x1="16566" y1="90813" x2="16566" y2="90813"/>
                        <a14:foregroundMark x1="16466" y1="92922" x2="16466" y2="92922"/>
                        <a14:foregroundMark x1="25402" y1="93072" x2="25402" y2="93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998" b="3783"/>
          <a:stretch/>
        </p:blipFill>
        <p:spPr>
          <a:xfrm>
            <a:off x="-326936" y="1263007"/>
            <a:ext cx="3513364" cy="60905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D25168-CDD9-3FEC-FC84-F2B62F81912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814815" y="3752957"/>
            <a:ext cx="2419233" cy="342240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FDE2178-FB20-57AA-CF4B-6B110B36CF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02975" y="646443"/>
            <a:ext cx="6791533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257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CF3AA41-A554-8C6F-2D95-C26F0BCBA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5515"/>
            <a:ext cx="12192001" cy="762575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0" y="4392606"/>
            <a:ext cx="12192000" cy="365587"/>
            <a:chOff x="0" y="0"/>
            <a:chExt cx="6186311" cy="1855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20F0502020204030204"/>
                <a:cs typeface="+mn-cs"/>
              </a:endParaRP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919" y="4714617"/>
            <a:ext cx="12192000" cy="300228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3956572" y="589058"/>
            <a:ext cx="4278856" cy="32144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654570" y="527592"/>
            <a:ext cx="2624543" cy="4534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98054" y="642243"/>
            <a:ext cx="2152772" cy="215277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0" y="0"/>
            <a:ext cx="12192000" cy="300350"/>
            <a:chOff x="0" y="0"/>
            <a:chExt cx="6186311" cy="152400"/>
          </a:xfrm>
          <a:solidFill>
            <a:schemeClr val="bg1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20F0502020204030204"/>
                <a:cs typeface="+mn-cs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 rot="-5400000">
            <a:off x="-2038357" y="2053899"/>
            <a:ext cx="4377064" cy="300350"/>
            <a:chOff x="0" y="0"/>
            <a:chExt cx="2220955" cy="152400"/>
          </a:xfrm>
          <a:solidFill>
            <a:schemeClr val="bg1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20F0502020204030204"/>
                <a:cs typeface="+mn-cs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 rot="-5400000">
            <a:off x="9853293" y="2046128"/>
            <a:ext cx="4377064" cy="300350"/>
            <a:chOff x="0" y="0"/>
            <a:chExt cx="2220955" cy="152400"/>
          </a:xfrm>
          <a:solidFill>
            <a:schemeClr val="bg1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20F0502020204030204"/>
                <a:cs typeface="+mn-cs"/>
              </a:endParaRPr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1076811" y="2561465"/>
            <a:ext cx="1423035" cy="27432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5CBA1F4-EBAE-BA6D-89F5-0FF94B6E5ECD}"/>
              </a:ext>
            </a:extLst>
          </p:cNvPr>
          <p:cNvSpPr txBox="1"/>
          <p:nvPr/>
        </p:nvSpPr>
        <p:spPr>
          <a:xfrm>
            <a:off x="4175807" y="889407"/>
            <a:ext cx="40444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ban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9A7484DC-3F39-A286-424F-FEFA31298CAC}"/>
              </a:ext>
            </a:extLst>
          </p:cNvPr>
          <p:cNvSpPr/>
          <p:nvPr/>
        </p:nvSpPr>
        <p:spPr>
          <a:xfrm>
            <a:off x="6919" y="801997"/>
            <a:ext cx="3949653" cy="2037645"/>
          </a:xfrm>
          <a:prstGeom prst="wedgeEllipseCallout">
            <a:avLst>
              <a:gd name="adj1" fmla="val 25608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C5B9B5-B9BD-932C-E074-A3FFFAD9BA61}"/>
              </a:ext>
            </a:extLst>
          </p:cNvPr>
          <p:cNvSpPr txBox="1"/>
          <p:nvPr/>
        </p:nvSpPr>
        <p:spPr>
          <a:xfrm>
            <a:off x="103837" y="1160816"/>
            <a:ext cx="36431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trưởng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tuần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id="{F7A1441B-8C2B-95EE-B9A4-2F31A27856E0}"/>
              </a:ext>
            </a:extLst>
          </p:cNvPr>
          <p:cNvSpPr/>
          <p:nvPr/>
        </p:nvSpPr>
        <p:spPr>
          <a:xfrm>
            <a:off x="8467231" y="372314"/>
            <a:ext cx="3717850" cy="2037645"/>
          </a:xfrm>
          <a:prstGeom prst="wedgeEllipseCallout">
            <a:avLst>
              <a:gd name="adj1" fmla="val -15107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trưởng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trong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tuần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1435BBD-166A-6D07-1D04-C2CB6029993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1355668" y="1586848"/>
            <a:ext cx="3003870" cy="53466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72346FB-78BB-CB47-116B-16836250EDFB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6" b="94182" l="69906" r="96604">
                        <a14:foregroundMark x1="69906" y1="42138" x2="69906" y2="42138"/>
                        <a14:foregroundMark x1="82264" y1="94182" x2="82264" y2="94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32" t="-1" b="-5412"/>
          <a:stretch/>
        </p:blipFill>
        <p:spPr>
          <a:xfrm>
            <a:off x="8390312" y="1454636"/>
            <a:ext cx="2964268" cy="581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47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7" grpId="0" animBg="1"/>
      <p:bldP spid="30" grpId="0"/>
      <p:bldP spid="3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3F2D4D-5349-0A6D-02D0-153E0969A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050" y="-31815"/>
            <a:ext cx="12234049" cy="765205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054451" y="79661"/>
            <a:ext cx="2045386" cy="2045386"/>
          </a:xfrm>
          <a:prstGeom prst="rect">
            <a:avLst/>
          </a:prstGeom>
        </p:spPr>
      </p:pic>
      <p:pic>
        <p:nvPicPr>
          <p:cNvPr id="13" name="Picture 20">
            <a:extLst>
              <a:ext uri="{FF2B5EF4-FFF2-40B4-BE49-F238E27FC236}">
                <a16:creationId xmlns:a16="http://schemas.microsoft.com/office/drawing/2014/main" id="{B9F63352-0A6F-A507-C074-E196102570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588705" y="-31815"/>
            <a:ext cx="6986552" cy="48643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ACB7C6-C09E-AD19-1C08-47B5E156BD6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81"/>
          <a:stretch/>
        </p:blipFill>
        <p:spPr>
          <a:xfrm>
            <a:off x="0" y="6491524"/>
            <a:ext cx="12234048" cy="13676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E8322C-955C-08BF-5FA2-F0B512F6639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28" b="93072" l="3414" r="33635">
                        <a14:foregroundMark x1="18273" y1="7078" x2="21888" y2="8735"/>
                        <a14:foregroundMark x1="33635" y1="38705" x2="33635" y2="38705"/>
                        <a14:foregroundMark x1="23896" y1="89157" x2="23896" y2="89157"/>
                        <a14:foregroundMark x1="16566" y1="90813" x2="16566" y2="90813"/>
                        <a14:foregroundMark x1="16466" y1="92922" x2="16466" y2="92922"/>
                        <a14:foregroundMark x1="25402" y1="93072" x2="25402" y2="93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998" b="3783"/>
          <a:stretch/>
        </p:blipFill>
        <p:spPr>
          <a:xfrm>
            <a:off x="-326936" y="1263007"/>
            <a:ext cx="3513364" cy="60905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D25168-CDD9-3FEC-FC84-F2B62F81912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814815" y="3752957"/>
            <a:ext cx="2419233" cy="34224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618432B-23C9-E3C2-CAAF-BD388B8AC45E}"/>
              </a:ext>
            </a:extLst>
          </p:cNvPr>
          <p:cNvSpPr txBox="1"/>
          <p:nvPr/>
        </p:nvSpPr>
        <p:spPr>
          <a:xfrm>
            <a:off x="2630595" y="1976018"/>
            <a:ext cx="20700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Ưu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6DBFA2-142E-580E-92B6-1E8DC777B20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38655" y="437221"/>
            <a:ext cx="6925656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288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3F2D4D-5349-0A6D-02D0-153E0969A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050" y="-31815"/>
            <a:ext cx="12234049" cy="765205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054451" y="79661"/>
            <a:ext cx="2045386" cy="2045386"/>
          </a:xfrm>
          <a:prstGeom prst="rect">
            <a:avLst/>
          </a:prstGeom>
        </p:spPr>
      </p:pic>
      <p:pic>
        <p:nvPicPr>
          <p:cNvPr id="13" name="Picture 20">
            <a:extLst>
              <a:ext uri="{FF2B5EF4-FFF2-40B4-BE49-F238E27FC236}">
                <a16:creationId xmlns:a16="http://schemas.microsoft.com/office/drawing/2014/main" id="{B9F63352-0A6F-A507-C074-E196102570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588705" y="-31815"/>
            <a:ext cx="6986552" cy="48643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ACB7C6-C09E-AD19-1C08-47B5E156BD6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81"/>
          <a:stretch/>
        </p:blipFill>
        <p:spPr>
          <a:xfrm>
            <a:off x="0" y="6491524"/>
            <a:ext cx="12234048" cy="13676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E8322C-955C-08BF-5FA2-F0B512F6639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28" b="93072" l="3414" r="33635">
                        <a14:foregroundMark x1="18273" y1="7078" x2="21888" y2="8735"/>
                        <a14:foregroundMark x1="33635" y1="38705" x2="33635" y2="38705"/>
                        <a14:foregroundMark x1="23896" y1="89157" x2="23896" y2="89157"/>
                        <a14:foregroundMark x1="16566" y1="90813" x2="16566" y2="90813"/>
                        <a14:foregroundMark x1="16466" y1="92922" x2="16466" y2="92922"/>
                        <a14:foregroundMark x1="25402" y1="93072" x2="25402" y2="93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998" b="3783"/>
          <a:stretch/>
        </p:blipFill>
        <p:spPr>
          <a:xfrm>
            <a:off x="-326936" y="1263007"/>
            <a:ext cx="3513364" cy="60905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D25168-CDD9-3FEC-FC84-F2B62F81912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814815" y="3752957"/>
            <a:ext cx="2419233" cy="34224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618432B-23C9-E3C2-CAAF-BD388B8AC45E}"/>
              </a:ext>
            </a:extLst>
          </p:cNvPr>
          <p:cNvSpPr txBox="1"/>
          <p:nvPr/>
        </p:nvSpPr>
        <p:spPr>
          <a:xfrm>
            <a:off x="2639803" y="1835997"/>
            <a:ext cx="18549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Hạn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chế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386226-7DFE-97EB-43CD-5CB25927F6F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02351" y="498867"/>
            <a:ext cx="6925656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4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CF3AA41-A554-8C6F-2D95-C26F0BCBA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5515"/>
            <a:ext cx="12192001" cy="762575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0" y="4392606"/>
            <a:ext cx="12192000" cy="365587"/>
            <a:chOff x="0" y="0"/>
            <a:chExt cx="6186311" cy="1855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919" y="4714617"/>
            <a:ext cx="12192000" cy="300228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3956572" y="589058"/>
            <a:ext cx="4278856" cy="32144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654570" y="527592"/>
            <a:ext cx="2624543" cy="4534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98054" y="642243"/>
            <a:ext cx="2152772" cy="215277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0" y="0"/>
            <a:ext cx="12192000" cy="300350"/>
            <a:chOff x="0" y="0"/>
            <a:chExt cx="6186311" cy="152400"/>
          </a:xfrm>
          <a:solidFill>
            <a:schemeClr val="bg1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 rot="-5400000">
            <a:off x="-2038357" y="2053899"/>
            <a:ext cx="4377064" cy="300350"/>
            <a:chOff x="0" y="0"/>
            <a:chExt cx="2220955" cy="152400"/>
          </a:xfrm>
          <a:solidFill>
            <a:schemeClr val="bg1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 rot="-5400000">
            <a:off x="9853293" y="2046128"/>
            <a:ext cx="4377064" cy="300350"/>
            <a:chOff x="0" y="0"/>
            <a:chExt cx="2220955" cy="152400"/>
          </a:xfrm>
          <a:solidFill>
            <a:schemeClr val="bg1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1076811" y="2561465"/>
            <a:ext cx="1423035" cy="27432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5CBA1F4-EBAE-BA6D-89F5-0FF94B6E5ECD}"/>
              </a:ext>
            </a:extLst>
          </p:cNvPr>
          <p:cNvSpPr txBox="1"/>
          <p:nvPr/>
        </p:nvSpPr>
        <p:spPr>
          <a:xfrm>
            <a:off x="4175807" y="889407"/>
            <a:ext cx="4044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Góc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tuyên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1435BBD-166A-6D07-1D04-C2CB6029993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-325755" y="1511343"/>
            <a:ext cx="3003870" cy="53466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72346FB-78BB-CB47-116B-16836250EDFB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6" b="94182" l="69906" r="96604">
                        <a14:foregroundMark x1="69906" y1="42138" x2="69906" y2="42138"/>
                        <a14:foregroundMark x1="82264" y1="94182" x2="82264" y2="94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32" t="-1" b="-5412"/>
          <a:stretch/>
        </p:blipFill>
        <p:spPr>
          <a:xfrm>
            <a:off x="9684174" y="1040032"/>
            <a:ext cx="2964268" cy="581019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3F792E67-266E-7401-C15F-5ACC3C9A737E}"/>
              </a:ext>
            </a:extLst>
          </p:cNvPr>
          <p:cNvSpPr/>
          <p:nvPr/>
        </p:nvSpPr>
        <p:spPr>
          <a:xfrm>
            <a:off x="2076540" y="4437292"/>
            <a:ext cx="2575606" cy="1892057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B02824-D09E-40D9-5968-D6CC35DBC647}"/>
              </a:ext>
            </a:extLst>
          </p:cNvPr>
          <p:cNvSpPr txBox="1"/>
          <p:nvPr/>
        </p:nvSpPr>
        <p:spPr>
          <a:xfrm>
            <a:off x="1817834" y="4740165"/>
            <a:ext cx="30428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Dũng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6E7B664-9674-45E3-612F-175D66DDE637}"/>
              </a:ext>
            </a:extLst>
          </p:cNvPr>
          <p:cNvSpPr/>
          <p:nvPr/>
        </p:nvSpPr>
        <p:spPr>
          <a:xfrm>
            <a:off x="7638531" y="4511646"/>
            <a:ext cx="2575606" cy="1892057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32784C5-D661-ADC1-5015-A7F4A54D9D24}"/>
              </a:ext>
            </a:extLst>
          </p:cNvPr>
          <p:cNvSpPr txBox="1"/>
          <p:nvPr/>
        </p:nvSpPr>
        <p:spPr>
          <a:xfrm>
            <a:off x="7404914" y="4857509"/>
            <a:ext cx="30428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Dũng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417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4" grpId="0"/>
      <p:bldP spid="24" grpId="1"/>
      <p:bldP spid="27" grpId="0"/>
      <p:bldP spid="27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6">
            <a:extLst>
              <a:ext uri="{FF2B5EF4-FFF2-40B4-BE49-F238E27FC236}">
                <a16:creationId xmlns:a16="http://schemas.microsoft.com/office/drawing/2014/main" id="{D66B3EAB-2A37-DFC4-B39A-4C65C8238AF4}"/>
              </a:ext>
            </a:extLst>
          </p:cNvPr>
          <p:cNvSpPr/>
          <p:nvPr/>
        </p:nvSpPr>
        <p:spPr>
          <a:xfrm>
            <a:off x="494886" y="629064"/>
            <a:ext cx="11202228" cy="5599872"/>
          </a:xfrm>
          <a:custGeom>
            <a:avLst/>
            <a:gdLst>
              <a:gd name="connsiteX0" fmla="*/ 0 w 11202228"/>
              <a:gd name="connsiteY0" fmla="*/ 933331 h 5599872"/>
              <a:gd name="connsiteX1" fmla="*/ 933331 w 11202228"/>
              <a:gd name="connsiteY1" fmla="*/ 0 h 5599872"/>
              <a:gd name="connsiteX2" fmla="*/ 1236737 w 11202228"/>
              <a:gd name="connsiteY2" fmla="*/ 0 h 5599872"/>
              <a:gd name="connsiteX3" fmla="*/ 1540143 w 11202228"/>
              <a:gd name="connsiteY3" fmla="*/ 0 h 5599872"/>
              <a:gd name="connsiteX4" fmla="*/ 1936904 w 11202228"/>
              <a:gd name="connsiteY4" fmla="*/ 0 h 5599872"/>
              <a:gd name="connsiteX5" fmla="*/ 2240310 w 11202228"/>
              <a:gd name="connsiteY5" fmla="*/ 0 h 5599872"/>
              <a:gd name="connsiteX6" fmla="*/ 2917139 w 11202228"/>
              <a:gd name="connsiteY6" fmla="*/ 0 h 5599872"/>
              <a:gd name="connsiteX7" fmla="*/ 3313900 w 11202228"/>
              <a:gd name="connsiteY7" fmla="*/ 0 h 5599872"/>
              <a:gd name="connsiteX8" fmla="*/ 4084085 w 11202228"/>
              <a:gd name="connsiteY8" fmla="*/ 0 h 5599872"/>
              <a:gd name="connsiteX9" fmla="*/ 4480846 w 11202228"/>
              <a:gd name="connsiteY9" fmla="*/ 0 h 5599872"/>
              <a:gd name="connsiteX10" fmla="*/ 4877608 w 11202228"/>
              <a:gd name="connsiteY10" fmla="*/ 0 h 5599872"/>
              <a:gd name="connsiteX11" fmla="*/ 5181014 w 11202228"/>
              <a:gd name="connsiteY11" fmla="*/ 0 h 5599872"/>
              <a:gd name="connsiteX12" fmla="*/ 5671131 w 11202228"/>
              <a:gd name="connsiteY12" fmla="*/ 0 h 5599872"/>
              <a:gd name="connsiteX13" fmla="*/ 6161248 w 11202228"/>
              <a:gd name="connsiteY13" fmla="*/ 0 h 5599872"/>
              <a:gd name="connsiteX14" fmla="*/ 6651365 w 11202228"/>
              <a:gd name="connsiteY14" fmla="*/ 0 h 5599872"/>
              <a:gd name="connsiteX15" fmla="*/ 7328194 w 11202228"/>
              <a:gd name="connsiteY15" fmla="*/ 0 h 5599872"/>
              <a:gd name="connsiteX16" fmla="*/ 7724955 w 11202228"/>
              <a:gd name="connsiteY16" fmla="*/ 0 h 5599872"/>
              <a:gd name="connsiteX17" fmla="*/ 8308428 w 11202228"/>
              <a:gd name="connsiteY17" fmla="*/ 0 h 5599872"/>
              <a:gd name="connsiteX18" fmla="*/ 8705190 w 11202228"/>
              <a:gd name="connsiteY18" fmla="*/ 0 h 5599872"/>
              <a:gd name="connsiteX19" fmla="*/ 9475374 w 11202228"/>
              <a:gd name="connsiteY19" fmla="*/ 0 h 5599872"/>
              <a:gd name="connsiteX20" fmla="*/ 10268897 w 11202228"/>
              <a:gd name="connsiteY20" fmla="*/ 0 h 5599872"/>
              <a:gd name="connsiteX21" fmla="*/ 11202228 w 11202228"/>
              <a:gd name="connsiteY21" fmla="*/ 933331 h 5599872"/>
              <a:gd name="connsiteX22" fmla="*/ 11202228 w 11202228"/>
              <a:gd name="connsiteY22" fmla="*/ 1466647 h 5599872"/>
              <a:gd name="connsiteX23" fmla="*/ 11202228 w 11202228"/>
              <a:gd name="connsiteY23" fmla="*/ 1999962 h 5599872"/>
              <a:gd name="connsiteX24" fmla="*/ 11202228 w 11202228"/>
              <a:gd name="connsiteY24" fmla="*/ 2458614 h 5599872"/>
              <a:gd name="connsiteX25" fmla="*/ 11202228 w 11202228"/>
              <a:gd name="connsiteY25" fmla="*/ 2917265 h 5599872"/>
              <a:gd name="connsiteX26" fmla="*/ 11202228 w 11202228"/>
              <a:gd name="connsiteY26" fmla="*/ 3375917 h 5599872"/>
              <a:gd name="connsiteX27" fmla="*/ 11202228 w 11202228"/>
              <a:gd name="connsiteY27" fmla="*/ 3909233 h 5599872"/>
              <a:gd name="connsiteX28" fmla="*/ 11202228 w 11202228"/>
              <a:gd name="connsiteY28" fmla="*/ 4666541 h 5599872"/>
              <a:gd name="connsiteX29" fmla="*/ 10268897 w 11202228"/>
              <a:gd name="connsiteY29" fmla="*/ 5599872 h 5599872"/>
              <a:gd name="connsiteX30" fmla="*/ 9498713 w 11202228"/>
              <a:gd name="connsiteY30" fmla="*/ 5599872 h 5599872"/>
              <a:gd name="connsiteX31" fmla="*/ 8728529 w 11202228"/>
              <a:gd name="connsiteY31" fmla="*/ 5599872 h 5599872"/>
              <a:gd name="connsiteX32" fmla="*/ 8145056 w 11202228"/>
              <a:gd name="connsiteY32" fmla="*/ 5599872 h 5599872"/>
              <a:gd name="connsiteX33" fmla="*/ 7654939 w 11202228"/>
              <a:gd name="connsiteY33" fmla="*/ 5599872 h 5599872"/>
              <a:gd name="connsiteX34" fmla="*/ 7351533 w 11202228"/>
              <a:gd name="connsiteY34" fmla="*/ 5599872 h 5599872"/>
              <a:gd name="connsiteX35" fmla="*/ 6581348 w 11202228"/>
              <a:gd name="connsiteY35" fmla="*/ 5599872 h 5599872"/>
              <a:gd name="connsiteX36" fmla="*/ 6277943 w 11202228"/>
              <a:gd name="connsiteY36" fmla="*/ 5599872 h 5599872"/>
              <a:gd name="connsiteX37" fmla="*/ 5601114 w 11202228"/>
              <a:gd name="connsiteY37" fmla="*/ 5599872 h 5599872"/>
              <a:gd name="connsiteX38" fmla="*/ 5110997 w 11202228"/>
              <a:gd name="connsiteY38" fmla="*/ 5599872 h 5599872"/>
              <a:gd name="connsiteX39" fmla="*/ 4714235 w 11202228"/>
              <a:gd name="connsiteY39" fmla="*/ 5599872 h 5599872"/>
              <a:gd name="connsiteX40" fmla="*/ 4224118 w 11202228"/>
              <a:gd name="connsiteY40" fmla="*/ 5599872 h 5599872"/>
              <a:gd name="connsiteX41" fmla="*/ 3547289 w 11202228"/>
              <a:gd name="connsiteY41" fmla="*/ 5599872 h 5599872"/>
              <a:gd name="connsiteX42" fmla="*/ 2870461 w 11202228"/>
              <a:gd name="connsiteY42" fmla="*/ 5599872 h 5599872"/>
              <a:gd name="connsiteX43" fmla="*/ 2380344 w 11202228"/>
              <a:gd name="connsiteY43" fmla="*/ 5599872 h 5599872"/>
              <a:gd name="connsiteX44" fmla="*/ 1890227 w 11202228"/>
              <a:gd name="connsiteY44" fmla="*/ 5599872 h 5599872"/>
              <a:gd name="connsiteX45" fmla="*/ 933331 w 11202228"/>
              <a:gd name="connsiteY45" fmla="*/ 5599872 h 5599872"/>
              <a:gd name="connsiteX46" fmla="*/ 0 w 11202228"/>
              <a:gd name="connsiteY46" fmla="*/ 4666541 h 5599872"/>
              <a:gd name="connsiteX47" fmla="*/ 0 w 11202228"/>
              <a:gd name="connsiteY47" fmla="*/ 4095893 h 5599872"/>
              <a:gd name="connsiteX48" fmla="*/ 0 w 11202228"/>
              <a:gd name="connsiteY48" fmla="*/ 3674574 h 5599872"/>
              <a:gd name="connsiteX49" fmla="*/ 0 w 11202228"/>
              <a:gd name="connsiteY49" fmla="*/ 3066594 h 5599872"/>
              <a:gd name="connsiteX50" fmla="*/ 0 w 11202228"/>
              <a:gd name="connsiteY50" fmla="*/ 2570610 h 5599872"/>
              <a:gd name="connsiteX51" fmla="*/ 0 w 11202228"/>
              <a:gd name="connsiteY51" fmla="*/ 1999962 h 5599872"/>
              <a:gd name="connsiteX52" fmla="*/ 0 w 11202228"/>
              <a:gd name="connsiteY52" fmla="*/ 1541311 h 5599872"/>
              <a:gd name="connsiteX53" fmla="*/ 0 w 11202228"/>
              <a:gd name="connsiteY53" fmla="*/ 933331 h 5599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202228" h="5599872" fill="none" extrusionOk="0">
                <a:moveTo>
                  <a:pt x="0" y="933331"/>
                </a:moveTo>
                <a:cubicBezTo>
                  <a:pt x="-67721" y="454835"/>
                  <a:pt x="436659" y="-66772"/>
                  <a:pt x="933331" y="0"/>
                </a:cubicBezTo>
                <a:cubicBezTo>
                  <a:pt x="1014652" y="-22345"/>
                  <a:pt x="1145125" y="838"/>
                  <a:pt x="1236737" y="0"/>
                </a:cubicBezTo>
                <a:cubicBezTo>
                  <a:pt x="1328349" y="-838"/>
                  <a:pt x="1393157" y="16195"/>
                  <a:pt x="1540143" y="0"/>
                </a:cubicBezTo>
                <a:cubicBezTo>
                  <a:pt x="1687129" y="-16195"/>
                  <a:pt x="1813676" y="7378"/>
                  <a:pt x="1936904" y="0"/>
                </a:cubicBezTo>
                <a:cubicBezTo>
                  <a:pt x="2060132" y="-7378"/>
                  <a:pt x="2164461" y="21834"/>
                  <a:pt x="2240310" y="0"/>
                </a:cubicBezTo>
                <a:cubicBezTo>
                  <a:pt x="2316159" y="-21834"/>
                  <a:pt x="2650626" y="15392"/>
                  <a:pt x="2917139" y="0"/>
                </a:cubicBezTo>
                <a:cubicBezTo>
                  <a:pt x="3183652" y="-15392"/>
                  <a:pt x="3149937" y="8919"/>
                  <a:pt x="3313900" y="0"/>
                </a:cubicBezTo>
                <a:cubicBezTo>
                  <a:pt x="3477863" y="-8919"/>
                  <a:pt x="3753970" y="42347"/>
                  <a:pt x="4084085" y="0"/>
                </a:cubicBezTo>
                <a:cubicBezTo>
                  <a:pt x="4414200" y="-42347"/>
                  <a:pt x="4284142" y="33920"/>
                  <a:pt x="4480846" y="0"/>
                </a:cubicBezTo>
                <a:cubicBezTo>
                  <a:pt x="4677550" y="-33920"/>
                  <a:pt x="4795869" y="38801"/>
                  <a:pt x="4877608" y="0"/>
                </a:cubicBezTo>
                <a:cubicBezTo>
                  <a:pt x="4959347" y="-38801"/>
                  <a:pt x="5042298" y="11914"/>
                  <a:pt x="5181014" y="0"/>
                </a:cubicBezTo>
                <a:cubicBezTo>
                  <a:pt x="5319730" y="-11914"/>
                  <a:pt x="5493273" y="3128"/>
                  <a:pt x="5671131" y="0"/>
                </a:cubicBezTo>
                <a:cubicBezTo>
                  <a:pt x="5848989" y="-3128"/>
                  <a:pt x="6041790" y="10741"/>
                  <a:pt x="6161248" y="0"/>
                </a:cubicBezTo>
                <a:cubicBezTo>
                  <a:pt x="6280706" y="-10741"/>
                  <a:pt x="6513769" y="53739"/>
                  <a:pt x="6651365" y="0"/>
                </a:cubicBezTo>
                <a:cubicBezTo>
                  <a:pt x="6788961" y="-53739"/>
                  <a:pt x="7020297" y="50046"/>
                  <a:pt x="7328194" y="0"/>
                </a:cubicBezTo>
                <a:cubicBezTo>
                  <a:pt x="7636091" y="-50046"/>
                  <a:pt x="7599664" y="15616"/>
                  <a:pt x="7724955" y="0"/>
                </a:cubicBezTo>
                <a:cubicBezTo>
                  <a:pt x="7850246" y="-15616"/>
                  <a:pt x="8041517" y="33004"/>
                  <a:pt x="8308428" y="0"/>
                </a:cubicBezTo>
                <a:cubicBezTo>
                  <a:pt x="8575339" y="-33004"/>
                  <a:pt x="8558442" y="28001"/>
                  <a:pt x="8705190" y="0"/>
                </a:cubicBezTo>
                <a:cubicBezTo>
                  <a:pt x="8851938" y="-28001"/>
                  <a:pt x="9256780" y="61378"/>
                  <a:pt x="9475374" y="0"/>
                </a:cubicBezTo>
                <a:cubicBezTo>
                  <a:pt x="9693968" y="-61378"/>
                  <a:pt x="9990325" y="75476"/>
                  <a:pt x="10268897" y="0"/>
                </a:cubicBezTo>
                <a:cubicBezTo>
                  <a:pt x="10804429" y="-5660"/>
                  <a:pt x="11234497" y="313088"/>
                  <a:pt x="11202228" y="933331"/>
                </a:cubicBezTo>
                <a:cubicBezTo>
                  <a:pt x="11222448" y="1168463"/>
                  <a:pt x="11173973" y="1266246"/>
                  <a:pt x="11202228" y="1466647"/>
                </a:cubicBezTo>
                <a:cubicBezTo>
                  <a:pt x="11230483" y="1667048"/>
                  <a:pt x="11167872" y="1829431"/>
                  <a:pt x="11202228" y="1999962"/>
                </a:cubicBezTo>
                <a:cubicBezTo>
                  <a:pt x="11236584" y="2170494"/>
                  <a:pt x="11164449" y="2249430"/>
                  <a:pt x="11202228" y="2458614"/>
                </a:cubicBezTo>
                <a:cubicBezTo>
                  <a:pt x="11240007" y="2667798"/>
                  <a:pt x="11180589" y="2778098"/>
                  <a:pt x="11202228" y="2917265"/>
                </a:cubicBezTo>
                <a:cubicBezTo>
                  <a:pt x="11223867" y="3056432"/>
                  <a:pt x="11149466" y="3243322"/>
                  <a:pt x="11202228" y="3375917"/>
                </a:cubicBezTo>
                <a:cubicBezTo>
                  <a:pt x="11254990" y="3508512"/>
                  <a:pt x="11148524" y="3798166"/>
                  <a:pt x="11202228" y="3909233"/>
                </a:cubicBezTo>
                <a:cubicBezTo>
                  <a:pt x="11255932" y="4020300"/>
                  <a:pt x="11136583" y="4344683"/>
                  <a:pt x="11202228" y="4666541"/>
                </a:cubicBezTo>
                <a:cubicBezTo>
                  <a:pt x="11205721" y="5163245"/>
                  <a:pt x="10736371" y="5634442"/>
                  <a:pt x="10268897" y="5599872"/>
                </a:cubicBezTo>
                <a:cubicBezTo>
                  <a:pt x="10050640" y="5611242"/>
                  <a:pt x="9704967" y="5578788"/>
                  <a:pt x="9498713" y="5599872"/>
                </a:cubicBezTo>
                <a:cubicBezTo>
                  <a:pt x="9292459" y="5620956"/>
                  <a:pt x="9043514" y="5552377"/>
                  <a:pt x="8728529" y="5599872"/>
                </a:cubicBezTo>
                <a:cubicBezTo>
                  <a:pt x="8413544" y="5647367"/>
                  <a:pt x="8299000" y="5558908"/>
                  <a:pt x="8145056" y="5599872"/>
                </a:cubicBezTo>
                <a:cubicBezTo>
                  <a:pt x="7991112" y="5640836"/>
                  <a:pt x="7893856" y="5573521"/>
                  <a:pt x="7654939" y="5599872"/>
                </a:cubicBezTo>
                <a:cubicBezTo>
                  <a:pt x="7416022" y="5626223"/>
                  <a:pt x="7464701" y="5575776"/>
                  <a:pt x="7351533" y="5599872"/>
                </a:cubicBezTo>
                <a:cubicBezTo>
                  <a:pt x="7238365" y="5623968"/>
                  <a:pt x="6890304" y="5572287"/>
                  <a:pt x="6581348" y="5599872"/>
                </a:cubicBezTo>
                <a:cubicBezTo>
                  <a:pt x="6272392" y="5627457"/>
                  <a:pt x="6397167" y="5576918"/>
                  <a:pt x="6277943" y="5599872"/>
                </a:cubicBezTo>
                <a:cubicBezTo>
                  <a:pt x="6158719" y="5622826"/>
                  <a:pt x="5788450" y="5557569"/>
                  <a:pt x="5601114" y="5599872"/>
                </a:cubicBezTo>
                <a:cubicBezTo>
                  <a:pt x="5413778" y="5642175"/>
                  <a:pt x="5276114" y="5573744"/>
                  <a:pt x="5110997" y="5599872"/>
                </a:cubicBezTo>
                <a:cubicBezTo>
                  <a:pt x="4945880" y="5626000"/>
                  <a:pt x="4887268" y="5561316"/>
                  <a:pt x="4714235" y="5599872"/>
                </a:cubicBezTo>
                <a:cubicBezTo>
                  <a:pt x="4541202" y="5638428"/>
                  <a:pt x="4458539" y="5566650"/>
                  <a:pt x="4224118" y="5599872"/>
                </a:cubicBezTo>
                <a:cubicBezTo>
                  <a:pt x="3989697" y="5633094"/>
                  <a:pt x="3884475" y="5564118"/>
                  <a:pt x="3547289" y="5599872"/>
                </a:cubicBezTo>
                <a:cubicBezTo>
                  <a:pt x="3210103" y="5635626"/>
                  <a:pt x="3105920" y="5537418"/>
                  <a:pt x="2870461" y="5599872"/>
                </a:cubicBezTo>
                <a:cubicBezTo>
                  <a:pt x="2635002" y="5662326"/>
                  <a:pt x="2585567" y="5549490"/>
                  <a:pt x="2380344" y="5599872"/>
                </a:cubicBezTo>
                <a:cubicBezTo>
                  <a:pt x="2175121" y="5650254"/>
                  <a:pt x="2054320" y="5565560"/>
                  <a:pt x="1890227" y="5599872"/>
                </a:cubicBezTo>
                <a:cubicBezTo>
                  <a:pt x="1726134" y="5634184"/>
                  <a:pt x="1125359" y="5556935"/>
                  <a:pt x="933331" y="5599872"/>
                </a:cubicBezTo>
                <a:cubicBezTo>
                  <a:pt x="415267" y="5752074"/>
                  <a:pt x="-41442" y="5154753"/>
                  <a:pt x="0" y="4666541"/>
                </a:cubicBezTo>
                <a:cubicBezTo>
                  <a:pt x="-64495" y="4453492"/>
                  <a:pt x="55221" y="4217104"/>
                  <a:pt x="0" y="4095893"/>
                </a:cubicBezTo>
                <a:cubicBezTo>
                  <a:pt x="-55221" y="3974682"/>
                  <a:pt x="33369" y="3807823"/>
                  <a:pt x="0" y="3674574"/>
                </a:cubicBezTo>
                <a:cubicBezTo>
                  <a:pt x="-33369" y="3541325"/>
                  <a:pt x="31714" y="3249990"/>
                  <a:pt x="0" y="3066594"/>
                </a:cubicBezTo>
                <a:cubicBezTo>
                  <a:pt x="-31714" y="2883198"/>
                  <a:pt x="21302" y="2680746"/>
                  <a:pt x="0" y="2570610"/>
                </a:cubicBezTo>
                <a:cubicBezTo>
                  <a:pt x="-21302" y="2460474"/>
                  <a:pt x="22059" y="2133664"/>
                  <a:pt x="0" y="1999962"/>
                </a:cubicBezTo>
                <a:cubicBezTo>
                  <a:pt x="-22059" y="1866260"/>
                  <a:pt x="23698" y="1655091"/>
                  <a:pt x="0" y="1541311"/>
                </a:cubicBezTo>
                <a:cubicBezTo>
                  <a:pt x="-23698" y="1427531"/>
                  <a:pt x="21232" y="1057096"/>
                  <a:pt x="0" y="933331"/>
                </a:cubicBezTo>
                <a:close/>
              </a:path>
              <a:path w="11202228" h="5599872" stroke="0" extrusionOk="0">
                <a:moveTo>
                  <a:pt x="0" y="933331"/>
                </a:moveTo>
                <a:cubicBezTo>
                  <a:pt x="-10641" y="355008"/>
                  <a:pt x="374325" y="-93785"/>
                  <a:pt x="933331" y="0"/>
                </a:cubicBezTo>
                <a:cubicBezTo>
                  <a:pt x="1049894" y="-232"/>
                  <a:pt x="1163396" y="5557"/>
                  <a:pt x="1236737" y="0"/>
                </a:cubicBezTo>
                <a:cubicBezTo>
                  <a:pt x="1310078" y="-5557"/>
                  <a:pt x="1537524" y="68960"/>
                  <a:pt x="1820210" y="0"/>
                </a:cubicBezTo>
                <a:cubicBezTo>
                  <a:pt x="2102896" y="-68960"/>
                  <a:pt x="2041882" y="8192"/>
                  <a:pt x="2123616" y="0"/>
                </a:cubicBezTo>
                <a:cubicBezTo>
                  <a:pt x="2205350" y="-8192"/>
                  <a:pt x="2561112" y="56199"/>
                  <a:pt x="2800444" y="0"/>
                </a:cubicBezTo>
                <a:cubicBezTo>
                  <a:pt x="3039776" y="-56199"/>
                  <a:pt x="3025175" y="12066"/>
                  <a:pt x="3197206" y="0"/>
                </a:cubicBezTo>
                <a:cubicBezTo>
                  <a:pt x="3369237" y="-12066"/>
                  <a:pt x="3364846" y="19335"/>
                  <a:pt x="3500612" y="0"/>
                </a:cubicBezTo>
                <a:cubicBezTo>
                  <a:pt x="3636378" y="-19335"/>
                  <a:pt x="3731819" y="7914"/>
                  <a:pt x="3804018" y="0"/>
                </a:cubicBezTo>
                <a:cubicBezTo>
                  <a:pt x="3876217" y="-7914"/>
                  <a:pt x="4241441" y="51392"/>
                  <a:pt x="4387490" y="0"/>
                </a:cubicBezTo>
                <a:cubicBezTo>
                  <a:pt x="4533539" y="-51392"/>
                  <a:pt x="4605643" y="40019"/>
                  <a:pt x="4784252" y="0"/>
                </a:cubicBezTo>
                <a:cubicBezTo>
                  <a:pt x="4962861" y="-40019"/>
                  <a:pt x="5009349" y="27010"/>
                  <a:pt x="5087658" y="0"/>
                </a:cubicBezTo>
                <a:cubicBezTo>
                  <a:pt x="5165967" y="-27010"/>
                  <a:pt x="5486488" y="47081"/>
                  <a:pt x="5857842" y="0"/>
                </a:cubicBezTo>
                <a:cubicBezTo>
                  <a:pt x="6229196" y="-47081"/>
                  <a:pt x="6328973" y="65601"/>
                  <a:pt x="6534671" y="0"/>
                </a:cubicBezTo>
                <a:cubicBezTo>
                  <a:pt x="6740369" y="-65601"/>
                  <a:pt x="6739320" y="9653"/>
                  <a:pt x="6931432" y="0"/>
                </a:cubicBezTo>
                <a:cubicBezTo>
                  <a:pt x="7123544" y="-9653"/>
                  <a:pt x="7353071" y="20849"/>
                  <a:pt x="7514905" y="0"/>
                </a:cubicBezTo>
                <a:cubicBezTo>
                  <a:pt x="7676739" y="-20849"/>
                  <a:pt x="7713859" y="15443"/>
                  <a:pt x="7818311" y="0"/>
                </a:cubicBezTo>
                <a:cubicBezTo>
                  <a:pt x="7922763" y="-15443"/>
                  <a:pt x="8094997" y="31743"/>
                  <a:pt x="8308428" y="0"/>
                </a:cubicBezTo>
                <a:cubicBezTo>
                  <a:pt x="8521859" y="-31743"/>
                  <a:pt x="8496813" y="11873"/>
                  <a:pt x="8611834" y="0"/>
                </a:cubicBezTo>
                <a:cubicBezTo>
                  <a:pt x="8726855" y="-11873"/>
                  <a:pt x="8848164" y="30862"/>
                  <a:pt x="8915240" y="0"/>
                </a:cubicBezTo>
                <a:cubicBezTo>
                  <a:pt x="8982316" y="-30862"/>
                  <a:pt x="9297285" y="56492"/>
                  <a:pt x="9405357" y="0"/>
                </a:cubicBezTo>
                <a:cubicBezTo>
                  <a:pt x="9513429" y="-56492"/>
                  <a:pt x="10077189" y="97433"/>
                  <a:pt x="10268897" y="0"/>
                </a:cubicBezTo>
                <a:cubicBezTo>
                  <a:pt x="10688333" y="-107287"/>
                  <a:pt x="11257306" y="419979"/>
                  <a:pt x="11202228" y="933331"/>
                </a:cubicBezTo>
                <a:cubicBezTo>
                  <a:pt x="11249849" y="1036812"/>
                  <a:pt x="11196791" y="1250299"/>
                  <a:pt x="11202228" y="1391983"/>
                </a:cubicBezTo>
                <a:cubicBezTo>
                  <a:pt x="11207665" y="1533667"/>
                  <a:pt x="11171826" y="1735112"/>
                  <a:pt x="11202228" y="1925298"/>
                </a:cubicBezTo>
                <a:cubicBezTo>
                  <a:pt x="11232630" y="2115484"/>
                  <a:pt x="11185404" y="2269345"/>
                  <a:pt x="11202228" y="2533278"/>
                </a:cubicBezTo>
                <a:cubicBezTo>
                  <a:pt x="11219052" y="2797211"/>
                  <a:pt x="11147982" y="2789330"/>
                  <a:pt x="11202228" y="3029262"/>
                </a:cubicBezTo>
                <a:cubicBezTo>
                  <a:pt x="11256474" y="3269194"/>
                  <a:pt x="11168425" y="3370071"/>
                  <a:pt x="11202228" y="3599910"/>
                </a:cubicBezTo>
                <a:cubicBezTo>
                  <a:pt x="11236031" y="3829749"/>
                  <a:pt x="11142702" y="4009441"/>
                  <a:pt x="11202228" y="4133225"/>
                </a:cubicBezTo>
                <a:cubicBezTo>
                  <a:pt x="11261754" y="4257009"/>
                  <a:pt x="11194736" y="4496990"/>
                  <a:pt x="11202228" y="4666541"/>
                </a:cubicBezTo>
                <a:cubicBezTo>
                  <a:pt x="11254982" y="5210723"/>
                  <a:pt x="10757060" y="5639656"/>
                  <a:pt x="10268897" y="5599872"/>
                </a:cubicBezTo>
                <a:cubicBezTo>
                  <a:pt x="10202574" y="5622856"/>
                  <a:pt x="10101438" y="5589828"/>
                  <a:pt x="9965491" y="5599872"/>
                </a:cubicBezTo>
                <a:cubicBezTo>
                  <a:pt x="9829544" y="5609916"/>
                  <a:pt x="9740637" y="5591787"/>
                  <a:pt x="9662085" y="5599872"/>
                </a:cubicBezTo>
                <a:cubicBezTo>
                  <a:pt x="9583533" y="5607957"/>
                  <a:pt x="9191705" y="5511680"/>
                  <a:pt x="8891901" y="5599872"/>
                </a:cubicBezTo>
                <a:cubicBezTo>
                  <a:pt x="8592097" y="5688064"/>
                  <a:pt x="8409540" y="5599195"/>
                  <a:pt x="8215072" y="5599872"/>
                </a:cubicBezTo>
                <a:cubicBezTo>
                  <a:pt x="8020604" y="5600549"/>
                  <a:pt x="7852858" y="5547378"/>
                  <a:pt x="7724955" y="5599872"/>
                </a:cubicBezTo>
                <a:cubicBezTo>
                  <a:pt x="7597052" y="5652366"/>
                  <a:pt x="7376010" y="5547149"/>
                  <a:pt x="7234838" y="5599872"/>
                </a:cubicBezTo>
                <a:cubicBezTo>
                  <a:pt x="7093666" y="5652595"/>
                  <a:pt x="6969196" y="5573917"/>
                  <a:pt x="6838076" y="5599872"/>
                </a:cubicBezTo>
                <a:cubicBezTo>
                  <a:pt x="6706956" y="5625827"/>
                  <a:pt x="6355451" y="5541099"/>
                  <a:pt x="6161248" y="5599872"/>
                </a:cubicBezTo>
                <a:cubicBezTo>
                  <a:pt x="5967045" y="5658645"/>
                  <a:pt x="5848551" y="5576904"/>
                  <a:pt x="5577775" y="5599872"/>
                </a:cubicBezTo>
                <a:cubicBezTo>
                  <a:pt x="5306999" y="5622840"/>
                  <a:pt x="5300011" y="5544400"/>
                  <a:pt x="5087658" y="5599872"/>
                </a:cubicBezTo>
                <a:cubicBezTo>
                  <a:pt x="4875305" y="5655344"/>
                  <a:pt x="4823010" y="5597209"/>
                  <a:pt x="4597541" y="5599872"/>
                </a:cubicBezTo>
                <a:cubicBezTo>
                  <a:pt x="4372072" y="5602535"/>
                  <a:pt x="4157299" y="5573402"/>
                  <a:pt x="3920712" y="5599872"/>
                </a:cubicBezTo>
                <a:cubicBezTo>
                  <a:pt x="3684125" y="5626342"/>
                  <a:pt x="3409353" y="5560929"/>
                  <a:pt x="3150528" y="5599872"/>
                </a:cubicBezTo>
                <a:cubicBezTo>
                  <a:pt x="2891703" y="5638815"/>
                  <a:pt x="2811426" y="5571020"/>
                  <a:pt x="2660411" y="5599872"/>
                </a:cubicBezTo>
                <a:cubicBezTo>
                  <a:pt x="2509396" y="5628724"/>
                  <a:pt x="2224859" y="5583885"/>
                  <a:pt x="1983582" y="5599872"/>
                </a:cubicBezTo>
                <a:cubicBezTo>
                  <a:pt x="1742305" y="5615859"/>
                  <a:pt x="1145978" y="5533284"/>
                  <a:pt x="933331" y="5599872"/>
                </a:cubicBezTo>
                <a:cubicBezTo>
                  <a:pt x="404625" y="5473743"/>
                  <a:pt x="69299" y="5076565"/>
                  <a:pt x="0" y="4666541"/>
                </a:cubicBezTo>
                <a:cubicBezTo>
                  <a:pt x="-63725" y="4503096"/>
                  <a:pt x="32000" y="4322776"/>
                  <a:pt x="0" y="4133225"/>
                </a:cubicBezTo>
                <a:cubicBezTo>
                  <a:pt x="-32000" y="3943674"/>
                  <a:pt x="11366" y="3785635"/>
                  <a:pt x="0" y="3637242"/>
                </a:cubicBezTo>
                <a:cubicBezTo>
                  <a:pt x="-11366" y="3488849"/>
                  <a:pt x="40260" y="3190689"/>
                  <a:pt x="0" y="3066594"/>
                </a:cubicBezTo>
                <a:cubicBezTo>
                  <a:pt x="-40260" y="2942499"/>
                  <a:pt x="32021" y="2779315"/>
                  <a:pt x="0" y="2570610"/>
                </a:cubicBezTo>
                <a:cubicBezTo>
                  <a:pt x="-32021" y="2361905"/>
                  <a:pt x="3898" y="2158966"/>
                  <a:pt x="0" y="2037295"/>
                </a:cubicBezTo>
                <a:cubicBezTo>
                  <a:pt x="-3898" y="1915625"/>
                  <a:pt x="15639" y="1764106"/>
                  <a:pt x="0" y="1541311"/>
                </a:cubicBezTo>
                <a:cubicBezTo>
                  <a:pt x="-15639" y="1318516"/>
                  <a:pt x="56010" y="1098758"/>
                  <a:pt x="0" y="933331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152736531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20F0502020204030204"/>
              <a:ea typeface="字魂107号-萌趣欢乐体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8C8C1B-9038-2422-176C-1251853C42BE}"/>
              </a:ext>
            </a:extLst>
          </p:cNvPr>
          <p:cNvSpPr txBox="1"/>
          <p:nvPr/>
        </p:nvSpPr>
        <p:spPr>
          <a:xfrm>
            <a:off x="494887" y="1023180"/>
            <a:ext cx="112022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PHƯƠNG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HƯỚNG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HOẠT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ĐỘNG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TUẦN 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93F71D-EF1E-D77E-7182-EED796522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73142" y="3910286"/>
            <a:ext cx="2356083" cy="3130062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8E140D49-15E8-403A-42CF-F5E6584570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641689" y="4215233"/>
            <a:ext cx="3800403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852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able&#10;&#10;Description automatically generated">
            <a:extLst>
              <a:ext uri="{FF2B5EF4-FFF2-40B4-BE49-F238E27FC236}">
                <a16:creationId xmlns:a16="http://schemas.microsoft.com/office/drawing/2014/main" id="{31DDBFB3-A148-4CF4-237E-9EF9F663D8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F0C1D8-2D26-1D18-4C67-F0DFF3FF2F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086600" y="3343406"/>
            <a:ext cx="2490716" cy="3239956"/>
          </a:xfrm>
          <a:prstGeom prst="rect">
            <a:avLst/>
          </a:prstGeom>
        </p:spPr>
      </p:pic>
      <p:sp>
        <p:nvSpPr>
          <p:cNvPr id="9" name="矩形 1">
            <a:extLst>
              <a:ext uri="{FF2B5EF4-FFF2-40B4-BE49-F238E27FC236}">
                <a16:creationId xmlns:a16="http://schemas.microsoft.com/office/drawing/2014/main" id="{2938A1A7-6BCA-C611-F365-08271457DA01}"/>
              </a:ext>
            </a:extLst>
          </p:cNvPr>
          <p:cNvSpPr/>
          <p:nvPr/>
        </p:nvSpPr>
        <p:spPr>
          <a:xfrm>
            <a:off x="2346834" y="1307467"/>
            <a:ext cx="5705431" cy="2219357"/>
          </a:xfrm>
          <a:custGeom>
            <a:avLst/>
            <a:gdLst>
              <a:gd name="connsiteX0" fmla="*/ 0 w 7025003"/>
              <a:gd name="connsiteY0" fmla="*/ 0 h 4000500"/>
              <a:gd name="connsiteX1" fmla="*/ 7025003 w 7025003"/>
              <a:gd name="connsiteY1" fmla="*/ 0 h 4000500"/>
              <a:gd name="connsiteX2" fmla="*/ 7025003 w 7025003"/>
              <a:gd name="connsiteY2" fmla="*/ 4000500 h 4000500"/>
              <a:gd name="connsiteX3" fmla="*/ 0 w 7025003"/>
              <a:gd name="connsiteY3" fmla="*/ 4000500 h 4000500"/>
              <a:gd name="connsiteX4" fmla="*/ 0 w 7025003"/>
              <a:gd name="connsiteY4" fmla="*/ 0 h 4000500"/>
              <a:gd name="connsiteX0" fmla="*/ 0 w 7025003"/>
              <a:gd name="connsiteY0" fmla="*/ 296333 h 4296833"/>
              <a:gd name="connsiteX1" fmla="*/ 7025003 w 7025003"/>
              <a:gd name="connsiteY1" fmla="*/ 296333 h 4296833"/>
              <a:gd name="connsiteX2" fmla="*/ 7025003 w 7025003"/>
              <a:gd name="connsiteY2" fmla="*/ 4296833 h 4296833"/>
              <a:gd name="connsiteX3" fmla="*/ 0 w 7025003"/>
              <a:gd name="connsiteY3" fmla="*/ 4296833 h 4296833"/>
              <a:gd name="connsiteX4" fmla="*/ 0 w 7025003"/>
              <a:gd name="connsiteY4" fmla="*/ 296333 h 4296833"/>
              <a:gd name="connsiteX0" fmla="*/ 0 w 7025003"/>
              <a:gd name="connsiteY0" fmla="*/ 769896 h 4770396"/>
              <a:gd name="connsiteX1" fmla="*/ 7025003 w 7025003"/>
              <a:gd name="connsiteY1" fmla="*/ 769896 h 4770396"/>
              <a:gd name="connsiteX2" fmla="*/ 7025003 w 7025003"/>
              <a:gd name="connsiteY2" fmla="*/ 4770396 h 4770396"/>
              <a:gd name="connsiteX3" fmla="*/ 0 w 7025003"/>
              <a:gd name="connsiteY3" fmla="*/ 4770396 h 4770396"/>
              <a:gd name="connsiteX4" fmla="*/ 0 w 7025003"/>
              <a:gd name="connsiteY4" fmla="*/ 769896 h 4770396"/>
              <a:gd name="connsiteX0" fmla="*/ 0 w 7287469"/>
              <a:gd name="connsiteY0" fmla="*/ 786021 h 4786521"/>
              <a:gd name="connsiteX1" fmla="*/ 7025003 w 7287469"/>
              <a:gd name="connsiteY1" fmla="*/ 786021 h 4786521"/>
              <a:gd name="connsiteX2" fmla="*/ 7025003 w 7287469"/>
              <a:gd name="connsiteY2" fmla="*/ 4786521 h 4786521"/>
              <a:gd name="connsiteX3" fmla="*/ 0 w 7287469"/>
              <a:gd name="connsiteY3" fmla="*/ 4786521 h 4786521"/>
              <a:gd name="connsiteX4" fmla="*/ 0 w 7287469"/>
              <a:gd name="connsiteY4" fmla="*/ 786021 h 4786521"/>
              <a:gd name="connsiteX0" fmla="*/ 0 w 7232593"/>
              <a:gd name="connsiteY0" fmla="*/ 537822 h 4538322"/>
              <a:gd name="connsiteX1" fmla="*/ 6948803 w 7232593"/>
              <a:gd name="connsiteY1" fmla="*/ 995022 h 4538322"/>
              <a:gd name="connsiteX2" fmla="*/ 7025003 w 7232593"/>
              <a:gd name="connsiteY2" fmla="*/ 4538322 h 4538322"/>
              <a:gd name="connsiteX3" fmla="*/ 0 w 7232593"/>
              <a:gd name="connsiteY3" fmla="*/ 4538322 h 4538322"/>
              <a:gd name="connsiteX4" fmla="*/ 0 w 7232593"/>
              <a:gd name="connsiteY4" fmla="*/ 537822 h 4538322"/>
              <a:gd name="connsiteX0" fmla="*/ 1348038 w 8580631"/>
              <a:gd name="connsiteY0" fmla="*/ 537822 h 4538322"/>
              <a:gd name="connsiteX1" fmla="*/ 8296841 w 8580631"/>
              <a:gd name="connsiteY1" fmla="*/ 995022 h 4538322"/>
              <a:gd name="connsiteX2" fmla="*/ 8373041 w 8580631"/>
              <a:gd name="connsiteY2" fmla="*/ 4538322 h 4538322"/>
              <a:gd name="connsiteX3" fmla="*/ 1348038 w 8580631"/>
              <a:gd name="connsiteY3" fmla="*/ 4538322 h 4538322"/>
              <a:gd name="connsiteX4" fmla="*/ 1348038 w 8580631"/>
              <a:gd name="connsiteY4" fmla="*/ 537822 h 4538322"/>
              <a:gd name="connsiteX0" fmla="*/ 695843 w 7928436"/>
              <a:gd name="connsiteY0" fmla="*/ 537822 h 4766922"/>
              <a:gd name="connsiteX1" fmla="*/ 7644646 w 7928436"/>
              <a:gd name="connsiteY1" fmla="*/ 995022 h 4766922"/>
              <a:gd name="connsiteX2" fmla="*/ 7720846 w 7928436"/>
              <a:gd name="connsiteY2" fmla="*/ 4538322 h 4766922"/>
              <a:gd name="connsiteX3" fmla="*/ 695843 w 7928436"/>
              <a:gd name="connsiteY3" fmla="*/ 4538322 h 4766922"/>
              <a:gd name="connsiteX4" fmla="*/ 695843 w 7928436"/>
              <a:gd name="connsiteY4" fmla="*/ 537822 h 4766922"/>
              <a:gd name="connsiteX0" fmla="*/ 1324112 w 7934080"/>
              <a:gd name="connsiteY0" fmla="*/ 279182 h 4821548"/>
              <a:gd name="connsiteX1" fmla="*/ 7453765 w 7934080"/>
              <a:gd name="connsiteY1" fmla="*/ 964982 h 4821548"/>
              <a:gd name="connsiteX2" fmla="*/ 7529965 w 7934080"/>
              <a:gd name="connsiteY2" fmla="*/ 4508282 h 4821548"/>
              <a:gd name="connsiteX3" fmla="*/ 504962 w 7934080"/>
              <a:gd name="connsiteY3" fmla="*/ 4508282 h 4821548"/>
              <a:gd name="connsiteX4" fmla="*/ 1324112 w 7934080"/>
              <a:gd name="connsiteY4" fmla="*/ 279182 h 4821548"/>
              <a:gd name="connsiteX0" fmla="*/ 951883 w 7561851"/>
              <a:gd name="connsiteY0" fmla="*/ 279182 h 4864538"/>
              <a:gd name="connsiteX1" fmla="*/ 7081536 w 7561851"/>
              <a:gd name="connsiteY1" fmla="*/ 964982 h 4864538"/>
              <a:gd name="connsiteX2" fmla="*/ 7157736 w 7561851"/>
              <a:gd name="connsiteY2" fmla="*/ 4508282 h 4864538"/>
              <a:gd name="connsiteX3" fmla="*/ 704233 w 7561851"/>
              <a:gd name="connsiteY3" fmla="*/ 4565432 h 4864538"/>
              <a:gd name="connsiteX4" fmla="*/ 951883 w 7561851"/>
              <a:gd name="connsiteY4" fmla="*/ 279182 h 4864538"/>
              <a:gd name="connsiteX0" fmla="*/ 1007038 w 7617006"/>
              <a:gd name="connsiteY0" fmla="*/ 279182 h 4726944"/>
              <a:gd name="connsiteX1" fmla="*/ 7136691 w 7617006"/>
              <a:gd name="connsiteY1" fmla="*/ 964982 h 4726944"/>
              <a:gd name="connsiteX2" fmla="*/ 7212891 w 7617006"/>
              <a:gd name="connsiteY2" fmla="*/ 4508282 h 4726944"/>
              <a:gd name="connsiteX3" fmla="*/ 664138 w 7617006"/>
              <a:gd name="connsiteY3" fmla="*/ 4374932 h 4726944"/>
              <a:gd name="connsiteX4" fmla="*/ 1007038 w 7617006"/>
              <a:gd name="connsiteY4" fmla="*/ 279182 h 4726944"/>
              <a:gd name="connsiteX0" fmla="*/ 1007038 w 7617006"/>
              <a:gd name="connsiteY0" fmla="*/ 314681 h 4762443"/>
              <a:gd name="connsiteX1" fmla="*/ 7136691 w 7617006"/>
              <a:gd name="connsiteY1" fmla="*/ 848081 h 4762443"/>
              <a:gd name="connsiteX2" fmla="*/ 7212891 w 7617006"/>
              <a:gd name="connsiteY2" fmla="*/ 4543781 h 4762443"/>
              <a:gd name="connsiteX3" fmla="*/ 664138 w 7617006"/>
              <a:gd name="connsiteY3" fmla="*/ 4410431 h 4762443"/>
              <a:gd name="connsiteX4" fmla="*/ 1007038 w 7617006"/>
              <a:gd name="connsiteY4" fmla="*/ 314681 h 4762443"/>
              <a:gd name="connsiteX0" fmla="*/ 930313 w 7703948"/>
              <a:gd name="connsiteY0" fmla="*/ 422059 h 4461066"/>
              <a:gd name="connsiteX1" fmla="*/ 7212366 w 7703948"/>
              <a:gd name="connsiteY1" fmla="*/ 574459 h 4461066"/>
              <a:gd name="connsiteX2" fmla="*/ 7288566 w 7703948"/>
              <a:gd name="connsiteY2" fmla="*/ 4270159 h 4461066"/>
              <a:gd name="connsiteX3" fmla="*/ 739813 w 7703948"/>
              <a:gd name="connsiteY3" fmla="*/ 4136809 h 4461066"/>
              <a:gd name="connsiteX4" fmla="*/ 930313 w 7703948"/>
              <a:gd name="connsiteY4" fmla="*/ 422059 h 4461066"/>
              <a:gd name="connsiteX0" fmla="*/ 860277 w 7633912"/>
              <a:gd name="connsiteY0" fmla="*/ 422059 h 4513663"/>
              <a:gd name="connsiteX1" fmla="*/ 7142330 w 7633912"/>
              <a:gd name="connsiteY1" fmla="*/ 574459 h 4513663"/>
              <a:gd name="connsiteX2" fmla="*/ 7218530 w 7633912"/>
              <a:gd name="connsiteY2" fmla="*/ 4270159 h 4513663"/>
              <a:gd name="connsiteX3" fmla="*/ 803127 w 7633912"/>
              <a:gd name="connsiteY3" fmla="*/ 4213009 h 4513663"/>
              <a:gd name="connsiteX4" fmla="*/ 860277 w 7633912"/>
              <a:gd name="connsiteY4" fmla="*/ 422059 h 4513663"/>
              <a:gd name="connsiteX0" fmla="*/ 656670 w 7430305"/>
              <a:gd name="connsiteY0" fmla="*/ 422059 h 4505222"/>
              <a:gd name="connsiteX1" fmla="*/ 6938723 w 7430305"/>
              <a:gd name="connsiteY1" fmla="*/ 574459 h 4505222"/>
              <a:gd name="connsiteX2" fmla="*/ 7014923 w 7430305"/>
              <a:gd name="connsiteY2" fmla="*/ 4270159 h 4505222"/>
              <a:gd name="connsiteX3" fmla="*/ 599520 w 7430305"/>
              <a:gd name="connsiteY3" fmla="*/ 4213009 h 4505222"/>
              <a:gd name="connsiteX4" fmla="*/ 656670 w 7430305"/>
              <a:gd name="connsiteY4" fmla="*/ 422059 h 4505222"/>
              <a:gd name="connsiteX0" fmla="*/ 431685 w 7205320"/>
              <a:gd name="connsiteY0" fmla="*/ 422059 h 4505222"/>
              <a:gd name="connsiteX1" fmla="*/ 6713738 w 7205320"/>
              <a:gd name="connsiteY1" fmla="*/ 574459 h 4505222"/>
              <a:gd name="connsiteX2" fmla="*/ 6789938 w 7205320"/>
              <a:gd name="connsiteY2" fmla="*/ 4270159 h 4505222"/>
              <a:gd name="connsiteX3" fmla="*/ 374535 w 7205320"/>
              <a:gd name="connsiteY3" fmla="*/ 4213009 h 4505222"/>
              <a:gd name="connsiteX4" fmla="*/ 431685 w 7205320"/>
              <a:gd name="connsiteY4" fmla="*/ 422059 h 4505222"/>
              <a:gd name="connsiteX0" fmla="*/ 506369 w 7280004"/>
              <a:gd name="connsiteY0" fmla="*/ 422059 h 4505222"/>
              <a:gd name="connsiteX1" fmla="*/ 6788422 w 7280004"/>
              <a:gd name="connsiteY1" fmla="*/ 574459 h 4505222"/>
              <a:gd name="connsiteX2" fmla="*/ 6864622 w 7280004"/>
              <a:gd name="connsiteY2" fmla="*/ 4270159 h 4505222"/>
              <a:gd name="connsiteX3" fmla="*/ 449219 w 7280004"/>
              <a:gd name="connsiteY3" fmla="*/ 4213009 h 4505222"/>
              <a:gd name="connsiteX4" fmla="*/ 506369 w 7280004"/>
              <a:gd name="connsiteY4" fmla="*/ 422059 h 4505222"/>
              <a:gd name="connsiteX0" fmla="*/ 506369 w 7205669"/>
              <a:gd name="connsiteY0" fmla="*/ 422059 h 4505222"/>
              <a:gd name="connsiteX1" fmla="*/ 6788422 w 7205669"/>
              <a:gd name="connsiteY1" fmla="*/ 574459 h 4505222"/>
              <a:gd name="connsiteX2" fmla="*/ 6864622 w 7205669"/>
              <a:gd name="connsiteY2" fmla="*/ 4270159 h 4505222"/>
              <a:gd name="connsiteX3" fmla="*/ 449219 w 7205669"/>
              <a:gd name="connsiteY3" fmla="*/ 4213009 h 4505222"/>
              <a:gd name="connsiteX4" fmla="*/ 506369 w 7205669"/>
              <a:gd name="connsiteY4" fmla="*/ 422059 h 4505222"/>
              <a:gd name="connsiteX0" fmla="*/ 506369 w 7205669"/>
              <a:gd name="connsiteY0" fmla="*/ 422059 h 4403171"/>
              <a:gd name="connsiteX1" fmla="*/ 6788422 w 7205669"/>
              <a:gd name="connsiteY1" fmla="*/ 574459 h 4403171"/>
              <a:gd name="connsiteX2" fmla="*/ 6864622 w 7205669"/>
              <a:gd name="connsiteY2" fmla="*/ 4270159 h 4403171"/>
              <a:gd name="connsiteX3" fmla="*/ 449219 w 7205669"/>
              <a:gd name="connsiteY3" fmla="*/ 4213009 h 4403171"/>
              <a:gd name="connsiteX4" fmla="*/ 506369 w 7205669"/>
              <a:gd name="connsiteY4" fmla="*/ 422059 h 4403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5669" h="4403171">
                <a:moveTo>
                  <a:pt x="506369" y="422059"/>
                </a:moveTo>
                <a:cubicBezTo>
                  <a:pt x="1677203" y="-244691"/>
                  <a:pt x="5728713" y="-66891"/>
                  <a:pt x="6788422" y="574459"/>
                </a:cubicBezTo>
                <a:cubicBezTo>
                  <a:pt x="7848131" y="1215809"/>
                  <a:pt x="6512197" y="2869984"/>
                  <a:pt x="6864622" y="4270159"/>
                </a:cubicBezTo>
                <a:cubicBezTo>
                  <a:pt x="4932529" y="3679609"/>
                  <a:pt x="918378" y="4835309"/>
                  <a:pt x="449219" y="4213009"/>
                </a:cubicBezTo>
                <a:cubicBezTo>
                  <a:pt x="-19940" y="3590709"/>
                  <a:pt x="-289815" y="1069759"/>
                  <a:pt x="506369" y="42205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E0E5A9-0F33-0B66-7517-8A2145AE64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3142" y="1757857"/>
            <a:ext cx="5328366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97459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B1AC915-FBA4-01CB-EC19-6357F823C1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8378" y1="27973" x2="26622" y2="39324"/>
                        <a14:foregroundMark x1="26622" y1="39324" x2="26757" y2="40000"/>
                        <a14:foregroundMark x1="24595" y1="24865" x2="36216" y2="38378"/>
                        <a14:foregroundMark x1="32162" y1="19595" x2="32838" y2="21486"/>
                        <a14:foregroundMark x1="40946" y1="27432" x2="41486" y2="31757"/>
                        <a14:foregroundMark x1="38784" y1="24459" x2="39865" y2="25811"/>
                        <a14:foregroundMark x1="40270" y1="25676" x2="42162" y2="27838"/>
                        <a14:foregroundMark x1="39865" y1="39865" x2="38165" y2="43264"/>
                        <a14:foregroundMark x1="35617" y1="46822" x2="26892" y2="46486"/>
                        <a14:foregroundMark x1="26892" y1="46486" x2="26081" y2="46081"/>
                        <a14:foregroundMark x1="27297" y1="47027" x2="32838" y2="48243"/>
                        <a14:foregroundMark x1="36622" y1="29595" x2="35405" y2="42027"/>
                        <a14:foregroundMark x1="35405" y1="42027" x2="35000" y2="42432"/>
                        <a14:foregroundMark x1="17297" y1="42838" x2="20135" y2="43243"/>
                        <a14:foregroundMark x1="37973" y1="44730" x2="37838" y2="45135"/>
                        <a14:foregroundMark x1="38378" y1="44730" x2="37432" y2="46081"/>
                        <a14:foregroundMark x1="39324" y1="43378" x2="36486" y2="46892"/>
                        <a14:foregroundMark x1="36757" y1="47432" x2="39865" y2="43243"/>
                        <a14:foregroundMark x1="39189" y1="44865" x2="37432" y2="46892"/>
                        <a14:foregroundMark x1="22568" y1="27973" x2="23378" y2="36216"/>
                        <a14:foregroundMark x1="22973" y1="21757" x2="24730" y2="22297"/>
                        <a14:foregroundMark x1="22568" y1="22162" x2="22568" y2="22162"/>
                        <a14:foregroundMark x1="23108" y1="21216" x2="22027" y2="22162"/>
                        <a14:foregroundMark x1="22838" y1="21486" x2="21622" y2="22973"/>
                        <a14:foregroundMark x1="21486" y1="22703" x2="22973" y2="21351"/>
                        <a14:foregroundMark x1="71216" y1="28649" x2="72568" y2="42703"/>
                        <a14:foregroundMark x1="71892" y1="25811" x2="66216" y2="40270"/>
                        <a14:foregroundMark x1="66216" y1="40270" x2="67568" y2="41892"/>
                        <a14:foregroundMark x1="72838" y1="19865" x2="77027" y2="24595"/>
                        <a14:foregroundMark x1="73514" y1="19324" x2="63649" y2="23514"/>
                        <a14:foregroundMark x1="64324" y1="23378" x2="57297" y2="29189"/>
                        <a14:foregroundMark x1="57297" y1="29189" x2="57297" y2="29189"/>
                        <a14:foregroundMark x1="63649" y1="20946" x2="63649" y2="20946"/>
                        <a14:foregroundMark x1="75541" y1="20946" x2="78784" y2="25405"/>
                        <a14:foregroundMark x1="79054" y1="24595" x2="82432" y2="28243"/>
                        <a14:foregroundMark x1="81622" y1="27027" x2="85946" y2="32703"/>
                        <a14:foregroundMark x1="85946" y1="32703" x2="85811" y2="37432"/>
                        <a14:foregroundMark x1="84730" y1="34730" x2="80747" y2="42446"/>
                        <a14:foregroundMark x1="77568" y1="31486" x2="74189" y2="43784"/>
                        <a14:foregroundMark x1="69730" y1="25541" x2="64189" y2="32162"/>
                        <a14:foregroundMark x1="64189" y1="32162" x2="61081" y2="39595"/>
                        <a14:foregroundMark x1="61081" y1="39595" x2="61351" y2="40270"/>
                        <a14:foregroundMark x1="56351" y1="35811" x2="57162" y2="39054"/>
                        <a14:foregroundMark x1="64730" y1="47162" x2="67297" y2="47027"/>
                        <a14:foregroundMark x1="73919" y1="47027" x2="76216" y2="47027"/>
                        <a14:foregroundMark x1="81133" y1="42725" x2="81622" y2="41892"/>
                        <a14:foregroundMark x1="82703" y1="40676" x2="81791" y2="43201"/>
                        <a14:foregroundMark x1="78906" y1="44345" x2="72297" y2="47027"/>
                        <a14:foregroundMark x1="72297" y1="47027" x2="64012" y2="45606"/>
                        <a14:foregroundMark x1="60242" y1="42220" x2="55676" y2="36622"/>
                        <a14:foregroundMark x1="62518" y1="45012" x2="61386" y2="43624"/>
                        <a14:foregroundMark x1="55946" y1="35541" x2="56892" y2="33378"/>
                        <a14:foregroundMark x1="56486" y1="31351" x2="57162" y2="33378"/>
                        <a14:foregroundMark x1="66467" y1="47912" x2="68514" y2="48514"/>
                        <a14:foregroundMark x1="63919" y1="47162" x2="65923" y2="47752"/>
                        <a14:foregroundMark x1="66183" y1="47530" x2="70135" y2="48649"/>
                        <a14:foregroundMark x1="62973" y1="46622" x2="65959" y2="47467"/>
                        <a14:foregroundMark x1="68464" y1="49086" x2="68108" y2="49054"/>
                        <a14:foregroundMark x1="71081" y1="49324" x2="67599" y2="49008"/>
                        <a14:foregroundMark x1="71216" y1="49459" x2="74324" y2="49189"/>
                        <a14:foregroundMark x1="71618" y1="52148" x2="70829" y2="52136"/>
                        <a14:foregroundMark x1="20270" y1="34054" x2="24459" y2="40270"/>
                        <a14:foregroundMark x1="62654" y1="46763" x2="62838" y2="46892"/>
                        <a14:foregroundMark x1="60720" y1="45410" x2="61451" y2="45921"/>
                        <a14:foregroundMark x1="61461" y1="45913" x2="60811" y2="45338"/>
                        <a14:foregroundMark x1="81757" y1="43108" x2="78514" y2="46351"/>
                        <a14:backgroundMark x1="37129" y1="48161" x2="38191" y2="48050"/>
                        <a14:backgroundMark x1="16486" y1="26622" x2="17838" y2="24730"/>
                        <a14:backgroundMark x1="20270" y1="22162" x2="16216" y2="25135"/>
                        <a14:backgroundMark x1="16216" y1="25135" x2="16216" y2="25270"/>
                        <a14:backgroundMark x1="17162" y1="24865" x2="15541" y2="26892"/>
                        <a14:backgroundMark x1="16757" y1="27568" x2="16081" y2="27838"/>
                        <a14:backgroundMark x1="22297" y1="20000" x2="22297" y2="20000"/>
                        <a14:backgroundMark x1="60718" y1="48927" x2="63378" y2="51081"/>
                        <a14:backgroundMark x1="57973" y1="49459" x2="61081" y2="51216"/>
                        <a14:backgroundMark x1="63919" y1="49459" x2="67162" y2="52297"/>
                        <a14:backgroundMark x1="66757" y1="51486" x2="70811" y2="52162"/>
                        <a14:backgroundMark x1="72027" y1="52027" x2="76081" y2="49730"/>
                        <a14:backgroundMark x1="77838" y1="49054" x2="79906" y2="47445"/>
                        <a14:backgroundMark x1="79953" y1="47482" x2="77973" y2="49730"/>
                        <a14:backgroundMark x1="77973" y1="49730" x2="75541" y2="51081"/>
                        <a14:backgroundMark x1="71351" y1="52568" x2="72027" y2="52568"/>
                        <a14:backgroundMark x1="58784" y1="45000" x2="59865" y2="46081"/>
                        <a14:backgroundMark x1="60946" y1="46351" x2="62027" y2="47297"/>
                        <a14:backgroundMark x1="58108" y1="43784" x2="59324" y2="451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7407"/>
          <a:stretch/>
        </p:blipFill>
        <p:spPr>
          <a:xfrm>
            <a:off x="0" y="496948"/>
            <a:ext cx="12094958" cy="63610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90A25F-38DA-446F-8C46-F37147ACA141}"/>
              </a:ext>
            </a:extLst>
          </p:cNvPr>
          <p:cNvSpPr txBox="1"/>
          <p:nvPr/>
        </p:nvSpPr>
        <p:spPr>
          <a:xfrm>
            <a:off x="2857924" y="1305486"/>
            <a:ext cx="735934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GÓC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CHÚC MỪNG SINH NHẬT THÁNG 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93B552-F4B2-697F-FF5A-03E2FCB1F9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0" y="0"/>
            <a:ext cx="2748176" cy="1199204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D108E7AE-8FC4-AE34-8931-EE182435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748176" y="0"/>
            <a:ext cx="2748176" cy="1199204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510BEAC1-2024-20B2-F51D-AE6701EED8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5504084" y="0"/>
            <a:ext cx="2748176" cy="11992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504D61-10B5-2F88-3E59-962010FA34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069736" y="0"/>
            <a:ext cx="2748176" cy="1199204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A221E9A4-F53C-5891-89DE-83BC5E1755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0817912" y="0"/>
            <a:ext cx="2748176" cy="119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703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3C256B8-A77F-CEC5-F1D3-E40B7AA165FF}"/>
              </a:ext>
            </a:extLst>
          </p:cNvPr>
          <p:cNvSpPr txBox="1"/>
          <p:nvPr/>
        </p:nvSpPr>
        <p:spPr>
          <a:xfrm>
            <a:off x="2667001" y="883703"/>
            <a:ext cx="684847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CHỦ ĐỀ TUẦN 22: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Phòng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tránh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bị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xâm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hại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0EDB408-4A0C-43FA-2E62-07DBC34FD5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6716" l="46812" r="63261">
                        <a14:foregroundMark x1="53841" y1="93134" x2="56232" y2="92836"/>
                        <a14:foregroundMark x1="52391" y1="96716" x2="55435" y2="95672"/>
                        <a14:backgroundMark x1="53841" y1="40299" x2="53841" y2="40299"/>
                        <a14:backgroundMark x1="55507" y1="51343" x2="55507" y2="51343"/>
                        <a14:backgroundMark x1="55217" y1="58358" x2="55217" y2="58358"/>
                        <a14:backgroundMark x1="54275" y1="62388" x2="54275" y2="62388"/>
                        <a14:backgroundMark x1="55217" y1="62388" x2="55217" y2="62388"/>
                        <a14:backgroundMark x1="53043" y1="68060" x2="53043" y2="68060"/>
                        <a14:backgroundMark x1="57174" y1="47164" x2="57174" y2="47164"/>
                        <a14:backgroundMark x1="56957" y1="47910" x2="56957" y2="479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896" r="34687" b="-205"/>
          <a:stretch/>
        </p:blipFill>
        <p:spPr>
          <a:xfrm>
            <a:off x="9536908" y="88900"/>
            <a:ext cx="2858292" cy="681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273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B2BEC6C8-A729-8AD5-5260-B014D9539C1A}"/>
              </a:ext>
            </a:extLst>
          </p:cNvPr>
          <p:cNvSpPr/>
          <p:nvPr/>
        </p:nvSpPr>
        <p:spPr>
          <a:xfrm>
            <a:off x="217715" y="1197681"/>
            <a:ext cx="8506106" cy="2942804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b="1" dirty="0" err="1">
                <a:solidFill>
                  <a:srgbClr val="FF0000"/>
                </a:solidFill>
              </a:rPr>
              <a:t>Trình</a:t>
            </a:r>
            <a:r>
              <a:rPr lang="en-US" sz="6600" b="1" dirty="0">
                <a:solidFill>
                  <a:srgbClr val="FF0000"/>
                </a:solidFill>
              </a:rPr>
              <a:t> </a:t>
            </a:r>
            <a:r>
              <a:rPr lang="en-US" sz="6600" b="1" dirty="0" err="1">
                <a:solidFill>
                  <a:srgbClr val="FF0000"/>
                </a:solidFill>
              </a:rPr>
              <a:t>diễn</a:t>
            </a:r>
            <a:r>
              <a:rPr lang="en-US" sz="6600" b="1" dirty="0">
                <a:solidFill>
                  <a:srgbClr val="FF0000"/>
                </a:solidFill>
              </a:rPr>
              <a:t> </a:t>
            </a:r>
            <a:r>
              <a:rPr lang="en-US" sz="6600" b="1" dirty="0" err="1">
                <a:solidFill>
                  <a:srgbClr val="FF0000"/>
                </a:solidFill>
              </a:rPr>
              <a:t>tiểu</a:t>
            </a:r>
            <a:r>
              <a:rPr lang="en-US" sz="6600" b="1" dirty="0">
                <a:solidFill>
                  <a:srgbClr val="FF0000"/>
                </a:solidFill>
              </a:rPr>
              <a:t> </a:t>
            </a:r>
            <a:r>
              <a:rPr lang="en-US" sz="6600" b="1" dirty="0" err="1">
                <a:solidFill>
                  <a:srgbClr val="FF0000"/>
                </a:solidFill>
              </a:rPr>
              <a:t>phẩm</a:t>
            </a:r>
            <a:r>
              <a:rPr lang="en-US" sz="6600" b="1" dirty="0">
                <a:solidFill>
                  <a:srgbClr val="FF0000"/>
                </a:solidFill>
              </a:rPr>
              <a:t> </a:t>
            </a:r>
            <a:r>
              <a:rPr lang="en-US" sz="6600" b="1" dirty="0" err="1">
                <a:solidFill>
                  <a:srgbClr val="FF0000"/>
                </a:solidFill>
              </a:rPr>
              <a:t>về</a:t>
            </a:r>
            <a:r>
              <a:rPr lang="en-US" sz="6600" b="1" dirty="0">
                <a:solidFill>
                  <a:srgbClr val="FF0000"/>
                </a:solidFill>
              </a:rPr>
              <a:t> </a:t>
            </a:r>
            <a:r>
              <a:rPr lang="en-US" sz="6600" b="1" dirty="0" err="1">
                <a:solidFill>
                  <a:srgbClr val="FF0000"/>
                </a:solidFill>
              </a:rPr>
              <a:t>xâm</a:t>
            </a:r>
            <a:r>
              <a:rPr lang="en-US" sz="6600" b="1" dirty="0">
                <a:solidFill>
                  <a:srgbClr val="FF0000"/>
                </a:solidFill>
              </a:rPr>
              <a:t> </a:t>
            </a:r>
            <a:r>
              <a:rPr lang="en-US" sz="6600" b="1" dirty="0" err="1">
                <a:solidFill>
                  <a:srgbClr val="FF0000"/>
                </a:solidFill>
              </a:rPr>
              <a:t>hại</a:t>
            </a:r>
            <a:r>
              <a:rPr lang="en-US" sz="6600" b="1" dirty="0">
                <a:solidFill>
                  <a:srgbClr val="FF0000"/>
                </a:solidFill>
              </a:rPr>
              <a:t> </a:t>
            </a:r>
            <a:r>
              <a:rPr lang="en-US" sz="6600" b="1" dirty="0" err="1">
                <a:solidFill>
                  <a:srgbClr val="FF0000"/>
                </a:solidFill>
              </a:rPr>
              <a:t>thân</a:t>
            </a:r>
            <a:r>
              <a:rPr lang="en-US" sz="6600" b="1" dirty="0">
                <a:solidFill>
                  <a:srgbClr val="FF0000"/>
                </a:solidFill>
              </a:rPr>
              <a:t> </a:t>
            </a:r>
            <a:r>
              <a:rPr lang="en-US" sz="6600" b="1" dirty="0" err="1">
                <a:solidFill>
                  <a:srgbClr val="FF0000"/>
                </a:solidFill>
              </a:rPr>
              <a:t>thể</a:t>
            </a:r>
            <a:r>
              <a:rPr lang="en-US" sz="6600" b="1" dirty="0">
                <a:solidFill>
                  <a:srgbClr val="FF0000"/>
                </a:solidFill>
              </a:rPr>
              <a:t>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233FA71D-7B6D-DAE8-552A-49E72791D7A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23821" y="2395362"/>
            <a:ext cx="1899152" cy="446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984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706847-97D4-25C9-DA03-2EE1F7AF2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907" y="513332"/>
            <a:ext cx="10346666" cy="578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93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195BD815-FE08-C536-A7F4-1F179B4B63A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449" y="3273136"/>
            <a:ext cx="2019605" cy="3584864"/>
          </a:xfrm>
          <a:prstGeom prst="rect">
            <a:avLst/>
          </a:prstGeom>
        </p:spPr>
      </p:pic>
      <p:pic>
        <p:nvPicPr>
          <p:cNvPr id="5" name="Picture 4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8B28A85C-17EB-619E-1E45-D7A02715F0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589" y="3709555"/>
            <a:ext cx="1908626" cy="314844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2478F5B-3831-86AF-8949-F8746B7B94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1563" y="1253792"/>
            <a:ext cx="6718374" cy="181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5337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233FA71D-7B6D-DAE8-552A-49E72791D7A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74439" y="2395362"/>
            <a:ext cx="1899152" cy="4462638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6B63A2-9E34-D678-212F-53D1B6DF7F81}"/>
              </a:ext>
            </a:extLst>
          </p:cNvPr>
          <p:cNvSpPr/>
          <p:nvPr/>
        </p:nvSpPr>
        <p:spPr>
          <a:xfrm>
            <a:off x="548640" y="1870430"/>
            <a:ext cx="7691120" cy="3991890"/>
          </a:xfrm>
          <a:prstGeom prst="roundRect">
            <a:avLst/>
          </a:prstGeom>
          <a:solidFill>
            <a:srgbClr val="CCFFFF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Clementine" panose="020F0502020204030203" pitchFamily="34" charset="0"/>
                <a:ea typeface="+mn-ea"/>
                <a:cs typeface="+mn-cs"/>
              </a:rPr>
              <a:t>Tiêu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Clementine" panose="020F0502020204030203" pitchFamily="34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Clementine" panose="020F0502020204030203" pitchFamily="34" charset="0"/>
                <a:ea typeface="+mn-ea"/>
                <a:cs typeface="+mn-cs"/>
              </a:rPr>
              <a:t>chí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Clementine" panose="020F0502020204030203" pitchFamily="34" charset="0"/>
                <a:ea typeface="+mn-ea"/>
                <a:cs typeface="+mn-cs"/>
              </a:rPr>
              <a:t>:</a:t>
            </a:r>
          </a:p>
          <a:p>
            <a:pPr marL="342917" marR="0" lvl="0" indent="-342917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Nét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mặt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diễn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nhí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342917" marR="0" lvl="0" indent="-342917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Cử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chỉ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diễn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nhí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342917" marR="0" lvl="0" indent="-342917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Giọng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điệu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phù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hợp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với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huống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342917" marR="0" lvl="0" indent="-342917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giải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quyết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huống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hợp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lý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8957BA-0D96-642C-ED55-B3F7826F0D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8610"/>
            <a:ext cx="11632176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7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4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kids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8DC10C28-31DB-FC60-5FAD-2CDFBBD8041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867" y="3728790"/>
            <a:ext cx="4929406" cy="2796323"/>
          </a:xfrm>
          <a:prstGeom prst="rect">
            <a:avLst/>
          </a:prstGeom>
        </p:spPr>
      </p:pic>
      <p:sp>
        <p:nvSpPr>
          <p:cNvPr id="3" name="Wave 2">
            <a:extLst>
              <a:ext uri="{FF2B5EF4-FFF2-40B4-BE49-F238E27FC236}">
                <a16:creationId xmlns:a16="http://schemas.microsoft.com/office/drawing/2014/main" id="{145A9941-1E37-97C5-1B91-CC1D93713EE5}"/>
              </a:ext>
            </a:extLst>
          </p:cNvPr>
          <p:cNvSpPr/>
          <p:nvPr/>
        </p:nvSpPr>
        <p:spPr>
          <a:xfrm>
            <a:off x="1828800" y="791110"/>
            <a:ext cx="7705618" cy="1541124"/>
          </a:xfrm>
          <a:prstGeom prst="wav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Nhóm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biểu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diễn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tình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huống</a:t>
            </a:r>
            <a:r>
              <a:rPr lang="en-US" sz="3600" b="1" dirty="0">
                <a:solidFill>
                  <a:srgbClr val="FF0000"/>
                </a:solidFill>
              </a:rPr>
              <a:t> hay </a:t>
            </a:r>
            <a:r>
              <a:rPr lang="en-US" sz="3600" b="1" dirty="0" err="1">
                <a:solidFill>
                  <a:srgbClr val="FF0000"/>
                </a:solidFill>
              </a:rPr>
              <a:t>nhất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name="TextBox1" r:id="rId1" imgW="6458040" imgH="1504800"/>
        </mc:Choice>
        <mc:Fallback>
          <p:control name="TextBox1" r:id="rId1" imgW="6458040" imgH="1504800">
            <p:pic>
              <p:nvPicPr>
                <p:cNvPr id="2" name="TextBox1">
                  <a:extLst>
                    <a:ext uri="{FF2B5EF4-FFF2-40B4-BE49-F238E27FC236}">
                      <a16:creationId xmlns:a16="http://schemas.microsoft.com/office/drawing/2014/main" id="{905A47FB-DA34-8DEE-2BA1-599B2D0A71C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75480" y="3094052"/>
                  <a:ext cx="6455387" cy="1502122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87445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4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C09235F-7A49-EA59-F317-D8A5A731C1AE}"/>
              </a:ext>
            </a:extLst>
          </p:cNvPr>
          <p:cNvGrpSpPr/>
          <p:nvPr/>
        </p:nvGrpSpPr>
        <p:grpSpPr>
          <a:xfrm>
            <a:off x="7584923" y="2836333"/>
            <a:ext cx="4844143" cy="4021667"/>
            <a:chOff x="9753600" y="1338625"/>
            <a:chExt cx="8637814" cy="67056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5C64F88-584B-CECE-65F0-9C253E000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3600" y="3086100"/>
              <a:ext cx="4809592" cy="480959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CFC0734-1C58-3D55-5CD3-819CC8CC0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1685814" y="1338625"/>
              <a:ext cx="6705600" cy="67056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BE09EBE-88CB-10C2-C699-9A8852C41A97}"/>
              </a:ext>
            </a:extLst>
          </p:cNvPr>
          <p:cNvGrpSpPr/>
          <p:nvPr/>
        </p:nvGrpSpPr>
        <p:grpSpPr>
          <a:xfrm>
            <a:off x="2234865" y="698651"/>
            <a:ext cx="7722269" cy="2210061"/>
            <a:chOff x="2579343" y="946922"/>
            <a:chExt cx="7722269" cy="2210061"/>
          </a:xfrm>
        </p:grpSpPr>
        <p:sp>
          <p:nvSpPr>
            <p:cNvPr id="9" name="Scroll: Horizontal 8">
              <a:extLst>
                <a:ext uri="{FF2B5EF4-FFF2-40B4-BE49-F238E27FC236}">
                  <a16:creationId xmlns:a16="http://schemas.microsoft.com/office/drawing/2014/main" id="{044847E7-FBBC-9C37-635E-3D6D0B685CEC}"/>
                </a:ext>
              </a:extLst>
            </p:cNvPr>
            <p:cNvSpPr/>
            <p:nvPr/>
          </p:nvSpPr>
          <p:spPr>
            <a:xfrm>
              <a:off x="2923822" y="946922"/>
              <a:ext cx="7033312" cy="2210061"/>
            </a:xfrm>
            <a:custGeom>
              <a:avLst/>
              <a:gdLst>
                <a:gd name="connsiteX0" fmla="*/ 7033312 w 7033312"/>
                <a:gd name="connsiteY0" fmla="*/ 138129 h 2210061"/>
                <a:gd name="connsiteX1" fmla="*/ 6895183 w 7033312"/>
                <a:gd name="connsiteY1" fmla="*/ 276258 h 2210061"/>
                <a:gd name="connsiteX2" fmla="*/ 6895183 w 7033312"/>
                <a:gd name="connsiteY2" fmla="*/ 138129 h 2210061"/>
                <a:gd name="connsiteX3" fmla="*/ 6826119 w 7033312"/>
                <a:gd name="connsiteY3" fmla="*/ 207193 h 2210061"/>
                <a:gd name="connsiteX4" fmla="*/ 6757055 w 7033312"/>
                <a:gd name="connsiteY4" fmla="*/ 138129 h 2210061"/>
                <a:gd name="connsiteX5" fmla="*/ 6757054 w 7033312"/>
                <a:gd name="connsiteY5" fmla="*/ 276258 h 2210061"/>
                <a:gd name="connsiteX6" fmla="*/ 5962783 w 7033312"/>
                <a:gd name="connsiteY6" fmla="*/ 276258 h 2210061"/>
                <a:gd name="connsiteX7" fmla="*/ 5300891 w 7033312"/>
                <a:gd name="connsiteY7" fmla="*/ 276258 h 2210061"/>
                <a:gd name="connsiteX8" fmla="*/ 4572809 w 7033312"/>
                <a:gd name="connsiteY8" fmla="*/ 276258 h 2210061"/>
                <a:gd name="connsiteX9" fmla="*/ 3778538 w 7033312"/>
                <a:gd name="connsiteY9" fmla="*/ 276258 h 2210061"/>
                <a:gd name="connsiteX10" fmla="*/ 3315213 w 7033312"/>
                <a:gd name="connsiteY10" fmla="*/ 276258 h 2210061"/>
                <a:gd name="connsiteX11" fmla="*/ 2719510 w 7033312"/>
                <a:gd name="connsiteY11" fmla="*/ 276258 h 2210061"/>
                <a:gd name="connsiteX12" fmla="*/ 1925239 w 7033312"/>
                <a:gd name="connsiteY12" fmla="*/ 276258 h 2210061"/>
                <a:gd name="connsiteX13" fmla="*/ 1329536 w 7033312"/>
                <a:gd name="connsiteY13" fmla="*/ 276258 h 2210061"/>
                <a:gd name="connsiteX14" fmla="*/ 138129 w 7033312"/>
                <a:gd name="connsiteY14" fmla="*/ 276258 h 2210061"/>
                <a:gd name="connsiteX15" fmla="*/ 0 w 7033312"/>
                <a:gd name="connsiteY15" fmla="*/ 414387 h 2210061"/>
                <a:gd name="connsiteX16" fmla="*/ 0 w 7033312"/>
                <a:gd name="connsiteY16" fmla="*/ 933751 h 2210061"/>
                <a:gd name="connsiteX17" fmla="*/ 0 w 7033312"/>
                <a:gd name="connsiteY17" fmla="*/ 1469691 h 2210061"/>
                <a:gd name="connsiteX18" fmla="*/ 0 w 7033312"/>
                <a:gd name="connsiteY18" fmla="*/ 2071932 h 2210061"/>
                <a:gd name="connsiteX19" fmla="*/ 138129 w 7033312"/>
                <a:gd name="connsiteY19" fmla="*/ 2210061 h 2210061"/>
                <a:gd name="connsiteX20" fmla="*/ 276258 w 7033312"/>
                <a:gd name="connsiteY20" fmla="*/ 2071932 h 2210061"/>
                <a:gd name="connsiteX21" fmla="*/ 276258 w 7033312"/>
                <a:gd name="connsiteY21" fmla="*/ 1933803 h 2210061"/>
                <a:gd name="connsiteX22" fmla="*/ 1004340 w 7033312"/>
                <a:gd name="connsiteY22" fmla="*/ 1933803 h 2210061"/>
                <a:gd name="connsiteX23" fmla="*/ 1600043 w 7033312"/>
                <a:gd name="connsiteY23" fmla="*/ 1933803 h 2210061"/>
                <a:gd name="connsiteX24" fmla="*/ 2195746 w 7033312"/>
                <a:gd name="connsiteY24" fmla="*/ 1933803 h 2210061"/>
                <a:gd name="connsiteX25" fmla="*/ 2990017 w 7033312"/>
                <a:gd name="connsiteY25" fmla="*/ 1933803 h 2210061"/>
                <a:gd name="connsiteX26" fmla="*/ 3651910 w 7033312"/>
                <a:gd name="connsiteY26" fmla="*/ 1933803 h 2210061"/>
                <a:gd name="connsiteX27" fmla="*/ 4446181 w 7033312"/>
                <a:gd name="connsiteY27" fmla="*/ 1933803 h 2210061"/>
                <a:gd name="connsiteX28" fmla="*/ 4975695 w 7033312"/>
                <a:gd name="connsiteY28" fmla="*/ 1933803 h 2210061"/>
                <a:gd name="connsiteX29" fmla="*/ 5505209 w 7033312"/>
                <a:gd name="connsiteY29" fmla="*/ 1933803 h 2210061"/>
                <a:gd name="connsiteX30" fmla="*/ 6299480 w 7033312"/>
                <a:gd name="connsiteY30" fmla="*/ 1933803 h 2210061"/>
                <a:gd name="connsiteX31" fmla="*/ 6895183 w 7033312"/>
                <a:gd name="connsiteY31" fmla="*/ 1933803 h 2210061"/>
                <a:gd name="connsiteX32" fmla="*/ 7033312 w 7033312"/>
                <a:gd name="connsiteY32" fmla="*/ 1795674 h 2210061"/>
                <a:gd name="connsiteX33" fmla="*/ 7033312 w 7033312"/>
                <a:gd name="connsiteY33" fmla="*/ 1226584 h 2210061"/>
                <a:gd name="connsiteX34" fmla="*/ 7033312 w 7033312"/>
                <a:gd name="connsiteY34" fmla="*/ 657493 h 2210061"/>
                <a:gd name="connsiteX35" fmla="*/ 7033312 w 7033312"/>
                <a:gd name="connsiteY35" fmla="*/ 138129 h 2210061"/>
                <a:gd name="connsiteX36" fmla="*/ 138129 w 7033312"/>
                <a:gd name="connsiteY36" fmla="*/ 552515 h 2210061"/>
                <a:gd name="connsiteX37" fmla="*/ 276258 w 7033312"/>
                <a:gd name="connsiteY37" fmla="*/ 414386 h 2210061"/>
                <a:gd name="connsiteX38" fmla="*/ 207194 w 7033312"/>
                <a:gd name="connsiteY38" fmla="*/ 345322 h 2210061"/>
                <a:gd name="connsiteX39" fmla="*/ 138130 w 7033312"/>
                <a:gd name="connsiteY39" fmla="*/ 414386 h 2210061"/>
                <a:gd name="connsiteX40" fmla="*/ 138129 w 7033312"/>
                <a:gd name="connsiteY40" fmla="*/ 552515 h 2210061"/>
                <a:gd name="connsiteX0" fmla="*/ 138129 w 7033312"/>
                <a:gd name="connsiteY0" fmla="*/ 552515 h 2210061"/>
                <a:gd name="connsiteX1" fmla="*/ 276258 w 7033312"/>
                <a:gd name="connsiteY1" fmla="*/ 414386 h 2210061"/>
                <a:gd name="connsiteX2" fmla="*/ 207194 w 7033312"/>
                <a:gd name="connsiteY2" fmla="*/ 345322 h 2210061"/>
                <a:gd name="connsiteX3" fmla="*/ 138130 w 7033312"/>
                <a:gd name="connsiteY3" fmla="*/ 414386 h 2210061"/>
                <a:gd name="connsiteX4" fmla="*/ 138129 w 7033312"/>
                <a:gd name="connsiteY4" fmla="*/ 552515 h 2210061"/>
                <a:gd name="connsiteX5" fmla="*/ 6895183 w 7033312"/>
                <a:gd name="connsiteY5" fmla="*/ 276258 h 2210061"/>
                <a:gd name="connsiteX6" fmla="*/ 7033312 w 7033312"/>
                <a:gd name="connsiteY6" fmla="*/ 138129 h 2210061"/>
                <a:gd name="connsiteX7" fmla="*/ 6895183 w 7033312"/>
                <a:gd name="connsiteY7" fmla="*/ 0 h 2210061"/>
                <a:gd name="connsiteX8" fmla="*/ 6757054 w 7033312"/>
                <a:gd name="connsiteY8" fmla="*/ 138129 h 2210061"/>
                <a:gd name="connsiteX9" fmla="*/ 6826118 w 7033312"/>
                <a:gd name="connsiteY9" fmla="*/ 207193 h 2210061"/>
                <a:gd name="connsiteX10" fmla="*/ 6895182 w 7033312"/>
                <a:gd name="connsiteY10" fmla="*/ 138129 h 2210061"/>
                <a:gd name="connsiteX11" fmla="*/ 6895183 w 7033312"/>
                <a:gd name="connsiteY11" fmla="*/ 276258 h 2210061"/>
                <a:gd name="connsiteX0" fmla="*/ 0 w 7033312"/>
                <a:gd name="connsiteY0" fmla="*/ 414386 h 2210061"/>
                <a:gd name="connsiteX1" fmla="*/ 138129 w 7033312"/>
                <a:gd name="connsiteY1" fmla="*/ 276257 h 2210061"/>
                <a:gd name="connsiteX2" fmla="*/ 932400 w 7033312"/>
                <a:gd name="connsiteY2" fmla="*/ 276257 h 2210061"/>
                <a:gd name="connsiteX3" fmla="*/ 1594293 w 7033312"/>
                <a:gd name="connsiteY3" fmla="*/ 276257 h 2210061"/>
                <a:gd name="connsiteX4" fmla="*/ 2388564 w 7033312"/>
                <a:gd name="connsiteY4" fmla="*/ 276257 h 2210061"/>
                <a:gd name="connsiteX5" fmla="*/ 3182835 w 7033312"/>
                <a:gd name="connsiteY5" fmla="*/ 276257 h 2210061"/>
                <a:gd name="connsiteX6" fmla="*/ 3778538 w 7033312"/>
                <a:gd name="connsiteY6" fmla="*/ 276258 h 2210061"/>
                <a:gd name="connsiteX7" fmla="*/ 4241863 w 7033312"/>
                <a:gd name="connsiteY7" fmla="*/ 276258 h 2210061"/>
                <a:gd name="connsiteX8" fmla="*/ 4705187 w 7033312"/>
                <a:gd name="connsiteY8" fmla="*/ 276258 h 2210061"/>
                <a:gd name="connsiteX9" fmla="*/ 5433269 w 7033312"/>
                <a:gd name="connsiteY9" fmla="*/ 276258 h 2210061"/>
                <a:gd name="connsiteX10" fmla="*/ 5896594 w 7033312"/>
                <a:gd name="connsiteY10" fmla="*/ 276258 h 2210061"/>
                <a:gd name="connsiteX11" fmla="*/ 6757054 w 7033312"/>
                <a:gd name="connsiteY11" fmla="*/ 276258 h 2210061"/>
                <a:gd name="connsiteX12" fmla="*/ 6757054 w 7033312"/>
                <a:gd name="connsiteY12" fmla="*/ 138129 h 2210061"/>
                <a:gd name="connsiteX13" fmla="*/ 6895183 w 7033312"/>
                <a:gd name="connsiteY13" fmla="*/ 0 h 2210061"/>
                <a:gd name="connsiteX14" fmla="*/ 7033312 w 7033312"/>
                <a:gd name="connsiteY14" fmla="*/ 138129 h 2210061"/>
                <a:gd name="connsiteX15" fmla="*/ 7033312 w 7033312"/>
                <a:gd name="connsiteY15" fmla="*/ 707220 h 2210061"/>
                <a:gd name="connsiteX16" fmla="*/ 7033312 w 7033312"/>
                <a:gd name="connsiteY16" fmla="*/ 1243160 h 2210061"/>
                <a:gd name="connsiteX17" fmla="*/ 7033312 w 7033312"/>
                <a:gd name="connsiteY17" fmla="*/ 1795675 h 2210061"/>
                <a:gd name="connsiteX18" fmla="*/ 6895183 w 7033312"/>
                <a:gd name="connsiteY18" fmla="*/ 1933804 h 2210061"/>
                <a:gd name="connsiteX19" fmla="*/ 6431858 w 7033312"/>
                <a:gd name="connsiteY19" fmla="*/ 1933804 h 2210061"/>
                <a:gd name="connsiteX20" fmla="*/ 5836155 w 7033312"/>
                <a:gd name="connsiteY20" fmla="*/ 1933804 h 2210061"/>
                <a:gd name="connsiteX21" fmla="*/ 5240452 w 7033312"/>
                <a:gd name="connsiteY21" fmla="*/ 1933804 h 2210061"/>
                <a:gd name="connsiteX22" fmla="*/ 4512370 w 7033312"/>
                <a:gd name="connsiteY22" fmla="*/ 1933804 h 2210061"/>
                <a:gd name="connsiteX23" fmla="*/ 4049045 w 7033312"/>
                <a:gd name="connsiteY23" fmla="*/ 1933804 h 2210061"/>
                <a:gd name="connsiteX24" fmla="*/ 3585721 w 7033312"/>
                <a:gd name="connsiteY24" fmla="*/ 1933804 h 2210061"/>
                <a:gd name="connsiteX25" fmla="*/ 2990017 w 7033312"/>
                <a:gd name="connsiteY25" fmla="*/ 1933803 h 2210061"/>
                <a:gd name="connsiteX26" fmla="*/ 2526693 w 7033312"/>
                <a:gd name="connsiteY26" fmla="*/ 1933803 h 2210061"/>
                <a:gd name="connsiteX27" fmla="*/ 1798611 w 7033312"/>
                <a:gd name="connsiteY27" fmla="*/ 1933803 h 2210061"/>
                <a:gd name="connsiteX28" fmla="*/ 1202908 w 7033312"/>
                <a:gd name="connsiteY28" fmla="*/ 1933803 h 2210061"/>
                <a:gd name="connsiteX29" fmla="*/ 276258 w 7033312"/>
                <a:gd name="connsiteY29" fmla="*/ 1933803 h 2210061"/>
                <a:gd name="connsiteX30" fmla="*/ 276258 w 7033312"/>
                <a:gd name="connsiteY30" fmla="*/ 2071932 h 2210061"/>
                <a:gd name="connsiteX31" fmla="*/ 138129 w 7033312"/>
                <a:gd name="connsiteY31" fmla="*/ 2210061 h 2210061"/>
                <a:gd name="connsiteX32" fmla="*/ 0 w 7033312"/>
                <a:gd name="connsiteY32" fmla="*/ 2071932 h 2210061"/>
                <a:gd name="connsiteX33" fmla="*/ 0 w 7033312"/>
                <a:gd name="connsiteY33" fmla="*/ 1535992 h 2210061"/>
                <a:gd name="connsiteX34" fmla="*/ 0 w 7033312"/>
                <a:gd name="connsiteY34" fmla="*/ 966901 h 2210061"/>
                <a:gd name="connsiteX35" fmla="*/ 0 w 7033312"/>
                <a:gd name="connsiteY35" fmla="*/ 414386 h 2210061"/>
                <a:gd name="connsiteX36" fmla="*/ 6757054 w 7033312"/>
                <a:gd name="connsiteY36" fmla="*/ 276258 h 2210061"/>
                <a:gd name="connsiteX37" fmla="*/ 6895183 w 7033312"/>
                <a:gd name="connsiteY37" fmla="*/ 276258 h 2210061"/>
                <a:gd name="connsiteX38" fmla="*/ 7033312 w 7033312"/>
                <a:gd name="connsiteY38" fmla="*/ 138129 h 2210061"/>
                <a:gd name="connsiteX39" fmla="*/ 6895183 w 7033312"/>
                <a:gd name="connsiteY39" fmla="*/ 276258 h 2210061"/>
                <a:gd name="connsiteX40" fmla="*/ 6895183 w 7033312"/>
                <a:gd name="connsiteY40" fmla="*/ 138129 h 2210061"/>
                <a:gd name="connsiteX41" fmla="*/ 6826119 w 7033312"/>
                <a:gd name="connsiteY41" fmla="*/ 207193 h 2210061"/>
                <a:gd name="connsiteX42" fmla="*/ 6757055 w 7033312"/>
                <a:gd name="connsiteY42" fmla="*/ 138129 h 2210061"/>
                <a:gd name="connsiteX43" fmla="*/ 138129 w 7033312"/>
                <a:gd name="connsiteY43" fmla="*/ 552515 h 2210061"/>
                <a:gd name="connsiteX44" fmla="*/ 138129 w 7033312"/>
                <a:gd name="connsiteY44" fmla="*/ 414386 h 2210061"/>
                <a:gd name="connsiteX45" fmla="*/ 207193 w 7033312"/>
                <a:gd name="connsiteY45" fmla="*/ 345322 h 2210061"/>
                <a:gd name="connsiteX46" fmla="*/ 276257 w 7033312"/>
                <a:gd name="connsiteY46" fmla="*/ 414386 h 2210061"/>
                <a:gd name="connsiteX47" fmla="*/ 138128 w 7033312"/>
                <a:gd name="connsiteY47" fmla="*/ 552515 h 2210061"/>
                <a:gd name="connsiteX48" fmla="*/ -1 w 7033312"/>
                <a:gd name="connsiteY48" fmla="*/ 414386 h 2210061"/>
                <a:gd name="connsiteX49" fmla="*/ 276258 w 7033312"/>
                <a:gd name="connsiteY49" fmla="*/ 414386 h 2210061"/>
                <a:gd name="connsiteX50" fmla="*/ 276258 w 7033312"/>
                <a:gd name="connsiteY50" fmla="*/ 951247 h 2210061"/>
                <a:gd name="connsiteX51" fmla="*/ 276258 w 7033312"/>
                <a:gd name="connsiteY51" fmla="*/ 1442525 h 2210061"/>
                <a:gd name="connsiteX52" fmla="*/ 276258 w 7033312"/>
                <a:gd name="connsiteY52" fmla="*/ 1933803 h 2210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7033312" h="2210061" stroke="0" extrusionOk="0">
                  <a:moveTo>
                    <a:pt x="7033312" y="138129"/>
                  </a:moveTo>
                  <a:cubicBezTo>
                    <a:pt x="6973261" y="201944"/>
                    <a:pt x="6938549" y="231358"/>
                    <a:pt x="6895183" y="276258"/>
                  </a:cubicBezTo>
                  <a:cubicBezTo>
                    <a:pt x="6894063" y="228252"/>
                    <a:pt x="6893954" y="181389"/>
                    <a:pt x="6895183" y="138129"/>
                  </a:cubicBezTo>
                  <a:cubicBezTo>
                    <a:pt x="6899088" y="169916"/>
                    <a:pt x="6858193" y="205964"/>
                    <a:pt x="6826119" y="207193"/>
                  </a:cubicBezTo>
                  <a:cubicBezTo>
                    <a:pt x="6789117" y="209929"/>
                    <a:pt x="6766262" y="177255"/>
                    <a:pt x="6757055" y="138129"/>
                  </a:cubicBezTo>
                  <a:cubicBezTo>
                    <a:pt x="6756700" y="176043"/>
                    <a:pt x="6762474" y="232484"/>
                    <a:pt x="6757054" y="276258"/>
                  </a:cubicBezTo>
                  <a:cubicBezTo>
                    <a:pt x="6360123" y="301649"/>
                    <a:pt x="6270765" y="248634"/>
                    <a:pt x="5962783" y="276258"/>
                  </a:cubicBezTo>
                  <a:cubicBezTo>
                    <a:pt x="5654801" y="303882"/>
                    <a:pt x="5529935" y="277969"/>
                    <a:pt x="5300891" y="276258"/>
                  </a:cubicBezTo>
                  <a:cubicBezTo>
                    <a:pt x="5071847" y="274547"/>
                    <a:pt x="4780773" y="258938"/>
                    <a:pt x="4572809" y="276258"/>
                  </a:cubicBezTo>
                  <a:cubicBezTo>
                    <a:pt x="4364845" y="293578"/>
                    <a:pt x="4009377" y="283053"/>
                    <a:pt x="3778538" y="276258"/>
                  </a:cubicBezTo>
                  <a:cubicBezTo>
                    <a:pt x="3547699" y="269463"/>
                    <a:pt x="3501166" y="297526"/>
                    <a:pt x="3315213" y="276258"/>
                  </a:cubicBezTo>
                  <a:cubicBezTo>
                    <a:pt x="3129260" y="254990"/>
                    <a:pt x="2937877" y="260938"/>
                    <a:pt x="2719510" y="276258"/>
                  </a:cubicBezTo>
                  <a:cubicBezTo>
                    <a:pt x="2501143" y="291578"/>
                    <a:pt x="2236365" y="315511"/>
                    <a:pt x="1925239" y="276258"/>
                  </a:cubicBezTo>
                  <a:cubicBezTo>
                    <a:pt x="1614113" y="237005"/>
                    <a:pt x="1502914" y="296826"/>
                    <a:pt x="1329536" y="276258"/>
                  </a:cubicBezTo>
                  <a:cubicBezTo>
                    <a:pt x="1156158" y="255690"/>
                    <a:pt x="587656" y="260232"/>
                    <a:pt x="138129" y="276258"/>
                  </a:cubicBezTo>
                  <a:cubicBezTo>
                    <a:pt x="51609" y="275672"/>
                    <a:pt x="-4447" y="350025"/>
                    <a:pt x="0" y="414387"/>
                  </a:cubicBezTo>
                  <a:cubicBezTo>
                    <a:pt x="16984" y="604874"/>
                    <a:pt x="1540" y="808398"/>
                    <a:pt x="0" y="933751"/>
                  </a:cubicBezTo>
                  <a:cubicBezTo>
                    <a:pt x="-1540" y="1059104"/>
                    <a:pt x="12013" y="1334849"/>
                    <a:pt x="0" y="1469691"/>
                  </a:cubicBezTo>
                  <a:cubicBezTo>
                    <a:pt x="-12013" y="1604533"/>
                    <a:pt x="-9640" y="1945554"/>
                    <a:pt x="0" y="2071932"/>
                  </a:cubicBezTo>
                  <a:cubicBezTo>
                    <a:pt x="-7280" y="2150412"/>
                    <a:pt x="62739" y="2224170"/>
                    <a:pt x="138129" y="2210061"/>
                  </a:cubicBezTo>
                  <a:cubicBezTo>
                    <a:pt x="213517" y="2196904"/>
                    <a:pt x="260089" y="2154112"/>
                    <a:pt x="276258" y="2071932"/>
                  </a:cubicBezTo>
                  <a:cubicBezTo>
                    <a:pt x="269481" y="2007444"/>
                    <a:pt x="269973" y="1962281"/>
                    <a:pt x="276258" y="1933803"/>
                  </a:cubicBezTo>
                  <a:cubicBezTo>
                    <a:pt x="500928" y="1962277"/>
                    <a:pt x="717502" y="1902245"/>
                    <a:pt x="1004340" y="1933803"/>
                  </a:cubicBezTo>
                  <a:cubicBezTo>
                    <a:pt x="1291178" y="1965361"/>
                    <a:pt x="1456067" y="1934291"/>
                    <a:pt x="1600043" y="1933803"/>
                  </a:cubicBezTo>
                  <a:cubicBezTo>
                    <a:pt x="1744019" y="1933315"/>
                    <a:pt x="2033918" y="1925066"/>
                    <a:pt x="2195746" y="1933803"/>
                  </a:cubicBezTo>
                  <a:cubicBezTo>
                    <a:pt x="2357574" y="1942540"/>
                    <a:pt x="2727052" y="1909548"/>
                    <a:pt x="2990017" y="1933803"/>
                  </a:cubicBezTo>
                  <a:cubicBezTo>
                    <a:pt x="3252982" y="1958058"/>
                    <a:pt x="3345927" y="1963887"/>
                    <a:pt x="3651910" y="1933803"/>
                  </a:cubicBezTo>
                  <a:cubicBezTo>
                    <a:pt x="3957893" y="1903719"/>
                    <a:pt x="4208177" y="1947232"/>
                    <a:pt x="4446181" y="1933803"/>
                  </a:cubicBezTo>
                  <a:cubicBezTo>
                    <a:pt x="4684185" y="1920374"/>
                    <a:pt x="4724471" y="1936291"/>
                    <a:pt x="4975695" y="1933803"/>
                  </a:cubicBezTo>
                  <a:cubicBezTo>
                    <a:pt x="5226919" y="1931315"/>
                    <a:pt x="5345037" y="1930058"/>
                    <a:pt x="5505209" y="1933803"/>
                  </a:cubicBezTo>
                  <a:cubicBezTo>
                    <a:pt x="5665381" y="1937548"/>
                    <a:pt x="6138978" y="1971037"/>
                    <a:pt x="6299480" y="1933803"/>
                  </a:cubicBezTo>
                  <a:cubicBezTo>
                    <a:pt x="6459982" y="1896569"/>
                    <a:pt x="6718091" y="1950726"/>
                    <a:pt x="6895183" y="1933803"/>
                  </a:cubicBezTo>
                  <a:cubicBezTo>
                    <a:pt x="6980185" y="1939524"/>
                    <a:pt x="7030603" y="1868017"/>
                    <a:pt x="7033312" y="1795674"/>
                  </a:cubicBezTo>
                  <a:cubicBezTo>
                    <a:pt x="7033339" y="1603266"/>
                    <a:pt x="7032212" y="1429717"/>
                    <a:pt x="7033312" y="1226584"/>
                  </a:cubicBezTo>
                  <a:cubicBezTo>
                    <a:pt x="7034413" y="1023451"/>
                    <a:pt x="7060105" y="910129"/>
                    <a:pt x="7033312" y="657493"/>
                  </a:cubicBezTo>
                  <a:cubicBezTo>
                    <a:pt x="7006519" y="404857"/>
                    <a:pt x="7058756" y="344224"/>
                    <a:pt x="7033312" y="138129"/>
                  </a:cubicBezTo>
                  <a:close/>
                  <a:moveTo>
                    <a:pt x="138129" y="552515"/>
                  </a:moveTo>
                  <a:cubicBezTo>
                    <a:pt x="204123" y="541129"/>
                    <a:pt x="265844" y="475318"/>
                    <a:pt x="276258" y="414386"/>
                  </a:cubicBezTo>
                  <a:cubicBezTo>
                    <a:pt x="269393" y="378635"/>
                    <a:pt x="246765" y="345230"/>
                    <a:pt x="207194" y="345322"/>
                  </a:cubicBezTo>
                  <a:cubicBezTo>
                    <a:pt x="166680" y="351759"/>
                    <a:pt x="138643" y="377298"/>
                    <a:pt x="138130" y="414386"/>
                  </a:cubicBezTo>
                  <a:cubicBezTo>
                    <a:pt x="136815" y="459562"/>
                    <a:pt x="133418" y="500691"/>
                    <a:pt x="138129" y="552515"/>
                  </a:cubicBezTo>
                  <a:close/>
                </a:path>
                <a:path w="7033312" h="2210061" fill="darkenLess" stroke="0" extrusionOk="0">
                  <a:moveTo>
                    <a:pt x="138129" y="552515"/>
                  </a:moveTo>
                  <a:cubicBezTo>
                    <a:pt x="213006" y="555002"/>
                    <a:pt x="275012" y="489259"/>
                    <a:pt x="276258" y="414386"/>
                  </a:cubicBezTo>
                  <a:cubicBezTo>
                    <a:pt x="276988" y="374107"/>
                    <a:pt x="249139" y="341951"/>
                    <a:pt x="207194" y="345322"/>
                  </a:cubicBezTo>
                  <a:cubicBezTo>
                    <a:pt x="172268" y="344442"/>
                    <a:pt x="133456" y="374192"/>
                    <a:pt x="138130" y="414386"/>
                  </a:cubicBezTo>
                  <a:cubicBezTo>
                    <a:pt x="143140" y="460201"/>
                    <a:pt x="145238" y="505370"/>
                    <a:pt x="138129" y="552515"/>
                  </a:cubicBezTo>
                  <a:close/>
                  <a:moveTo>
                    <a:pt x="6895183" y="276258"/>
                  </a:moveTo>
                  <a:cubicBezTo>
                    <a:pt x="6964651" y="287420"/>
                    <a:pt x="7038310" y="213582"/>
                    <a:pt x="7033312" y="138129"/>
                  </a:cubicBezTo>
                  <a:cubicBezTo>
                    <a:pt x="7041921" y="60543"/>
                    <a:pt x="6974001" y="807"/>
                    <a:pt x="6895183" y="0"/>
                  </a:cubicBezTo>
                  <a:cubicBezTo>
                    <a:pt x="6821048" y="11200"/>
                    <a:pt x="6746913" y="60038"/>
                    <a:pt x="6757054" y="138129"/>
                  </a:cubicBezTo>
                  <a:cubicBezTo>
                    <a:pt x="6751925" y="173374"/>
                    <a:pt x="6785125" y="199466"/>
                    <a:pt x="6826118" y="207193"/>
                  </a:cubicBezTo>
                  <a:cubicBezTo>
                    <a:pt x="6863567" y="198022"/>
                    <a:pt x="6895389" y="173066"/>
                    <a:pt x="6895182" y="138129"/>
                  </a:cubicBezTo>
                  <a:cubicBezTo>
                    <a:pt x="6891449" y="186201"/>
                    <a:pt x="6893555" y="228283"/>
                    <a:pt x="6895183" y="276258"/>
                  </a:cubicBezTo>
                  <a:close/>
                </a:path>
                <a:path w="7033312" h="2210061" fill="none" extrusionOk="0">
                  <a:moveTo>
                    <a:pt x="0" y="414386"/>
                  </a:moveTo>
                  <a:cubicBezTo>
                    <a:pt x="-7086" y="337161"/>
                    <a:pt x="57309" y="291909"/>
                    <a:pt x="138129" y="276257"/>
                  </a:cubicBezTo>
                  <a:cubicBezTo>
                    <a:pt x="425320" y="247696"/>
                    <a:pt x="655642" y="240612"/>
                    <a:pt x="932400" y="276257"/>
                  </a:cubicBezTo>
                  <a:cubicBezTo>
                    <a:pt x="1209158" y="311902"/>
                    <a:pt x="1437719" y="260597"/>
                    <a:pt x="1594293" y="276257"/>
                  </a:cubicBezTo>
                  <a:cubicBezTo>
                    <a:pt x="1750867" y="291917"/>
                    <a:pt x="2192550" y="259642"/>
                    <a:pt x="2388564" y="276257"/>
                  </a:cubicBezTo>
                  <a:cubicBezTo>
                    <a:pt x="2584578" y="292872"/>
                    <a:pt x="2896113" y="297225"/>
                    <a:pt x="3182835" y="276257"/>
                  </a:cubicBezTo>
                  <a:cubicBezTo>
                    <a:pt x="3469558" y="255290"/>
                    <a:pt x="3584985" y="256752"/>
                    <a:pt x="3778538" y="276258"/>
                  </a:cubicBezTo>
                  <a:cubicBezTo>
                    <a:pt x="3972091" y="295764"/>
                    <a:pt x="4141296" y="273064"/>
                    <a:pt x="4241863" y="276258"/>
                  </a:cubicBezTo>
                  <a:cubicBezTo>
                    <a:pt x="4342431" y="279452"/>
                    <a:pt x="4508088" y="266246"/>
                    <a:pt x="4705187" y="276258"/>
                  </a:cubicBezTo>
                  <a:cubicBezTo>
                    <a:pt x="4902286" y="286270"/>
                    <a:pt x="5105894" y="283646"/>
                    <a:pt x="5433269" y="276258"/>
                  </a:cubicBezTo>
                  <a:cubicBezTo>
                    <a:pt x="5760644" y="268870"/>
                    <a:pt x="5770804" y="297158"/>
                    <a:pt x="5896594" y="276258"/>
                  </a:cubicBezTo>
                  <a:cubicBezTo>
                    <a:pt x="6022385" y="255358"/>
                    <a:pt x="6491379" y="307583"/>
                    <a:pt x="6757054" y="276258"/>
                  </a:cubicBezTo>
                  <a:cubicBezTo>
                    <a:pt x="6756241" y="209689"/>
                    <a:pt x="6761079" y="166777"/>
                    <a:pt x="6757054" y="138129"/>
                  </a:cubicBezTo>
                  <a:cubicBezTo>
                    <a:pt x="6757919" y="70626"/>
                    <a:pt x="6803079" y="8921"/>
                    <a:pt x="6895183" y="0"/>
                  </a:cubicBezTo>
                  <a:cubicBezTo>
                    <a:pt x="6982165" y="-7530"/>
                    <a:pt x="7033314" y="72579"/>
                    <a:pt x="7033312" y="138129"/>
                  </a:cubicBezTo>
                  <a:cubicBezTo>
                    <a:pt x="7028583" y="276536"/>
                    <a:pt x="7025946" y="537202"/>
                    <a:pt x="7033312" y="707220"/>
                  </a:cubicBezTo>
                  <a:cubicBezTo>
                    <a:pt x="7040678" y="877238"/>
                    <a:pt x="7015245" y="1086157"/>
                    <a:pt x="7033312" y="1243160"/>
                  </a:cubicBezTo>
                  <a:cubicBezTo>
                    <a:pt x="7051379" y="1400163"/>
                    <a:pt x="7027034" y="1619677"/>
                    <a:pt x="7033312" y="1795675"/>
                  </a:cubicBezTo>
                  <a:cubicBezTo>
                    <a:pt x="7023305" y="1874108"/>
                    <a:pt x="6968463" y="1931172"/>
                    <a:pt x="6895183" y="1933804"/>
                  </a:cubicBezTo>
                  <a:cubicBezTo>
                    <a:pt x="6730014" y="1944033"/>
                    <a:pt x="6603190" y="1911725"/>
                    <a:pt x="6431858" y="1933804"/>
                  </a:cubicBezTo>
                  <a:cubicBezTo>
                    <a:pt x="6260526" y="1955883"/>
                    <a:pt x="6066370" y="1961856"/>
                    <a:pt x="5836155" y="1933804"/>
                  </a:cubicBezTo>
                  <a:cubicBezTo>
                    <a:pt x="5605940" y="1905752"/>
                    <a:pt x="5383039" y="1947005"/>
                    <a:pt x="5240452" y="1933804"/>
                  </a:cubicBezTo>
                  <a:cubicBezTo>
                    <a:pt x="5097865" y="1920603"/>
                    <a:pt x="4797956" y="1942002"/>
                    <a:pt x="4512370" y="1933804"/>
                  </a:cubicBezTo>
                  <a:cubicBezTo>
                    <a:pt x="4226784" y="1925606"/>
                    <a:pt x="4175916" y="1947896"/>
                    <a:pt x="4049045" y="1933804"/>
                  </a:cubicBezTo>
                  <a:cubicBezTo>
                    <a:pt x="3922174" y="1919712"/>
                    <a:pt x="3745464" y="1929777"/>
                    <a:pt x="3585721" y="1933804"/>
                  </a:cubicBezTo>
                  <a:cubicBezTo>
                    <a:pt x="3425978" y="1937831"/>
                    <a:pt x="3209100" y="1936690"/>
                    <a:pt x="2990017" y="1933803"/>
                  </a:cubicBezTo>
                  <a:cubicBezTo>
                    <a:pt x="2770934" y="1930916"/>
                    <a:pt x="2723439" y="1913894"/>
                    <a:pt x="2526693" y="1933803"/>
                  </a:cubicBezTo>
                  <a:cubicBezTo>
                    <a:pt x="2329947" y="1953712"/>
                    <a:pt x="2104981" y="1921308"/>
                    <a:pt x="1798611" y="1933803"/>
                  </a:cubicBezTo>
                  <a:cubicBezTo>
                    <a:pt x="1492241" y="1946298"/>
                    <a:pt x="1322214" y="1960373"/>
                    <a:pt x="1202908" y="1933803"/>
                  </a:cubicBezTo>
                  <a:cubicBezTo>
                    <a:pt x="1083602" y="1907233"/>
                    <a:pt x="692165" y="1929722"/>
                    <a:pt x="276258" y="1933803"/>
                  </a:cubicBezTo>
                  <a:cubicBezTo>
                    <a:pt x="269556" y="1990630"/>
                    <a:pt x="274343" y="2022972"/>
                    <a:pt x="276258" y="2071932"/>
                  </a:cubicBezTo>
                  <a:cubicBezTo>
                    <a:pt x="288104" y="2136345"/>
                    <a:pt x="202406" y="2218005"/>
                    <a:pt x="138129" y="2210061"/>
                  </a:cubicBezTo>
                  <a:cubicBezTo>
                    <a:pt x="60906" y="2201447"/>
                    <a:pt x="7113" y="2152162"/>
                    <a:pt x="0" y="2071932"/>
                  </a:cubicBezTo>
                  <a:cubicBezTo>
                    <a:pt x="-14564" y="1941063"/>
                    <a:pt x="6172" y="1654646"/>
                    <a:pt x="0" y="1535992"/>
                  </a:cubicBezTo>
                  <a:cubicBezTo>
                    <a:pt x="-6172" y="1417338"/>
                    <a:pt x="11400" y="1114598"/>
                    <a:pt x="0" y="966901"/>
                  </a:cubicBezTo>
                  <a:cubicBezTo>
                    <a:pt x="-11400" y="819204"/>
                    <a:pt x="-7699" y="670244"/>
                    <a:pt x="0" y="414386"/>
                  </a:cubicBezTo>
                  <a:close/>
                  <a:moveTo>
                    <a:pt x="6757054" y="276258"/>
                  </a:moveTo>
                  <a:cubicBezTo>
                    <a:pt x="6796432" y="276756"/>
                    <a:pt x="6862944" y="274142"/>
                    <a:pt x="6895183" y="276258"/>
                  </a:cubicBezTo>
                  <a:cubicBezTo>
                    <a:pt x="6955194" y="272259"/>
                    <a:pt x="7044321" y="199447"/>
                    <a:pt x="7033312" y="138129"/>
                  </a:cubicBezTo>
                  <a:moveTo>
                    <a:pt x="6895183" y="276258"/>
                  </a:moveTo>
                  <a:cubicBezTo>
                    <a:pt x="6900636" y="248613"/>
                    <a:pt x="6889462" y="203475"/>
                    <a:pt x="6895183" y="138129"/>
                  </a:cubicBezTo>
                  <a:cubicBezTo>
                    <a:pt x="6893828" y="185698"/>
                    <a:pt x="6858657" y="200658"/>
                    <a:pt x="6826119" y="207193"/>
                  </a:cubicBezTo>
                  <a:cubicBezTo>
                    <a:pt x="6792649" y="205271"/>
                    <a:pt x="6755215" y="180666"/>
                    <a:pt x="6757055" y="138129"/>
                  </a:cubicBezTo>
                  <a:moveTo>
                    <a:pt x="138129" y="552515"/>
                  </a:moveTo>
                  <a:cubicBezTo>
                    <a:pt x="142926" y="490548"/>
                    <a:pt x="140829" y="468463"/>
                    <a:pt x="138129" y="414386"/>
                  </a:cubicBezTo>
                  <a:cubicBezTo>
                    <a:pt x="145019" y="370454"/>
                    <a:pt x="168078" y="348533"/>
                    <a:pt x="207193" y="345322"/>
                  </a:cubicBezTo>
                  <a:cubicBezTo>
                    <a:pt x="244464" y="346084"/>
                    <a:pt x="269520" y="369888"/>
                    <a:pt x="276257" y="414386"/>
                  </a:cubicBezTo>
                  <a:cubicBezTo>
                    <a:pt x="286277" y="506062"/>
                    <a:pt x="205792" y="541622"/>
                    <a:pt x="138128" y="552515"/>
                  </a:cubicBezTo>
                  <a:cubicBezTo>
                    <a:pt x="68494" y="562755"/>
                    <a:pt x="122" y="495922"/>
                    <a:pt x="-1" y="414386"/>
                  </a:cubicBezTo>
                  <a:moveTo>
                    <a:pt x="276258" y="414386"/>
                  </a:moveTo>
                  <a:cubicBezTo>
                    <a:pt x="276493" y="632657"/>
                    <a:pt x="283589" y="773090"/>
                    <a:pt x="276258" y="951247"/>
                  </a:cubicBezTo>
                  <a:cubicBezTo>
                    <a:pt x="268927" y="1129404"/>
                    <a:pt x="289339" y="1204863"/>
                    <a:pt x="276258" y="1442525"/>
                  </a:cubicBezTo>
                  <a:cubicBezTo>
                    <a:pt x="263177" y="1680187"/>
                    <a:pt x="273517" y="1688390"/>
                    <a:pt x="276258" y="1933803"/>
                  </a:cubicBezTo>
                </a:path>
                <a:path w="7033312" h="2210061" fill="none" stroke="0" extrusionOk="0">
                  <a:moveTo>
                    <a:pt x="0" y="414386"/>
                  </a:moveTo>
                  <a:cubicBezTo>
                    <a:pt x="9951" y="345801"/>
                    <a:pt x="68923" y="264967"/>
                    <a:pt x="138129" y="276257"/>
                  </a:cubicBezTo>
                  <a:cubicBezTo>
                    <a:pt x="424835" y="282544"/>
                    <a:pt x="521825" y="263288"/>
                    <a:pt x="866211" y="276257"/>
                  </a:cubicBezTo>
                  <a:cubicBezTo>
                    <a:pt x="1210597" y="289226"/>
                    <a:pt x="1295125" y="287626"/>
                    <a:pt x="1660482" y="276257"/>
                  </a:cubicBezTo>
                  <a:cubicBezTo>
                    <a:pt x="2025839" y="264888"/>
                    <a:pt x="2185248" y="284237"/>
                    <a:pt x="2454753" y="276257"/>
                  </a:cubicBezTo>
                  <a:cubicBezTo>
                    <a:pt x="2724258" y="268277"/>
                    <a:pt x="2962963" y="275946"/>
                    <a:pt x="3182835" y="276257"/>
                  </a:cubicBezTo>
                  <a:cubicBezTo>
                    <a:pt x="3402707" y="276569"/>
                    <a:pt x="3799448" y="276512"/>
                    <a:pt x="3977106" y="276258"/>
                  </a:cubicBezTo>
                  <a:cubicBezTo>
                    <a:pt x="4154764" y="276004"/>
                    <a:pt x="4538578" y="284434"/>
                    <a:pt x="4771377" y="276258"/>
                  </a:cubicBezTo>
                  <a:cubicBezTo>
                    <a:pt x="5004176" y="268082"/>
                    <a:pt x="5173883" y="254339"/>
                    <a:pt x="5367080" y="276258"/>
                  </a:cubicBezTo>
                  <a:cubicBezTo>
                    <a:pt x="5560277" y="298177"/>
                    <a:pt x="5868001" y="296129"/>
                    <a:pt x="6095162" y="276258"/>
                  </a:cubicBezTo>
                  <a:cubicBezTo>
                    <a:pt x="6322323" y="256387"/>
                    <a:pt x="6453050" y="273026"/>
                    <a:pt x="6757054" y="276258"/>
                  </a:cubicBezTo>
                  <a:cubicBezTo>
                    <a:pt x="6759397" y="225246"/>
                    <a:pt x="6755383" y="177238"/>
                    <a:pt x="6757054" y="138129"/>
                  </a:cubicBezTo>
                  <a:cubicBezTo>
                    <a:pt x="6749365" y="48392"/>
                    <a:pt x="6823980" y="2278"/>
                    <a:pt x="6895183" y="0"/>
                  </a:cubicBezTo>
                  <a:cubicBezTo>
                    <a:pt x="6976381" y="10122"/>
                    <a:pt x="7043331" y="51866"/>
                    <a:pt x="7033312" y="138129"/>
                  </a:cubicBezTo>
                  <a:cubicBezTo>
                    <a:pt x="7032120" y="382893"/>
                    <a:pt x="7037700" y="509314"/>
                    <a:pt x="7033312" y="707220"/>
                  </a:cubicBezTo>
                  <a:cubicBezTo>
                    <a:pt x="7028924" y="905126"/>
                    <a:pt x="7053434" y="1095116"/>
                    <a:pt x="7033312" y="1292886"/>
                  </a:cubicBezTo>
                  <a:cubicBezTo>
                    <a:pt x="7013190" y="1490656"/>
                    <a:pt x="7021755" y="1549347"/>
                    <a:pt x="7033312" y="1795675"/>
                  </a:cubicBezTo>
                  <a:cubicBezTo>
                    <a:pt x="7040860" y="1875451"/>
                    <a:pt x="6971753" y="1921561"/>
                    <a:pt x="6895183" y="1933804"/>
                  </a:cubicBezTo>
                  <a:cubicBezTo>
                    <a:pt x="6542217" y="1950221"/>
                    <a:pt x="6320459" y="1941703"/>
                    <a:pt x="6167101" y="1933804"/>
                  </a:cubicBezTo>
                  <a:cubicBezTo>
                    <a:pt x="6013743" y="1925905"/>
                    <a:pt x="5779258" y="1965795"/>
                    <a:pt x="5439020" y="1933804"/>
                  </a:cubicBezTo>
                  <a:cubicBezTo>
                    <a:pt x="5098782" y="1901813"/>
                    <a:pt x="4979824" y="1936828"/>
                    <a:pt x="4843316" y="1933804"/>
                  </a:cubicBezTo>
                  <a:cubicBezTo>
                    <a:pt x="4706808" y="1930780"/>
                    <a:pt x="4428995" y="1936854"/>
                    <a:pt x="4181424" y="1933804"/>
                  </a:cubicBezTo>
                  <a:cubicBezTo>
                    <a:pt x="3933853" y="1930754"/>
                    <a:pt x="3725474" y="1936076"/>
                    <a:pt x="3519531" y="1933803"/>
                  </a:cubicBezTo>
                  <a:cubicBezTo>
                    <a:pt x="3313587" y="1931530"/>
                    <a:pt x="3038023" y="1968198"/>
                    <a:pt x="2791450" y="1933803"/>
                  </a:cubicBezTo>
                  <a:cubicBezTo>
                    <a:pt x="2544877" y="1899408"/>
                    <a:pt x="2235333" y="1903101"/>
                    <a:pt x="1997179" y="1933803"/>
                  </a:cubicBezTo>
                  <a:cubicBezTo>
                    <a:pt x="1759025" y="1964505"/>
                    <a:pt x="1526456" y="1942384"/>
                    <a:pt x="1202908" y="1933803"/>
                  </a:cubicBezTo>
                  <a:cubicBezTo>
                    <a:pt x="879360" y="1925222"/>
                    <a:pt x="635081" y="1955487"/>
                    <a:pt x="276258" y="1933803"/>
                  </a:cubicBezTo>
                  <a:cubicBezTo>
                    <a:pt x="273017" y="1993295"/>
                    <a:pt x="282556" y="2014555"/>
                    <a:pt x="276258" y="2071932"/>
                  </a:cubicBezTo>
                  <a:cubicBezTo>
                    <a:pt x="277568" y="2164100"/>
                    <a:pt x="209303" y="2215487"/>
                    <a:pt x="138129" y="2210061"/>
                  </a:cubicBezTo>
                  <a:cubicBezTo>
                    <a:pt x="53097" y="2200120"/>
                    <a:pt x="15672" y="2154167"/>
                    <a:pt x="0" y="2071932"/>
                  </a:cubicBezTo>
                  <a:cubicBezTo>
                    <a:pt x="7715" y="1936851"/>
                    <a:pt x="23764" y="1767210"/>
                    <a:pt x="0" y="1569143"/>
                  </a:cubicBezTo>
                  <a:cubicBezTo>
                    <a:pt x="-23764" y="1371076"/>
                    <a:pt x="-21837" y="1218661"/>
                    <a:pt x="0" y="1049779"/>
                  </a:cubicBezTo>
                  <a:cubicBezTo>
                    <a:pt x="21837" y="880897"/>
                    <a:pt x="-23292" y="645478"/>
                    <a:pt x="0" y="414386"/>
                  </a:cubicBezTo>
                  <a:close/>
                  <a:moveTo>
                    <a:pt x="6757054" y="276258"/>
                  </a:moveTo>
                  <a:cubicBezTo>
                    <a:pt x="6816803" y="276479"/>
                    <a:pt x="6856653" y="271884"/>
                    <a:pt x="6895183" y="276258"/>
                  </a:cubicBezTo>
                  <a:cubicBezTo>
                    <a:pt x="6980366" y="268848"/>
                    <a:pt x="7042225" y="228991"/>
                    <a:pt x="7033312" y="138129"/>
                  </a:cubicBezTo>
                  <a:moveTo>
                    <a:pt x="6895183" y="276258"/>
                  </a:moveTo>
                  <a:cubicBezTo>
                    <a:pt x="6889315" y="238013"/>
                    <a:pt x="6889783" y="199184"/>
                    <a:pt x="6895183" y="138129"/>
                  </a:cubicBezTo>
                  <a:cubicBezTo>
                    <a:pt x="6890921" y="174076"/>
                    <a:pt x="6862861" y="204036"/>
                    <a:pt x="6826119" y="207193"/>
                  </a:cubicBezTo>
                  <a:cubicBezTo>
                    <a:pt x="6793746" y="211040"/>
                    <a:pt x="6750691" y="170235"/>
                    <a:pt x="6757055" y="138129"/>
                  </a:cubicBezTo>
                  <a:moveTo>
                    <a:pt x="138129" y="552515"/>
                  </a:moveTo>
                  <a:cubicBezTo>
                    <a:pt x="135960" y="512463"/>
                    <a:pt x="144515" y="461799"/>
                    <a:pt x="138129" y="414386"/>
                  </a:cubicBezTo>
                  <a:cubicBezTo>
                    <a:pt x="137552" y="371999"/>
                    <a:pt x="163435" y="341111"/>
                    <a:pt x="207193" y="345322"/>
                  </a:cubicBezTo>
                  <a:cubicBezTo>
                    <a:pt x="247541" y="337749"/>
                    <a:pt x="273309" y="376357"/>
                    <a:pt x="276257" y="414386"/>
                  </a:cubicBezTo>
                  <a:cubicBezTo>
                    <a:pt x="280525" y="506624"/>
                    <a:pt x="223802" y="544581"/>
                    <a:pt x="138128" y="552515"/>
                  </a:cubicBezTo>
                  <a:cubicBezTo>
                    <a:pt x="51743" y="566150"/>
                    <a:pt x="-1585" y="488003"/>
                    <a:pt x="-1" y="414386"/>
                  </a:cubicBezTo>
                  <a:moveTo>
                    <a:pt x="276258" y="414386"/>
                  </a:moveTo>
                  <a:cubicBezTo>
                    <a:pt x="299602" y="551233"/>
                    <a:pt x="257927" y="714611"/>
                    <a:pt x="276258" y="920858"/>
                  </a:cubicBezTo>
                  <a:cubicBezTo>
                    <a:pt x="294589" y="1127105"/>
                    <a:pt x="261519" y="1217222"/>
                    <a:pt x="276258" y="1442525"/>
                  </a:cubicBezTo>
                  <a:cubicBezTo>
                    <a:pt x="290997" y="1667828"/>
                    <a:pt x="265439" y="1752577"/>
                    <a:pt x="276258" y="1933803"/>
                  </a:cubicBezTo>
                </a:path>
              </a:pathLst>
            </a:custGeom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2995030850">
                    <a:prstGeom prst="horizontalScroll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5FF7CF9-BB65-C966-1D11-9BC38AC39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9343" y="1287815"/>
              <a:ext cx="7722269" cy="1548518"/>
            </a:xfrm>
            <a:prstGeom prst="rect">
              <a:avLst/>
            </a:prstGeom>
          </p:spPr>
        </p:pic>
      </p:grpSp>
    </p:spTree>
    <p:controls>
      <mc:AlternateContent xmlns:mc="http://schemas.openxmlformats.org/markup-compatibility/2006">
        <mc:Choice xmlns:v="urn:schemas-microsoft-com:vml" Requires="v">
          <p:control name="TextBox1" r:id="rId1" imgW="6458040" imgH="1504800"/>
        </mc:Choice>
        <mc:Fallback>
          <p:control name="TextBox1" r:id="rId1" imgW="6458040" imgH="1504800">
            <p:pic>
              <p:nvPicPr>
                <p:cNvPr id="2" name="TextBox1">
                  <a:extLst>
                    <a:ext uri="{FF2B5EF4-FFF2-40B4-BE49-F238E27FC236}">
                      <a16:creationId xmlns:a16="http://schemas.microsoft.com/office/drawing/2014/main" id="{905A47FB-DA34-8DEE-2BA1-599B2D0A71C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654414" y="3246065"/>
                  <a:ext cx="6455387" cy="1502122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86877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AA6D92D0-2B6E-6423-110D-F0A782A18C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8" y="352136"/>
            <a:ext cx="12192000" cy="65058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2E3090-F844-DDA9-8CEC-19EB765EC352}"/>
              </a:ext>
            </a:extLst>
          </p:cNvPr>
          <p:cNvSpPr txBox="1"/>
          <p:nvPr/>
        </p:nvSpPr>
        <p:spPr>
          <a:xfrm>
            <a:off x="3114674" y="1228148"/>
            <a:ext cx="61245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5400" b="1" dirty="0">
                <a:solidFill>
                  <a:prstClr val="white"/>
                </a:solidFill>
                <a:latin typeface="Calibri" panose="020F0502020204030204"/>
              </a:rPr>
              <a:t>Bình </a:t>
            </a:r>
            <a:r>
              <a:rPr lang="vi-VN" sz="5400" b="1" dirty="0">
                <a:solidFill>
                  <a:prstClr val="white"/>
                </a:solidFill>
                <a:latin typeface="Calibri" panose="020F0502020204030204"/>
              </a:rPr>
              <a:t>chọn tiểu phẩm thú vị: </a:t>
            </a:r>
            <a:r>
              <a:rPr lang="vi-VN" sz="5400" b="1" i="1" dirty="0">
                <a:solidFill>
                  <a:prstClr val="white"/>
                </a:solidFill>
                <a:latin typeface="Calibri" panose="020F0502020204030204"/>
              </a:rPr>
              <a:t>lời thoại cuốn hút, thông điệp rõ ràng,...</a:t>
            </a:r>
            <a:endParaRPr kumimoji="0" lang="en-US" sz="5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775011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BC495E2-D696-4DDC-82BD-8BB215A3D9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0" y="-30480"/>
            <a:ext cx="4181152" cy="506645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A1ED2E1-86F5-6C3E-A072-49453168BD51}"/>
              </a:ext>
            </a:extLst>
          </p:cNvPr>
          <p:cNvSpPr/>
          <p:nvPr/>
        </p:nvSpPr>
        <p:spPr>
          <a:xfrm>
            <a:off x="235591" y="86363"/>
            <a:ext cx="11720818" cy="6685273"/>
          </a:xfrm>
          <a:custGeom>
            <a:avLst/>
            <a:gdLst>
              <a:gd name="connsiteX0" fmla="*/ 0 w 11720818"/>
              <a:gd name="connsiteY0" fmla="*/ 666655 h 6685273"/>
              <a:gd name="connsiteX1" fmla="*/ 666655 w 11720818"/>
              <a:gd name="connsiteY1" fmla="*/ 0 h 6685273"/>
              <a:gd name="connsiteX2" fmla="*/ 11054163 w 11720818"/>
              <a:gd name="connsiteY2" fmla="*/ 0 h 6685273"/>
              <a:gd name="connsiteX3" fmla="*/ 11720818 w 11720818"/>
              <a:gd name="connsiteY3" fmla="*/ 666655 h 6685273"/>
              <a:gd name="connsiteX4" fmla="*/ 11720818 w 11720818"/>
              <a:gd name="connsiteY4" fmla="*/ 6018618 h 6685273"/>
              <a:gd name="connsiteX5" fmla="*/ 11054163 w 11720818"/>
              <a:gd name="connsiteY5" fmla="*/ 6685273 h 6685273"/>
              <a:gd name="connsiteX6" fmla="*/ 666655 w 11720818"/>
              <a:gd name="connsiteY6" fmla="*/ 6685273 h 6685273"/>
              <a:gd name="connsiteX7" fmla="*/ 0 w 11720818"/>
              <a:gd name="connsiteY7" fmla="*/ 6018618 h 6685273"/>
              <a:gd name="connsiteX8" fmla="*/ 0 w 11720818"/>
              <a:gd name="connsiteY8" fmla="*/ 666655 h 6685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20818" h="6685273" fill="none" extrusionOk="0">
                <a:moveTo>
                  <a:pt x="0" y="666655"/>
                </a:moveTo>
                <a:cubicBezTo>
                  <a:pt x="2027" y="353342"/>
                  <a:pt x="312607" y="23723"/>
                  <a:pt x="666655" y="0"/>
                </a:cubicBezTo>
                <a:cubicBezTo>
                  <a:pt x="5022528" y="72427"/>
                  <a:pt x="9113615" y="61419"/>
                  <a:pt x="11054163" y="0"/>
                </a:cubicBezTo>
                <a:cubicBezTo>
                  <a:pt x="11416817" y="-38058"/>
                  <a:pt x="11675639" y="284807"/>
                  <a:pt x="11720818" y="666655"/>
                </a:cubicBezTo>
                <a:cubicBezTo>
                  <a:pt x="11821694" y="1769157"/>
                  <a:pt x="11613505" y="3509150"/>
                  <a:pt x="11720818" y="6018618"/>
                </a:cubicBezTo>
                <a:cubicBezTo>
                  <a:pt x="11734482" y="6317455"/>
                  <a:pt x="11396820" y="6656658"/>
                  <a:pt x="11054163" y="6685273"/>
                </a:cubicBezTo>
                <a:cubicBezTo>
                  <a:pt x="6047159" y="6715100"/>
                  <a:pt x="5653155" y="6605967"/>
                  <a:pt x="666655" y="6685273"/>
                </a:cubicBezTo>
                <a:cubicBezTo>
                  <a:pt x="322865" y="6682515"/>
                  <a:pt x="-10619" y="6388901"/>
                  <a:pt x="0" y="6018618"/>
                </a:cubicBezTo>
                <a:cubicBezTo>
                  <a:pt x="50037" y="3347983"/>
                  <a:pt x="770" y="2350125"/>
                  <a:pt x="0" y="666655"/>
                </a:cubicBezTo>
                <a:close/>
              </a:path>
              <a:path w="11720818" h="6685273" stroke="0" extrusionOk="0">
                <a:moveTo>
                  <a:pt x="0" y="666655"/>
                </a:moveTo>
                <a:cubicBezTo>
                  <a:pt x="70129" y="317588"/>
                  <a:pt x="321181" y="47313"/>
                  <a:pt x="666655" y="0"/>
                </a:cubicBezTo>
                <a:cubicBezTo>
                  <a:pt x="4197087" y="123000"/>
                  <a:pt x="8689733" y="-96860"/>
                  <a:pt x="11054163" y="0"/>
                </a:cubicBezTo>
                <a:cubicBezTo>
                  <a:pt x="11378686" y="-33275"/>
                  <a:pt x="11750668" y="238293"/>
                  <a:pt x="11720818" y="666655"/>
                </a:cubicBezTo>
                <a:cubicBezTo>
                  <a:pt x="11723991" y="2382026"/>
                  <a:pt x="11815085" y="5111999"/>
                  <a:pt x="11720818" y="6018618"/>
                </a:cubicBezTo>
                <a:cubicBezTo>
                  <a:pt x="11700575" y="6394135"/>
                  <a:pt x="11389704" y="6679931"/>
                  <a:pt x="11054163" y="6685273"/>
                </a:cubicBezTo>
                <a:cubicBezTo>
                  <a:pt x="5947613" y="6524566"/>
                  <a:pt x="3023957" y="6724940"/>
                  <a:pt x="666655" y="6685273"/>
                </a:cubicBezTo>
                <a:cubicBezTo>
                  <a:pt x="257400" y="6676978"/>
                  <a:pt x="-65154" y="6357284"/>
                  <a:pt x="0" y="6018618"/>
                </a:cubicBezTo>
                <a:cubicBezTo>
                  <a:pt x="32216" y="4042986"/>
                  <a:pt x="57206" y="2394231"/>
                  <a:pt x="0" y="666655"/>
                </a:cubicBezTo>
                <a:close/>
              </a:path>
            </a:pathLst>
          </a:custGeom>
          <a:solidFill>
            <a:schemeClr val="bg1">
              <a:alpha val="73000"/>
            </a:schemeClr>
          </a:solidFill>
          <a:ln w="38100">
            <a:noFill/>
            <a:prstDash val="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99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75241A7-726D-470E-42CF-5FF0886B3BA3}"/>
              </a:ext>
            </a:extLst>
          </p:cNvPr>
          <p:cNvSpPr/>
          <p:nvPr/>
        </p:nvSpPr>
        <p:spPr>
          <a:xfrm>
            <a:off x="710437" y="1801372"/>
            <a:ext cx="11012376" cy="302748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4800" b="1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Về</a:t>
            </a:r>
            <a:r>
              <a:rPr lang="en-US" sz="4800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800" b="1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nhà</a:t>
            </a:r>
            <a:r>
              <a:rPr lang="en-US" sz="4800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vi-VN" sz="48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 với người thân  tìm hiểu thông tin, số liệu về tình trạng xâm hại thân thể trẻ em ở Việt Nam và trên thế giới.</a:t>
            </a:r>
            <a:endParaRPr kumimoji="0" lang="en-US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C98FEB3-FC9B-75D4-16AB-8F6F8EB8B837}"/>
              </a:ext>
            </a:extLst>
          </p:cNvPr>
          <p:cNvGrpSpPr/>
          <p:nvPr/>
        </p:nvGrpSpPr>
        <p:grpSpPr>
          <a:xfrm>
            <a:off x="3455284" y="312255"/>
            <a:ext cx="6006768" cy="1355768"/>
            <a:chOff x="2885440" y="114256"/>
            <a:chExt cx="6421120" cy="150575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3BD1AD1-FD7D-4BDB-D87E-6533B12F15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9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885440" y="114256"/>
              <a:ext cx="6421120" cy="1505753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B59B078-0C2D-AF72-A1BC-7F28E915D4CE}"/>
                </a:ext>
              </a:extLst>
            </p:cNvPr>
            <p:cNvSpPr txBox="1"/>
            <p:nvPr/>
          </p:nvSpPr>
          <p:spPr>
            <a:xfrm>
              <a:off x="4012694" y="114256"/>
              <a:ext cx="416661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0" normalizeH="0" baseline="0" noProof="0" dirty="0" err="1">
                  <a:ln w="28575">
                    <a:solidFill>
                      <a:srgbClr val="00B050"/>
                    </a:solidFill>
                    <a:prstDash val="solid"/>
                  </a:ln>
                  <a:solidFill>
                    <a:srgbClr val="FFFF66"/>
                  </a:solidFill>
                  <a:effectLst>
                    <a:outerShdw blurRad="50800" dist="38100" dir="2700000" algn="tl" rotWithShape="0">
                      <a:srgbClr val="841918">
                        <a:alpha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Dặn</a:t>
              </a:r>
              <a:r>
                <a:rPr kumimoji="0" lang="en-US" sz="7200" b="1" i="0" u="none" strike="noStrike" kern="1200" cap="none" spc="0" normalizeH="0" baseline="0" noProof="0" dirty="0">
                  <a:ln w="28575">
                    <a:solidFill>
                      <a:srgbClr val="00B050"/>
                    </a:solidFill>
                    <a:prstDash val="solid"/>
                  </a:ln>
                  <a:solidFill>
                    <a:srgbClr val="FFFF66"/>
                  </a:solidFill>
                  <a:effectLst>
                    <a:outerShdw blurRad="50800" dist="38100" dir="2700000" algn="tl" rotWithShape="0">
                      <a:srgbClr val="841918">
                        <a:alpha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 w="28575">
                    <a:solidFill>
                      <a:srgbClr val="00B050"/>
                    </a:solidFill>
                    <a:prstDash val="solid"/>
                  </a:ln>
                  <a:solidFill>
                    <a:srgbClr val="FFFF66"/>
                  </a:solidFill>
                  <a:effectLst>
                    <a:outerShdw blurRad="50800" dist="38100" dir="2700000" algn="tl" rotWithShape="0">
                      <a:srgbClr val="841918">
                        <a:alpha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dò</a:t>
              </a:r>
              <a:endParaRPr kumimoji="0" lang="vi-VN" sz="7200" b="1" i="0" u="none" strike="noStrike" kern="1200" cap="none" spc="0" normalizeH="0" baseline="0" noProof="0" dirty="0">
                <a:ln w="28575">
                  <a:solidFill>
                    <a:srgbClr val="00B050"/>
                  </a:solidFill>
                  <a:prstDash val="solid"/>
                </a:ln>
                <a:solidFill>
                  <a:srgbClr val="FFFF66"/>
                </a:solidFill>
                <a:effectLst>
                  <a:outerShdw blurRad="50800" dist="38100" dir="2700000" algn="tl" rotWithShape="0">
                    <a:srgbClr val="841918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7" name="Picture 2">
            <a:extLst>
              <a:ext uri="{FF2B5EF4-FFF2-40B4-BE49-F238E27FC236}">
                <a16:creationId xmlns:a16="http://schemas.microsoft.com/office/drawing/2014/main" id="{E245C3BF-68C2-7233-A0D5-6F4879D22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58" y="1807422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9056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2" r="556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child talking on a red telephone&#10;&#10;Description automatically generated">
            <a:extLst>
              <a:ext uri="{FF2B5EF4-FFF2-40B4-BE49-F238E27FC236}">
                <a16:creationId xmlns:a16="http://schemas.microsoft.com/office/drawing/2014/main" id="{9AB826F6-FB56-DC8D-E53C-F10D855F78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8438" y="555618"/>
            <a:ext cx="4693161" cy="63023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E31B39-97A0-320A-2B44-563F51A3E4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4720" y="1581752"/>
            <a:ext cx="7797460" cy="369449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2F08C6C-C517-43E9-BA09-8B48F63F50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7815502-6703-4935-90CC-064F43E606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" t="39880" r="84776" b="45948"/>
          <a:stretch/>
        </p:blipFill>
        <p:spPr>
          <a:xfrm>
            <a:off x="0" y="-316787"/>
            <a:ext cx="1700981" cy="2407149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628316D4-726B-461F-B06B-94ED16EA42E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856365">
            <a:off x="10509884" y="234287"/>
            <a:ext cx="1039875" cy="919041"/>
          </a:xfrm>
          <a:prstGeom prst="rect">
            <a:avLst/>
          </a:prstGeom>
        </p:spPr>
      </p:pic>
      <p:pic>
        <p:nvPicPr>
          <p:cNvPr id="2" name="图片 13">
            <a:extLst>
              <a:ext uri="{FF2B5EF4-FFF2-40B4-BE49-F238E27FC236}">
                <a16:creationId xmlns:a16="http://schemas.microsoft.com/office/drawing/2014/main" id="{ACC18FB9-D3C3-14BB-A945-2E10702E69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127248"/>
            <a:ext cx="12192000" cy="37307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7B8216E-EC39-9A4D-DF8E-39026641E3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429" y="1250518"/>
            <a:ext cx="8791195" cy="413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05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2" r="556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child talking on a red telephone&#10;&#10;Description automatically generated">
            <a:extLst>
              <a:ext uri="{FF2B5EF4-FFF2-40B4-BE49-F238E27FC236}">
                <a16:creationId xmlns:a16="http://schemas.microsoft.com/office/drawing/2014/main" id="{9AB826F6-FB56-DC8D-E53C-F10D855F78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1737" y="3356844"/>
            <a:ext cx="2607187" cy="350115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AF97F6F-3F84-39F8-C0E2-F3A3D8A61A7B}"/>
              </a:ext>
            </a:extLst>
          </p:cNvPr>
          <p:cNvGrpSpPr/>
          <p:nvPr/>
        </p:nvGrpSpPr>
        <p:grpSpPr>
          <a:xfrm>
            <a:off x="2895600" y="704850"/>
            <a:ext cx="8721391" cy="4600574"/>
            <a:chOff x="2778536" y="426452"/>
            <a:chExt cx="4780185" cy="1198033"/>
          </a:xfrm>
        </p:grpSpPr>
        <p:sp>
          <p:nvSpPr>
            <p:cNvPr id="4" name="îṥḷíďê">
              <a:extLst>
                <a:ext uri="{FF2B5EF4-FFF2-40B4-BE49-F238E27FC236}">
                  <a16:creationId xmlns:a16="http://schemas.microsoft.com/office/drawing/2014/main" id="{9D2F4E9E-6923-E391-CE62-0F04B419995F}"/>
                </a:ext>
              </a:extLst>
            </p:cNvPr>
            <p:cNvSpPr/>
            <p:nvPr/>
          </p:nvSpPr>
          <p:spPr bwMode="auto">
            <a:xfrm>
              <a:off x="2778536" y="426452"/>
              <a:ext cx="4780185" cy="1198033"/>
            </a:xfrm>
            <a:prstGeom prst="roundRect">
              <a:avLst>
                <a:gd name="adj" fmla="val 31584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" name="Google Shape;5317;p41">
              <a:extLst>
                <a:ext uri="{FF2B5EF4-FFF2-40B4-BE49-F238E27FC236}">
                  <a16:creationId xmlns:a16="http://schemas.microsoft.com/office/drawing/2014/main" id="{3352BFF0-62EE-D8A5-197D-0A2BDAC0A76A}"/>
                </a:ext>
              </a:extLst>
            </p:cNvPr>
            <p:cNvSpPr txBox="1">
              <a:spLocks/>
            </p:cNvSpPr>
            <p:nvPr/>
          </p:nvSpPr>
          <p:spPr>
            <a:xfrm>
              <a:off x="2973623" y="502483"/>
              <a:ext cx="4425182" cy="10040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457200" marR="0" lvl="0" indent="-45720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Thực hiện gọi điện tìm kiếm cứu trợ</a:t>
              </a:r>
              <a:endPara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  <a:p>
              <a:pPr marL="457200" marR="0" lvl="0" indent="-45720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  <a:r>
                <a:rPr kumimoji="0" lang="vi-VN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ác định được số điện thoại những người có thể hỗ trợ mình</a:t>
              </a:r>
              <a:r>
                <a:rPr kumimoji="0" lang="en-US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như</a:t>
              </a:r>
              <a:r>
                <a:rPr kumimoji="0" lang="en-US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vi-VN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số 111 – Tổng đài bảo vệ trẻ em, 18001567 – Cục bảo vệ chăm sóc trẻ em,...</a:t>
              </a:r>
            </a:p>
            <a:p>
              <a:pPr marL="457200" marR="0" lvl="0" indent="-45720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Các nhóm đánh giá xem kịch bản gọi điện thoại của nhóm nào rõ ràng, dễ hiểu, bình tĩnh, thuyết phục nhất.</a:t>
              </a:r>
              <a:endPara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  <a:p>
              <a:pPr marL="457200" indent="-457200" algn="just" defTabSz="685800">
                <a:buClr>
                  <a:prstClr val="black"/>
                </a:buClr>
                <a:buFont typeface="Arial" panose="020B0604020202020204" pitchFamily="34" charset="0"/>
                <a:buChar char="•"/>
              </a:pPr>
              <a:r>
                <a:rPr kumimoji="0" lang="vi-VN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Thực hành kêu cứu: “Cứu tôi với!” xem ai kêu to, rõ ràng nhất.</a:t>
              </a:r>
            </a:p>
            <a:p>
              <a:pPr marR="0" lvl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tabLst/>
                <a:defRPr/>
              </a:pPr>
              <a:endParaRPr kumimoji="0" lang="vi-VN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9969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able&#10;&#10;Description automatically generated">
            <a:extLst>
              <a:ext uri="{FF2B5EF4-FFF2-40B4-BE49-F238E27FC236}">
                <a16:creationId xmlns:a16="http://schemas.microsoft.com/office/drawing/2014/main" id="{31DDBFB3-A148-4CF4-237E-9EF9F663D8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F0C1D8-2D26-1D18-4C67-F0DFF3FF2F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086600" y="3343406"/>
            <a:ext cx="2490716" cy="3239956"/>
          </a:xfrm>
          <a:prstGeom prst="rect">
            <a:avLst/>
          </a:prstGeom>
        </p:spPr>
      </p:pic>
      <p:sp>
        <p:nvSpPr>
          <p:cNvPr id="9" name="矩形 1">
            <a:extLst>
              <a:ext uri="{FF2B5EF4-FFF2-40B4-BE49-F238E27FC236}">
                <a16:creationId xmlns:a16="http://schemas.microsoft.com/office/drawing/2014/main" id="{2938A1A7-6BCA-C611-F365-08271457DA01}"/>
              </a:ext>
            </a:extLst>
          </p:cNvPr>
          <p:cNvSpPr/>
          <p:nvPr/>
        </p:nvSpPr>
        <p:spPr>
          <a:xfrm>
            <a:off x="2346834" y="1307467"/>
            <a:ext cx="5705431" cy="2219357"/>
          </a:xfrm>
          <a:custGeom>
            <a:avLst/>
            <a:gdLst>
              <a:gd name="connsiteX0" fmla="*/ 0 w 7025003"/>
              <a:gd name="connsiteY0" fmla="*/ 0 h 4000500"/>
              <a:gd name="connsiteX1" fmla="*/ 7025003 w 7025003"/>
              <a:gd name="connsiteY1" fmla="*/ 0 h 4000500"/>
              <a:gd name="connsiteX2" fmla="*/ 7025003 w 7025003"/>
              <a:gd name="connsiteY2" fmla="*/ 4000500 h 4000500"/>
              <a:gd name="connsiteX3" fmla="*/ 0 w 7025003"/>
              <a:gd name="connsiteY3" fmla="*/ 4000500 h 4000500"/>
              <a:gd name="connsiteX4" fmla="*/ 0 w 7025003"/>
              <a:gd name="connsiteY4" fmla="*/ 0 h 4000500"/>
              <a:gd name="connsiteX0" fmla="*/ 0 w 7025003"/>
              <a:gd name="connsiteY0" fmla="*/ 296333 h 4296833"/>
              <a:gd name="connsiteX1" fmla="*/ 7025003 w 7025003"/>
              <a:gd name="connsiteY1" fmla="*/ 296333 h 4296833"/>
              <a:gd name="connsiteX2" fmla="*/ 7025003 w 7025003"/>
              <a:gd name="connsiteY2" fmla="*/ 4296833 h 4296833"/>
              <a:gd name="connsiteX3" fmla="*/ 0 w 7025003"/>
              <a:gd name="connsiteY3" fmla="*/ 4296833 h 4296833"/>
              <a:gd name="connsiteX4" fmla="*/ 0 w 7025003"/>
              <a:gd name="connsiteY4" fmla="*/ 296333 h 4296833"/>
              <a:gd name="connsiteX0" fmla="*/ 0 w 7025003"/>
              <a:gd name="connsiteY0" fmla="*/ 769896 h 4770396"/>
              <a:gd name="connsiteX1" fmla="*/ 7025003 w 7025003"/>
              <a:gd name="connsiteY1" fmla="*/ 769896 h 4770396"/>
              <a:gd name="connsiteX2" fmla="*/ 7025003 w 7025003"/>
              <a:gd name="connsiteY2" fmla="*/ 4770396 h 4770396"/>
              <a:gd name="connsiteX3" fmla="*/ 0 w 7025003"/>
              <a:gd name="connsiteY3" fmla="*/ 4770396 h 4770396"/>
              <a:gd name="connsiteX4" fmla="*/ 0 w 7025003"/>
              <a:gd name="connsiteY4" fmla="*/ 769896 h 4770396"/>
              <a:gd name="connsiteX0" fmla="*/ 0 w 7287469"/>
              <a:gd name="connsiteY0" fmla="*/ 786021 h 4786521"/>
              <a:gd name="connsiteX1" fmla="*/ 7025003 w 7287469"/>
              <a:gd name="connsiteY1" fmla="*/ 786021 h 4786521"/>
              <a:gd name="connsiteX2" fmla="*/ 7025003 w 7287469"/>
              <a:gd name="connsiteY2" fmla="*/ 4786521 h 4786521"/>
              <a:gd name="connsiteX3" fmla="*/ 0 w 7287469"/>
              <a:gd name="connsiteY3" fmla="*/ 4786521 h 4786521"/>
              <a:gd name="connsiteX4" fmla="*/ 0 w 7287469"/>
              <a:gd name="connsiteY4" fmla="*/ 786021 h 4786521"/>
              <a:gd name="connsiteX0" fmla="*/ 0 w 7232593"/>
              <a:gd name="connsiteY0" fmla="*/ 537822 h 4538322"/>
              <a:gd name="connsiteX1" fmla="*/ 6948803 w 7232593"/>
              <a:gd name="connsiteY1" fmla="*/ 995022 h 4538322"/>
              <a:gd name="connsiteX2" fmla="*/ 7025003 w 7232593"/>
              <a:gd name="connsiteY2" fmla="*/ 4538322 h 4538322"/>
              <a:gd name="connsiteX3" fmla="*/ 0 w 7232593"/>
              <a:gd name="connsiteY3" fmla="*/ 4538322 h 4538322"/>
              <a:gd name="connsiteX4" fmla="*/ 0 w 7232593"/>
              <a:gd name="connsiteY4" fmla="*/ 537822 h 4538322"/>
              <a:gd name="connsiteX0" fmla="*/ 1348038 w 8580631"/>
              <a:gd name="connsiteY0" fmla="*/ 537822 h 4538322"/>
              <a:gd name="connsiteX1" fmla="*/ 8296841 w 8580631"/>
              <a:gd name="connsiteY1" fmla="*/ 995022 h 4538322"/>
              <a:gd name="connsiteX2" fmla="*/ 8373041 w 8580631"/>
              <a:gd name="connsiteY2" fmla="*/ 4538322 h 4538322"/>
              <a:gd name="connsiteX3" fmla="*/ 1348038 w 8580631"/>
              <a:gd name="connsiteY3" fmla="*/ 4538322 h 4538322"/>
              <a:gd name="connsiteX4" fmla="*/ 1348038 w 8580631"/>
              <a:gd name="connsiteY4" fmla="*/ 537822 h 4538322"/>
              <a:gd name="connsiteX0" fmla="*/ 695843 w 7928436"/>
              <a:gd name="connsiteY0" fmla="*/ 537822 h 4766922"/>
              <a:gd name="connsiteX1" fmla="*/ 7644646 w 7928436"/>
              <a:gd name="connsiteY1" fmla="*/ 995022 h 4766922"/>
              <a:gd name="connsiteX2" fmla="*/ 7720846 w 7928436"/>
              <a:gd name="connsiteY2" fmla="*/ 4538322 h 4766922"/>
              <a:gd name="connsiteX3" fmla="*/ 695843 w 7928436"/>
              <a:gd name="connsiteY3" fmla="*/ 4538322 h 4766922"/>
              <a:gd name="connsiteX4" fmla="*/ 695843 w 7928436"/>
              <a:gd name="connsiteY4" fmla="*/ 537822 h 4766922"/>
              <a:gd name="connsiteX0" fmla="*/ 1324112 w 7934080"/>
              <a:gd name="connsiteY0" fmla="*/ 279182 h 4821548"/>
              <a:gd name="connsiteX1" fmla="*/ 7453765 w 7934080"/>
              <a:gd name="connsiteY1" fmla="*/ 964982 h 4821548"/>
              <a:gd name="connsiteX2" fmla="*/ 7529965 w 7934080"/>
              <a:gd name="connsiteY2" fmla="*/ 4508282 h 4821548"/>
              <a:gd name="connsiteX3" fmla="*/ 504962 w 7934080"/>
              <a:gd name="connsiteY3" fmla="*/ 4508282 h 4821548"/>
              <a:gd name="connsiteX4" fmla="*/ 1324112 w 7934080"/>
              <a:gd name="connsiteY4" fmla="*/ 279182 h 4821548"/>
              <a:gd name="connsiteX0" fmla="*/ 951883 w 7561851"/>
              <a:gd name="connsiteY0" fmla="*/ 279182 h 4864538"/>
              <a:gd name="connsiteX1" fmla="*/ 7081536 w 7561851"/>
              <a:gd name="connsiteY1" fmla="*/ 964982 h 4864538"/>
              <a:gd name="connsiteX2" fmla="*/ 7157736 w 7561851"/>
              <a:gd name="connsiteY2" fmla="*/ 4508282 h 4864538"/>
              <a:gd name="connsiteX3" fmla="*/ 704233 w 7561851"/>
              <a:gd name="connsiteY3" fmla="*/ 4565432 h 4864538"/>
              <a:gd name="connsiteX4" fmla="*/ 951883 w 7561851"/>
              <a:gd name="connsiteY4" fmla="*/ 279182 h 4864538"/>
              <a:gd name="connsiteX0" fmla="*/ 1007038 w 7617006"/>
              <a:gd name="connsiteY0" fmla="*/ 279182 h 4726944"/>
              <a:gd name="connsiteX1" fmla="*/ 7136691 w 7617006"/>
              <a:gd name="connsiteY1" fmla="*/ 964982 h 4726944"/>
              <a:gd name="connsiteX2" fmla="*/ 7212891 w 7617006"/>
              <a:gd name="connsiteY2" fmla="*/ 4508282 h 4726944"/>
              <a:gd name="connsiteX3" fmla="*/ 664138 w 7617006"/>
              <a:gd name="connsiteY3" fmla="*/ 4374932 h 4726944"/>
              <a:gd name="connsiteX4" fmla="*/ 1007038 w 7617006"/>
              <a:gd name="connsiteY4" fmla="*/ 279182 h 4726944"/>
              <a:gd name="connsiteX0" fmla="*/ 1007038 w 7617006"/>
              <a:gd name="connsiteY0" fmla="*/ 314681 h 4762443"/>
              <a:gd name="connsiteX1" fmla="*/ 7136691 w 7617006"/>
              <a:gd name="connsiteY1" fmla="*/ 848081 h 4762443"/>
              <a:gd name="connsiteX2" fmla="*/ 7212891 w 7617006"/>
              <a:gd name="connsiteY2" fmla="*/ 4543781 h 4762443"/>
              <a:gd name="connsiteX3" fmla="*/ 664138 w 7617006"/>
              <a:gd name="connsiteY3" fmla="*/ 4410431 h 4762443"/>
              <a:gd name="connsiteX4" fmla="*/ 1007038 w 7617006"/>
              <a:gd name="connsiteY4" fmla="*/ 314681 h 4762443"/>
              <a:gd name="connsiteX0" fmla="*/ 930313 w 7703948"/>
              <a:gd name="connsiteY0" fmla="*/ 422059 h 4461066"/>
              <a:gd name="connsiteX1" fmla="*/ 7212366 w 7703948"/>
              <a:gd name="connsiteY1" fmla="*/ 574459 h 4461066"/>
              <a:gd name="connsiteX2" fmla="*/ 7288566 w 7703948"/>
              <a:gd name="connsiteY2" fmla="*/ 4270159 h 4461066"/>
              <a:gd name="connsiteX3" fmla="*/ 739813 w 7703948"/>
              <a:gd name="connsiteY3" fmla="*/ 4136809 h 4461066"/>
              <a:gd name="connsiteX4" fmla="*/ 930313 w 7703948"/>
              <a:gd name="connsiteY4" fmla="*/ 422059 h 4461066"/>
              <a:gd name="connsiteX0" fmla="*/ 860277 w 7633912"/>
              <a:gd name="connsiteY0" fmla="*/ 422059 h 4513663"/>
              <a:gd name="connsiteX1" fmla="*/ 7142330 w 7633912"/>
              <a:gd name="connsiteY1" fmla="*/ 574459 h 4513663"/>
              <a:gd name="connsiteX2" fmla="*/ 7218530 w 7633912"/>
              <a:gd name="connsiteY2" fmla="*/ 4270159 h 4513663"/>
              <a:gd name="connsiteX3" fmla="*/ 803127 w 7633912"/>
              <a:gd name="connsiteY3" fmla="*/ 4213009 h 4513663"/>
              <a:gd name="connsiteX4" fmla="*/ 860277 w 7633912"/>
              <a:gd name="connsiteY4" fmla="*/ 422059 h 4513663"/>
              <a:gd name="connsiteX0" fmla="*/ 656670 w 7430305"/>
              <a:gd name="connsiteY0" fmla="*/ 422059 h 4505222"/>
              <a:gd name="connsiteX1" fmla="*/ 6938723 w 7430305"/>
              <a:gd name="connsiteY1" fmla="*/ 574459 h 4505222"/>
              <a:gd name="connsiteX2" fmla="*/ 7014923 w 7430305"/>
              <a:gd name="connsiteY2" fmla="*/ 4270159 h 4505222"/>
              <a:gd name="connsiteX3" fmla="*/ 599520 w 7430305"/>
              <a:gd name="connsiteY3" fmla="*/ 4213009 h 4505222"/>
              <a:gd name="connsiteX4" fmla="*/ 656670 w 7430305"/>
              <a:gd name="connsiteY4" fmla="*/ 422059 h 4505222"/>
              <a:gd name="connsiteX0" fmla="*/ 431685 w 7205320"/>
              <a:gd name="connsiteY0" fmla="*/ 422059 h 4505222"/>
              <a:gd name="connsiteX1" fmla="*/ 6713738 w 7205320"/>
              <a:gd name="connsiteY1" fmla="*/ 574459 h 4505222"/>
              <a:gd name="connsiteX2" fmla="*/ 6789938 w 7205320"/>
              <a:gd name="connsiteY2" fmla="*/ 4270159 h 4505222"/>
              <a:gd name="connsiteX3" fmla="*/ 374535 w 7205320"/>
              <a:gd name="connsiteY3" fmla="*/ 4213009 h 4505222"/>
              <a:gd name="connsiteX4" fmla="*/ 431685 w 7205320"/>
              <a:gd name="connsiteY4" fmla="*/ 422059 h 4505222"/>
              <a:gd name="connsiteX0" fmla="*/ 506369 w 7280004"/>
              <a:gd name="connsiteY0" fmla="*/ 422059 h 4505222"/>
              <a:gd name="connsiteX1" fmla="*/ 6788422 w 7280004"/>
              <a:gd name="connsiteY1" fmla="*/ 574459 h 4505222"/>
              <a:gd name="connsiteX2" fmla="*/ 6864622 w 7280004"/>
              <a:gd name="connsiteY2" fmla="*/ 4270159 h 4505222"/>
              <a:gd name="connsiteX3" fmla="*/ 449219 w 7280004"/>
              <a:gd name="connsiteY3" fmla="*/ 4213009 h 4505222"/>
              <a:gd name="connsiteX4" fmla="*/ 506369 w 7280004"/>
              <a:gd name="connsiteY4" fmla="*/ 422059 h 4505222"/>
              <a:gd name="connsiteX0" fmla="*/ 506369 w 7205669"/>
              <a:gd name="connsiteY0" fmla="*/ 422059 h 4505222"/>
              <a:gd name="connsiteX1" fmla="*/ 6788422 w 7205669"/>
              <a:gd name="connsiteY1" fmla="*/ 574459 h 4505222"/>
              <a:gd name="connsiteX2" fmla="*/ 6864622 w 7205669"/>
              <a:gd name="connsiteY2" fmla="*/ 4270159 h 4505222"/>
              <a:gd name="connsiteX3" fmla="*/ 449219 w 7205669"/>
              <a:gd name="connsiteY3" fmla="*/ 4213009 h 4505222"/>
              <a:gd name="connsiteX4" fmla="*/ 506369 w 7205669"/>
              <a:gd name="connsiteY4" fmla="*/ 422059 h 4505222"/>
              <a:gd name="connsiteX0" fmla="*/ 506369 w 7205669"/>
              <a:gd name="connsiteY0" fmla="*/ 422059 h 4403171"/>
              <a:gd name="connsiteX1" fmla="*/ 6788422 w 7205669"/>
              <a:gd name="connsiteY1" fmla="*/ 574459 h 4403171"/>
              <a:gd name="connsiteX2" fmla="*/ 6864622 w 7205669"/>
              <a:gd name="connsiteY2" fmla="*/ 4270159 h 4403171"/>
              <a:gd name="connsiteX3" fmla="*/ 449219 w 7205669"/>
              <a:gd name="connsiteY3" fmla="*/ 4213009 h 4403171"/>
              <a:gd name="connsiteX4" fmla="*/ 506369 w 7205669"/>
              <a:gd name="connsiteY4" fmla="*/ 422059 h 4403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5669" h="4403171">
                <a:moveTo>
                  <a:pt x="506369" y="422059"/>
                </a:moveTo>
                <a:cubicBezTo>
                  <a:pt x="1677203" y="-244691"/>
                  <a:pt x="5728713" y="-66891"/>
                  <a:pt x="6788422" y="574459"/>
                </a:cubicBezTo>
                <a:cubicBezTo>
                  <a:pt x="7848131" y="1215809"/>
                  <a:pt x="6512197" y="2869984"/>
                  <a:pt x="6864622" y="4270159"/>
                </a:cubicBezTo>
                <a:cubicBezTo>
                  <a:pt x="4932529" y="3679609"/>
                  <a:pt x="918378" y="4835309"/>
                  <a:pt x="449219" y="4213009"/>
                </a:cubicBezTo>
                <a:cubicBezTo>
                  <a:pt x="-19940" y="3590709"/>
                  <a:pt x="-289815" y="1069759"/>
                  <a:pt x="506369" y="42205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F50B84-E1CF-F06B-43C6-1FA8EBB536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165" y="1643557"/>
            <a:ext cx="5060119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10098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2" r="556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674B25-D9DD-72F1-27FE-70E53F693D48}"/>
              </a:ext>
            </a:extLst>
          </p:cNvPr>
          <p:cNvSpPr txBox="1"/>
          <p:nvPr/>
        </p:nvSpPr>
        <p:spPr>
          <a:xfrm>
            <a:off x="1905000" y="1828800"/>
            <a:ext cx="89344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5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HĐ2: </a:t>
            </a:r>
            <a:r>
              <a:rPr lang="vi-VN" sz="5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Sắm vai ứng sử trong tình huống có nguy cơ bị xâm hại thân thể.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2" r="556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7511A84-51C0-C24E-9D7F-8482ED52B02A}"/>
              </a:ext>
            </a:extLst>
          </p:cNvPr>
          <p:cNvSpPr/>
          <p:nvPr/>
        </p:nvSpPr>
        <p:spPr>
          <a:xfrm>
            <a:off x="476250" y="495300"/>
            <a:ext cx="11344275" cy="60769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E3A7362-8F0D-300B-4C34-6E556487BCAC}"/>
              </a:ext>
            </a:extLst>
          </p:cNvPr>
          <p:cNvGrpSpPr/>
          <p:nvPr/>
        </p:nvGrpSpPr>
        <p:grpSpPr>
          <a:xfrm>
            <a:off x="605320" y="626510"/>
            <a:ext cx="11117495" cy="1276350"/>
            <a:chOff x="2778536" y="343910"/>
            <a:chExt cx="4818226" cy="1280575"/>
          </a:xfrm>
        </p:grpSpPr>
        <p:sp>
          <p:nvSpPr>
            <p:cNvPr id="6" name="îṥḷíďê">
              <a:extLst>
                <a:ext uri="{FF2B5EF4-FFF2-40B4-BE49-F238E27FC236}">
                  <a16:creationId xmlns:a16="http://schemas.microsoft.com/office/drawing/2014/main" id="{D75197B8-D1E9-20D6-0D08-02E37C4BE4EB}"/>
                </a:ext>
              </a:extLst>
            </p:cNvPr>
            <p:cNvSpPr/>
            <p:nvPr/>
          </p:nvSpPr>
          <p:spPr bwMode="auto">
            <a:xfrm>
              <a:off x="2778536" y="343910"/>
              <a:ext cx="4780185" cy="128057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" name="Google Shape;5317;p41">
              <a:extLst>
                <a:ext uri="{FF2B5EF4-FFF2-40B4-BE49-F238E27FC236}">
                  <a16:creationId xmlns:a16="http://schemas.microsoft.com/office/drawing/2014/main" id="{EBF912F3-3490-49AE-4E00-7F0922D98575}"/>
                </a:ext>
              </a:extLst>
            </p:cNvPr>
            <p:cNvSpPr txBox="1">
              <a:spLocks/>
            </p:cNvSpPr>
            <p:nvPr/>
          </p:nvSpPr>
          <p:spPr>
            <a:xfrm>
              <a:off x="2890092" y="440029"/>
              <a:ext cx="4706670" cy="10040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lang="en-US" sz="3600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hia sẻ những tình huống nguy cơ xâm hại thân thể đã trải qua hoặc đã biết, đã nghe kể. 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04595D06-7FAC-F703-DE93-C156BA1D7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717" y="2787829"/>
            <a:ext cx="10887880" cy="141430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2" r="556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7511A84-51C0-C24E-9D7F-8482ED52B02A}"/>
              </a:ext>
            </a:extLst>
          </p:cNvPr>
          <p:cNvSpPr/>
          <p:nvPr/>
        </p:nvSpPr>
        <p:spPr>
          <a:xfrm>
            <a:off x="133564" y="267128"/>
            <a:ext cx="11907748" cy="630512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F229384-27D2-D982-BF8B-B7F36ABD1F4D}"/>
              </a:ext>
            </a:extLst>
          </p:cNvPr>
          <p:cNvGrpSpPr/>
          <p:nvPr/>
        </p:nvGrpSpPr>
        <p:grpSpPr>
          <a:xfrm>
            <a:off x="92468" y="3474003"/>
            <a:ext cx="4718300" cy="3219610"/>
            <a:chOff x="8391525" y="4286250"/>
            <a:chExt cx="3949408" cy="227246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0B292E7-0FCB-0472-49C7-7AECB479D1FC}"/>
                </a:ext>
              </a:extLst>
            </p:cNvPr>
            <p:cNvGrpSpPr/>
            <p:nvPr/>
          </p:nvGrpSpPr>
          <p:grpSpPr>
            <a:xfrm>
              <a:off x="8391525" y="4610099"/>
              <a:ext cx="3949408" cy="1948611"/>
              <a:chOff x="552075" y="4100046"/>
              <a:chExt cx="5135957" cy="2549869"/>
            </a:xfrm>
          </p:grpSpPr>
          <p:pic>
            <p:nvPicPr>
              <p:cNvPr id="31" name="Picture 30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4EE96B29-EC13-F716-6D22-A1E0F7BD2A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2075" y="4100046"/>
                <a:ext cx="5135957" cy="2549869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327E8861-05E3-96C7-71FB-782E08BA10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63339" y="5792836"/>
                <a:ext cx="1035879" cy="779473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01600" cap="sq">
                <a:noFill/>
                <a:miter lim="800000"/>
              </a:ln>
              <a:effectLst>
                <a:outerShdw blurRad="57150" dist="37500" dir="7560000" sy="98000" kx="110000" ky="200000" algn="tl" rotWithShape="0">
                  <a:srgbClr val="000000">
                    <a:alpha val="20000"/>
                  </a:srgbClr>
                </a:outerShdw>
              </a:effectLst>
              <a:scene3d>
                <a:camera prst="perspectiveRelaxed">
                  <a:rot lat="18960000" lon="0" rev="0"/>
                </a:camera>
                <a:lightRig rig="twoPt" dir="t">
                  <a:rot lat="0" lon="0" rev="7200000"/>
                </a:lightRig>
              </a:scene3d>
              <a:sp3d prstMaterial="matte">
                <a:bevelT w="22860" h="12700"/>
                <a:contourClr>
                  <a:srgbClr val="FFFFFF"/>
                </a:contourClr>
              </a:sp3d>
            </p:spPr>
          </p:pic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CC47F8F-568F-7B5C-07EF-71E0D1FCBA8C}"/>
                </a:ext>
              </a:extLst>
            </p:cNvPr>
            <p:cNvSpPr txBox="1"/>
            <p:nvPr/>
          </p:nvSpPr>
          <p:spPr>
            <a:xfrm>
              <a:off x="8886825" y="4286250"/>
              <a:ext cx="3105150" cy="4561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Thảo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luận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nhóm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4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C0482A7-C85E-E2E4-7570-4E4FA9A9BD7B}"/>
              </a:ext>
            </a:extLst>
          </p:cNvPr>
          <p:cNvSpPr txBox="1"/>
          <p:nvPr/>
        </p:nvSpPr>
        <p:spPr>
          <a:xfrm>
            <a:off x="4191856" y="1027416"/>
            <a:ext cx="7798086" cy="5336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4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Bối cảnh của các tình huống </a:t>
            </a:r>
            <a:r>
              <a:rPr lang="nl-NL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(khi ở nhà một mình, khi đi chơi nơi công cộng, khi tan học, người thân chưa kịp đón,..)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marR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4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Những hành vi xâm hại thân thể cụ thể </a:t>
            </a:r>
            <a:r>
              <a:rPr lang="nl-NL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(đánh đập, bắt ép lao động,...);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marR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4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Những người có thể thực hiện </a:t>
            </a:r>
            <a:r>
              <a:rPr lang="nl-NL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hành vi xâm hại thân thể;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marR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4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Địa điểm, thời gian </a:t>
            </a:r>
            <a:r>
              <a:rPr lang="nl-NL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 nguy cơ xâm hại thân thể;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marR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4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Hậu quả </a:t>
            </a:r>
            <a:r>
              <a:rPr lang="nl-NL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khi bị xâm hại thân thể;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marR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4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Cách phòng tránh</a:t>
            </a:r>
            <a:r>
              <a:rPr lang="nl-NL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nguy cơ bị xâm hại thân thể theo mức độ nguy hiểm.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851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1|0.4|0.2|0.5|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8|0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har2imgu">
      <a:majorFont>
        <a:latin typeface="字魂107号-萌趣欢乐体" panose="020F0302020204030204"/>
        <a:ea typeface="字魂107号-萌趣欢乐体"/>
        <a:cs typeface=""/>
      </a:majorFont>
      <a:minorFont>
        <a:latin typeface="字魂107号-萌趣欢乐体" panose="020F0502020204030204"/>
        <a:ea typeface="字魂107号-萌趣欢乐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819</Words>
  <Application>Microsoft Office PowerPoint</Application>
  <PresentationFormat>Widescreen</PresentationFormat>
  <Paragraphs>63</Paragraphs>
  <Slides>40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40</vt:i4>
      </vt:variant>
    </vt:vector>
  </HeadingPairs>
  <TitlesOfParts>
    <vt:vector size="62" baseType="lpstr">
      <vt:lpstr>DengXian</vt:lpstr>
      <vt:lpstr>Gloria Hallelujah</vt:lpstr>
      <vt:lpstr>字魂107号-萌趣欢乐体</vt:lpstr>
      <vt:lpstr>#9Slide05 SVNClementine</vt:lpstr>
      <vt:lpstr>Arial</vt:lpstr>
      <vt:lpstr>Calibri</vt:lpstr>
      <vt:lpstr>Calibri Light</vt:lpstr>
      <vt:lpstr>Cambria</vt:lpstr>
      <vt:lpstr>Segoe UI Historic</vt:lpstr>
      <vt:lpstr>SVN-Poky's</vt:lpstr>
      <vt:lpstr>Times New Roman</vt:lpstr>
      <vt:lpstr>Office 主题</vt:lpstr>
      <vt:lpstr>1_Office Theme</vt:lpstr>
      <vt:lpstr>2_Office Theme</vt:lpstr>
      <vt:lpstr>3_Office Theme</vt:lpstr>
      <vt:lpstr>1_Office 主题​​</vt:lpstr>
      <vt:lpstr>4_Office Theme</vt:lpstr>
      <vt:lpstr>5_Office Theme</vt:lpstr>
      <vt:lpstr>6_Office Theme</vt:lpstr>
      <vt:lpstr>Office Theme</vt:lpstr>
      <vt:lpstr>7_Office Theme</vt:lpstr>
      <vt:lpstr>8_Office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45</cp:revision>
  <dcterms:created xsi:type="dcterms:W3CDTF">2023-11-08T03:04:28Z</dcterms:created>
  <dcterms:modified xsi:type="dcterms:W3CDTF">2023-11-08T05:33:25Z</dcterms:modified>
</cp:coreProperties>
</file>