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693" r:id="rId3"/>
    <p:sldMasterId id="2147483717" r:id="rId4"/>
    <p:sldMasterId id="2147483729" r:id="rId5"/>
    <p:sldMasterId id="2147483741" r:id="rId6"/>
    <p:sldMasterId id="2147483753" r:id="rId7"/>
    <p:sldMasterId id="2147483765" r:id="rId8"/>
  </p:sldMasterIdLst>
  <p:notesMasterIdLst>
    <p:notesMasterId r:id="rId50"/>
  </p:notesMasterIdLst>
  <p:sldIdLst>
    <p:sldId id="444" r:id="rId9"/>
    <p:sldId id="348" r:id="rId10"/>
    <p:sldId id="449" r:id="rId11"/>
    <p:sldId id="3254" r:id="rId12"/>
    <p:sldId id="301" r:id="rId13"/>
    <p:sldId id="442" r:id="rId14"/>
    <p:sldId id="514" r:id="rId15"/>
    <p:sldId id="431" r:id="rId16"/>
    <p:sldId id="3257" r:id="rId17"/>
    <p:sldId id="3239" r:id="rId18"/>
    <p:sldId id="3258" r:id="rId19"/>
    <p:sldId id="3259" r:id="rId20"/>
    <p:sldId id="3237" r:id="rId21"/>
    <p:sldId id="3255" r:id="rId22"/>
    <p:sldId id="3260" r:id="rId23"/>
    <p:sldId id="3261" r:id="rId24"/>
    <p:sldId id="3262" r:id="rId25"/>
    <p:sldId id="3241" r:id="rId26"/>
    <p:sldId id="3263" r:id="rId27"/>
    <p:sldId id="2007577146" r:id="rId28"/>
    <p:sldId id="443" r:id="rId29"/>
    <p:sldId id="259" r:id="rId30"/>
    <p:sldId id="2007577148" r:id="rId31"/>
    <p:sldId id="2007577149" r:id="rId32"/>
    <p:sldId id="3245" r:id="rId33"/>
    <p:sldId id="3246" r:id="rId34"/>
    <p:sldId id="405" r:id="rId35"/>
    <p:sldId id="3253" r:id="rId36"/>
    <p:sldId id="407" r:id="rId37"/>
    <p:sldId id="408" r:id="rId38"/>
    <p:sldId id="409" r:id="rId39"/>
    <p:sldId id="410" r:id="rId40"/>
    <p:sldId id="427" r:id="rId41"/>
    <p:sldId id="428" r:id="rId42"/>
    <p:sldId id="429" r:id="rId43"/>
    <p:sldId id="3252" r:id="rId44"/>
    <p:sldId id="266" r:id="rId45"/>
    <p:sldId id="326" r:id="rId46"/>
    <p:sldId id="447" r:id="rId47"/>
    <p:sldId id="345" r:id="rId48"/>
    <p:sldId id="413"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842" autoAdjust="0"/>
  </p:normalViewPr>
  <p:slideViewPr>
    <p:cSldViewPr snapToGrid="0">
      <p:cViewPr varScale="1">
        <p:scale>
          <a:sx n="63" d="100"/>
          <a:sy n="63" d="100"/>
        </p:scale>
        <p:origin x="8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0FF104-3049-494C-B202-C730B9DB2A2F}" type="datetimeFigureOut">
              <a:rPr lang="en-US" smtClean="0"/>
              <a:t>2/14/2024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67F40-0307-4720-AAE1-5BE08EA6E493}" type="slidenum">
              <a:rPr lang="en-US" smtClean="0"/>
              <a:t>‹#›</a:t>
            </a:fld>
            <a:endParaRPr lang="en-US"/>
          </a:p>
        </p:txBody>
      </p:sp>
    </p:spTree>
    <p:extLst>
      <p:ext uri="{BB962C8B-B14F-4D97-AF65-F5344CB8AC3E}">
        <p14:creationId xmlns:p14="http://schemas.microsoft.com/office/powerpoint/2010/main" val="903912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221846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800" i="1" dirty="0">
                <a:effectLst/>
                <a:latin typeface="Times New Roman" panose="02020603050405020304" pitchFamily="18" charset="0"/>
                <a:ea typeface="Times New Roman" panose="02020603050405020304" pitchFamily="18" charset="0"/>
              </a:rPr>
              <a:t>Ở mỗi địa phương đều có những quy tắc ứng xử ta cần tuân theo. Ai cũng có khả năng thực hiện các quy tắc đó. Điều này giúp cho cuộc sống thực hiện cuộc sống trật tự và dễ dàng hơn. Hôm nay chúng ta sẽ học về các ứng xử văn hóa để tìm hiểu thêm về các hành vi nên và không nên làm nơi công cộng nhé!</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F5967F40-0307-4720-AAE1-5BE08EA6E493}" type="slidenum">
              <a:rPr lang="en-US" smtClean="0"/>
              <a:t>5</a:t>
            </a:fld>
            <a:endParaRPr lang="en-US"/>
          </a:p>
        </p:txBody>
      </p:sp>
    </p:spTree>
    <p:extLst>
      <p:ext uri="{BB962C8B-B14F-4D97-AF65-F5344CB8AC3E}">
        <p14:creationId xmlns:p14="http://schemas.microsoft.com/office/powerpoint/2010/main" val="27760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604A65-FED2-458F-8760-D4B912626EB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93134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59509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078728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6504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739209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67000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843550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25533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377965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477665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979605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66100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60986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554204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208611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58016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249456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32955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497684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924392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4671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615B9-4A25-40E3-B596-8A84D61ADC4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148219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604A65-FED2-458F-8760-D4B912626EB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391786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F972485-FC94-45C1-8456-9A3B280376E5}" type="datetimeFigureOut">
              <a:rPr lang="zh-CN" altLang="en-US" smtClean="0"/>
              <a:t>2024/2/14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3236737362"/>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F972485-FC94-45C1-8456-9A3B280376E5}" type="datetimeFigureOut">
              <a:rPr lang="zh-CN" altLang="en-US" smtClean="0"/>
              <a:t>2024/2/14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3140720493"/>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F972485-FC94-45C1-8456-9A3B280376E5}" type="datetimeFigureOut">
              <a:rPr lang="zh-CN" altLang="en-US" smtClean="0"/>
              <a:t>2024/2/14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3845302589"/>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FF972485-FC94-45C1-8456-9A3B280376E5}" type="datetimeFigureOut">
              <a:rPr lang="zh-CN" altLang="en-US" smtClean="0"/>
              <a:t>2024/2/14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590012101"/>
      </p:ext>
    </p:extLst>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FF972485-FC94-45C1-8456-9A3B280376E5}" type="datetimeFigureOut">
              <a:rPr lang="zh-CN" altLang="en-US" smtClean="0"/>
              <a:t>2024/2/14</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34939840"/>
      </p:ext>
    </p:extLst>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377" name="组合 376"/>
          <p:cNvGrpSpPr/>
          <p:nvPr userDrawn="1"/>
        </p:nvGrpSpPr>
        <p:grpSpPr>
          <a:xfrm>
            <a:off x="1" y="4920343"/>
            <a:ext cx="12191999" cy="1937657"/>
            <a:chOff x="1" y="4546271"/>
            <a:chExt cx="12191999" cy="2326243"/>
          </a:xfrm>
          <a:gradFill flip="none" rotWithShape="1">
            <a:gsLst>
              <a:gs pos="0">
                <a:schemeClr val="accent3">
                  <a:lumMod val="60000"/>
                  <a:lumOff val="40000"/>
                </a:schemeClr>
              </a:gs>
              <a:gs pos="100000">
                <a:schemeClr val="accent3">
                  <a:lumMod val="75000"/>
                </a:schemeClr>
              </a:gs>
            </a:gsLst>
            <a:lin ang="5400000" scaled="1"/>
            <a:tileRect/>
          </a:gradFill>
        </p:grpSpPr>
        <p:sp>
          <p:nvSpPr>
            <p:cNvPr id="378" name="任意多边形 377"/>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grp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alibri" panose="020F0502020204030204" pitchFamily="34" charset="0"/>
              </a:endParaRPr>
            </a:p>
          </p:txBody>
        </p:sp>
        <p:sp>
          <p:nvSpPr>
            <p:cNvPr id="379" name="任意多边形 378"/>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grp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alibri" panose="020F0502020204030204" pitchFamily="34" charset="0"/>
              </a:endParaRPr>
            </a:p>
          </p:txBody>
        </p:sp>
      </p:grpSp>
    </p:spTree>
    <p:extLst>
      <p:ext uri="{BB962C8B-B14F-4D97-AF65-F5344CB8AC3E}">
        <p14:creationId xmlns:p14="http://schemas.microsoft.com/office/powerpoint/2010/main" val="3044482161"/>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08765"/>
      </p:ext>
    </p:extLst>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FF972485-FC94-45C1-8456-9A3B280376E5}" type="datetimeFigureOut">
              <a:rPr lang="zh-CN" altLang="en-US" smtClean="0"/>
              <a:t>2024/2/14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1314634822"/>
      </p:ext>
    </p:extLst>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FF972485-FC94-45C1-8456-9A3B280376E5}" type="datetimeFigureOut">
              <a:rPr lang="zh-CN" altLang="en-US" smtClean="0"/>
              <a:t>2024/2/14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3511839334"/>
      </p:ext>
    </p:extLst>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F972485-FC94-45C1-8456-9A3B280376E5}" type="datetimeFigureOut">
              <a:rPr lang="zh-CN" altLang="en-US" smtClean="0"/>
              <a:t>2024/2/14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4257594203"/>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F972485-FC94-45C1-8456-9A3B280376E5}" type="datetimeFigureOut">
              <a:rPr lang="zh-CN" altLang="en-US" smtClean="0"/>
              <a:t>2024/2/14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3413648920"/>
      </p:ext>
    </p:extLst>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ree Blank With Footer">
    <p:spTree>
      <p:nvGrpSpPr>
        <p:cNvPr id="1" name=""/>
        <p:cNvGrpSpPr/>
        <p:nvPr/>
      </p:nvGrpSpPr>
      <p:grpSpPr>
        <a:xfrm>
          <a:off x="0" y="0"/>
          <a:ext cx="0" cy="0"/>
          <a:chOff x="0" y="0"/>
          <a:chExt cx="0" cy="0"/>
        </a:xfrm>
      </p:grpSpPr>
      <p:sp>
        <p:nvSpPr>
          <p:cNvPr id="8" name="Flowchart: Off-page Connector 4"/>
          <p:cNvSpPr/>
          <p:nvPr userDrawn="1"/>
        </p:nvSpPr>
        <p:spPr>
          <a:xfrm rot="5400000">
            <a:off x="11674812" y="6247142"/>
            <a:ext cx="455692" cy="565726"/>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latin typeface="Calibri" panose="020F0502020204030204" pitchFamily="34" charset="0"/>
            </a:endParaRPr>
          </a:p>
        </p:txBody>
      </p:sp>
      <p:sp>
        <p:nvSpPr>
          <p:cNvPr id="9" name="Slide Number Placeholder 4"/>
          <p:cNvSpPr txBox="1">
            <a:spLocks/>
          </p:cNvSpPr>
          <p:nvPr userDrawn="1"/>
        </p:nvSpPr>
        <p:spPr>
          <a:xfrm>
            <a:off x="11636729" y="6340868"/>
            <a:ext cx="610241" cy="366183"/>
          </a:xfrm>
          <a:prstGeom prst="rect">
            <a:avLst/>
          </a:prstGeom>
        </p:spPr>
        <p:txBody>
          <a:bodyPr anchor="ctr"/>
          <a:lstStyle>
            <a:defPPr>
              <a:defRPr lang="en-US"/>
            </a:defPPr>
            <a:lvl1pPr marL="0" algn="ctr" defTabSz="1375261" rtl="0" eaLnBrk="1" latinLnBrk="0" hangingPunct="1">
              <a:defRPr sz="1600" b="0" kern="1200">
                <a:solidFill>
                  <a:schemeClr val="tx1">
                    <a:lumMod val="50000"/>
                    <a:lumOff val="50000"/>
                  </a:schemeClr>
                </a:solidFill>
                <a:latin typeface="+mn-lt"/>
                <a:ea typeface="+mn-ea"/>
                <a:cs typeface="+mn-cs"/>
              </a:defRPr>
            </a:lvl1pPr>
            <a:lvl2pPr marL="687630" algn="l" defTabSz="1375261" rtl="0" eaLnBrk="1" latinLnBrk="0" hangingPunct="1">
              <a:defRPr sz="2666" kern="1200">
                <a:solidFill>
                  <a:schemeClr val="tx1"/>
                </a:solidFill>
                <a:latin typeface="+mn-lt"/>
                <a:ea typeface="+mn-ea"/>
                <a:cs typeface="+mn-cs"/>
              </a:defRPr>
            </a:lvl2pPr>
            <a:lvl3pPr marL="1375261" algn="l" defTabSz="1375261" rtl="0" eaLnBrk="1" latinLnBrk="0" hangingPunct="1">
              <a:defRPr sz="2666" kern="1200">
                <a:solidFill>
                  <a:schemeClr val="tx1"/>
                </a:solidFill>
                <a:latin typeface="+mn-lt"/>
                <a:ea typeface="+mn-ea"/>
                <a:cs typeface="+mn-cs"/>
              </a:defRPr>
            </a:lvl3pPr>
            <a:lvl4pPr marL="2062891" algn="l" defTabSz="1375261" rtl="0" eaLnBrk="1" latinLnBrk="0" hangingPunct="1">
              <a:defRPr sz="2666" kern="1200">
                <a:solidFill>
                  <a:schemeClr val="tx1"/>
                </a:solidFill>
                <a:latin typeface="+mn-lt"/>
                <a:ea typeface="+mn-ea"/>
                <a:cs typeface="+mn-cs"/>
              </a:defRPr>
            </a:lvl4pPr>
            <a:lvl5pPr marL="2750521" algn="l" defTabSz="1375261" rtl="0" eaLnBrk="1" latinLnBrk="0" hangingPunct="1">
              <a:defRPr sz="2666" kern="1200">
                <a:solidFill>
                  <a:schemeClr val="tx1"/>
                </a:solidFill>
                <a:latin typeface="+mn-lt"/>
                <a:ea typeface="+mn-ea"/>
                <a:cs typeface="+mn-cs"/>
              </a:defRPr>
            </a:lvl5pPr>
            <a:lvl6pPr marL="3438152" algn="l" defTabSz="1375261" rtl="0" eaLnBrk="1" latinLnBrk="0" hangingPunct="1">
              <a:defRPr sz="2666" kern="1200">
                <a:solidFill>
                  <a:schemeClr val="tx1"/>
                </a:solidFill>
                <a:latin typeface="+mn-lt"/>
                <a:ea typeface="+mn-ea"/>
                <a:cs typeface="+mn-cs"/>
              </a:defRPr>
            </a:lvl6pPr>
            <a:lvl7pPr marL="4125782" algn="l" defTabSz="1375261" rtl="0" eaLnBrk="1" latinLnBrk="0" hangingPunct="1">
              <a:defRPr sz="2666" kern="1200">
                <a:solidFill>
                  <a:schemeClr val="tx1"/>
                </a:solidFill>
                <a:latin typeface="+mn-lt"/>
                <a:ea typeface="+mn-ea"/>
                <a:cs typeface="+mn-cs"/>
              </a:defRPr>
            </a:lvl7pPr>
            <a:lvl8pPr marL="4813412" algn="l" defTabSz="1375261" rtl="0" eaLnBrk="1" latinLnBrk="0" hangingPunct="1">
              <a:defRPr sz="2666" kern="1200">
                <a:solidFill>
                  <a:schemeClr val="tx1"/>
                </a:solidFill>
                <a:latin typeface="+mn-lt"/>
                <a:ea typeface="+mn-ea"/>
                <a:cs typeface="+mn-cs"/>
              </a:defRPr>
            </a:lvl8pPr>
            <a:lvl9pPr marL="5501042" algn="l" defTabSz="1375261" rtl="0" eaLnBrk="1" latinLnBrk="0" hangingPunct="1">
              <a:defRPr sz="2666" kern="1200">
                <a:solidFill>
                  <a:schemeClr val="tx1"/>
                </a:solidFill>
                <a:latin typeface="+mn-lt"/>
                <a:ea typeface="+mn-ea"/>
                <a:cs typeface="+mn-cs"/>
              </a:defRPr>
            </a:lvl9pPr>
          </a:lstStyle>
          <a:p>
            <a:fld id="{C136B7D2-B98C-44FD-8D04-7EC62A564975}" type="slidenum">
              <a:rPr lang="en-US" sz="1600" smtClean="0">
                <a:latin typeface="Calibri" panose="020F0502020204030204" pitchFamily="34" charset="0"/>
              </a:rPr>
              <a:pPr/>
              <a:t>‹#›</a:t>
            </a:fld>
            <a:endParaRPr lang="en-US" sz="1600" dirty="0">
              <a:latin typeface="Calibri" panose="020F0502020204030204" pitchFamily="34" charset="0"/>
            </a:endParaRPr>
          </a:p>
        </p:txBody>
      </p:sp>
    </p:spTree>
    <p:extLst>
      <p:ext uri="{BB962C8B-B14F-4D97-AF65-F5344CB8AC3E}">
        <p14:creationId xmlns:p14="http://schemas.microsoft.com/office/powerpoint/2010/main" val="969111517"/>
      </p:ext>
    </p:extLst>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336801" y="356629"/>
            <a:ext cx="7518400" cy="471365"/>
          </a:xfrm>
          <a:prstGeom prst="rect">
            <a:avLst/>
          </a:prstGeom>
        </p:spPr>
        <p:txBody>
          <a:bodyPr wrap="none" lIns="0" tIns="0" rIns="0" bIns="0" anchor="ctr">
            <a:noAutofit/>
          </a:bodyPr>
          <a:lstStyle>
            <a:lvl1pPr algn="ctr">
              <a:defRPr sz="3199"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3352801" y="825951"/>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Calibri" panose="020F0502020204030204" pitchFamily="34" charset="0"/>
              </a:defRPr>
            </a:lvl1pPr>
            <a:lvl2pPr marL="609448" indent="0">
              <a:buNone/>
              <a:defRPr sz="1600"/>
            </a:lvl2pPr>
            <a:lvl3pPr marL="1218895" indent="0">
              <a:buNone/>
              <a:defRPr sz="1333"/>
            </a:lvl3pPr>
            <a:lvl4pPr marL="1828343" indent="0">
              <a:buNone/>
              <a:defRPr sz="1200"/>
            </a:lvl4pPr>
            <a:lvl5pPr marL="2437790" indent="0">
              <a:buNone/>
              <a:defRPr sz="1200"/>
            </a:lvl5pPr>
            <a:lvl6pPr marL="3047238" indent="0">
              <a:buNone/>
              <a:defRPr sz="1200"/>
            </a:lvl6pPr>
            <a:lvl7pPr marL="3656686" indent="0">
              <a:buNone/>
              <a:defRPr sz="1200"/>
            </a:lvl7pPr>
            <a:lvl8pPr marL="4266133" indent="0">
              <a:buNone/>
              <a:defRPr sz="1200"/>
            </a:lvl8pPr>
            <a:lvl9pPr marL="4875581" indent="0">
              <a:buNone/>
              <a:defRPr sz="1200"/>
            </a:lvl9pPr>
          </a:lstStyle>
          <a:p>
            <a:pPr lvl="0"/>
            <a:r>
              <a:rPr lang="en-US" dirty="0"/>
              <a:t>Subtext Goes Here</a:t>
            </a:r>
          </a:p>
        </p:txBody>
      </p:sp>
      <p:sp>
        <p:nvSpPr>
          <p:cNvPr id="8" name="Flowchart: Off-page Connector 6"/>
          <p:cNvSpPr/>
          <p:nvPr userDrawn="1"/>
        </p:nvSpPr>
        <p:spPr>
          <a:xfrm rot="5400000">
            <a:off x="11705984" y="6244110"/>
            <a:ext cx="455692" cy="565726"/>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latin typeface="Calibri" panose="020F0502020204030204" pitchFamily="34" charset="0"/>
            </a:endParaRPr>
          </a:p>
        </p:txBody>
      </p:sp>
      <p:sp>
        <p:nvSpPr>
          <p:cNvPr id="9" name="Slide Number Placeholder 4"/>
          <p:cNvSpPr txBox="1">
            <a:spLocks/>
          </p:cNvSpPr>
          <p:nvPr userDrawn="1"/>
        </p:nvSpPr>
        <p:spPr>
          <a:xfrm>
            <a:off x="11667901" y="6337836"/>
            <a:ext cx="610241" cy="366183"/>
          </a:xfrm>
          <a:prstGeom prst="rect">
            <a:avLst/>
          </a:prstGeom>
        </p:spPr>
        <p:txBody>
          <a:bodyPr anchor="ctr"/>
          <a:lstStyle>
            <a:defPPr>
              <a:defRPr lang="en-US"/>
            </a:defPPr>
            <a:lvl1pPr marL="0" algn="ctr" defTabSz="1375261" rtl="0" eaLnBrk="1" latinLnBrk="0" hangingPunct="1">
              <a:defRPr sz="1600" b="0" kern="1200">
                <a:solidFill>
                  <a:schemeClr val="tx1">
                    <a:lumMod val="75000"/>
                    <a:lumOff val="25000"/>
                  </a:schemeClr>
                </a:solidFill>
                <a:latin typeface="+mn-lt"/>
                <a:ea typeface="+mn-ea"/>
                <a:cs typeface="+mn-cs"/>
              </a:defRPr>
            </a:lvl1pPr>
            <a:lvl2pPr marL="687630" algn="l" defTabSz="1375261" rtl="0" eaLnBrk="1" latinLnBrk="0" hangingPunct="1">
              <a:defRPr sz="2666" kern="1200">
                <a:solidFill>
                  <a:schemeClr val="tx1"/>
                </a:solidFill>
                <a:latin typeface="+mn-lt"/>
                <a:ea typeface="+mn-ea"/>
                <a:cs typeface="+mn-cs"/>
              </a:defRPr>
            </a:lvl2pPr>
            <a:lvl3pPr marL="1375261" algn="l" defTabSz="1375261" rtl="0" eaLnBrk="1" latinLnBrk="0" hangingPunct="1">
              <a:defRPr sz="2666" kern="1200">
                <a:solidFill>
                  <a:schemeClr val="tx1"/>
                </a:solidFill>
                <a:latin typeface="+mn-lt"/>
                <a:ea typeface="+mn-ea"/>
                <a:cs typeface="+mn-cs"/>
              </a:defRPr>
            </a:lvl3pPr>
            <a:lvl4pPr marL="2062891" algn="l" defTabSz="1375261" rtl="0" eaLnBrk="1" latinLnBrk="0" hangingPunct="1">
              <a:defRPr sz="2666" kern="1200">
                <a:solidFill>
                  <a:schemeClr val="tx1"/>
                </a:solidFill>
                <a:latin typeface="+mn-lt"/>
                <a:ea typeface="+mn-ea"/>
                <a:cs typeface="+mn-cs"/>
              </a:defRPr>
            </a:lvl4pPr>
            <a:lvl5pPr marL="2750521" algn="l" defTabSz="1375261" rtl="0" eaLnBrk="1" latinLnBrk="0" hangingPunct="1">
              <a:defRPr sz="2666" kern="1200">
                <a:solidFill>
                  <a:schemeClr val="tx1"/>
                </a:solidFill>
                <a:latin typeface="+mn-lt"/>
                <a:ea typeface="+mn-ea"/>
                <a:cs typeface="+mn-cs"/>
              </a:defRPr>
            </a:lvl5pPr>
            <a:lvl6pPr marL="3438152" algn="l" defTabSz="1375261" rtl="0" eaLnBrk="1" latinLnBrk="0" hangingPunct="1">
              <a:defRPr sz="2666" kern="1200">
                <a:solidFill>
                  <a:schemeClr val="tx1"/>
                </a:solidFill>
                <a:latin typeface="+mn-lt"/>
                <a:ea typeface="+mn-ea"/>
                <a:cs typeface="+mn-cs"/>
              </a:defRPr>
            </a:lvl6pPr>
            <a:lvl7pPr marL="4125782" algn="l" defTabSz="1375261" rtl="0" eaLnBrk="1" latinLnBrk="0" hangingPunct="1">
              <a:defRPr sz="2666" kern="1200">
                <a:solidFill>
                  <a:schemeClr val="tx1"/>
                </a:solidFill>
                <a:latin typeface="+mn-lt"/>
                <a:ea typeface="+mn-ea"/>
                <a:cs typeface="+mn-cs"/>
              </a:defRPr>
            </a:lvl7pPr>
            <a:lvl8pPr marL="4813412" algn="l" defTabSz="1375261" rtl="0" eaLnBrk="1" latinLnBrk="0" hangingPunct="1">
              <a:defRPr sz="2666" kern="1200">
                <a:solidFill>
                  <a:schemeClr val="tx1"/>
                </a:solidFill>
                <a:latin typeface="+mn-lt"/>
                <a:ea typeface="+mn-ea"/>
                <a:cs typeface="+mn-cs"/>
              </a:defRPr>
            </a:lvl8pPr>
            <a:lvl9pPr marL="5501042" algn="l" defTabSz="1375261" rtl="0" eaLnBrk="1" latinLnBrk="0" hangingPunct="1">
              <a:defRPr sz="2666" kern="1200">
                <a:solidFill>
                  <a:schemeClr val="tx1"/>
                </a:solidFill>
                <a:latin typeface="+mn-lt"/>
                <a:ea typeface="+mn-ea"/>
                <a:cs typeface="+mn-cs"/>
              </a:defRPr>
            </a:lvl9pPr>
          </a:lstStyle>
          <a:p>
            <a:fld id="{C136B7D2-B98C-44FD-8D04-7EC62A564975}" type="slidenum">
              <a:rPr lang="en-US" sz="1600" smtClean="0">
                <a:latin typeface="Calibri" panose="020F0502020204030204" pitchFamily="34" charset="0"/>
              </a:rPr>
              <a:pPr/>
              <a:t>‹#›</a:t>
            </a:fld>
            <a:endParaRPr lang="en-US" sz="1600" dirty="0">
              <a:latin typeface="Calibri" panose="020F0502020204030204" pitchFamily="34" charset="0"/>
            </a:endParaRPr>
          </a:p>
        </p:txBody>
      </p:sp>
    </p:spTree>
    <p:extLst>
      <p:ext uri="{BB962C8B-B14F-4D97-AF65-F5344CB8AC3E}">
        <p14:creationId xmlns:p14="http://schemas.microsoft.com/office/powerpoint/2010/main" val="112495846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alibri" panose="020F0502020204030204" pitchFamily="34" charset="0"/>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alibri" panose="020F0502020204030204" pitchFamily="34" charset="0"/>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a:t>Click to edit Master text styles for your custom footer</a:t>
            </a:r>
          </a:p>
        </p:txBody>
      </p:sp>
    </p:spTree>
    <p:extLst>
      <p:ext uri="{BB962C8B-B14F-4D97-AF65-F5344CB8AC3E}">
        <p14:creationId xmlns:p14="http://schemas.microsoft.com/office/powerpoint/2010/main" val="775824206"/>
      </p:ext>
    </p:extLst>
  </p:cSld>
  <p:clrMapOvr>
    <a:masterClrMapping/>
  </p:clrMapOvr>
  <p:transition spd="slow">
    <p:randomBar dir="vert"/>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1005754"/>
      </p:ext>
    </p:extLst>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l="9754" r="1067"/>
          <a:stretch/>
        </p:blipFill>
        <p:spPr>
          <a:xfrm>
            <a:off x="-48683" y="1"/>
            <a:ext cx="12289365" cy="6889320"/>
          </a:xfrm>
          <a:prstGeom prst="rect">
            <a:avLst/>
          </a:prstGeom>
        </p:spPr>
      </p:pic>
    </p:spTree>
    <p:extLst>
      <p:ext uri="{BB962C8B-B14F-4D97-AF65-F5344CB8AC3E}">
        <p14:creationId xmlns:p14="http://schemas.microsoft.com/office/powerpoint/2010/main" val="3241464946"/>
      </p:ext>
    </p:extLst>
  </p:cSld>
  <p:clrMapOvr>
    <a:masterClrMapping/>
  </p:clrMapOvr>
  <p:transition spd="slow">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7957574"/>
      </p:ext>
    </p:extLst>
  </p:cSld>
  <p:clrMapOvr>
    <a:masterClrMapping/>
  </p:clrMapOvr>
  <p:transition spd="slow">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2024/2/14</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040393771"/>
      </p:ext>
    </p:extLst>
  </p:cSld>
  <p:clrMapOvr>
    <a:masterClrMapping/>
  </p:clrMapOvr>
  <p:transition spd="slow">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2024/2/14</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324267491"/>
      </p:ext>
    </p:extLst>
  </p:cSld>
  <p:clrMapOvr>
    <a:masterClrMapping/>
  </p:clrMapOvr>
  <p:transition spd="slow">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9242438"/>
      </p:ext>
    </p:extLst>
  </p:cSld>
  <p:clrMapOvr>
    <a:masterClrMapping/>
  </p:clrMapOvr>
  <p:transition spd="slow">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5414058"/>
      </p:ext>
    </p:extLst>
  </p:cSld>
  <p:clrMapOvr>
    <a:masterClrMapping/>
  </p:clrMapOvr>
  <p:transition spd="slow">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8104534"/>
      </p:ext>
    </p:extLst>
  </p:cSld>
  <p:clrMapOvr>
    <a:masterClrMapping/>
  </p:clrMapOvr>
  <p:transition spd="slow">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9861438"/>
      </p:ext>
    </p:extLst>
  </p:cSld>
  <p:clrMapOvr>
    <a:masterClrMapping/>
  </p:clrMapOvr>
  <p:transition spd="slow">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62843494"/>
      </p:ext>
    </p:extLst>
  </p:cSld>
  <p:clrMapOvr>
    <a:masterClrMapping/>
  </p:clrMapOvr>
  <p:transition spd="slow">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5064420"/>
      </p:ext>
    </p:extLst>
  </p:cSld>
  <p:clrMapOvr>
    <a:masterClrMapping/>
  </p:clrMapOvr>
  <p:transition spd="slow">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1567484"/>
      </p:ext>
    </p:extLst>
  </p:cSld>
  <p:clrMapOvr>
    <a:masterClrMapping/>
  </p:clrMapOvr>
  <p:transition spd="slow">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5024667"/>
      </p:ext>
    </p:extLst>
  </p:cSld>
  <p:clrMapOvr>
    <a:masterClrMapping/>
  </p:clrMapOvr>
  <p:transition spd="slow">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1869815"/>
      </p:ext>
    </p:extLst>
  </p:cSld>
  <p:clrMapOvr>
    <a:masterClrMapping/>
  </p:clrMapOvr>
  <p:transition spd="slow">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4643385"/>
      </p:ext>
    </p:extLst>
  </p:cSld>
  <p:clrMapOvr>
    <a:masterClrMapping/>
  </p:clrMapOvr>
  <p:transition spd="slow">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2/14/2024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6556631"/>
      </p:ext>
    </p:extLst>
  </p:cSld>
  <p:clrMapOvr>
    <a:masterClrMapping/>
  </p:clrMapOvr>
  <p:transition spd="slow">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p:cNvSpPr>
            <a:spLocks noGrp="1"/>
          </p:cNvSpPr>
          <p:nvPr>
            <p:ph type="dt" sz="half" idx="10"/>
          </p:nvPr>
        </p:nvSpPr>
        <p:spPr/>
        <p:txBody>
          <a:bodyPr/>
          <a:lstStyle/>
          <a:p>
            <a:fld id="{B0392B6E-AC57-4EC7-A4ED-45A8F494EAAC}" type="datetimeFigureOut">
              <a:rPr lang="vi-VN" smtClean="0"/>
              <a:t>14/02/2024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3811448780"/>
      </p:ext>
    </p:extLst>
  </p:cSld>
  <p:clrMapOvr>
    <a:masterClrMapping/>
  </p:clrMapOvr>
  <p:transition spd="slow">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fld id="{B0392B6E-AC57-4EC7-A4ED-45A8F494EAAC}" type="datetimeFigureOut">
              <a:rPr lang="vi-VN" smtClean="0"/>
              <a:t>14/02/2024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3738393791"/>
      </p:ext>
    </p:extLst>
  </p:cSld>
  <p:clrMapOvr>
    <a:masterClrMapping/>
  </p:clrMapOvr>
  <p:transition spd="slow">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392B6E-AC57-4EC7-A4ED-45A8F494EAAC}" type="datetimeFigureOut">
              <a:rPr lang="vi-VN" smtClean="0"/>
              <a:t>14/02/2024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1237985849"/>
      </p:ext>
    </p:extLst>
  </p:cSld>
  <p:clrMapOvr>
    <a:masterClrMapping/>
  </p:clrMapOvr>
  <p:transition spd="slow">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p:cNvSpPr>
            <a:spLocks noGrp="1"/>
          </p:cNvSpPr>
          <p:nvPr>
            <p:ph type="dt" sz="half" idx="10"/>
          </p:nvPr>
        </p:nvSpPr>
        <p:spPr/>
        <p:txBody>
          <a:bodyPr/>
          <a:lstStyle/>
          <a:p>
            <a:fld id="{B0392B6E-AC57-4EC7-A4ED-45A8F494EAAC}" type="datetimeFigureOut">
              <a:rPr lang="vi-VN" smtClean="0"/>
              <a:t>14/02/2024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186012187"/>
      </p:ext>
    </p:extLst>
  </p:cSld>
  <p:clrMapOvr>
    <a:masterClrMapping/>
  </p:clrMapOvr>
  <p:transition spd="slow">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p:cNvSpPr>
            <a:spLocks noGrp="1"/>
          </p:cNvSpPr>
          <p:nvPr>
            <p:ph type="dt" sz="half" idx="10"/>
          </p:nvPr>
        </p:nvSpPr>
        <p:spPr/>
        <p:txBody>
          <a:bodyPr/>
          <a:lstStyle/>
          <a:p>
            <a:fld id="{B0392B6E-AC57-4EC7-A4ED-45A8F494EAAC}" type="datetimeFigureOut">
              <a:rPr lang="vi-VN" smtClean="0"/>
              <a:t>14/02/2024</a:t>
            </a:fld>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2106333771"/>
      </p:ext>
    </p:extLst>
  </p:cSld>
  <p:clrMapOvr>
    <a:masterClrMapping/>
  </p:clrMapOvr>
  <p:transition spd="slow">
    <p:randomBar dir="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2"/>
          <p:cNvSpPr>
            <a:spLocks noGrp="1"/>
          </p:cNvSpPr>
          <p:nvPr>
            <p:ph type="dt" sz="half" idx="10"/>
          </p:nvPr>
        </p:nvSpPr>
        <p:spPr/>
        <p:txBody>
          <a:bodyPr/>
          <a:lstStyle/>
          <a:p>
            <a:fld id="{B0392B6E-AC57-4EC7-A4ED-45A8F494EAAC}" type="datetimeFigureOut">
              <a:rPr lang="vi-VN" smtClean="0"/>
              <a:t>14/02/2024</a:t>
            </a:fld>
            <a:endParaRPr lang="vi-VN"/>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2322939111"/>
      </p:ext>
    </p:extLst>
  </p:cSld>
  <p:clrMapOvr>
    <a:masterClrMapping/>
  </p:clrMapOvr>
  <p:transition spd="slow">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392B6E-AC57-4EC7-A4ED-45A8F494EAAC}" type="datetimeFigureOut">
              <a:rPr lang="vi-VN" smtClean="0"/>
              <a:t>14/02/2024</a:t>
            </a:fld>
            <a:endParaRPr lang="vi-VN"/>
          </a:p>
        </p:txBody>
      </p:sp>
      <p:sp>
        <p:nvSpPr>
          <p:cNvPr id="3" name="Footer Placeholder 2"/>
          <p:cNvSpPr>
            <a:spLocks noGrp="1"/>
          </p:cNvSpPr>
          <p:nvPr>
            <p:ph type="ftr" sz="quarter" idx="11"/>
          </p:nvPr>
        </p:nvSpPr>
        <p:spPr/>
        <p:txBody>
          <a:bodyPr/>
          <a:lstStyle/>
          <a:p>
            <a:endParaRPr lang="vi-VN"/>
          </a:p>
        </p:txBody>
      </p:sp>
      <p:sp>
        <p:nvSpPr>
          <p:cNvPr id="4" name="Slide Number Placeholder 3"/>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1430691483"/>
      </p:ext>
    </p:extLst>
  </p:cSld>
  <p:clrMapOvr>
    <a:masterClrMapping/>
  </p:clrMapOvr>
  <p:transition spd="slow">
    <p:randomBar dir="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392B6E-AC57-4EC7-A4ED-45A8F494EAAC}" type="datetimeFigureOut">
              <a:rPr lang="vi-VN" smtClean="0"/>
              <a:t>14/02/2024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3342281669"/>
      </p:ext>
    </p:extLst>
  </p:cSld>
  <p:clrMapOvr>
    <a:masterClrMapping/>
  </p:clrMapOvr>
  <p:transition spd="slow">
    <p:randomBar dir="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392B6E-AC57-4EC7-A4ED-45A8F494EAAC}" type="datetimeFigureOut">
              <a:rPr lang="vi-VN" smtClean="0"/>
              <a:t>14/02/2024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969051612"/>
      </p:ext>
    </p:extLst>
  </p:cSld>
  <p:clrMapOvr>
    <a:masterClrMapping/>
  </p:clrMapOvr>
  <p:transition spd="slow">
    <p:randomBar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fld id="{B0392B6E-AC57-4EC7-A4ED-45A8F494EAAC}" type="datetimeFigureOut">
              <a:rPr lang="vi-VN" smtClean="0"/>
              <a:t>14/02/2024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3507776177"/>
      </p:ext>
    </p:extLst>
  </p:cSld>
  <p:clrMapOvr>
    <a:masterClrMapping/>
  </p:clrMapOvr>
  <p:transition spd="slow">
    <p:randomBar dir="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fld id="{B0392B6E-AC57-4EC7-A4ED-45A8F494EAAC}" type="datetimeFigureOut">
              <a:rPr lang="vi-VN" smtClean="0"/>
              <a:t>14/02/2024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FB40588-9AA4-4EE8-A8F0-AB40AAF79670}" type="slidenum">
              <a:rPr lang="vi-VN" smtClean="0"/>
              <a:t>‹#›</a:t>
            </a:fld>
            <a:endParaRPr lang="vi-VN"/>
          </a:p>
        </p:txBody>
      </p:sp>
    </p:spTree>
    <p:extLst>
      <p:ext uri="{BB962C8B-B14F-4D97-AF65-F5344CB8AC3E}">
        <p14:creationId xmlns:p14="http://schemas.microsoft.com/office/powerpoint/2010/main" val="3285857774"/>
      </p:ext>
    </p:extLst>
  </p:cSld>
  <p:clrMapOvr>
    <a:masterClrMapping/>
  </p:clrMapOvr>
  <p:transition spd="slow">
    <p:randomBar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4BAE-F33C-13A7-2EB4-41F2E8190E4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B10CAE92-5D2F-B91A-96E8-6C66B986F8A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F12A670C-F4E4-60B9-EC83-0150ACA9187F}"/>
              </a:ext>
            </a:extLst>
          </p:cNvPr>
          <p:cNvSpPr>
            <a:spLocks noGrp="1"/>
          </p:cNvSpPr>
          <p:nvPr>
            <p:ph type="dt" sz="half" idx="10"/>
          </p:nvPr>
        </p:nvSpPr>
        <p:spPr>
          <a:xfrm>
            <a:off x="838200" y="6356350"/>
            <a:ext cx="2743200" cy="365125"/>
          </a:xfrm>
          <a:prstGeom prst="rect">
            <a:avLst/>
          </a:prstGeom>
        </p:spPr>
        <p:txBody>
          <a:bodyPr/>
          <a:lstStyle/>
          <a:p>
            <a:fld id="{523AAC6E-C304-49DC-B43F-ACF82047886D}" type="datetimeFigureOut">
              <a:rPr lang="vi-VN" smtClean="0"/>
              <a:t>14/02/2024</a:t>
            </a:fld>
            <a:endParaRPr lang="vi-VN"/>
          </a:p>
        </p:txBody>
      </p:sp>
      <p:sp>
        <p:nvSpPr>
          <p:cNvPr id="5" name="Footer Placeholder 4">
            <a:extLst>
              <a:ext uri="{FF2B5EF4-FFF2-40B4-BE49-F238E27FC236}">
                <a16:creationId xmlns:a16="http://schemas.microsoft.com/office/drawing/2014/main" id="{D2503F5C-4951-CBC6-8D86-34CB60330E29}"/>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14D9CD77-5EC5-3569-462D-3E48FAB87B61}"/>
              </a:ext>
            </a:extLst>
          </p:cNvPr>
          <p:cNvSpPr>
            <a:spLocks noGrp="1"/>
          </p:cNvSpPr>
          <p:nvPr>
            <p:ph type="sldNum" sz="quarter" idx="12"/>
          </p:nvPr>
        </p:nvSpPr>
        <p:spPr>
          <a:xfrm>
            <a:off x="8610600" y="6356350"/>
            <a:ext cx="2743200" cy="365125"/>
          </a:xfrm>
          <a:prstGeom prst="rect">
            <a:avLst/>
          </a:prstGeom>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3579155946"/>
      </p:ext>
    </p:extLst>
  </p:cSld>
  <p:clrMapOvr>
    <a:masterClrMapping/>
  </p:clrMapOvr>
  <p:transition spd="slow">
    <p:randomBar dir="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5424701"/>
      </p:ext>
    </p:extLst>
  </p:cSld>
  <p:clrMapOvr>
    <a:masterClrMapping/>
  </p:clrMapOvr>
  <p:transition spd="slow">
    <p:randomBar dir="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600F-CC85-A372-F374-AB7E4B5102E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34DFD141-AC8C-CF3D-1033-22705315A07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838485-A5AE-4018-3BFA-D4BCC2BAB783}"/>
              </a:ext>
            </a:extLst>
          </p:cNvPr>
          <p:cNvSpPr>
            <a:spLocks noGrp="1"/>
          </p:cNvSpPr>
          <p:nvPr>
            <p:ph type="dt" sz="half" idx="10"/>
          </p:nvPr>
        </p:nvSpPr>
        <p:spPr>
          <a:xfrm>
            <a:off x="838200" y="6356350"/>
            <a:ext cx="2743200" cy="365125"/>
          </a:xfrm>
          <a:prstGeom prst="rect">
            <a:avLst/>
          </a:prstGeom>
        </p:spPr>
        <p:txBody>
          <a:bodyPr/>
          <a:lstStyle/>
          <a:p>
            <a:fld id="{523AAC6E-C304-49DC-B43F-ACF82047886D}" type="datetimeFigureOut">
              <a:rPr lang="vi-VN" smtClean="0"/>
              <a:t>14/02/2024</a:t>
            </a:fld>
            <a:endParaRPr lang="vi-VN"/>
          </a:p>
        </p:txBody>
      </p:sp>
      <p:sp>
        <p:nvSpPr>
          <p:cNvPr id="5" name="Footer Placeholder 4">
            <a:extLst>
              <a:ext uri="{FF2B5EF4-FFF2-40B4-BE49-F238E27FC236}">
                <a16:creationId xmlns:a16="http://schemas.microsoft.com/office/drawing/2014/main" id="{064E2809-A555-3677-B6FD-1FDB3C5FB8C3}"/>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42C3FAAF-2EA1-1A3F-202B-7BFE936587DE}"/>
              </a:ext>
            </a:extLst>
          </p:cNvPr>
          <p:cNvSpPr>
            <a:spLocks noGrp="1"/>
          </p:cNvSpPr>
          <p:nvPr>
            <p:ph type="sldNum" sz="quarter" idx="12"/>
          </p:nvPr>
        </p:nvSpPr>
        <p:spPr>
          <a:xfrm>
            <a:off x="8610600" y="6356350"/>
            <a:ext cx="2743200" cy="365125"/>
          </a:xfrm>
          <a:prstGeom prst="rect">
            <a:avLst/>
          </a:prstGeom>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2226697465"/>
      </p:ext>
    </p:extLst>
  </p:cSld>
  <p:clrMapOvr>
    <a:masterClrMapping/>
  </p:clrMapOvr>
  <p:transition spd="slow">
    <p:randomBar dir="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3D34-D8FF-C982-74C0-E7AFA0A9655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9B7C4737-54DB-6D5A-6E91-4CE652CE61B4}"/>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85D81C24-BF02-BDB0-65D8-E92DAED1CA70}"/>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C6046F3F-9E2F-FA2A-48C3-5332E3338E76}"/>
              </a:ext>
            </a:extLst>
          </p:cNvPr>
          <p:cNvSpPr>
            <a:spLocks noGrp="1"/>
          </p:cNvSpPr>
          <p:nvPr>
            <p:ph type="dt" sz="half" idx="10"/>
          </p:nvPr>
        </p:nvSpPr>
        <p:spPr>
          <a:xfrm>
            <a:off x="838200" y="6356350"/>
            <a:ext cx="2743200" cy="365125"/>
          </a:xfrm>
          <a:prstGeom prst="rect">
            <a:avLst/>
          </a:prstGeom>
        </p:spPr>
        <p:txBody>
          <a:bodyPr/>
          <a:lstStyle/>
          <a:p>
            <a:fld id="{523AAC6E-C304-49DC-B43F-ACF82047886D}" type="datetimeFigureOut">
              <a:rPr lang="vi-VN" smtClean="0"/>
              <a:t>14/02/2024</a:t>
            </a:fld>
            <a:endParaRPr lang="vi-VN"/>
          </a:p>
        </p:txBody>
      </p:sp>
      <p:sp>
        <p:nvSpPr>
          <p:cNvPr id="6" name="Footer Placeholder 5">
            <a:extLst>
              <a:ext uri="{FF2B5EF4-FFF2-40B4-BE49-F238E27FC236}">
                <a16:creationId xmlns:a16="http://schemas.microsoft.com/office/drawing/2014/main" id="{C636F3CC-B11B-D398-EDA5-1EA4AAB53852}"/>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a:extLst>
              <a:ext uri="{FF2B5EF4-FFF2-40B4-BE49-F238E27FC236}">
                <a16:creationId xmlns:a16="http://schemas.microsoft.com/office/drawing/2014/main" id="{F0BE9933-0378-1713-F455-60D716C9C6F9}"/>
              </a:ext>
            </a:extLst>
          </p:cNvPr>
          <p:cNvSpPr>
            <a:spLocks noGrp="1"/>
          </p:cNvSpPr>
          <p:nvPr>
            <p:ph type="sldNum" sz="quarter" idx="12"/>
          </p:nvPr>
        </p:nvSpPr>
        <p:spPr>
          <a:xfrm>
            <a:off x="8610600" y="6356350"/>
            <a:ext cx="2743200" cy="365125"/>
          </a:xfrm>
          <a:prstGeom prst="rect">
            <a:avLst/>
          </a:prstGeom>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3481873053"/>
      </p:ext>
    </p:extLst>
  </p:cSld>
  <p:clrMapOvr>
    <a:masterClrMapping/>
  </p:clrMapOvr>
  <p:transition spd="slow">
    <p:randomBar dir="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4009E-AD56-88E4-B74C-CE40241FA9F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D4056984-3740-9E6F-DF93-090BA3FFBFE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2FAE3D-9274-DB90-7850-C18CB2F2BE3E}"/>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BDF43232-3685-44C3-0824-6DDA06911C1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1D21D8-D8C1-39C5-7EB7-87434B0215B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DD789B92-88E9-C96E-7DD6-4B62ACDE32DE}"/>
              </a:ext>
            </a:extLst>
          </p:cNvPr>
          <p:cNvSpPr>
            <a:spLocks noGrp="1"/>
          </p:cNvSpPr>
          <p:nvPr>
            <p:ph type="dt" sz="half" idx="10"/>
          </p:nvPr>
        </p:nvSpPr>
        <p:spPr>
          <a:xfrm>
            <a:off x="838200" y="6356350"/>
            <a:ext cx="2743200" cy="365125"/>
          </a:xfrm>
          <a:prstGeom prst="rect">
            <a:avLst/>
          </a:prstGeom>
        </p:spPr>
        <p:txBody>
          <a:bodyPr/>
          <a:lstStyle/>
          <a:p>
            <a:fld id="{523AAC6E-C304-49DC-B43F-ACF82047886D}" type="datetimeFigureOut">
              <a:rPr lang="vi-VN" smtClean="0"/>
              <a:t>14/02/2024</a:t>
            </a:fld>
            <a:endParaRPr lang="vi-VN"/>
          </a:p>
        </p:txBody>
      </p:sp>
      <p:sp>
        <p:nvSpPr>
          <p:cNvPr id="8" name="Footer Placeholder 7">
            <a:extLst>
              <a:ext uri="{FF2B5EF4-FFF2-40B4-BE49-F238E27FC236}">
                <a16:creationId xmlns:a16="http://schemas.microsoft.com/office/drawing/2014/main" id="{739194A0-3892-F97B-233A-61A297ED26BA}"/>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a:extLst>
              <a:ext uri="{FF2B5EF4-FFF2-40B4-BE49-F238E27FC236}">
                <a16:creationId xmlns:a16="http://schemas.microsoft.com/office/drawing/2014/main" id="{D8199A34-B1D9-90CF-B204-7DE71B5E378C}"/>
              </a:ext>
            </a:extLst>
          </p:cNvPr>
          <p:cNvSpPr>
            <a:spLocks noGrp="1"/>
          </p:cNvSpPr>
          <p:nvPr>
            <p:ph type="sldNum" sz="quarter" idx="12"/>
          </p:nvPr>
        </p:nvSpPr>
        <p:spPr>
          <a:xfrm>
            <a:off x="8610600" y="6356350"/>
            <a:ext cx="2743200" cy="365125"/>
          </a:xfrm>
          <a:prstGeom prst="rect">
            <a:avLst/>
          </a:prstGeom>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3182811766"/>
      </p:ext>
    </p:extLst>
  </p:cSld>
  <p:clrMapOvr>
    <a:masterClrMapping/>
  </p:clrMapOvr>
  <p:transition spd="slow">
    <p:randomBar dir="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5C1E-3C6A-BECC-F205-481E12A7CCA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A58D459E-B119-2F15-C994-13052250C33C}"/>
              </a:ext>
            </a:extLst>
          </p:cNvPr>
          <p:cNvSpPr>
            <a:spLocks noGrp="1"/>
          </p:cNvSpPr>
          <p:nvPr>
            <p:ph type="dt" sz="half" idx="10"/>
          </p:nvPr>
        </p:nvSpPr>
        <p:spPr>
          <a:xfrm>
            <a:off x="838200" y="6356350"/>
            <a:ext cx="2743200" cy="365125"/>
          </a:xfrm>
          <a:prstGeom prst="rect">
            <a:avLst/>
          </a:prstGeom>
        </p:spPr>
        <p:txBody>
          <a:bodyPr/>
          <a:lstStyle/>
          <a:p>
            <a:fld id="{523AAC6E-C304-49DC-B43F-ACF82047886D}" type="datetimeFigureOut">
              <a:rPr lang="vi-VN" smtClean="0"/>
              <a:t>14/02/2024</a:t>
            </a:fld>
            <a:endParaRPr lang="vi-VN"/>
          </a:p>
        </p:txBody>
      </p:sp>
      <p:sp>
        <p:nvSpPr>
          <p:cNvPr id="4" name="Footer Placeholder 3">
            <a:extLst>
              <a:ext uri="{FF2B5EF4-FFF2-40B4-BE49-F238E27FC236}">
                <a16:creationId xmlns:a16="http://schemas.microsoft.com/office/drawing/2014/main" id="{50C3AFDA-6FA6-FACA-F2E5-E6FA7F7E6F02}"/>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a:extLst>
              <a:ext uri="{FF2B5EF4-FFF2-40B4-BE49-F238E27FC236}">
                <a16:creationId xmlns:a16="http://schemas.microsoft.com/office/drawing/2014/main" id="{2BE2CAC1-ABEE-DB74-293A-971754750B9F}"/>
              </a:ext>
            </a:extLst>
          </p:cNvPr>
          <p:cNvSpPr>
            <a:spLocks noGrp="1"/>
          </p:cNvSpPr>
          <p:nvPr>
            <p:ph type="sldNum" sz="quarter" idx="12"/>
          </p:nvPr>
        </p:nvSpPr>
        <p:spPr>
          <a:xfrm>
            <a:off x="8610600" y="6356350"/>
            <a:ext cx="2743200" cy="365125"/>
          </a:xfrm>
          <a:prstGeom prst="rect">
            <a:avLst/>
          </a:prstGeom>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4212482201"/>
      </p:ext>
    </p:extLst>
  </p:cSld>
  <p:clrMapOvr>
    <a:masterClrMapping/>
  </p:clrMapOvr>
  <p:transition spd="slow">
    <p:randomBar dir="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0343663"/>
      </p:ext>
    </p:extLst>
  </p:cSld>
  <p:clrMapOvr>
    <a:masterClrMapping/>
  </p:clrMapOvr>
  <p:transition spd="slow">
    <p:randomBar dir="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5C540-3410-0A70-24AF-D3B5010F75C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207163F9-18FC-A559-2576-AF2C29DEF80A}"/>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1A2B2B5F-1101-1E39-1D4B-F51EB4A36F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B13B72-6B9E-B7A4-867E-1F645037FFD4}"/>
              </a:ext>
            </a:extLst>
          </p:cNvPr>
          <p:cNvSpPr>
            <a:spLocks noGrp="1"/>
          </p:cNvSpPr>
          <p:nvPr>
            <p:ph type="dt" sz="half" idx="10"/>
          </p:nvPr>
        </p:nvSpPr>
        <p:spPr>
          <a:xfrm>
            <a:off x="838200" y="6356350"/>
            <a:ext cx="2743200" cy="365125"/>
          </a:xfrm>
          <a:prstGeom prst="rect">
            <a:avLst/>
          </a:prstGeom>
        </p:spPr>
        <p:txBody>
          <a:bodyPr/>
          <a:lstStyle/>
          <a:p>
            <a:fld id="{523AAC6E-C304-49DC-B43F-ACF82047886D}" type="datetimeFigureOut">
              <a:rPr lang="vi-VN" smtClean="0"/>
              <a:t>14/02/2024</a:t>
            </a:fld>
            <a:endParaRPr lang="vi-VN"/>
          </a:p>
        </p:txBody>
      </p:sp>
      <p:sp>
        <p:nvSpPr>
          <p:cNvPr id="6" name="Footer Placeholder 5">
            <a:extLst>
              <a:ext uri="{FF2B5EF4-FFF2-40B4-BE49-F238E27FC236}">
                <a16:creationId xmlns:a16="http://schemas.microsoft.com/office/drawing/2014/main" id="{0C8A9A32-7251-11F4-64F1-4FCCBE4E777E}"/>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a:extLst>
              <a:ext uri="{FF2B5EF4-FFF2-40B4-BE49-F238E27FC236}">
                <a16:creationId xmlns:a16="http://schemas.microsoft.com/office/drawing/2014/main" id="{93D5068B-C08F-DB48-8A87-3E9A025722C9}"/>
              </a:ext>
            </a:extLst>
          </p:cNvPr>
          <p:cNvSpPr>
            <a:spLocks noGrp="1"/>
          </p:cNvSpPr>
          <p:nvPr>
            <p:ph type="sldNum" sz="quarter" idx="12"/>
          </p:nvPr>
        </p:nvSpPr>
        <p:spPr>
          <a:xfrm>
            <a:off x="8610600" y="6356350"/>
            <a:ext cx="2743200" cy="365125"/>
          </a:xfrm>
          <a:prstGeom prst="rect">
            <a:avLst/>
          </a:prstGeom>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3786071750"/>
      </p:ext>
    </p:extLst>
  </p:cSld>
  <p:clrMapOvr>
    <a:masterClrMapping/>
  </p:clrMapOvr>
  <p:transition spd="slow">
    <p:randomBar dir="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9E2E-8E5D-18AD-186A-851166FA32D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517F00D0-FAA7-8FB9-2ABD-71BE5583CA0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88A3135B-D539-666E-6FE5-216FEE58BAB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ACED71-83C0-AE67-595F-435272CE6414}"/>
              </a:ext>
            </a:extLst>
          </p:cNvPr>
          <p:cNvSpPr>
            <a:spLocks noGrp="1"/>
          </p:cNvSpPr>
          <p:nvPr>
            <p:ph type="dt" sz="half" idx="10"/>
          </p:nvPr>
        </p:nvSpPr>
        <p:spPr>
          <a:xfrm>
            <a:off x="838200" y="6356350"/>
            <a:ext cx="2743200" cy="365125"/>
          </a:xfrm>
          <a:prstGeom prst="rect">
            <a:avLst/>
          </a:prstGeom>
        </p:spPr>
        <p:txBody>
          <a:bodyPr/>
          <a:lstStyle/>
          <a:p>
            <a:fld id="{523AAC6E-C304-49DC-B43F-ACF82047886D}" type="datetimeFigureOut">
              <a:rPr lang="vi-VN" smtClean="0"/>
              <a:t>14/02/2024</a:t>
            </a:fld>
            <a:endParaRPr lang="vi-VN"/>
          </a:p>
        </p:txBody>
      </p:sp>
      <p:sp>
        <p:nvSpPr>
          <p:cNvPr id="6" name="Footer Placeholder 5">
            <a:extLst>
              <a:ext uri="{FF2B5EF4-FFF2-40B4-BE49-F238E27FC236}">
                <a16:creationId xmlns:a16="http://schemas.microsoft.com/office/drawing/2014/main" id="{4CE960D0-0C67-1EB3-1431-D47771B2257C}"/>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a:extLst>
              <a:ext uri="{FF2B5EF4-FFF2-40B4-BE49-F238E27FC236}">
                <a16:creationId xmlns:a16="http://schemas.microsoft.com/office/drawing/2014/main" id="{679773CE-2CD3-8135-61FE-C943D32E0D58}"/>
              </a:ext>
            </a:extLst>
          </p:cNvPr>
          <p:cNvSpPr>
            <a:spLocks noGrp="1"/>
          </p:cNvSpPr>
          <p:nvPr>
            <p:ph type="sldNum" sz="quarter" idx="12"/>
          </p:nvPr>
        </p:nvSpPr>
        <p:spPr>
          <a:xfrm>
            <a:off x="8610600" y="6356350"/>
            <a:ext cx="2743200" cy="365125"/>
          </a:xfrm>
          <a:prstGeom prst="rect">
            <a:avLst/>
          </a:prstGeom>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275434282"/>
      </p:ext>
    </p:extLst>
  </p:cSld>
  <p:clrMapOvr>
    <a:masterClrMapping/>
  </p:clrMapOvr>
  <p:transition spd="slow">
    <p:randomBar dir="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B88E-64EC-D145-5119-85820DF4303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80BD37E1-DB6F-BDE4-47D4-4F8625907EF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9B1D5674-31BA-9708-AE75-833C81C36331}"/>
              </a:ext>
            </a:extLst>
          </p:cNvPr>
          <p:cNvSpPr>
            <a:spLocks noGrp="1"/>
          </p:cNvSpPr>
          <p:nvPr>
            <p:ph type="dt" sz="half" idx="10"/>
          </p:nvPr>
        </p:nvSpPr>
        <p:spPr>
          <a:xfrm>
            <a:off x="838200" y="6356350"/>
            <a:ext cx="2743200" cy="365125"/>
          </a:xfrm>
          <a:prstGeom prst="rect">
            <a:avLst/>
          </a:prstGeom>
        </p:spPr>
        <p:txBody>
          <a:bodyPr/>
          <a:lstStyle/>
          <a:p>
            <a:fld id="{523AAC6E-C304-49DC-B43F-ACF82047886D}" type="datetimeFigureOut">
              <a:rPr lang="vi-VN" smtClean="0"/>
              <a:t>14/02/2024</a:t>
            </a:fld>
            <a:endParaRPr lang="vi-VN"/>
          </a:p>
        </p:txBody>
      </p:sp>
      <p:sp>
        <p:nvSpPr>
          <p:cNvPr id="5" name="Footer Placeholder 4">
            <a:extLst>
              <a:ext uri="{FF2B5EF4-FFF2-40B4-BE49-F238E27FC236}">
                <a16:creationId xmlns:a16="http://schemas.microsoft.com/office/drawing/2014/main" id="{2F5804AE-A118-58A0-F2C5-543E8F61E2D1}"/>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84A3A778-6BBB-72B8-45A1-FF4D1184F5A9}"/>
              </a:ext>
            </a:extLst>
          </p:cNvPr>
          <p:cNvSpPr>
            <a:spLocks noGrp="1"/>
          </p:cNvSpPr>
          <p:nvPr>
            <p:ph type="sldNum" sz="quarter" idx="12"/>
          </p:nvPr>
        </p:nvSpPr>
        <p:spPr>
          <a:xfrm>
            <a:off x="8610600" y="6356350"/>
            <a:ext cx="2743200" cy="365125"/>
          </a:xfrm>
          <a:prstGeom prst="rect">
            <a:avLst/>
          </a:prstGeom>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2335036136"/>
      </p:ext>
    </p:extLst>
  </p:cSld>
  <p:clrMapOvr>
    <a:masterClrMapping/>
  </p:clrMapOvr>
  <p:transition spd="slow">
    <p:randomBar dir="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DDE64D-C763-5085-CB6B-DB1C816365D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301AEE91-7D6B-D453-2A1B-42146C3AA17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9404E233-F72F-8536-3345-7B03E9C754CC}"/>
              </a:ext>
            </a:extLst>
          </p:cNvPr>
          <p:cNvSpPr>
            <a:spLocks noGrp="1"/>
          </p:cNvSpPr>
          <p:nvPr>
            <p:ph type="dt" sz="half" idx="10"/>
          </p:nvPr>
        </p:nvSpPr>
        <p:spPr>
          <a:xfrm>
            <a:off x="838200" y="6356350"/>
            <a:ext cx="2743200" cy="365125"/>
          </a:xfrm>
          <a:prstGeom prst="rect">
            <a:avLst/>
          </a:prstGeom>
        </p:spPr>
        <p:txBody>
          <a:bodyPr/>
          <a:lstStyle/>
          <a:p>
            <a:fld id="{523AAC6E-C304-49DC-B43F-ACF82047886D}" type="datetimeFigureOut">
              <a:rPr lang="vi-VN" smtClean="0"/>
              <a:t>14/02/2024</a:t>
            </a:fld>
            <a:endParaRPr lang="vi-VN"/>
          </a:p>
        </p:txBody>
      </p:sp>
      <p:sp>
        <p:nvSpPr>
          <p:cNvPr id="5" name="Footer Placeholder 4">
            <a:extLst>
              <a:ext uri="{FF2B5EF4-FFF2-40B4-BE49-F238E27FC236}">
                <a16:creationId xmlns:a16="http://schemas.microsoft.com/office/drawing/2014/main" id="{19070AC7-9A5A-5DAC-4ED1-6E1B74B3C75E}"/>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65295D64-5937-85B7-CE9C-DFF60DE0D040}"/>
              </a:ext>
            </a:extLst>
          </p:cNvPr>
          <p:cNvSpPr>
            <a:spLocks noGrp="1"/>
          </p:cNvSpPr>
          <p:nvPr>
            <p:ph type="sldNum" sz="quarter" idx="12"/>
          </p:nvPr>
        </p:nvSpPr>
        <p:spPr>
          <a:xfrm>
            <a:off x="8610600" y="6356350"/>
            <a:ext cx="2743200" cy="365125"/>
          </a:xfrm>
          <a:prstGeom prst="rect">
            <a:avLst/>
          </a:prstGeom>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900727775"/>
      </p:ext>
    </p:extLst>
  </p:cSld>
  <p:clrMapOvr>
    <a:masterClrMapping/>
  </p:clrMapOvr>
  <p:transition spd="slow">
    <p:randomBar dir="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4BAE-F33C-13A7-2EB4-41F2E8190E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B10CAE92-5D2F-B91A-96E8-6C66B986F8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F12A670C-F4E4-60B9-EC83-0150ACA9187F}"/>
              </a:ext>
            </a:extLst>
          </p:cNvPr>
          <p:cNvSpPr>
            <a:spLocks noGrp="1"/>
          </p:cNvSpPr>
          <p:nvPr>
            <p:ph type="dt" sz="half" idx="10"/>
          </p:nvPr>
        </p:nvSpPr>
        <p:spPr/>
        <p:txBody>
          <a:bodyPr/>
          <a:lstStyle/>
          <a:p>
            <a:fld id="{523AAC6E-C304-49DC-B43F-ACF82047886D}" type="datetimeFigureOut">
              <a:rPr lang="vi-VN" smtClean="0"/>
              <a:t>14/02/2024</a:t>
            </a:fld>
            <a:endParaRPr lang="vi-VN"/>
          </a:p>
        </p:txBody>
      </p:sp>
      <p:sp>
        <p:nvSpPr>
          <p:cNvPr id="5" name="Footer Placeholder 4">
            <a:extLst>
              <a:ext uri="{FF2B5EF4-FFF2-40B4-BE49-F238E27FC236}">
                <a16:creationId xmlns:a16="http://schemas.microsoft.com/office/drawing/2014/main" id="{D2503F5C-4951-CBC6-8D86-34CB60330E29}"/>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14D9CD77-5EC5-3569-462D-3E48FAB87B61}"/>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2326682597"/>
      </p:ext>
    </p:extLst>
  </p:cSld>
  <p:clrMapOvr>
    <a:masterClrMapping/>
  </p:clrMapOvr>
  <p:transition spd="slow">
    <p:randomBar dir="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7303324"/>
      </p:ext>
    </p:extLst>
  </p:cSld>
  <p:clrMapOvr>
    <a:masterClrMapping/>
  </p:clrMapOvr>
  <p:transition spd="slow">
    <p:randomBar dir="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600F-CC85-A372-F374-AB7E4B5102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34DFD141-AC8C-CF3D-1033-22705315A0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838485-A5AE-4018-3BFA-D4BCC2BAB783}"/>
              </a:ext>
            </a:extLst>
          </p:cNvPr>
          <p:cNvSpPr>
            <a:spLocks noGrp="1"/>
          </p:cNvSpPr>
          <p:nvPr>
            <p:ph type="dt" sz="half" idx="10"/>
          </p:nvPr>
        </p:nvSpPr>
        <p:spPr/>
        <p:txBody>
          <a:bodyPr/>
          <a:lstStyle/>
          <a:p>
            <a:fld id="{523AAC6E-C304-49DC-B43F-ACF82047886D}" type="datetimeFigureOut">
              <a:rPr lang="vi-VN" smtClean="0"/>
              <a:t>14/02/2024</a:t>
            </a:fld>
            <a:endParaRPr lang="vi-VN"/>
          </a:p>
        </p:txBody>
      </p:sp>
      <p:sp>
        <p:nvSpPr>
          <p:cNvPr id="5" name="Footer Placeholder 4">
            <a:extLst>
              <a:ext uri="{FF2B5EF4-FFF2-40B4-BE49-F238E27FC236}">
                <a16:creationId xmlns:a16="http://schemas.microsoft.com/office/drawing/2014/main" id="{064E2809-A555-3677-B6FD-1FDB3C5FB8C3}"/>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42C3FAAF-2EA1-1A3F-202B-7BFE936587DE}"/>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836910620"/>
      </p:ext>
    </p:extLst>
  </p:cSld>
  <p:clrMapOvr>
    <a:masterClrMapping/>
  </p:clrMapOvr>
  <p:transition spd="slow">
    <p:randomBar dir="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3D34-D8FF-C982-74C0-E7AFA0A96558}"/>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9B7C4737-54DB-6D5A-6E91-4CE652CE61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85D81C24-BF02-BDB0-65D8-E92DAED1CA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C6046F3F-9E2F-FA2A-48C3-5332E3338E76}"/>
              </a:ext>
            </a:extLst>
          </p:cNvPr>
          <p:cNvSpPr>
            <a:spLocks noGrp="1"/>
          </p:cNvSpPr>
          <p:nvPr>
            <p:ph type="dt" sz="half" idx="10"/>
          </p:nvPr>
        </p:nvSpPr>
        <p:spPr/>
        <p:txBody>
          <a:bodyPr/>
          <a:lstStyle/>
          <a:p>
            <a:fld id="{523AAC6E-C304-49DC-B43F-ACF82047886D}" type="datetimeFigureOut">
              <a:rPr lang="vi-VN" smtClean="0"/>
              <a:t>14/02/2024</a:t>
            </a:fld>
            <a:endParaRPr lang="vi-VN"/>
          </a:p>
        </p:txBody>
      </p:sp>
      <p:sp>
        <p:nvSpPr>
          <p:cNvPr id="6" name="Footer Placeholder 5">
            <a:extLst>
              <a:ext uri="{FF2B5EF4-FFF2-40B4-BE49-F238E27FC236}">
                <a16:creationId xmlns:a16="http://schemas.microsoft.com/office/drawing/2014/main" id="{C636F3CC-B11B-D398-EDA5-1EA4AAB53852}"/>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F0BE9933-0378-1713-F455-60D716C9C6F9}"/>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1208928982"/>
      </p:ext>
    </p:extLst>
  </p:cSld>
  <p:clrMapOvr>
    <a:masterClrMapping/>
  </p:clrMapOvr>
  <p:transition spd="slow">
    <p:randomBar dir="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4009E-AD56-88E4-B74C-CE40241FA9FC}"/>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D4056984-3740-9E6F-DF93-090BA3FFBF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2FAE3D-9274-DB90-7850-C18CB2F2BE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BDF43232-3685-44C3-0824-6DDA06911C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1D21D8-D8C1-39C5-7EB7-87434B0215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DD789B92-88E9-C96E-7DD6-4B62ACDE32DE}"/>
              </a:ext>
            </a:extLst>
          </p:cNvPr>
          <p:cNvSpPr>
            <a:spLocks noGrp="1"/>
          </p:cNvSpPr>
          <p:nvPr>
            <p:ph type="dt" sz="half" idx="10"/>
          </p:nvPr>
        </p:nvSpPr>
        <p:spPr/>
        <p:txBody>
          <a:bodyPr/>
          <a:lstStyle/>
          <a:p>
            <a:fld id="{523AAC6E-C304-49DC-B43F-ACF82047886D}" type="datetimeFigureOut">
              <a:rPr lang="vi-VN" smtClean="0"/>
              <a:t>14/02/2024</a:t>
            </a:fld>
            <a:endParaRPr lang="vi-VN"/>
          </a:p>
        </p:txBody>
      </p:sp>
      <p:sp>
        <p:nvSpPr>
          <p:cNvPr id="8" name="Footer Placeholder 7">
            <a:extLst>
              <a:ext uri="{FF2B5EF4-FFF2-40B4-BE49-F238E27FC236}">
                <a16:creationId xmlns:a16="http://schemas.microsoft.com/office/drawing/2014/main" id="{739194A0-3892-F97B-233A-61A297ED26BA}"/>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D8199A34-B1D9-90CF-B204-7DE71B5E378C}"/>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609854569"/>
      </p:ext>
    </p:extLst>
  </p:cSld>
  <p:clrMapOvr>
    <a:masterClrMapping/>
  </p:clrMapOvr>
  <p:transition spd="slow">
    <p:randomBar dir="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5C1E-3C6A-BECC-F205-481E12A7CCA0}"/>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A58D459E-B119-2F15-C994-13052250C33C}"/>
              </a:ext>
            </a:extLst>
          </p:cNvPr>
          <p:cNvSpPr>
            <a:spLocks noGrp="1"/>
          </p:cNvSpPr>
          <p:nvPr>
            <p:ph type="dt" sz="half" idx="10"/>
          </p:nvPr>
        </p:nvSpPr>
        <p:spPr/>
        <p:txBody>
          <a:bodyPr/>
          <a:lstStyle/>
          <a:p>
            <a:fld id="{523AAC6E-C304-49DC-B43F-ACF82047886D}" type="datetimeFigureOut">
              <a:rPr lang="vi-VN" smtClean="0"/>
              <a:t>14/02/2024</a:t>
            </a:fld>
            <a:endParaRPr lang="vi-VN"/>
          </a:p>
        </p:txBody>
      </p:sp>
      <p:sp>
        <p:nvSpPr>
          <p:cNvPr id="4" name="Footer Placeholder 3">
            <a:extLst>
              <a:ext uri="{FF2B5EF4-FFF2-40B4-BE49-F238E27FC236}">
                <a16:creationId xmlns:a16="http://schemas.microsoft.com/office/drawing/2014/main" id="{50C3AFDA-6FA6-FACA-F2E5-E6FA7F7E6F02}"/>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2BE2CAC1-ABEE-DB74-293A-971754750B9F}"/>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3277304755"/>
      </p:ext>
    </p:extLst>
  </p:cSld>
  <p:clrMapOvr>
    <a:masterClrMapping/>
  </p:clrMapOvr>
  <p:transition spd="slow">
    <p:randomBar dir="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74185B-5371-AE81-1EB8-0FCF2BC5EDFB}"/>
              </a:ext>
            </a:extLst>
          </p:cNvPr>
          <p:cNvSpPr>
            <a:spLocks noGrp="1"/>
          </p:cNvSpPr>
          <p:nvPr>
            <p:ph type="dt" sz="half" idx="10"/>
          </p:nvPr>
        </p:nvSpPr>
        <p:spPr/>
        <p:txBody>
          <a:bodyPr/>
          <a:lstStyle/>
          <a:p>
            <a:fld id="{523AAC6E-C304-49DC-B43F-ACF82047886D}" type="datetimeFigureOut">
              <a:rPr lang="vi-VN" smtClean="0"/>
              <a:t>14/02/2024</a:t>
            </a:fld>
            <a:endParaRPr lang="vi-VN"/>
          </a:p>
        </p:txBody>
      </p:sp>
      <p:sp>
        <p:nvSpPr>
          <p:cNvPr id="3" name="Footer Placeholder 2">
            <a:extLst>
              <a:ext uri="{FF2B5EF4-FFF2-40B4-BE49-F238E27FC236}">
                <a16:creationId xmlns:a16="http://schemas.microsoft.com/office/drawing/2014/main" id="{39F5AC73-CDB7-BD8C-1DE1-32BF77A70163}"/>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E8E3E10E-97E0-51C5-5253-2CF7BA12209D}"/>
              </a:ext>
            </a:extLst>
          </p:cNvPr>
          <p:cNvSpPr>
            <a:spLocks noGrp="1"/>
          </p:cNvSpPr>
          <p:nvPr>
            <p:ph type="sldNum" sz="quarter" idx="12"/>
          </p:nvPr>
        </p:nvSpPr>
        <p:spPr/>
        <p:txBody>
          <a:bodyPr/>
          <a:lstStyle/>
          <a:p>
            <a:fld id="{EFD70165-86C9-4CAB-ABA9-F9D37FFB3182}" type="slidenum">
              <a:rPr lang="vi-VN" smtClean="0"/>
              <a:t>‹#›</a:t>
            </a:fld>
            <a:endParaRPr lang="vi-VN"/>
          </a:p>
        </p:txBody>
      </p:sp>
      <p:pic>
        <p:nvPicPr>
          <p:cNvPr id="5" name="Picture 4" descr="Logo&#10;&#10;Description automatically generated">
            <a:extLst>
              <a:ext uri="{FF2B5EF4-FFF2-40B4-BE49-F238E27FC236}">
                <a16:creationId xmlns:a16="http://schemas.microsoft.com/office/drawing/2014/main" id="{D7125786-6F20-521E-F10B-DCCADEB0E4B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 b="-5"/>
          <a:stretch/>
        </p:blipFill>
        <p:spPr>
          <a:xfrm>
            <a:off x="12372069" y="1602658"/>
            <a:ext cx="2807558" cy="2807558"/>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326193217"/>
      </p:ext>
    </p:extLst>
  </p:cSld>
  <p:clrMapOvr>
    <a:masterClrMapping/>
  </p:clrMapOvr>
  <p:transition spd="slow">
    <p:randomBar dir="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5C540-3410-0A70-24AF-D3B5010F75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207163F9-18FC-A559-2576-AF2C29DEF8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1A2B2B5F-1101-1E39-1D4B-F51EB4A36F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B13B72-6B9E-B7A4-867E-1F645037FFD4}"/>
              </a:ext>
            </a:extLst>
          </p:cNvPr>
          <p:cNvSpPr>
            <a:spLocks noGrp="1"/>
          </p:cNvSpPr>
          <p:nvPr>
            <p:ph type="dt" sz="half" idx="10"/>
          </p:nvPr>
        </p:nvSpPr>
        <p:spPr/>
        <p:txBody>
          <a:bodyPr/>
          <a:lstStyle/>
          <a:p>
            <a:fld id="{523AAC6E-C304-49DC-B43F-ACF82047886D}" type="datetimeFigureOut">
              <a:rPr lang="vi-VN" smtClean="0"/>
              <a:t>14/02/2024</a:t>
            </a:fld>
            <a:endParaRPr lang="vi-VN"/>
          </a:p>
        </p:txBody>
      </p:sp>
      <p:sp>
        <p:nvSpPr>
          <p:cNvPr id="6" name="Footer Placeholder 5">
            <a:extLst>
              <a:ext uri="{FF2B5EF4-FFF2-40B4-BE49-F238E27FC236}">
                <a16:creationId xmlns:a16="http://schemas.microsoft.com/office/drawing/2014/main" id="{0C8A9A32-7251-11F4-64F1-4FCCBE4E777E}"/>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93D5068B-C08F-DB48-8A87-3E9A025722C9}"/>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1880951284"/>
      </p:ext>
    </p:extLst>
  </p:cSld>
  <p:clrMapOvr>
    <a:masterClrMapping/>
  </p:clrMapOvr>
  <p:transition spd="slow">
    <p:randomBar dir="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9E2E-8E5D-18AD-186A-851166FA32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517F00D0-FAA7-8FB9-2ABD-71BE5583CA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88A3135B-D539-666E-6FE5-216FEE58BA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ACED71-83C0-AE67-595F-435272CE6414}"/>
              </a:ext>
            </a:extLst>
          </p:cNvPr>
          <p:cNvSpPr>
            <a:spLocks noGrp="1"/>
          </p:cNvSpPr>
          <p:nvPr>
            <p:ph type="dt" sz="half" idx="10"/>
          </p:nvPr>
        </p:nvSpPr>
        <p:spPr/>
        <p:txBody>
          <a:bodyPr/>
          <a:lstStyle/>
          <a:p>
            <a:fld id="{523AAC6E-C304-49DC-B43F-ACF82047886D}" type="datetimeFigureOut">
              <a:rPr lang="vi-VN" smtClean="0"/>
              <a:t>14/02/2024</a:t>
            </a:fld>
            <a:endParaRPr lang="vi-VN"/>
          </a:p>
        </p:txBody>
      </p:sp>
      <p:sp>
        <p:nvSpPr>
          <p:cNvPr id="6" name="Footer Placeholder 5">
            <a:extLst>
              <a:ext uri="{FF2B5EF4-FFF2-40B4-BE49-F238E27FC236}">
                <a16:creationId xmlns:a16="http://schemas.microsoft.com/office/drawing/2014/main" id="{4CE960D0-0C67-1EB3-1431-D47771B2257C}"/>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679773CE-2CD3-8135-61FE-C943D32E0D58}"/>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1264748128"/>
      </p:ext>
    </p:extLst>
  </p:cSld>
  <p:clrMapOvr>
    <a:masterClrMapping/>
  </p:clrMapOvr>
  <p:transition spd="slow">
    <p:randomBar dir="vert"/>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B88E-64EC-D145-5119-85820DF43039}"/>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80BD37E1-DB6F-BDE4-47D4-4F8625907E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9B1D5674-31BA-9708-AE75-833C81C36331}"/>
              </a:ext>
            </a:extLst>
          </p:cNvPr>
          <p:cNvSpPr>
            <a:spLocks noGrp="1"/>
          </p:cNvSpPr>
          <p:nvPr>
            <p:ph type="dt" sz="half" idx="10"/>
          </p:nvPr>
        </p:nvSpPr>
        <p:spPr/>
        <p:txBody>
          <a:bodyPr/>
          <a:lstStyle/>
          <a:p>
            <a:fld id="{523AAC6E-C304-49DC-B43F-ACF82047886D}" type="datetimeFigureOut">
              <a:rPr lang="vi-VN" smtClean="0"/>
              <a:t>14/02/2024</a:t>
            </a:fld>
            <a:endParaRPr lang="vi-VN"/>
          </a:p>
        </p:txBody>
      </p:sp>
      <p:sp>
        <p:nvSpPr>
          <p:cNvPr id="5" name="Footer Placeholder 4">
            <a:extLst>
              <a:ext uri="{FF2B5EF4-FFF2-40B4-BE49-F238E27FC236}">
                <a16:creationId xmlns:a16="http://schemas.microsoft.com/office/drawing/2014/main" id="{2F5804AE-A118-58A0-F2C5-543E8F61E2D1}"/>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84A3A778-6BBB-72B8-45A1-FF4D1184F5A9}"/>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1671368325"/>
      </p:ext>
    </p:extLst>
  </p:cSld>
  <p:clrMapOvr>
    <a:masterClrMapping/>
  </p:clrMapOvr>
  <p:transition spd="slow">
    <p:randomBar dir="vert"/>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DDE64D-C763-5085-CB6B-DB1C816365D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301AEE91-7D6B-D453-2A1B-42146C3AA1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9404E233-F72F-8536-3345-7B03E9C754CC}"/>
              </a:ext>
            </a:extLst>
          </p:cNvPr>
          <p:cNvSpPr>
            <a:spLocks noGrp="1"/>
          </p:cNvSpPr>
          <p:nvPr>
            <p:ph type="dt" sz="half" idx="10"/>
          </p:nvPr>
        </p:nvSpPr>
        <p:spPr/>
        <p:txBody>
          <a:bodyPr/>
          <a:lstStyle/>
          <a:p>
            <a:fld id="{523AAC6E-C304-49DC-B43F-ACF82047886D}" type="datetimeFigureOut">
              <a:rPr lang="vi-VN" smtClean="0"/>
              <a:t>14/02/2024</a:t>
            </a:fld>
            <a:endParaRPr lang="vi-VN"/>
          </a:p>
        </p:txBody>
      </p:sp>
      <p:sp>
        <p:nvSpPr>
          <p:cNvPr id="5" name="Footer Placeholder 4">
            <a:extLst>
              <a:ext uri="{FF2B5EF4-FFF2-40B4-BE49-F238E27FC236}">
                <a16:creationId xmlns:a16="http://schemas.microsoft.com/office/drawing/2014/main" id="{19070AC7-9A5A-5DAC-4ED1-6E1B74B3C75E}"/>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65295D64-5937-85B7-CE9C-DFF60DE0D040}"/>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1174440240"/>
      </p:ext>
    </p:extLst>
  </p:cSld>
  <p:clrMapOvr>
    <a:masterClrMapping/>
  </p:clrMapOvr>
  <p:transition spd="slow">
    <p:randomBar dir="vert"/>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C42E-CCAE-B981-259C-F2AD562811E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CEC4B0-332A-96B9-C37F-D830F31878D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18DBF4-8F29-36BC-B338-645EAE379CD5}"/>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5" name="Footer Placeholder 4">
            <a:extLst>
              <a:ext uri="{FF2B5EF4-FFF2-40B4-BE49-F238E27FC236}">
                <a16:creationId xmlns:a16="http://schemas.microsoft.com/office/drawing/2014/main" id="{AED9C2BC-E63C-7AD0-3391-C31F3633BFA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A1D9B9A-C026-0038-69DA-35B428DDD98C}"/>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1121656427"/>
      </p:ext>
    </p:extLst>
  </p:cSld>
  <p:clrMapOvr>
    <a:masterClrMapping/>
  </p:clrMapOvr>
  <p:transition spd="slow">
    <p:randomBar dir="vert"/>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0AF8-6002-CF12-6E4E-4C8D0CF1D60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BEDC658-9D9F-7DE5-71D6-CF506435D57E}"/>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3FCCEF-422D-4D15-A2BA-E550D05343C6}"/>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5" name="Footer Placeholder 4">
            <a:extLst>
              <a:ext uri="{FF2B5EF4-FFF2-40B4-BE49-F238E27FC236}">
                <a16:creationId xmlns:a16="http://schemas.microsoft.com/office/drawing/2014/main" id="{FF6EF506-8EE3-25D6-440E-793B707F4DA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2B44BA6-9C2A-2C32-F6FB-6A6C74F8E1CC}"/>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3419518209"/>
      </p:ext>
    </p:extLst>
  </p:cSld>
  <p:clrMapOvr>
    <a:masterClrMapping/>
  </p:clrMapOvr>
  <p:transition spd="slow">
    <p:randomBar dir="vert"/>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A7275-D9E3-76FC-D550-7AF92855814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7CBC6A-92C0-9671-B21D-9B92F078BAE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FD1904-2D3E-9CE7-E4A7-027B8F5709C0}"/>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5" name="Footer Placeholder 4">
            <a:extLst>
              <a:ext uri="{FF2B5EF4-FFF2-40B4-BE49-F238E27FC236}">
                <a16:creationId xmlns:a16="http://schemas.microsoft.com/office/drawing/2014/main" id="{F6A55662-D486-50D4-3178-029541BDB5D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2BF6B5-5354-EE04-BAFF-79AE6242F01B}"/>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949814036"/>
      </p:ext>
    </p:extLst>
  </p:cSld>
  <p:clrMapOvr>
    <a:masterClrMapping/>
  </p:clrMapOvr>
  <p:transition spd="slow">
    <p:randomBar dir="vert"/>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7ED5-2AC6-3942-296A-D86472A9F93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CA1CD2AE-554D-07FC-6410-F8B544C893A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4AE958-012D-EB89-4E44-59C47A46344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7AEEE6-A20E-0343-86EE-24869D53277E}"/>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6" name="Footer Placeholder 5">
            <a:extLst>
              <a:ext uri="{FF2B5EF4-FFF2-40B4-BE49-F238E27FC236}">
                <a16:creationId xmlns:a16="http://schemas.microsoft.com/office/drawing/2014/main" id="{2565D7DA-72AD-E3AB-F407-445B98E850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21ADF75-D184-4B17-7083-B75C382E8F9D}"/>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3445798439"/>
      </p:ext>
    </p:extLst>
  </p:cSld>
  <p:clrMapOvr>
    <a:masterClrMapping/>
  </p:clrMapOvr>
  <p:transition spd="slow">
    <p:randomBar dir="vert"/>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D23CC-BFB5-2EB9-254B-85F404A7C3B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5E4AD98-FB5D-774D-E82B-F0B4D8C405F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F4B6DD-8208-15E3-FD95-AFF951600AD5}"/>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417FEA-6A8D-6D49-EEFF-FD8A8FEE20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C99A63-47AE-EDD4-688D-7BF69EA4749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C8DF9C-E9ED-C0E2-6177-2D9286E6B9A5}"/>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8" name="Footer Placeholder 7">
            <a:extLst>
              <a:ext uri="{FF2B5EF4-FFF2-40B4-BE49-F238E27FC236}">
                <a16:creationId xmlns:a16="http://schemas.microsoft.com/office/drawing/2014/main" id="{F5148361-BDD7-67CA-4D26-8BD152A48C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2587CDB-E2F8-B97F-6DD5-1FB9F529C6BD}"/>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3171483230"/>
      </p:ext>
    </p:extLst>
  </p:cSld>
  <p:clrMapOvr>
    <a:masterClrMapping/>
  </p:clrMapOvr>
  <p:transition spd="slow">
    <p:randomBar dir="vert"/>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6B4B-3E08-5A90-6253-1627F534A76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E7699638-A893-C3FF-5689-8B07F8D031AA}"/>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4" name="Footer Placeholder 3">
            <a:extLst>
              <a:ext uri="{FF2B5EF4-FFF2-40B4-BE49-F238E27FC236}">
                <a16:creationId xmlns:a16="http://schemas.microsoft.com/office/drawing/2014/main" id="{7EBC92DC-F1E2-8F6D-FDCD-4F746C7880D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5D074AF-0EFC-C6EE-BE9D-F65E669D5B64}"/>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2925302824"/>
      </p:ext>
    </p:extLst>
  </p:cSld>
  <p:clrMapOvr>
    <a:masterClrMapping/>
  </p:clrMapOvr>
  <p:transition spd="slow">
    <p:randomBar dir="vert"/>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D22DB5-B603-E20A-F86D-A640AB038BD9}"/>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3" name="Footer Placeholder 2">
            <a:extLst>
              <a:ext uri="{FF2B5EF4-FFF2-40B4-BE49-F238E27FC236}">
                <a16:creationId xmlns:a16="http://schemas.microsoft.com/office/drawing/2014/main" id="{6CF7CCFA-BCBD-410F-A6C4-6A4B4A8BC14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55B5EAD-67E1-188C-26C8-2A6ACDDC65B1}"/>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3274522438"/>
      </p:ext>
    </p:extLst>
  </p:cSld>
  <p:clrMapOvr>
    <a:masterClrMapping/>
  </p:clrMapOvr>
  <p:transition spd="slow">
    <p:randomBar dir="vert"/>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11F14-463D-0174-1C93-670CDB3BD55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3D00F3-4693-0EB7-2B8F-B8B8D14946D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0D798F-84DF-6FF3-AD4B-1115045E9D8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001FA6-8826-0E6F-8EC2-FA5AE89E58BD}"/>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6" name="Footer Placeholder 5">
            <a:extLst>
              <a:ext uri="{FF2B5EF4-FFF2-40B4-BE49-F238E27FC236}">
                <a16:creationId xmlns:a16="http://schemas.microsoft.com/office/drawing/2014/main" id="{6AABE27F-3EC6-32BC-47B1-9F1E879D91F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E4E342B-579A-A301-7AB8-85CC123BECFC}"/>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2813086719"/>
      </p:ext>
    </p:extLst>
  </p:cSld>
  <p:clrMapOvr>
    <a:masterClrMapping/>
  </p:clrMapOvr>
  <p:transition spd="slow">
    <p:randomBar dir="vert"/>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E6F1D-E381-A70C-6ADD-0F8E16E72CD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54799E-9E2E-5165-23FA-DE71A92B117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86D84C-49B9-AAB5-F29D-CC7B50A7F35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4D227C-4E06-EEED-7ED8-3527EC497416}"/>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6" name="Footer Placeholder 5">
            <a:extLst>
              <a:ext uri="{FF2B5EF4-FFF2-40B4-BE49-F238E27FC236}">
                <a16:creationId xmlns:a16="http://schemas.microsoft.com/office/drawing/2014/main" id="{52FBEC63-F59F-0336-BA14-FA69949025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491CCEC-0081-D6B6-905B-59F532A93C3D}"/>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891805242"/>
      </p:ext>
    </p:extLst>
  </p:cSld>
  <p:clrMapOvr>
    <a:masterClrMapping/>
  </p:clrMapOvr>
  <p:transition spd="slow">
    <p:randomBar dir="vert"/>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9690F-1CB8-73AA-3528-51A61071E2B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FBCC89-C4E5-7C1C-9B6E-4755077D663F}"/>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344CF8-8860-331F-D51D-E071E084A2DA}"/>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5" name="Footer Placeholder 4">
            <a:extLst>
              <a:ext uri="{FF2B5EF4-FFF2-40B4-BE49-F238E27FC236}">
                <a16:creationId xmlns:a16="http://schemas.microsoft.com/office/drawing/2014/main" id="{26F91B6C-E1C2-4C0F-2357-060FE27AC28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1C39DD-6982-DFDD-F5CA-29FD62F5603A}"/>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4030288530"/>
      </p:ext>
    </p:extLst>
  </p:cSld>
  <p:clrMapOvr>
    <a:masterClrMapping/>
  </p:clrMapOvr>
  <p:transition spd="slow">
    <p:randomBar dir="vert"/>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676958-6DBC-269B-D62E-5220FA81B2CE}"/>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F39152-2B43-A209-12F9-BB7A408ED34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99B01D-8147-CF1C-7DB6-EF50C6C3FE48}"/>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2/14/2024</a:t>
            </a:fld>
            <a:endParaRPr lang="en-US"/>
          </a:p>
        </p:txBody>
      </p:sp>
      <p:sp>
        <p:nvSpPr>
          <p:cNvPr id="5" name="Footer Placeholder 4">
            <a:extLst>
              <a:ext uri="{FF2B5EF4-FFF2-40B4-BE49-F238E27FC236}">
                <a16:creationId xmlns:a16="http://schemas.microsoft.com/office/drawing/2014/main" id="{FB58A9E0-5CDB-D242-D574-C14FF2416F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598157-4741-A7C4-D9D7-CEAF97237841}"/>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2193906766"/>
      </p:ext>
    </p:extLst>
  </p:cSld>
  <p:clrMapOvr>
    <a:masterClrMapping/>
  </p:clrMapOvr>
  <p:transition spd="slow">
    <p:randomBar dir="vert"/>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1645603-8C61-FC2F-1243-F4FB09FE7230}"/>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id="{22D0B430-4D70-FA83-2F96-C997B5EDA3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A8C639CA-7306-C1A4-E0A2-3D6A1DD43354}"/>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5" name="Chỗ dành sẵn cho Chân trang 4">
            <a:extLst>
              <a:ext uri="{FF2B5EF4-FFF2-40B4-BE49-F238E27FC236}">
                <a16:creationId xmlns:a16="http://schemas.microsoft.com/office/drawing/2014/main" id="{0D4D9C21-55B4-0068-B83F-D8002C07C657}"/>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95C46EED-6699-2F20-1D87-7C82FF6512D9}"/>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1269426603"/>
      </p:ext>
    </p:extLst>
  </p:cSld>
  <p:clrMapOvr>
    <a:masterClrMapping/>
  </p:clrMapOvr>
  <p:transition spd="slow">
    <p:randomBar dir="vert"/>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6AC6134D-A2A1-2A6B-3808-8AFAD7BFE73C}"/>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AEDDC637-5638-AF20-88E3-B74DBB5D6200}"/>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D2550FF9-71AF-517E-5B87-7C1534B8D9F5}"/>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5" name="Chỗ dành sẵn cho Chân trang 4">
            <a:extLst>
              <a:ext uri="{FF2B5EF4-FFF2-40B4-BE49-F238E27FC236}">
                <a16:creationId xmlns:a16="http://schemas.microsoft.com/office/drawing/2014/main" id="{251B712F-7460-6F32-BB1D-51B8807A7272}"/>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0C49FDE8-EE5A-CD21-079A-620EC96E97D9}"/>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745750024"/>
      </p:ext>
    </p:extLst>
  </p:cSld>
  <p:clrMapOvr>
    <a:masterClrMapping/>
  </p:clrMapOvr>
  <p:transition spd="slow">
    <p:randomBar dir="vert"/>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052D7EA-6AB5-BD15-0D6D-0D3A0BA302C8}"/>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E75243A7-795C-C77D-D611-39BFB1E0B2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C44D47D3-314B-A128-A2C2-EB706970F583}"/>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5" name="Chỗ dành sẵn cho Chân trang 4">
            <a:extLst>
              <a:ext uri="{FF2B5EF4-FFF2-40B4-BE49-F238E27FC236}">
                <a16:creationId xmlns:a16="http://schemas.microsoft.com/office/drawing/2014/main" id="{9BDE231C-C1B0-D391-8D34-8DC658C37869}"/>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DCA71F8A-B40F-CD08-3F62-820B62482EB7}"/>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3233236166"/>
      </p:ext>
    </p:extLst>
  </p:cSld>
  <p:clrMapOvr>
    <a:masterClrMapping/>
  </p:clrMapOvr>
  <p:transition spd="slow">
    <p:randomBar dir="vert"/>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0D388E3-4968-CFF3-BBD5-A6EBB263E93E}"/>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253D0290-AB45-DCEA-3686-4CCEB73EB5D4}"/>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9E603886-FCFC-ACB4-E465-9345D2B3C547}"/>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20009509-9046-DFF7-DBE4-94D39CCBEBE9}"/>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6" name="Chỗ dành sẵn cho Chân trang 5">
            <a:extLst>
              <a:ext uri="{FF2B5EF4-FFF2-40B4-BE49-F238E27FC236}">
                <a16:creationId xmlns:a16="http://schemas.microsoft.com/office/drawing/2014/main" id="{52B1BE0F-EC15-F79C-DBEE-CD86EB750237}"/>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49D0E821-536C-3E37-20E1-EC096D1A187C}"/>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3603214360"/>
      </p:ext>
    </p:extLst>
  </p:cSld>
  <p:clrMapOvr>
    <a:masterClrMapping/>
  </p:clrMapOvr>
  <p:transition spd="slow">
    <p:randomBar dir="vert"/>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B989259-FAC0-BB01-F3B1-EF1B9D4D135F}"/>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3F7CEFC2-EC52-FD59-0219-9AEF123D22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EF9E8128-C74B-263F-8E42-B2F7FCF85C55}"/>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F515A402-317F-37DE-83E6-BCA510D0C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D2DC4615-CAE8-EEB8-F54E-0EB899B670E8}"/>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8B151C40-9D78-878E-DCF2-C4C60019D65B}"/>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8" name="Chỗ dành sẵn cho Chân trang 7">
            <a:extLst>
              <a:ext uri="{FF2B5EF4-FFF2-40B4-BE49-F238E27FC236}">
                <a16:creationId xmlns:a16="http://schemas.microsoft.com/office/drawing/2014/main" id="{70637635-32CF-B230-B21B-29E5153E2F71}"/>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5F36475F-FAB9-BCD3-4F1B-F234D06D0ADF}"/>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444709516"/>
      </p:ext>
    </p:extLst>
  </p:cSld>
  <p:clrMapOvr>
    <a:masterClrMapping/>
  </p:clrMapOvr>
  <p:transition spd="slow">
    <p:randomBar dir="vert"/>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34654D1-A50B-590F-F55E-7CE30CF0230F}"/>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9F01568A-3D65-3764-DBE3-800EDA6A59EA}"/>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4" name="Chỗ dành sẵn cho Chân trang 3">
            <a:extLst>
              <a:ext uri="{FF2B5EF4-FFF2-40B4-BE49-F238E27FC236}">
                <a16:creationId xmlns:a16="http://schemas.microsoft.com/office/drawing/2014/main" id="{D002BFD8-1FB9-B5C5-4338-44620C8FF673}"/>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3B309E3E-CDAF-74E9-5D6E-9DA95A0A0A1E}"/>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3512654600"/>
      </p:ext>
    </p:extLst>
  </p:cSld>
  <p:clrMapOvr>
    <a:masterClrMapping/>
  </p:clrMapOvr>
  <p:transition spd="slow">
    <p:randomBar dir="vert"/>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2FC71415-47CB-3C9D-4F8D-4C6EDE7998EB}"/>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3" name="Chỗ dành sẵn cho Chân trang 2">
            <a:extLst>
              <a:ext uri="{FF2B5EF4-FFF2-40B4-BE49-F238E27FC236}">
                <a16:creationId xmlns:a16="http://schemas.microsoft.com/office/drawing/2014/main" id="{B6C3D3D6-C2CE-CB6A-2BC2-641BB687C90B}"/>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B6FDD683-F8B2-C85F-21B5-4F0CD1B5C53B}"/>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441765142"/>
      </p:ext>
    </p:extLst>
  </p:cSld>
  <p:clrMapOvr>
    <a:masterClrMapping/>
  </p:clrMapOvr>
  <p:transition spd="slow">
    <p:randomBar dir="vert"/>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67E40EA-2603-9F4A-239D-03D8581500B3}"/>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5D8CC8FC-AA18-D750-CB92-8A9AE27E55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EB920F3E-73D9-93A1-1ACF-506EE3611A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29ED8A64-98BB-3460-36F1-2B9608FC4F8A}"/>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6" name="Chỗ dành sẵn cho Chân trang 5">
            <a:extLst>
              <a:ext uri="{FF2B5EF4-FFF2-40B4-BE49-F238E27FC236}">
                <a16:creationId xmlns:a16="http://schemas.microsoft.com/office/drawing/2014/main" id="{BCECA9D3-3389-9902-1B2D-8A9A35818AFF}"/>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1351A92C-7BFA-D901-4467-C7813681C840}"/>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1987019768"/>
      </p:ext>
    </p:extLst>
  </p:cSld>
  <p:clrMapOvr>
    <a:masterClrMapping/>
  </p:clrMapOvr>
  <p:transition spd="slow">
    <p:randomBar dir="vert"/>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7B8D570-384D-F9EF-506E-108F31DA59C0}"/>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94EB1D58-934D-E750-9329-0880D56F99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2CA57721-7805-2268-384D-2121AD5F8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BA8E3CA5-42A1-6CA6-C021-181884480D54}"/>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6" name="Chỗ dành sẵn cho Chân trang 5">
            <a:extLst>
              <a:ext uri="{FF2B5EF4-FFF2-40B4-BE49-F238E27FC236}">
                <a16:creationId xmlns:a16="http://schemas.microsoft.com/office/drawing/2014/main" id="{8F2C1217-B312-046E-928E-50BC98F5C916}"/>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D3BF6503-B679-F0B4-BCA3-7B9D13C46A21}"/>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1575425789"/>
      </p:ext>
    </p:extLst>
  </p:cSld>
  <p:clrMapOvr>
    <a:masterClrMapping/>
  </p:clrMapOvr>
  <p:transition spd="slow">
    <p:randomBar dir="vert"/>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2C67F9E-60F8-43C1-A5AF-3F7173F4977F}"/>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8ED9C7D8-98C7-8AFA-9B27-34BC1C36D50C}"/>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CC32630F-BFE6-558C-A158-4C72752FDE76}"/>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5" name="Chỗ dành sẵn cho Chân trang 4">
            <a:extLst>
              <a:ext uri="{FF2B5EF4-FFF2-40B4-BE49-F238E27FC236}">
                <a16:creationId xmlns:a16="http://schemas.microsoft.com/office/drawing/2014/main" id="{51D86B48-E135-E120-111F-3CD99C039579}"/>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4E08C872-F6AC-BFE6-3513-A1618955338B}"/>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2186779523"/>
      </p:ext>
    </p:extLst>
  </p:cSld>
  <p:clrMapOvr>
    <a:masterClrMapping/>
  </p:clrMapOvr>
  <p:transition spd="slow">
    <p:randomBar dir="vert"/>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5262F80C-B564-2E4B-269A-FFF1644165D3}"/>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1537581F-D206-F5E7-4DF3-FED1C8C17647}"/>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AB36D1B9-37A7-F196-2070-11ED5721610C}"/>
              </a:ext>
            </a:extLst>
          </p:cNvPr>
          <p:cNvSpPr>
            <a:spLocks noGrp="1"/>
          </p:cNvSpPr>
          <p:nvPr>
            <p:ph type="dt" sz="half" idx="10"/>
          </p:nvPr>
        </p:nvSpPr>
        <p:spPr/>
        <p:txBody>
          <a:bodyPr/>
          <a:lstStyle/>
          <a:p>
            <a:fld id="{DE7D3017-C9EE-40A3-919E-E766EDC3D7CB}" type="datetimeFigureOut">
              <a:rPr lang="en-US" smtClean="0"/>
              <a:t>2/14/2024</a:t>
            </a:fld>
            <a:endParaRPr lang="en-US"/>
          </a:p>
        </p:txBody>
      </p:sp>
      <p:sp>
        <p:nvSpPr>
          <p:cNvPr id="5" name="Chỗ dành sẵn cho Chân trang 4">
            <a:extLst>
              <a:ext uri="{FF2B5EF4-FFF2-40B4-BE49-F238E27FC236}">
                <a16:creationId xmlns:a16="http://schemas.microsoft.com/office/drawing/2014/main" id="{69BA34EE-2AD4-39B2-CD2B-63094C9E37DB}"/>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2068DE9-9B28-2385-EE3D-7C7A0BFC65E6}"/>
              </a:ext>
            </a:extLst>
          </p:cNvPr>
          <p:cNvSpPr>
            <a:spLocks noGrp="1"/>
          </p:cNvSpPr>
          <p:nvPr>
            <p:ph type="sldNum" sz="quarter" idx="12"/>
          </p:nvPr>
        </p:nvSpPr>
        <p:spPr/>
        <p:txBody>
          <a:bodyPr/>
          <a:lstStyle/>
          <a:p>
            <a:fld id="{1AF87879-4987-438A-A9F9-B166DA534988}" type="slidenum">
              <a:rPr lang="en-US" smtClean="0"/>
              <a:t>‹#›</a:t>
            </a:fld>
            <a:endParaRPr lang="en-US"/>
          </a:p>
        </p:txBody>
      </p:sp>
    </p:spTree>
    <p:extLst>
      <p:ext uri="{BB962C8B-B14F-4D97-AF65-F5344CB8AC3E}">
        <p14:creationId xmlns:p14="http://schemas.microsoft.com/office/powerpoint/2010/main" val="3079590245"/>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3.jpg"/><Relationship Id="rId5" Type="http://schemas.openxmlformats.org/officeDocument/2006/relationships/theme" Target="../theme/theme2.xml"/><Relationship Id="rId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2.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image" Target="../media/image2.pn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8.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pic>
        <p:nvPicPr>
          <p:cNvPr id="3" name="Picture 2" descr="A white circle with leaves and blue text&#10;&#10;Description automatically generated">
            <a:extLst>
              <a:ext uri="{FF2B5EF4-FFF2-40B4-BE49-F238E27FC236}">
                <a16:creationId xmlns:a16="http://schemas.microsoft.com/office/drawing/2014/main" id="{DB838773-3543-2299-5ED0-CF0864461089}"/>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579776" y="208765"/>
            <a:ext cx="1356085" cy="1356085"/>
          </a:xfrm>
          <a:prstGeom prst="rect">
            <a:avLst/>
          </a:prstGeom>
        </p:spPr>
      </p:pic>
    </p:spTree>
    <p:extLst>
      <p:ext uri="{BB962C8B-B14F-4D97-AF65-F5344CB8AC3E}">
        <p14:creationId xmlns:p14="http://schemas.microsoft.com/office/powerpoint/2010/main" val="97791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spd="slow">
    <p:randomBar dir="vert"/>
  </p:transition>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t="-3000" b="-3000"/>
          </a:stretch>
        </a:blipFill>
        <a:effectLst/>
      </p:bgPr>
    </p:bg>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42643604-4AA1-431F-A3FD-A92279CD9E87}"/>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340436383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transition spd="slow">
    <p:randomBar dir="vert"/>
  </p:transition>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BA10F1E8-2965-6B6A-002A-D3FC487A9D67}"/>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Tree>
    <p:extLst>
      <p:ext uri="{BB962C8B-B14F-4D97-AF65-F5344CB8AC3E}">
        <p14:creationId xmlns:p14="http://schemas.microsoft.com/office/powerpoint/2010/main" val="190943252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ransition spd="slow">
    <p:randomBar dir="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392B6E-AC57-4EC7-A4ED-45A8F494EAAC}" type="datetimeFigureOut">
              <a:rPr lang="vi-VN" smtClean="0"/>
              <a:t>14/02/2024</a:t>
            </a:fld>
            <a:endParaRPr lang="vi-V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40588-9AA4-4EE8-A8F0-AB40AAF79670}" type="slidenum">
              <a:rPr lang="vi-VN" smtClean="0"/>
              <a:t>‹#›</a:t>
            </a:fld>
            <a:endParaRPr lang="vi-VN"/>
          </a:p>
        </p:txBody>
      </p:sp>
    </p:spTree>
    <p:extLst>
      <p:ext uri="{BB962C8B-B14F-4D97-AF65-F5344CB8AC3E}">
        <p14:creationId xmlns:p14="http://schemas.microsoft.com/office/powerpoint/2010/main" val="252043092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ransition spd="slow">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white circle with leaves and blue text&#10;&#10;Description automatically generated">
            <a:extLst>
              <a:ext uri="{FF2B5EF4-FFF2-40B4-BE49-F238E27FC236}">
                <a16:creationId xmlns:a16="http://schemas.microsoft.com/office/drawing/2014/main" id="{9F722079-1DAC-104D-BA23-436CE432B8C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2534900" y="-112295"/>
            <a:ext cx="1569619" cy="1569619"/>
          </a:xfrm>
          <a:prstGeom prst="rect">
            <a:avLst/>
          </a:prstGeom>
        </p:spPr>
      </p:pic>
      <p:pic>
        <p:nvPicPr>
          <p:cNvPr id="9" name="Picture 8" descr="A white circle with leaves and blue text&#10;&#10;Description automatically generated">
            <a:extLst>
              <a:ext uri="{FF2B5EF4-FFF2-40B4-BE49-F238E27FC236}">
                <a16:creationId xmlns:a16="http://schemas.microsoft.com/office/drawing/2014/main" id="{0F779B7A-9A40-4E5B-D1F6-3D1B12004E8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797216" y="7493668"/>
            <a:ext cx="1343025" cy="1343025"/>
          </a:xfrm>
          <a:prstGeom prst="rect">
            <a:avLst/>
          </a:prstGeom>
        </p:spPr>
      </p:pic>
    </p:spTree>
    <p:extLst>
      <p:ext uri="{BB962C8B-B14F-4D97-AF65-F5344CB8AC3E}">
        <p14:creationId xmlns:p14="http://schemas.microsoft.com/office/powerpoint/2010/main" val="388058757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ransition spd="slow">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B620A2-7303-5C95-E15E-6E4DEF9781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4DF42F7F-8318-33EB-6344-35866E9809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8F6F2B7C-27F5-0DB5-76C0-08A446A396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3AAC6E-C304-49DC-B43F-ACF82047886D}" type="datetimeFigureOut">
              <a:rPr lang="vi-VN" smtClean="0"/>
              <a:t>14/02/2024</a:t>
            </a:fld>
            <a:endParaRPr lang="vi-VN"/>
          </a:p>
        </p:txBody>
      </p:sp>
      <p:sp>
        <p:nvSpPr>
          <p:cNvPr id="5" name="Footer Placeholder 4">
            <a:extLst>
              <a:ext uri="{FF2B5EF4-FFF2-40B4-BE49-F238E27FC236}">
                <a16:creationId xmlns:a16="http://schemas.microsoft.com/office/drawing/2014/main" id="{8265E3A8-DDBC-9929-9882-FB8C477E32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id="{95674FC1-C7D1-384E-1A8C-07402A4746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70165-86C9-4CAB-ABA9-F9D37FFB3182}" type="slidenum">
              <a:rPr lang="vi-VN" smtClean="0"/>
              <a:t>‹#›</a:t>
            </a:fld>
            <a:endParaRPr lang="vi-VN"/>
          </a:p>
        </p:txBody>
      </p:sp>
    </p:spTree>
    <p:extLst>
      <p:ext uri="{BB962C8B-B14F-4D97-AF65-F5344CB8AC3E}">
        <p14:creationId xmlns:p14="http://schemas.microsoft.com/office/powerpoint/2010/main" val="350551800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ransition spd="slow">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586528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ransition spd="slow">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7479EBDA-21E0-25BA-9FBF-8FFA5168D9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82C27F80-2D3C-0024-325E-3F2E6FD5F1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17E565C7-EEC4-3801-A452-7A24933EB6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7D3017-C9EE-40A3-919E-E766EDC3D7CB}" type="datetimeFigureOut">
              <a:rPr lang="en-US" smtClean="0"/>
              <a:t>2/14/2024</a:t>
            </a:fld>
            <a:endParaRPr lang="en-US"/>
          </a:p>
        </p:txBody>
      </p:sp>
      <p:sp>
        <p:nvSpPr>
          <p:cNvPr id="5" name="Chỗ dành sẵn cho Chân trang 4">
            <a:extLst>
              <a:ext uri="{FF2B5EF4-FFF2-40B4-BE49-F238E27FC236}">
                <a16:creationId xmlns:a16="http://schemas.microsoft.com/office/drawing/2014/main" id="{72F62378-D0B9-A50F-5166-33E0F6B4B0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79010C01-6546-DD63-541F-7B1C5E537D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F87879-4987-438A-A9F9-B166DA534988}" type="slidenum">
              <a:rPr lang="en-US" smtClean="0"/>
              <a:t>‹#›</a:t>
            </a:fld>
            <a:endParaRPr lang="en-US"/>
          </a:p>
        </p:txBody>
      </p:sp>
      <p:pic>
        <p:nvPicPr>
          <p:cNvPr id="7" name="Picture 6" descr="A white circle with leaves and blue text&#10;&#10;Description automatically generated">
            <a:extLst>
              <a:ext uri="{FF2B5EF4-FFF2-40B4-BE49-F238E27FC236}">
                <a16:creationId xmlns:a16="http://schemas.microsoft.com/office/drawing/2014/main" id="{BF95D8F5-3503-BF2B-7A3C-F809B3EAD1A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2477750" y="171450"/>
            <a:ext cx="1524000" cy="1524000"/>
          </a:xfrm>
          <a:prstGeom prst="rect">
            <a:avLst/>
          </a:prstGeom>
        </p:spPr>
      </p:pic>
    </p:spTree>
    <p:extLst>
      <p:ext uri="{BB962C8B-B14F-4D97-AF65-F5344CB8AC3E}">
        <p14:creationId xmlns:p14="http://schemas.microsoft.com/office/powerpoint/2010/main" val="2212459879"/>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ransition spd="slow">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2.png"/><Relationship Id="rId3" Type="http://schemas.openxmlformats.org/officeDocument/2006/relationships/image" Target="../media/image13.png"/><Relationship Id="rId7" Type="http://schemas.openxmlformats.org/officeDocument/2006/relationships/image" Target="../media/image17.png"/><Relationship Id="rId12" Type="http://schemas.microsoft.com/office/2007/relationships/hdphoto" Target="../media/hdphoto2.wdp"/><Relationship Id="rId2" Type="http://schemas.openxmlformats.org/officeDocument/2006/relationships/notesSlide" Target="../notesSlides/notesSlide2.xml"/><Relationship Id="rId16" Type="http://schemas.openxmlformats.org/officeDocument/2006/relationships/image" Target="../media/image25.png"/><Relationship Id="rId1" Type="http://schemas.openxmlformats.org/officeDocument/2006/relationships/slideLayout" Target="../slideLayouts/slideLayout26.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4.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3.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36.png"/><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png"/><Relationship Id="rId5" Type="http://schemas.microsoft.com/office/2007/relationships/hdphoto" Target="../media/hdphoto6.wdp"/><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0.png"/><Relationship Id="rId5" Type="http://schemas.microsoft.com/office/2007/relationships/hdphoto" Target="../media/hdphoto6.wdp"/><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38.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38.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3.png"/><Relationship Id="rId5" Type="http://schemas.microsoft.com/office/2007/relationships/hdphoto" Target="../media/hdphoto6.wdp"/><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4.png"/><Relationship Id="rId5" Type="http://schemas.microsoft.com/office/2007/relationships/hdphoto" Target="../media/hdphoto6.wdp"/><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5.png"/><Relationship Id="rId5" Type="http://schemas.microsoft.com/office/2007/relationships/hdphoto" Target="../media/hdphoto6.wdp"/><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8.wdp"/><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7.png"/><Relationship Id="rId5" Type="http://schemas.microsoft.com/office/2007/relationships/hdphoto" Target="../media/hdphoto7.wdp"/><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8.wdp"/><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7.png"/><Relationship Id="rId5" Type="http://schemas.microsoft.com/office/2007/relationships/hdphoto" Target="../media/hdphoto7.wdp"/><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37.xml"/><Relationship Id="rId4" Type="http://schemas.openxmlformats.org/officeDocument/2006/relationships/image" Target="../media/image52.svg"/></Relationships>
</file>

<file path=ppt/slides/_rels/slide2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jpeg"/><Relationship Id="rId1" Type="http://schemas.openxmlformats.org/officeDocument/2006/relationships/slideLayout" Target="../slideLayouts/slideLayout32.xml"/><Relationship Id="rId5" Type="http://schemas.openxmlformats.org/officeDocument/2006/relationships/image" Target="../media/image56.png"/><Relationship Id="rId4" Type="http://schemas.openxmlformats.org/officeDocument/2006/relationships/image" Target="../media/image55.emf"/></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1.png"/><Relationship Id="rId7" Type="http://schemas.microsoft.com/office/2007/relationships/hdphoto" Target="../media/hdphoto8.wdp"/><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7.png"/><Relationship Id="rId5" Type="http://schemas.microsoft.com/office/2007/relationships/hdphoto" Target="../media/hdphoto7.wdp"/><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1.png"/><Relationship Id="rId7" Type="http://schemas.microsoft.com/office/2007/relationships/hdphoto" Target="../media/hdphoto8.wdp"/><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7.png"/><Relationship Id="rId5" Type="http://schemas.microsoft.com/office/2007/relationships/hdphoto" Target="../media/hdphoto7.wdp"/><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9.png"/><Relationship Id="rId7" Type="http://schemas.microsoft.com/office/2007/relationships/hdphoto" Target="../media/hdphoto10.wdp"/><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microsoft.com/office/2007/relationships/hdphoto" Target="../media/hdphoto9.wdp"/><Relationship Id="rId9" Type="http://schemas.microsoft.com/office/2007/relationships/hdphoto" Target="../media/hdphoto7.wdp"/></Relationships>
</file>

<file path=ppt/slides/_rels/slide29.xml.rels><?xml version="1.0" encoding="UTF-8" standalone="yes"?>
<Relationships xmlns="http://schemas.openxmlformats.org/package/2006/relationships"><Relationship Id="rId8" Type="http://schemas.openxmlformats.org/officeDocument/2006/relationships/image" Target="../media/image66.png"/><Relationship Id="rId13" Type="http://schemas.microsoft.com/office/2007/relationships/hdphoto" Target="../media/hdphoto11.wdp"/><Relationship Id="rId3" Type="http://schemas.openxmlformats.org/officeDocument/2006/relationships/image" Target="../media/image60.png"/><Relationship Id="rId7" Type="http://schemas.openxmlformats.org/officeDocument/2006/relationships/image" Target="../media/image65.svg"/><Relationship Id="rId12"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69.svg"/><Relationship Id="rId5" Type="http://schemas.openxmlformats.org/officeDocument/2006/relationships/image" Target="../media/image63.sv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svg"/><Relationship Id="rId14" Type="http://schemas.openxmlformats.org/officeDocument/2006/relationships/image" Target="../media/image71.png"/></Relationships>
</file>

<file path=ppt/slides/_rels/slide3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9.png"/><Relationship Id="rId7" Type="http://schemas.microsoft.com/office/2007/relationships/hdphoto" Target="../media/hdphoto10.wdp"/><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microsoft.com/office/2007/relationships/hdphoto" Target="../media/hdphoto9.wdp"/><Relationship Id="rId9" Type="http://schemas.microsoft.com/office/2007/relationships/hdphoto" Target="../media/hdphoto7.wdp"/></Relationships>
</file>

<file path=ppt/slides/_rels/slide3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9.png"/><Relationship Id="rId7" Type="http://schemas.microsoft.com/office/2007/relationships/hdphoto" Target="../media/hdphoto10.wdp"/><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microsoft.com/office/2007/relationships/hdphoto" Target="../media/hdphoto9.wdp"/><Relationship Id="rId9" Type="http://schemas.microsoft.com/office/2007/relationships/hdphoto" Target="../media/hdphoto7.wdp"/></Relationships>
</file>

<file path=ppt/slides/_rels/slide32.xml.rels><?xml version="1.0" encoding="UTF-8" standalone="yes"?>
<Relationships xmlns="http://schemas.openxmlformats.org/package/2006/relationships"><Relationship Id="rId8" Type="http://schemas.openxmlformats.org/officeDocument/2006/relationships/image" Target="../media/image66.png"/><Relationship Id="rId13" Type="http://schemas.microsoft.com/office/2007/relationships/hdphoto" Target="../media/hdphoto11.wdp"/><Relationship Id="rId3" Type="http://schemas.openxmlformats.org/officeDocument/2006/relationships/image" Target="../media/image60.png"/><Relationship Id="rId7" Type="http://schemas.openxmlformats.org/officeDocument/2006/relationships/image" Target="../media/image65.svg"/><Relationship Id="rId12"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69.svg"/><Relationship Id="rId5" Type="http://schemas.openxmlformats.org/officeDocument/2006/relationships/image" Target="../media/image63.sv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svg"/><Relationship Id="rId14" Type="http://schemas.openxmlformats.org/officeDocument/2006/relationships/image" Target="../media/image71.png"/></Relationships>
</file>

<file path=ppt/slides/_rels/slide3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7.png"/><Relationship Id="rId2" Type="http://schemas.openxmlformats.org/officeDocument/2006/relationships/image" Target="../media/image74.jpg"/><Relationship Id="rId1" Type="http://schemas.openxmlformats.org/officeDocument/2006/relationships/slideLayout" Target="../slideLayouts/slideLayout7.xml"/><Relationship Id="rId6" Type="http://schemas.microsoft.com/office/2007/relationships/hdphoto" Target="../media/hdphoto13.wdp"/><Relationship Id="rId5" Type="http://schemas.openxmlformats.org/officeDocument/2006/relationships/image" Target="../media/image76.png"/><Relationship Id="rId4" Type="http://schemas.microsoft.com/office/2007/relationships/hdphoto" Target="../media/hdphoto12.wdp"/></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audio" Target="../media/audio1.wav"/><Relationship Id="rId1" Type="http://schemas.openxmlformats.org/officeDocument/2006/relationships/slideLayout" Target="../slideLayouts/slideLayout43.xml"/><Relationship Id="rId5" Type="http://schemas.openxmlformats.org/officeDocument/2006/relationships/audio" Target="../media/audio1.wav"/><Relationship Id="rId4" Type="http://schemas.openxmlformats.org/officeDocument/2006/relationships/image" Target="../media/image79.png"/></Relationships>
</file>

<file path=ppt/slides/_rels/slide38.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png"/><Relationship Id="rId1" Type="http://schemas.openxmlformats.org/officeDocument/2006/relationships/slideLayout" Target="../slideLayouts/slideLayout54.xml"/></Relationships>
</file>

<file path=ppt/slides/_rels/slide3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audio" Target="../media/audio2.wav"/><Relationship Id="rId1" Type="http://schemas.openxmlformats.org/officeDocument/2006/relationships/slideLayout" Target="../slideLayouts/slideLayout70.xml"/><Relationship Id="rId5" Type="http://schemas.openxmlformats.org/officeDocument/2006/relationships/audio" Target="../media/audio2.wav"/><Relationship Id="rId4" Type="http://schemas.openxmlformats.org/officeDocument/2006/relationships/image" Target="../media/image83.png"/></Relationships>
</file>

<file path=ppt/slides/_rels/slide40.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85.png"/><Relationship Id="rId7" Type="http://schemas.openxmlformats.org/officeDocument/2006/relationships/image" Target="../media/image87.png"/><Relationship Id="rId2" Type="http://schemas.openxmlformats.org/officeDocument/2006/relationships/image" Target="../media/image84.jpeg"/><Relationship Id="rId1" Type="http://schemas.openxmlformats.org/officeDocument/2006/relationships/slideLayout" Target="../slideLayouts/slideLayout76.xml"/><Relationship Id="rId6" Type="http://schemas.microsoft.com/office/2007/relationships/hdphoto" Target="../media/hdphoto15.wdp"/><Relationship Id="rId5" Type="http://schemas.openxmlformats.org/officeDocument/2006/relationships/image" Target="../media/image86.png"/><Relationship Id="rId10" Type="http://schemas.microsoft.com/office/2007/relationships/hdphoto" Target="../media/hdphoto17.wdp"/><Relationship Id="rId4" Type="http://schemas.microsoft.com/office/2007/relationships/hdphoto" Target="../media/hdphoto14.wdp"/><Relationship Id="rId9" Type="http://schemas.openxmlformats.org/officeDocument/2006/relationships/image" Target="../media/image88.png"/></Relationships>
</file>

<file path=ppt/slides/_rels/slide41.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2.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91.png"/><Relationship Id="rId5" Type="http://schemas.microsoft.com/office/2007/relationships/hdphoto" Target="../media/hdphoto18.wdp"/><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ình ảnh Suy Nghĩ Bong Bóng Mây Trắng PNG , Clipart đám Mây ...">
            <a:extLst>
              <a:ext uri="{FF2B5EF4-FFF2-40B4-BE49-F238E27FC236}">
                <a16:creationId xmlns:a16="http://schemas.microsoft.com/office/drawing/2014/main" id="{AAB1127C-3897-486E-9046-2F2674A98942}"/>
              </a:ext>
            </a:extLst>
          </p:cNvPr>
          <p:cNvPicPr>
            <a:picLocks noChangeAspect="1" noChangeArrowheads="1"/>
          </p:cNvPicPr>
          <p:nvPr/>
        </p:nvPicPr>
        <p:blipFill rotWithShape="1">
          <a:blip r:embed="rId2">
            <a:duotone>
              <a:schemeClr val="accent3">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30938" y1="35000" x2="43594" y2="41719"/>
                        <a14:foregroundMark x1="46250" y1="35156" x2="52969" y2="44219"/>
                        <a14:foregroundMark x1="48750" y1="36094" x2="44063" y2="43750"/>
                        <a14:foregroundMark x1="42813" y1="33281" x2="32969" y2="45781"/>
                        <a14:foregroundMark x1="32969" y1="45781" x2="56875" y2="49063"/>
                        <a14:foregroundMark x1="56875" y1="49063" x2="62813" y2="44688"/>
                        <a14:foregroundMark x1="64375" y1="39531" x2="62500" y2="48438"/>
                        <a14:foregroundMark x1="62500" y1="48438" x2="37344" y2="48281"/>
                        <a14:foregroundMark x1="37344" y1="48281" x2="33281" y2="45469"/>
                        <a14:foregroundMark x1="46719" y1="30938" x2="45313" y2="32656"/>
                        <a14:foregroundMark x1="44688" y1="27500" x2="24688" y2="40000"/>
                        <a14:foregroundMark x1="24688" y1="40000" x2="24531" y2="40156"/>
                        <a14:foregroundMark x1="23750" y1="33594" x2="24375" y2="47969"/>
                        <a14:foregroundMark x1="26719" y1="40781" x2="31094" y2="50625"/>
                        <a14:foregroundMark x1="49219" y1="39219" x2="50313" y2="47031"/>
                        <a14:foregroundMark x1="50313" y1="47031" x2="57344" y2="49375"/>
                        <a14:foregroundMark x1="66250" y1="39531" x2="68906" y2="48281"/>
                        <a14:foregroundMark x1="68281" y1="43750" x2="71250" y2="50625"/>
                        <a14:foregroundMark x1="72188" y1="62656" x2="73438" y2="64531"/>
                        <a14:foregroundMark x1="73594" y1="63750" x2="75000" y2="68906"/>
                        <a14:foregroundMark x1="73438" y1="63750" x2="75000" y2="67031"/>
                        <a14:foregroundMark x1="80625" y1="72969" x2="81563" y2="73125"/>
                        <a14:foregroundMark x1="81250" y1="70156" x2="82656" y2="72344"/>
                        <a14:foregroundMark x1="80781" y1="68125" x2="80469" y2="70938"/>
                        <a14:foregroundMark x1="87813" y1="73750" x2="87969" y2="74688"/>
                        <a14:foregroundMark x1="87969" y1="73906" x2="87969" y2="73906"/>
                        <a14:foregroundMark x1="66563" y1="53906" x2="24375" y2="52188"/>
                        <a14:foregroundMark x1="19688" y1="49063" x2="20625" y2="53281"/>
                        <a14:foregroundMark x1="19063" y1="45469" x2="20156" y2="51719"/>
                        <a14:foregroundMark x1="61719" y1="40313" x2="66406" y2="41563"/>
                        <a14:foregroundMark x1="65000" y1="29219" x2="65938" y2="33281"/>
                        <a14:foregroundMark x1="56094" y1="30625" x2="55313" y2="35625"/>
                        <a14:foregroundMark x1="72656" y1="45313" x2="74219" y2="49844"/>
                        <a14:backgroundMark x1="25313" y1="59531" x2="25313" y2="59531"/>
                      </a14:backgroundRemoval>
                    </a14:imgEffect>
                  </a14:imgLayer>
                </a14:imgProps>
              </a:ext>
              <a:ext uri="{28A0092B-C50C-407E-A947-70E740481C1C}">
                <a14:useLocalDpi xmlns:a14="http://schemas.microsoft.com/office/drawing/2010/main" val="0"/>
              </a:ext>
            </a:extLst>
          </a:blip>
          <a:srcRect t="16782" b="19343"/>
          <a:stretch/>
        </p:blipFill>
        <p:spPr bwMode="auto">
          <a:xfrm flipH="1">
            <a:off x="3048006" y="-165435"/>
            <a:ext cx="9612713" cy="52626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E01B6A8-7A8A-D96D-E201-1523AA74DB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0" y="1123938"/>
            <a:ext cx="6096012" cy="6096012"/>
          </a:xfrm>
          <a:prstGeom prst="rect">
            <a:avLst/>
          </a:prstGeom>
        </p:spPr>
      </p:pic>
      <p:pic>
        <p:nvPicPr>
          <p:cNvPr id="4" name="Picture 3">
            <a:extLst>
              <a:ext uri="{FF2B5EF4-FFF2-40B4-BE49-F238E27FC236}">
                <a16:creationId xmlns:a16="http://schemas.microsoft.com/office/drawing/2014/main" id="{10A43DF0-2197-86C2-2FA2-B696D400555C}"/>
              </a:ext>
            </a:extLst>
          </p:cNvPr>
          <p:cNvPicPr>
            <a:picLocks noChangeAspect="1"/>
          </p:cNvPicPr>
          <p:nvPr/>
        </p:nvPicPr>
        <p:blipFill>
          <a:blip r:embed="rId5"/>
          <a:stretch>
            <a:fillRect/>
          </a:stretch>
        </p:blipFill>
        <p:spPr>
          <a:xfrm>
            <a:off x="5205735" y="1615382"/>
            <a:ext cx="5742930" cy="1341236"/>
          </a:xfrm>
          <a:prstGeom prst="rect">
            <a:avLst/>
          </a:prstGeom>
        </p:spPr>
      </p:pic>
    </p:spTree>
    <p:extLst>
      <p:ext uri="{BB962C8B-B14F-4D97-AF65-F5344CB8AC3E}">
        <p14:creationId xmlns:p14="http://schemas.microsoft.com/office/powerpoint/2010/main" val="154841751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0EE80B-2E06-97B4-B823-7C024CDB858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00" b="4182"/>
          <a:stretch/>
        </p:blipFill>
        <p:spPr>
          <a:xfrm>
            <a:off x="0" y="6140"/>
            <a:ext cx="12192000" cy="6851860"/>
          </a:xfrm>
          <a:prstGeom prst="rect">
            <a:avLst/>
          </a:prstGeom>
        </p:spPr>
      </p:pic>
      <p:pic>
        <p:nvPicPr>
          <p:cNvPr id="10" name="Picture 9" descr="A picture containing text, table, indoor, toy&#10;&#10;Description automatically generated">
            <a:extLst>
              <a:ext uri="{FF2B5EF4-FFF2-40B4-BE49-F238E27FC236}">
                <a16:creationId xmlns:a16="http://schemas.microsoft.com/office/drawing/2014/main" id="{52E8CE39-E498-4630-AABA-B6F2ED11B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5511" y="1122939"/>
            <a:ext cx="9332494" cy="5728921"/>
          </a:xfrm>
          <a:prstGeom prst="rect">
            <a:avLst/>
          </a:prstGeom>
        </p:spPr>
      </p:pic>
      <p:sp>
        <p:nvSpPr>
          <p:cNvPr id="4" name="Speech Bubble: Rectangle with Corners Rounded 3">
            <a:extLst>
              <a:ext uri="{FF2B5EF4-FFF2-40B4-BE49-F238E27FC236}">
                <a16:creationId xmlns:a16="http://schemas.microsoft.com/office/drawing/2014/main" id="{2BBEF7B6-12AF-4A75-A382-A3E760010466}"/>
              </a:ext>
            </a:extLst>
          </p:cNvPr>
          <p:cNvSpPr/>
          <p:nvPr/>
        </p:nvSpPr>
        <p:spPr>
          <a:xfrm>
            <a:off x="1645511" y="415636"/>
            <a:ext cx="5295616" cy="1783035"/>
          </a:xfrm>
          <a:prstGeom prst="wedgeRoundRectCallout">
            <a:avLst>
              <a:gd name="adj1" fmla="val 57500"/>
              <a:gd name="adj2" fmla="val 32627"/>
              <a:gd name="adj3" fmla="val 16667"/>
            </a:avLst>
          </a:prstGeom>
          <a:solidFill>
            <a:srgbClr val="FFFFFF"/>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3A09F7C-6A98-4B4D-A5E0-EC14F1A77C6A}"/>
              </a:ext>
            </a:extLst>
          </p:cNvPr>
          <p:cNvSpPr txBox="1"/>
          <p:nvPr/>
        </p:nvSpPr>
        <p:spPr>
          <a:xfrm>
            <a:off x="1865636" y="511932"/>
            <a:ext cx="4997560"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a:noFill/>
                </a:ln>
                <a:solidFill>
                  <a:srgbClr val="FF0066"/>
                </a:solidFill>
                <a:effectLst/>
                <a:uLnTx/>
                <a:uFillTx/>
                <a:latin typeface="Calibri" panose="020F0502020204030204"/>
                <a:cs typeface="+mn-cs"/>
              </a:rPr>
              <a:t>Trò</a:t>
            </a:r>
            <a:r>
              <a:rPr kumimoji="0" lang="en-US" sz="5400" b="1" i="0" u="none" strike="noStrike" kern="1200" cap="none" spc="0" normalizeH="0" noProof="0" dirty="0">
                <a:ln>
                  <a:noFill/>
                </a:ln>
                <a:solidFill>
                  <a:srgbClr val="FF0066"/>
                </a:solidFill>
                <a:effectLst/>
                <a:uLnTx/>
                <a:uFillTx/>
                <a:latin typeface="Calibri" panose="020F0502020204030204"/>
                <a:cs typeface="+mn-cs"/>
              </a:rPr>
              <a:t> </a:t>
            </a:r>
            <a:r>
              <a:rPr kumimoji="0" lang="en-US" sz="5400" b="1" i="0" u="none" strike="noStrike" kern="1200" cap="none" spc="0" normalizeH="0" noProof="0" dirty="0" err="1">
                <a:ln>
                  <a:noFill/>
                </a:ln>
                <a:solidFill>
                  <a:srgbClr val="FF0066"/>
                </a:solidFill>
                <a:effectLst/>
                <a:uLnTx/>
                <a:uFillTx/>
                <a:latin typeface="Calibri" panose="020F0502020204030204"/>
                <a:cs typeface="+mn-cs"/>
              </a:rPr>
              <a:t>chơi</a:t>
            </a:r>
            <a:r>
              <a:rPr kumimoji="0" lang="en-US" sz="5400" b="1" i="0" u="none" strike="noStrike" kern="1200" cap="none" spc="0" normalizeH="0" noProof="0" dirty="0">
                <a:ln>
                  <a:noFill/>
                </a:ln>
                <a:solidFill>
                  <a:srgbClr val="FF0066"/>
                </a:solidFill>
                <a:effectLst/>
                <a:uLnTx/>
                <a:uFillTx/>
                <a:latin typeface="Calibri" panose="020F0502020204030204"/>
                <a:cs typeface="+mn-cs"/>
              </a:rPr>
              <a:t>: Nghe </a:t>
            </a:r>
            <a:r>
              <a:rPr kumimoji="0" lang="en-US" sz="5400" b="1" i="0" u="none" strike="noStrike" kern="1200" cap="none" spc="0" normalizeH="0" noProof="0" dirty="0" err="1">
                <a:ln>
                  <a:noFill/>
                </a:ln>
                <a:solidFill>
                  <a:srgbClr val="FF0066"/>
                </a:solidFill>
                <a:effectLst/>
                <a:uLnTx/>
                <a:uFillTx/>
                <a:latin typeface="Calibri" panose="020F0502020204030204"/>
                <a:cs typeface="+mn-cs"/>
              </a:rPr>
              <a:t>hoà</a:t>
            </a:r>
            <a:r>
              <a:rPr kumimoji="0" lang="en-US" sz="5400" b="1" i="0" u="none" strike="noStrike" kern="1200" cap="none" spc="0" normalizeH="0" noProof="0" dirty="0">
                <a:ln>
                  <a:noFill/>
                </a:ln>
                <a:solidFill>
                  <a:srgbClr val="FF0066"/>
                </a:solidFill>
                <a:effectLst/>
                <a:uLnTx/>
                <a:uFillTx/>
                <a:latin typeface="Calibri" panose="020F0502020204030204"/>
                <a:cs typeface="+mn-cs"/>
              </a:rPr>
              <a:t> </a:t>
            </a:r>
            <a:r>
              <a:rPr kumimoji="0" lang="en-US" sz="5400" b="1" i="0" u="none" strike="noStrike" kern="1200" cap="none" spc="0" normalizeH="0" noProof="0" dirty="0" err="1">
                <a:ln>
                  <a:noFill/>
                </a:ln>
                <a:solidFill>
                  <a:srgbClr val="FF0066"/>
                </a:solidFill>
                <a:effectLst/>
                <a:uLnTx/>
                <a:uFillTx/>
                <a:latin typeface="Calibri" panose="020F0502020204030204"/>
                <a:cs typeface="+mn-cs"/>
              </a:rPr>
              <a:t>nhạc</a:t>
            </a:r>
            <a:endParaRPr kumimoji="0" lang="en-US" sz="5400" b="1" i="0" u="none" strike="noStrike" kern="1200" cap="none" spc="0" normalizeH="0" baseline="0" noProof="0" dirty="0">
              <a:ln>
                <a:noFill/>
              </a:ln>
              <a:solidFill>
                <a:srgbClr val="FF0066"/>
              </a:solidFill>
              <a:effectLst/>
              <a:uLnTx/>
              <a:uFillTx/>
              <a:latin typeface="Calibri" panose="020F0502020204030204"/>
              <a:cs typeface="+mn-cs"/>
            </a:endParaRPr>
          </a:p>
        </p:txBody>
      </p:sp>
    </p:spTree>
    <p:extLst>
      <p:ext uri="{BB962C8B-B14F-4D97-AF65-F5344CB8AC3E}">
        <p14:creationId xmlns:p14="http://schemas.microsoft.com/office/powerpoint/2010/main" val="49358695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67646" y="263951"/>
            <a:ext cx="11472420"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sp>
        <p:nvSpPr>
          <p:cNvPr id="2" name="TextBox 1">
            <a:extLst>
              <a:ext uri="{FF2B5EF4-FFF2-40B4-BE49-F238E27FC236}">
                <a16:creationId xmlns:a16="http://schemas.microsoft.com/office/drawing/2014/main" id="{7900F7DB-628D-A825-A458-80E16E61C51C}"/>
              </a:ext>
            </a:extLst>
          </p:cNvPr>
          <p:cNvSpPr txBox="1"/>
          <p:nvPr/>
        </p:nvSpPr>
        <p:spPr>
          <a:xfrm>
            <a:off x="904875" y="914400"/>
            <a:ext cx="10506075" cy="4616648"/>
          </a:xfrm>
          <a:prstGeom prst="rect">
            <a:avLst/>
          </a:prstGeom>
          <a:noFill/>
        </p:spPr>
        <p:txBody>
          <a:bodyPr wrap="square" rtlCol="0">
            <a:spAutoFit/>
          </a:bodyPr>
          <a:lstStyle/>
          <a:p>
            <a:pPr algn="ctr"/>
            <a:r>
              <a:rPr lang="en-US" sz="5400" b="1" dirty="0" err="1">
                <a:solidFill>
                  <a:srgbClr val="FF0000"/>
                </a:solidFill>
                <a:effectLst/>
                <a:latin typeface="Cambria" panose="02040503050406030204" pitchFamily="18" charset="0"/>
                <a:ea typeface="Cambria" panose="02040503050406030204" pitchFamily="18" charset="0"/>
              </a:rPr>
              <a:t>Luật</a:t>
            </a:r>
            <a:r>
              <a:rPr lang="en-US" sz="5400" b="1" dirty="0">
                <a:solidFill>
                  <a:srgbClr val="FF0000"/>
                </a:solidFill>
                <a:effectLst/>
                <a:latin typeface="Cambria" panose="02040503050406030204" pitchFamily="18" charset="0"/>
                <a:ea typeface="Cambria" panose="02040503050406030204" pitchFamily="18" charset="0"/>
              </a:rPr>
              <a:t> </a:t>
            </a:r>
            <a:r>
              <a:rPr lang="en-US" sz="5400" b="1" dirty="0" err="1">
                <a:solidFill>
                  <a:srgbClr val="FF0000"/>
                </a:solidFill>
                <a:effectLst/>
                <a:latin typeface="Cambria" panose="02040503050406030204" pitchFamily="18" charset="0"/>
                <a:ea typeface="Cambria" panose="02040503050406030204" pitchFamily="18" charset="0"/>
              </a:rPr>
              <a:t>chơi</a:t>
            </a:r>
            <a:r>
              <a:rPr lang="en-US" sz="5400" b="1" dirty="0">
                <a:solidFill>
                  <a:srgbClr val="FF0000"/>
                </a:solidFill>
                <a:effectLst/>
                <a:latin typeface="Cambria" panose="02040503050406030204" pitchFamily="18" charset="0"/>
                <a:ea typeface="Cambria" panose="02040503050406030204" pitchFamily="18" charset="0"/>
              </a:rPr>
              <a:t>:</a:t>
            </a:r>
          </a:p>
          <a:p>
            <a:pPr marL="571500" indent="-571500">
              <a:buFont typeface="Arial" panose="020B0604020202020204" pitchFamily="34" charset="0"/>
              <a:buChar char="•"/>
            </a:pPr>
            <a:r>
              <a:rPr lang="vi-VN" sz="4000" dirty="0">
                <a:effectLst/>
                <a:latin typeface="Cambria" panose="02040503050406030204" pitchFamily="18" charset="0"/>
                <a:ea typeface="Cambria" panose="02040503050406030204" pitchFamily="18" charset="0"/>
              </a:rPr>
              <a:t>Mỗi khi một đoạn của bản nhạc vang lên, tất cả lắng nghe.</a:t>
            </a:r>
            <a:endParaRPr lang="en-US" sz="4000" dirty="0">
              <a:effectLst/>
              <a:latin typeface="Cambria" panose="02040503050406030204" pitchFamily="18" charset="0"/>
              <a:ea typeface="Cambria" panose="02040503050406030204" pitchFamily="18" charset="0"/>
            </a:endParaRPr>
          </a:p>
          <a:p>
            <a:pPr marL="571500" indent="-571500">
              <a:buFont typeface="Arial" panose="020B0604020202020204" pitchFamily="34" charset="0"/>
              <a:buChar char="•"/>
            </a:pPr>
            <a:r>
              <a:rPr lang="vi-VN" sz="4000" dirty="0">
                <a:effectLst/>
                <a:latin typeface="Cambria" panose="02040503050406030204" pitchFamily="18" charset="0"/>
                <a:ea typeface="Cambria" panose="02040503050406030204" pitchFamily="18" charset="0"/>
              </a:rPr>
              <a:t>Khi nhạc dừng lại, người nghe được quyền làm ồn một chút: ho, hắt hơi, nói chuyện nhỏ.</a:t>
            </a:r>
            <a:endParaRPr lang="en-US" sz="4000" dirty="0">
              <a:effectLst/>
              <a:latin typeface="Cambria" panose="02040503050406030204" pitchFamily="18" charset="0"/>
              <a:ea typeface="Cambria" panose="02040503050406030204" pitchFamily="18" charset="0"/>
            </a:endParaRPr>
          </a:p>
          <a:p>
            <a:pPr marL="571500" indent="-571500">
              <a:buFont typeface="Arial" panose="020B0604020202020204" pitchFamily="34" charset="0"/>
              <a:buChar char="•"/>
            </a:pPr>
            <a:r>
              <a:rPr lang="vi-VN" sz="4000" dirty="0">
                <a:effectLst/>
                <a:latin typeface="Cambria" panose="02040503050406030204" pitchFamily="18" charset="0"/>
                <a:ea typeface="Cambria" panose="02040503050406030204" pitchFamily="18" charset="0"/>
              </a:rPr>
              <a:t>Khi nhạc tiếp tục vang lên, tất cả lại giữ im lặng.</a:t>
            </a:r>
            <a:endParaRPr lang="en-US" sz="4000" dirty="0">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8544777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a:hlinkClick r:id="" action="ppaction://media"/>
            <a:extLst>
              <a:ext uri="{FF2B5EF4-FFF2-40B4-BE49-F238E27FC236}">
                <a16:creationId xmlns:a16="http://schemas.microsoft.com/office/drawing/2014/main" id="{9DD28CDC-A1DE-3A3F-04A8-FE1A6BA1B6F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76634102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28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D3DF"/>
        </a:solidFill>
        <a:effectLst/>
      </p:bgPr>
    </p:bg>
    <p:spTree>
      <p:nvGrpSpPr>
        <p:cNvPr id="1" name=""/>
        <p:cNvGrpSpPr/>
        <p:nvPr/>
      </p:nvGrpSpPr>
      <p:grpSpPr>
        <a:xfrm>
          <a:off x="0" y="0"/>
          <a:ext cx="0" cy="0"/>
          <a:chOff x="0" y="0"/>
          <a:chExt cx="0" cy="0"/>
        </a:xfrm>
      </p:grpSpPr>
      <p:grpSp>
        <p:nvGrpSpPr>
          <p:cNvPr id="2" name="Group 2"/>
          <p:cNvGrpSpPr/>
          <p:nvPr/>
        </p:nvGrpSpPr>
        <p:grpSpPr>
          <a:xfrm>
            <a:off x="0" y="5678508"/>
            <a:ext cx="12192000" cy="1179492"/>
            <a:chOff x="0" y="0"/>
            <a:chExt cx="6186311" cy="598483"/>
          </a:xfrm>
        </p:grpSpPr>
        <p:sp>
          <p:nvSpPr>
            <p:cNvPr id="3" name="Freeform 3"/>
            <p:cNvSpPr/>
            <p:nvPr/>
          </p:nvSpPr>
          <p:spPr>
            <a:xfrm>
              <a:off x="0" y="0"/>
              <a:ext cx="6186311" cy="598483"/>
            </a:xfrm>
            <a:custGeom>
              <a:avLst/>
              <a:gdLst/>
              <a:ahLst/>
              <a:cxnLst/>
              <a:rect l="l" t="t" r="r" b="b"/>
              <a:pathLst>
                <a:path w="6186311" h="598483">
                  <a:moveTo>
                    <a:pt x="0" y="0"/>
                  </a:moveTo>
                  <a:lnTo>
                    <a:pt x="6186311" y="0"/>
                  </a:lnTo>
                  <a:lnTo>
                    <a:pt x="6186311" y="598483"/>
                  </a:lnTo>
                  <a:lnTo>
                    <a:pt x="0" y="598483"/>
                  </a:lnTo>
                  <a:close/>
                </a:path>
              </a:pathLst>
            </a:custGeom>
            <a:solidFill>
              <a:srgbClr val="EAC5B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0" y="5678508"/>
            <a:ext cx="12192000" cy="688220"/>
            <a:chOff x="0" y="0"/>
            <a:chExt cx="6186311" cy="349208"/>
          </a:xfrm>
        </p:grpSpPr>
        <p:sp>
          <p:nvSpPr>
            <p:cNvPr id="5" name="Freeform 5"/>
            <p:cNvSpPr/>
            <p:nvPr/>
          </p:nvSpPr>
          <p:spPr>
            <a:xfrm>
              <a:off x="0" y="0"/>
              <a:ext cx="6186311" cy="349208"/>
            </a:xfrm>
            <a:custGeom>
              <a:avLst/>
              <a:gdLst/>
              <a:ahLst/>
              <a:cxnLst/>
              <a:rect l="l" t="t" r="r" b="b"/>
              <a:pathLst>
                <a:path w="6186311" h="349208">
                  <a:moveTo>
                    <a:pt x="0" y="0"/>
                  </a:moveTo>
                  <a:lnTo>
                    <a:pt x="6186311" y="0"/>
                  </a:lnTo>
                  <a:lnTo>
                    <a:pt x="6186311" y="349208"/>
                  </a:lnTo>
                  <a:lnTo>
                    <a:pt x="0" y="349208"/>
                  </a:lnTo>
                  <a:close/>
                </a:path>
              </a:pathLst>
            </a:custGeom>
            <a:solidFill>
              <a:srgbClr val="A45D5B">
                <a:alpha val="32941"/>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9088802" y="4113621"/>
            <a:ext cx="2927945" cy="2651121"/>
          </a:xfrm>
          <a:prstGeom prst="rect">
            <a:avLst/>
          </a:prstGeom>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8015785" y="5442739"/>
            <a:ext cx="1489962" cy="1322003"/>
          </a:xfrm>
          <a:prstGeom prst="rect">
            <a:avLst/>
          </a:prstGeom>
        </p:spPr>
      </p:pic>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00613" y="384934"/>
            <a:ext cx="3205308" cy="2406895"/>
          </a:xfrm>
          <a:prstGeom prst="rect">
            <a:avLst/>
          </a:prstGeom>
        </p:spPr>
      </p:pic>
      <p:pic>
        <p:nvPicPr>
          <p:cNvPr id="11" name="Picture 1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182545" y="685800"/>
            <a:ext cx="1193400" cy="1510632"/>
          </a:xfrm>
          <a:prstGeom prst="rect">
            <a:avLst/>
          </a:prstGeom>
        </p:spPr>
      </p:pic>
      <p:pic>
        <p:nvPicPr>
          <p:cNvPr id="13" name="Picture 12">
            <a:extLst>
              <a:ext uri="{FF2B5EF4-FFF2-40B4-BE49-F238E27FC236}">
                <a16:creationId xmlns:a16="http://schemas.microsoft.com/office/drawing/2014/main" id="{F26684FB-C23C-EF7E-D7FC-535914729626}"/>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585" b="98562" l="2077" r="69649">
                        <a14:foregroundMark x1="22843" y1="37700" x2="23163" y2="40415"/>
                        <a14:foregroundMark x1="22843" y1="48403" x2="25240" y2="53355"/>
                        <a14:foregroundMark x1="25240" y1="54313" x2="25559" y2="58466"/>
                        <a14:foregroundMark x1="28754" y1="46326" x2="29233" y2="50000"/>
                        <a14:foregroundMark x1="22045" y1="65655" x2="23163" y2="70767"/>
                        <a14:foregroundMark x1="54313" y1="50319" x2="51917" y2="57668"/>
                        <a14:backgroundMark x1="5112" y1="54633" x2="5272" y2="87540"/>
                        <a14:backgroundMark x1="13898" y1="75399" x2="0" y2="99361"/>
                        <a14:backgroundMark x1="2875" y1="96326" x2="2875" y2="96326"/>
                        <a14:backgroundMark x1="47604" y1="80511" x2="49521" y2="94409"/>
                        <a14:backgroundMark x1="54792" y1="73003" x2="59904" y2="99840"/>
                        <a14:backgroundMark x1="56709" y1="62939" x2="59904" y2="86422"/>
                        <a14:backgroundMark x1="62141" y1="59265" x2="40575" y2="72684"/>
                      </a14:backgroundRemoval>
                    </a14:imgEffect>
                  </a14:imgLayer>
                </a14:imgProps>
              </a:ext>
            </a:extLst>
          </a:blip>
          <a:srcRect t="10787" r="38162"/>
          <a:stretch/>
        </p:blipFill>
        <p:spPr>
          <a:xfrm>
            <a:off x="0" y="2196432"/>
            <a:ext cx="3293128" cy="4709545"/>
          </a:xfrm>
          <a:prstGeom prst="rect">
            <a:avLst/>
          </a:prstGeom>
        </p:spPr>
      </p:pic>
      <p:pic>
        <p:nvPicPr>
          <p:cNvPr id="14" name="Picture 6">
            <a:extLst>
              <a:ext uri="{FF2B5EF4-FFF2-40B4-BE49-F238E27FC236}">
                <a16:creationId xmlns:a16="http://schemas.microsoft.com/office/drawing/2014/main" id="{2125ADFB-DB68-0F8B-0470-38612E951EC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208618">
            <a:off x="3964944" y="326308"/>
            <a:ext cx="4973395" cy="5112836"/>
          </a:xfrm>
          <a:prstGeom prst="rect">
            <a:avLst/>
          </a:prstGeom>
        </p:spPr>
      </p:pic>
      <p:pic>
        <p:nvPicPr>
          <p:cNvPr id="6" name="Picture 5">
            <a:extLst>
              <a:ext uri="{FF2B5EF4-FFF2-40B4-BE49-F238E27FC236}">
                <a16:creationId xmlns:a16="http://schemas.microsoft.com/office/drawing/2014/main" id="{F36D311E-0B6C-1A0C-6937-D4B27640437D}"/>
              </a:ext>
            </a:extLst>
          </p:cNvPr>
          <p:cNvPicPr>
            <a:picLocks noChangeAspect="1"/>
          </p:cNvPicPr>
          <p:nvPr/>
        </p:nvPicPr>
        <p:blipFill>
          <a:blip r:embed="rId15"/>
          <a:stretch>
            <a:fillRect/>
          </a:stretch>
        </p:blipFill>
        <p:spPr>
          <a:xfrm>
            <a:off x="247878" y="833565"/>
            <a:ext cx="3523793" cy="1457070"/>
          </a:xfrm>
          <a:prstGeom prst="rect">
            <a:avLst/>
          </a:prstGeom>
        </p:spPr>
      </p:pic>
      <p:pic>
        <p:nvPicPr>
          <p:cNvPr id="10" name="Picture 9">
            <a:extLst>
              <a:ext uri="{FF2B5EF4-FFF2-40B4-BE49-F238E27FC236}">
                <a16:creationId xmlns:a16="http://schemas.microsoft.com/office/drawing/2014/main" id="{DBBE7DB1-15C0-3813-EEB1-8AC7AC8A6EBD}"/>
              </a:ext>
            </a:extLst>
          </p:cNvPr>
          <p:cNvPicPr>
            <a:picLocks noChangeAspect="1"/>
          </p:cNvPicPr>
          <p:nvPr/>
        </p:nvPicPr>
        <p:blipFill>
          <a:blip r:embed="rId16"/>
          <a:stretch>
            <a:fillRect/>
          </a:stretch>
        </p:blipFill>
        <p:spPr>
          <a:xfrm>
            <a:off x="3741953" y="871519"/>
            <a:ext cx="5279594" cy="4810161"/>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38" y="680724"/>
            <a:ext cx="898323" cy="898323"/>
          </a:xfrm>
          <a:prstGeom prst="rect">
            <a:avLst/>
          </a:prstGeom>
        </p:spPr>
      </p:pic>
      <p:sp>
        <p:nvSpPr>
          <p:cNvPr id="4" name="TextBox 3">
            <a:extLst>
              <a:ext uri="{FF2B5EF4-FFF2-40B4-BE49-F238E27FC236}">
                <a16:creationId xmlns:a16="http://schemas.microsoft.com/office/drawing/2014/main" id="{97BA41EC-40F3-8930-5185-062EA49C264D}"/>
              </a:ext>
            </a:extLst>
          </p:cNvPr>
          <p:cNvSpPr txBox="1"/>
          <p:nvPr/>
        </p:nvSpPr>
        <p:spPr>
          <a:xfrm>
            <a:off x="1182247" y="997219"/>
            <a:ext cx="10794548" cy="3970318"/>
          </a:xfrm>
          <a:prstGeom prst="rect">
            <a:avLst/>
          </a:prstGeom>
          <a:noFill/>
        </p:spPr>
        <p:txBody>
          <a:bodyPr wrap="square">
            <a:spAutoFit/>
          </a:bodyPr>
          <a:lstStyle/>
          <a:p>
            <a:pPr marL="571500" lvl="0" indent="-571500" algn="just">
              <a:buFont typeface="Arial" panose="020B0604020202020204" pitchFamily="34" charset="0"/>
              <a:buChar char="•"/>
            </a:pPr>
            <a:r>
              <a:rPr lang="vi-VN" sz="3600" b="1" dirty="0">
                <a:solidFill>
                  <a:srgbClr val="002060"/>
                </a:solidFill>
                <a:latin typeface="Calibri" panose="020F0502020204030204" pitchFamily="34" charset="0"/>
                <a:ea typeface="Calibri" panose="020F0502020204030204" pitchFamily="34" charset="0"/>
                <a:cs typeface="Calibri" panose="020F0502020204030204" pitchFamily="34" charset="0"/>
              </a:rPr>
              <a:t>Nhận ra những hành vi ứng xử có văn hóa và chưa có văn hóa ở nơi công cộng. </a:t>
            </a:r>
          </a:p>
          <a:p>
            <a:pPr marL="571500" lvl="0" indent="-571500" algn="just">
              <a:buFont typeface="Arial" panose="020B0604020202020204" pitchFamily="34" charset="0"/>
              <a:buChar char="•"/>
            </a:pPr>
            <a:r>
              <a:rPr lang="vi-VN" sz="3600" b="1" dirty="0">
                <a:solidFill>
                  <a:srgbClr val="002060"/>
                </a:solidFill>
                <a:latin typeface="Calibri" panose="020F0502020204030204" pitchFamily="34" charset="0"/>
                <a:ea typeface="Calibri" panose="020F0502020204030204" pitchFamily="34" charset="0"/>
                <a:cs typeface="Calibri" panose="020F0502020204030204" pitchFamily="34" charset="0"/>
              </a:rPr>
              <a:t>Kể lại được những hành vi ứng xử có văn hóa và những hành vi ứng xử chưa phù hợp ở nơi công cộng mà mình đã từng gặp.</a:t>
            </a:r>
          </a:p>
          <a:p>
            <a:pPr marL="571500" lvl="0" indent="-571500" algn="just">
              <a:buFont typeface="Arial" panose="020B0604020202020204" pitchFamily="34" charset="0"/>
              <a:buChar char="•"/>
            </a:pPr>
            <a:r>
              <a:rPr lang="vi-VN" sz="3600" b="1" dirty="0">
                <a:solidFill>
                  <a:srgbClr val="002060"/>
                </a:solidFill>
                <a:latin typeface="Calibri" panose="020F0502020204030204" pitchFamily="34" charset="0"/>
                <a:ea typeface="Calibri" panose="020F0502020204030204" pitchFamily="34" charset="0"/>
                <a:cs typeface="Calibri" panose="020F0502020204030204" pitchFamily="34" charset="0"/>
              </a:rPr>
              <a:t>Biết cách thể hiện thái độ và hành vi ứng xử có văn hóa nơi công cộng.</a:t>
            </a:r>
          </a:p>
        </p:txBody>
      </p:sp>
      <p:pic>
        <p:nvPicPr>
          <p:cNvPr id="5" name="Picture 4">
            <a:extLst>
              <a:ext uri="{FF2B5EF4-FFF2-40B4-BE49-F238E27FC236}">
                <a16:creationId xmlns:a16="http://schemas.microsoft.com/office/drawing/2014/main" id="{78CCD33D-64F2-8122-0B47-54D1F0310B6F}"/>
              </a:ext>
            </a:extLst>
          </p:cNvPr>
          <p:cNvPicPr>
            <a:picLocks noChangeAspect="1"/>
          </p:cNvPicPr>
          <p:nvPr/>
        </p:nvPicPr>
        <p:blipFill>
          <a:blip r:embed="rId5"/>
          <a:stretch>
            <a:fillRect/>
          </a:stretch>
        </p:blipFill>
        <p:spPr>
          <a:xfrm>
            <a:off x="3072475" y="-147510"/>
            <a:ext cx="6675699" cy="1457070"/>
          </a:xfrm>
          <a:prstGeom prst="rect">
            <a:avLst/>
          </a:prstGeom>
        </p:spPr>
      </p:pic>
    </p:spTree>
    <p:extLst>
      <p:ext uri="{BB962C8B-B14F-4D97-AF65-F5344CB8AC3E}">
        <p14:creationId xmlns:p14="http://schemas.microsoft.com/office/powerpoint/2010/main" val="23784312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ình ảnh có liên quan | Дети, Школа, Библейские уроки">
            <a:extLst>
              <a:ext uri="{FF2B5EF4-FFF2-40B4-BE49-F238E27FC236}">
                <a16:creationId xmlns:a16="http://schemas.microsoft.com/office/drawing/2014/main" id="{BA52B487-4EC7-43E2-8BC4-4583133EBB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3390" y="2625023"/>
            <a:ext cx="1746597" cy="36962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ễ Thương Trẻ Em Trẻ Em Cô Gái Suy Nghĩ Với Dấu Chấm Hỏi Hình minh họa Sẵn  có - Tải xuống Hình ảnh Ngay bây giờ - iStock">
            <a:extLst>
              <a:ext uri="{FF2B5EF4-FFF2-40B4-BE49-F238E27FC236}">
                <a16:creationId xmlns:a16="http://schemas.microsoft.com/office/drawing/2014/main" id="{A62E0168-77E9-4765-9666-A985154F04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0150" y="2457473"/>
            <a:ext cx="2651391" cy="32006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Teacher Teaching in Classroom 1128665 Vector Art at Vecteezy">
            <a:extLst>
              <a:ext uri="{FF2B5EF4-FFF2-40B4-BE49-F238E27FC236}">
                <a16:creationId xmlns:a16="http://schemas.microsoft.com/office/drawing/2014/main" id="{9D132C88-16C1-4B84-BD22-C5122F5030A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136" b="1202"/>
          <a:stretch/>
        </p:blipFill>
        <p:spPr bwMode="auto">
          <a:xfrm>
            <a:off x="-105103" y="-3564"/>
            <a:ext cx="12192000" cy="686156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7C1EE26-9AB6-02B8-288C-13BB2AC99863}"/>
              </a:ext>
            </a:extLst>
          </p:cNvPr>
          <p:cNvPicPr>
            <a:picLocks noChangeAspect="1"/>
          </p:cNvPicPr>
          <p:nvPr/>
        </p:nvPicPr>
        <p:blipFill>
          <a:blip r:embed="rId6"/>
          <a:stretch>
            <a:fillRect/>
          </a:stretch>
        </p:blipFill>
        <p:spPr>
          <a:xfrm>
            <a:off x="5845625" y="501371"/>
            <a:ext cx="5200339" cy="3048264"/>
          </a:xfrm>
          <a:prstGeom prst="rect">
            <a:avLst/>
          </a:prstGeom>
        </p:spPr>
      </p:pic>
    </p:spTree>
    <p:extLst>
      <p:ext uri="{BB962C8B-B14F-4D97-AF65-F5344CB8AC3E}">
        <p14:creationId xmlns:p14="http://schemas.microsoft.com/office/powerpoint/2010/main" val="349803467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te cartoon thai student namaste greeting in the school uniform. Free Vector">
            <a:extLst>
              <a:ext uri="{FF2B5EF4-FFF2-40B4-BE49-F238E27FC236}">
                <a16:creationId xmlns:a16="http://schemas.microsoft.com/office/drawing/2014/main" id="{F6E60515-FE8B-C4AA-DCBE-6B58F9EF47F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809" b="90431" l="3994" r="41853">
                        <a14:foregroundMark x1="39776" y1="39234" x2="39776" y2="39234"/>
                        <a14:foregroundMark x1="32907" y1="43541" x2="32907" y2="43541"/>
                        <a14:foregroundMark x1="41374" y1="41627" x2="41374" y2="41627"/>
                        <a14:foregroundMark x1="27476" y1="90431" x2="27476" y2="90431"/>
                        <a14:foregroundMark x1="31470" y1="68660" x2="31470" y2="68660"/>
                        <a14:foregroundMark x1="31310" y1="66746" x2="31310" y2="66746"/>
                        <a14:foregroundMark x1="32109" y1="65072" x2="32109" y2="65072"/>
                        <a14:foregroundMark x1="32428" y1="66746" x2="32428" y2="66746"/>
                        <a14:foregroundMark x1="33067" y1="67464" x2="33067" y2="67464"/>
                        <a14:foregroundMark x1="33387" y1="72010" x2="33387" y2="72010"/>
                        <a14:foregroundMark x1="41853" y1="54785" x2="41853" y2="54785"/>
                        <a14:backgroundMark x1="22684" y1="65072" x2="22684" y2="65072"/>
                        <a14:backgroundMark x1="22684" y1="64354" x2="22684" y2="64354"/>
                        <a14:backgroundMark x1="23482" y1="65550" x2="23482" y2="65550"/>
                        <a14:backgroundMark x1="23323" y1="64593" x2="23323" y2="64593"/>
                        <a14:backgroundMark x1="32907" y1="64593" x2="32907" y2="64593"/>
                        <a14:backgroundMark x1="32428" y1="64354" x2="32428" y2="64354"/>
                        <a14:backgroundMark x1="32588" y1="65550" x2="32588" y2="65550"/>
                        <a14:backgroundMark x1="32907" y1="66986" x2="32907" y2="66986"/>
                        <a14:backgroundMark x1="33387" y1="68182" x2="33387" y2="68182"/>
                        <a14:backgroundMark x1="33387" y1="68900" x2="33387" y2="68900"/>
                        <a14:backgroundMark x1="33546" y1="69617" x2="33546" y2="69617"/>
                        <a14:backgroundMark x1="35463" y1="70574" x2="36102" y2="70335"/>
                        <a14:backgroundMark x1="32109" y1="72249" x2="33387" y2="71053"/>
                        <a14:backgroundMark x1="33387" y1="72488" x2="33387" y2="72488"/>
                        <a14:backgroundMark x1="33546" y1="72488" x2="33546" y2="72488"/>
                        <a14:backgroundMark x1="33067" y1="67703" x2="33067" y2="67703"/>
                        <a14:backgroundMark x1="33546" y1="72010" x2="33546" y2="72010"/>
                        <a14:backgroundMark x1="33227" y1="66986" x2="33227" y2="66986"/>
                        <a14:backgroundMark x1="22843" y1="66507" x2="22843" y2="66507"/>
                        <a14:backgroundMark x1="23003" y1="66746" x2="23003" y2="66746"/>
                      </a14:backgroundRemoval>
                    </a14:imgEffect>
                  </a14:imgLayer>
                </a14:imgProps>
              </a:ext>
              <a:ext uri="{28A0092B-C50C-407E-A947-70E740481C1C}">
                <a14:useLocalDpi xmlns:a14="http://schemas.microsoft.com/office/drawing/2010/main" val="0"/>
              </a:ext>
            </a:extLst>
          </a:blip>
          <a:srcRect r="56390"/>
          <a:stretch/>
        </p:blipFill>
        <p:spPr bwMode="auto">
          <a:xfrm>
            <a:off x="0" y="1629737"/>
            <a:ext cx="3571042" cy="546774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Cute cartoon thai student namaste greeting in the school uniform. Free Vector">
            <a:extLst>
              <a:ext uri="{FF2B5EF4-FFF2-40B4-BE49-F238E27FC236}">
                <a16:creationId xmlns:a16="http://schemas.microsoft.com/office/drawing/2014/main" id="{466CB874-D838-F3E6-5D94-78D4D3CA58F7}"/>
              </a:ext>
            </a:extLst>
          </p:cNvPr>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9809" b="91627" l="61502" r="95687">
                        <a14:foregroundMark x1="74281" y1="86603" x2="74281" y2="86603"/>
                        <a14:foregroundMark x1="78594" y1="87321" x2="78594" y2="87321"/>
                        <a14:foregroundMark x1="78594" y1="89952" x2="78594" y2="89952"/>
                        <a14:foregroundMark x1="74281" y1="90909" x2="74281" y2="90909"/>
                        <a14:foregroundMark x1="74920" y1="88517" x2="74920" y2="88517"/>
                        <a14:foregroundMark x1="74920" y1="89474" x2="74920" y2="89474"/>
                        <a14:foregroundMark x1="78435" y1="91627" x2="78435" y2="91627"/>
                      </a14:backgroundRemoval>
                    </a14:imgEffect>
                  </a14:imgLayer>
                </a14:imgProps>
              </a:ext>
              <a:ext uri="{28A0092B-C50C-407E-A947-70E740481C1C}">
                <a14:useLocalDpi xmlns:a14="http://schemas.microsoft.com/office/drawing/2010/main" val="0"/>
              </a:ext>
            </a:extLst>
          </a:blip>
          <a:srcRect l="57399"/>
          <a:stretch/>
        </p:blipFill>
        <p:spPr bwMode="auto">
          <a:xfrm>
            <a:off x="8620960" y="1963496"/>
            <a:ext cx="3321452" cy="520609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4170B474-B24B-4590-8A01-EAAAABCB8408}"/>
              </a:ext>
            </a:extLst>
          </p:cNvPr>
          <p:cNvGrpSpPr/>
          <p:nvPr/>
        </p:nvGrpSpPr>
        <p:grpSpPr>
          <a:xfrm>
            <a:off x="1066800" y="373749"/>
            <a:ext cx="10058400" cy="2511975"/>
            <a:chOff x="1028700" y="467590"/>
            <a:chExt cx="10058400" cy="2511975"/>
          </a:xfrm>
        </p:grpSpPr>
        <p:sp>
          <p:nvSpPr>
            <p:cNvPr id="4" name="Double Wave 3">
              <a:extLst>
                <a:ext uri="{FF2B5EF4-FFF2-40B4-BE49-F238E27FC236}">
                  <a16:creationId xmlns:a16="http://schemas.microsoft.com/office/drawing/2014/main" id="{093D802E-10BB-FA90-F951-FB61E6BEAA69}"/>
                </a:ext>
              </a:extLst>
            </p:cNvPr>
            <p:cNvSpPr/>
            <p:nvPr/>
          </p:nvSpPr>
          <p:spPr>
            <a:xfrm>
              <a:off x="1028700" y="467590"/>
              <a:ext cx="10058400" cy="2511975"/>
            </a:xfrm>
            <a:prstGeom prst="doubleWave">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Arial" panose="020F0502020204030204"/>
                <a:cs typeface="+mn-cs"/>
              </a:endParaRPr>
            </a:p>
          </p:txBody>
        </p:sp>
        <p:sp>
          <p:nvSpPr>
            <p:cNvPr id="5" name="TextBox 4">
              <a:extLst>
                <a:ext uri="{FF2B5EF4-FFF2-40B4-BE49-F238E27FC236}">
                  <a16:creationId xmlns:a16="http://schemas.microsoft.com/office/drawing/2014/main" id="{B9DB6195-09E5-03E3-9BD4-0C1F838D826D}"/>
                </a:ext>
              </a:extLst>
            </p:cNvPr>
            <p:cNvSpPr txBox="1"/>
            <p:nvPr/>
          </p:nvSpPr>
          <p:spPr>
            <a:xfrm>
              <a:off x="1333501" y="661748"/>
              <a:ext cx="9628909"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1. </a:t>
              </a:r>
              <a:r>
                <a:rPr kumimoji="0" lang="vi-VN" sz="60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Tìm hiểu về những hành vi ứng xử nơi công cộng.</a:t>
              </a:r>
              <a:endParaRPr kumimoji="0" lang="en-US" sz="60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46222301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61507" y="212651"/>
            <a:ext cx="11568223" cy="6475228"/>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11" name="Picture 10">
            <a:extLst>
              <a:ext uri="{FF2B5EF4-FFF2-40B4-BE49-F238E27FC236}">
                <a16:creationId xmlns:a16="http://schemas.microsoft.com/office/drawing/2014/main" id="{45F29E07-EBB5-C232-DAB4-66B9CDB59034}"/>
              </a:ext>
            </a:extLst>
          </p:cNvPr>
          <p:cNvPicPr>
            <a:picLocks noChangeAspect="1"/>
          </p:cNvPicPr>
          <p:nvPr/>
        </p:nvPicPr>
        <p:blipFill>
          <a:blip r:embed="rId4"/>
          <a:stretch>
            <a:fillRect/>
          </a:stretch>
        </p:blipFill>
        <p:spPr>
          <a:xfrm>
            <a:off x="607364" y="3119120"/>
            <a:ext cx="5072076" cy="3312160"/>
          </a:xfrm>
          <a:prstGeom prst="rect">
            <a:avLst/>
          </a:prstGeom>
        </p:spPr>
      </p:pic>
      <p:grpSp>
        <p:nvGrpSpPr>
          <p:cNvPr id="2" name="Group 1">
            <a:extLst>
              <a:ext uri="{FF2B5EF4-FFF2-40B4-BE49-F238E27FC236}">
                <a16:creationId xmlns:a16="http://schemas.microsoft.com/office/drawing/2014/main" id="{8EDD5DB5-9794-43B3-568A-C9203E8FEC73}"/>
              </a:ext>
            </a:extLst>
          </p:cNvPr>
          <p:cNvGrpSpPr/>
          <p:nvPr/>
        </p:nvGrpSpPr>
        <p:grpSpPr>
          <a:xfrm>
            <a:off x="5661666" y="1530750"/>
            <a:ext cx="6201160" cy="3213970"/>
            <a:chOff x="3258041" y="343910"/>
            <a:chExt cx="4300679" cy="1280575"/>
          </a:xfrm>
          <a:solidFill>
            <a:schemeClr val="accent5">
              <a:lumMod val="20000"/>
              <a:lumOff val="80000"/>
            </a:schemeClr>
          </a:solidFill>
        </p:grpSpPr>
        <p:sp>
          <p:nvSpPr>
            <p:cNvPr id="4" name="îṥḷíďê">
              <a:extLst>
                <a:ext uri="{FF2B5EF4-FFF2-40B4-BE49-F238E27FC236}">
                  <a16:creationId xmlns:a16="http://schemas.microsoft.com/office/drawing/2014/main" id="{8A91CBF9-A215-44FF-0B83-6EC2813C80EF}"/>
                </a:ext>
              </a:extLst>
            </p:cNvPr>
            <p:cNvSpPr/>
            <p:nvPr/>
          </p:nvSpPr>
          <p:spPr bwMode="auto">
            <a:xfrm>
              <a:off x="3258041" y="343910"/>
              <a:ext cx="4300679" cy="1280575"/>
            </a:xfrm>
            <a:prstGeom prst="roundRect">
              <a:avLst>
                <a:gd name="adj" fmla="val 39568"/>
              </a:avLst>
            </a:prstGeom>
            <a:grpFill/>
            <a:ln w="53975" cap="rnd" cmpd="thickThin">
              <a:solidFill>
                <a:srgbClr val="7A4E48"/>
              </a:solidFill>
              <a:prstDash val="sysDash"/>
              <a:round/>
              <a:headEnd/>
              <a:tailEnd/>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5" name="Google Shape;5317;p41">
              <a:extLst>
                <a:ext uri="{FF2B5EF4-FFF2-40B4-BE49-F238E27FC236}">
                  <a16:creationId xmlns:a16="http://schemas.microsoft.com/office/drawing/2014/main" id="{F8EC37AE-EE99-651C-AED8-D0B1EF6C42F4}"/>
                </a:ext>
              </a:extLst>
            </p:cNvPr>
            <p:cNvSpPr txBox="1">
              <a:spLocks/>
            </p:cNvSpPr>
            <p:nvPr/>
          </p:nvSpPr>
          <p:spPr>
            <a:xfrm>
              <a:off x="3538126" y="411692"/>
              <a:ext cx="3903620" cy="100405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1pPr>
              <a:lvl2pPr marR="0" lvl="1"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2pPr>
              <a:lvl3pPr marR="0" lvl="2"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3pPr>
              <a:lvl4pPr marR="0" lvl="3"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4pPr>
              <a:lvl5pPr marR="0" lvl="4"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5pPr>
              <a:lvl6pPr marR="0" lvl="5"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6pPr>
              <a:lvl7pPr marR="0" lvl="6"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7pPr>
              <a:lvl8pPr marR="0" lvl="7"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8pPr>
              <a:lvl9pPr marR="0" lvl="8"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9pPr>
            </a:lstStyle>
            <a:p>
              <a:pPr marL="0" marR="0" lvl="0" indent="0" algn="ctr" defTabSz="685800" rtl="0" eaLnBrk="1" fontAlgn="auto" latinLnBrk="0" hangingPunct="1">
                <a:lnSpc>
                  <a:spcPct val="100000"/>
                </a:lnSpc>
                <a:spcBef>
                  <a:spcPts val="0"/>
                </a:spcBef>
                <a:spcAft>
                  <a:spcPts val="0"/>
                </a:spcAft>
                <a:buClr>
                  <a:prstClr val="black"/>
                </a:buClr>
                <a:buSzPts val="2800"/>
                <a:buFont typeface="Gloria Hallelujah"/>
                <a:buNone/>
                <a:tabLst/>
                <a:defRPr/>
              </a:pPr>
              <a:r>
                <a:rPr lang="en-US" sz="3600" dirty="0" err="1">
                  <a:solidFill>
                    <a:srgbClr val="002060"/>
                  </a:solidFill>
                  <a:effectLst/>
                  <a:latin typeface="Cambria" panose="02040503050406030204" pitchFamily="18" charset="0"/>
                  <a:ea typeface="Cambria" panose="02040503050406030204" pitchFamily="18" charset="0"/>
                </a:rPr>
                <a:t>Thảo</a:t>
              </a:r>
              <a:r>
                <a:rPr lang="en-US" sz="3600" dirty="0">
                  <a:solidFill>
                    <a:srgbClr val="002060"/>
                  </a:solidFill>
                  <a:effectLst/>
                  <a:latin typeface="Cambria" panose="02040503050406030204" pitchFamily="18" charset="0"/>
                  <a:ea typeface="Cambria" panose="02040503050406030204" pitchFamily="18" charset="0"/>
                </a:rPr>
                <a:t> </a:t>
              </a:r>
              <a:r>
                <a:rPr lang="en-US" sz="3600" dirty="0" err="1">
                  <a:solidFill>
                    <a:srgbClr val="002060"/>
                  </a:solidFill>
                  <a:effectLst/>
                  <a:latin typeface="Cambria" panose="02040503050406030204" pitchFamily="18" charset="0"/>
                  <a:ea typeface="Cambria" panose="02040503050406030204" pitchFamily="18" charset="0"/>
                </a:rPr>
                <a:t>luận</a:t>
              </a:r>
              <a:r>
                <a:rPr lang="en-US" sz="3600" dirty="0">
                  <a:solidFill>
                    <a:srgbClr val="002060"/>
                  </a:solidFill>
                  <a:effectLst/>
                  <a:latin typeface="Cambria" panose="02040503050406030204" pitchFamily="18" charset="0"/>
                  <a:ea typeface="Cambria" panose="02040503050406030204" pitchFamily="18" charset="0"/>
                </a:rPr>
                <a:t> </a:t>
              </a:r>
              <a:r>
                <a:rPr lang="en-US" sz="3600" dirty="0" err="1">
                  <a:solidFill>
                    <a:srgbClr val="002060"/>
                  </a:solidFill>
                  <a:effectLst/>
                  <a:latin typeface="Cambria" panose="02040503050406030204" pitchFamily="18" charset="0"/>
                  <a:ea typeface="Cambria" panose="02040503050406030204" pitchFamily="18" charset="0"/>
                </a:rPr>
                <a:t>và</a:t>
              </a:r>
              <a:r>
                <a:rPr lang="en-US" sz="3600" dirty="0">
                  <a:solidFill>
                    <a:srgbClr val="002060"/>
                  </a:solidFill>
                  <a:effectLst/>
                  <a:latin typeface="Cambria" panose="02040503050406030204" pitchFamily="18" charset="0"/>
                  <a:ea typeface="Cambria" panose="02040503050406030204" pitchFamily="18" charset="0"/>
                </a:rPr>
                <a:t> </a:t>
              </a:r>
              <a:r>
                <a:rPr lang="en-US" sz="3600" dirty="0" err="1">
                  <a:solidFill>
                    <a:srgbClr val="002060"/>
                  </a:solidFill>
                  <a:effectLst/>
                  <a:latin typeface="Cambria" panose="02040503050406030204" pitchFamily="18" charset="0"/>
                  <a:ea typeface="Cambria" panose="02040503050406030204" pitchFamily="18" charset="0"/>
                </a:rPr>
                <a:t>kể</a:t>
              </a:r>
              <a:r>
                <a:rPr lang="en-US" sz="3600" dirty="0">
                  <a:solidFill>
                    <a:srgbClr val="002060"/>
                  </a:solidFill>
                  <a:effectLst/>
                  <a:latin typeface="Cambria" panose="02040503050406030204" pitchFamily="18" charset="0"/>
                  <a:ea typeface="Cambria" panose="02040503050406030204" pitchFamily="18" charset="0"/>
                </a:rPr>
                <a:t> </a:t>
              </a:r>
              <a:r>
                <a:rPr lang="en-US" sz="3600" dirty="0" err="1">
                  <a:solidFill>
                    <a:srgbClr val="002060"/>
                  </a:solidFill>
                  <a:effectLst/>
                  <a:latin typeface="Cambria" panose="02040503050406030204" pitchFamily="18" charset="0"/>
                  <a:ea typeface="Cambria" panose="02040503050406030204" pitchFamily="18" charset="0"/>
                </a:rPr>
                <a:t>lại</a:t>
              </a:r>
              <a:r>
                <a:rPr lang="en-US" sz="3600" dirty="0">
                  <a:solidFill>
                    <a:srgbClr val="002060"/>
                  </a:solidFill>
                  <a:effectLst/>
                  <a:latin typeface="Cambria" panose="02040503050406030204" pitchFamily="18" charset="0"/>
                  <a:ea typeface="Cambria" panose="02040503050406030204" pitchFamily="18" charset="0"/>
                </a:rPr>
                <a:t> </a:t>
              </a:r>
              <a:r>
                <a:rPr lang="vi-VN" sz="3600" dirty="0">
                  <a:solidFill>
                    <a:srgbClr val="002060"/>
                  </a:solidFill>
                  <a:effectLst/>
                  <a:latin typeface="Cambria" panose="02040503050406030204" pitchFamily="18" charset="0"/>
                  <a:ea typeface="Cambria" panose="02040503050406030204" pitchFamily="18" charset="0"/>
                </a:rPr>
                <a:t>những hành vi văn hóa ở nơi công cộng và những hành động chưa văn minh ở nơi công cộng </a:t>
              </a:r>
              <a:endParaRPr kumimoji="0" lang="vi-VN" sz="6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sym typeface="Gloria Hallelujah"/>
              </a:endParaRPr>
            </a:p>
          </p:txBody>
        </p:sp>
      </p:grpSp>
    </p:spTree>
    <p:extLst>
      <p:ext uri="{BB962C8B-B14F-4D97-AF65-F5344CB8AC3E}">
        <p14:creationId xmlns:p14="http://schemas.microsoft.com/office/powerpoint/2010/main" val="287279313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ip Art Student Study Skills Drawing, PNG, 1600x818px, Student, Animated  Cartoon, Animation, Cartoon, Child Download Free">
            <a:extLst>
              <a:ext uri="{FF2B5EF4-FFF2-40B4-BE49-F238E27FC236}">
                <a16:creationId xmlns:a16="http://schemas.microsoft.com/office/drawing/2014/main" id="{2E80EBFF-7FA8-6F9F-384A-087ACE89185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819" b="98807" l="1220" r="97195">
                        <a14:foregroundMark x1="38049" y1="34368" x2="37439" y2="39618"/>
                        <a14:foregroundMark x1="15610" y1="53461" x2="15610" y2="62053"/>
                        <a14:foregroundMark x1="12561" y1="52506" x2="26220" y2="45346"/>
                        <a14:foregroundMark x1="5488" y1="67064" x2="7073" y2="83055"/>
                        <a14:foregroundMark x1="1951" y1="66826" x2="4878" y2="88067"/>
                        <a14:foregroundMark x1="5244" y1="96659" x2="5488" y2="97375"/>
                        <a14:foregroundMark x1="6463" y1="79952" x2="9024" y2="99284"/>
                        <a14:foregroundMark x1="9024" y1="99284" x2="9024" y2="99284"/>
                        <a14:foregroundMark x1="10610" y1="96181" x2="18415" y2="95943"/>
                        <a14:foregroundMark x1="18415" y1="95943" x2="33902" y2="98091"/>
                        <a14:foregroundMark x1="33902" y1="98091" x2="71220" y2="90453"/>
                        <a14:foregroundMark x1="94024" y1="89260" x2="94024" y2="89260"/>
                        <a14:foregroundMark x1="39268" y1="80191" x2="66829" y2="73270"/>
                        <a14:foregroundMark x1="66829" y1="73270" x2="66829" y2="73270"/>
                        <a14:foregroundMark x1="37073" y1="86874" x2="52073" y2="93079"/>
                        <a14:foregroundMark x1="15976" y1="73508" x2="25610" y2="81862"/>
                        <a14:foregroundMark x1="27195" y1="85203" x2="30122" y2="87589"/>
                        <a14:foregroundMark x1="30610" y1="88544" x2="38171" y2="88544"/>
                        <a14:foregroundMark x1="34390" y1="83771" x2="37561" y2="77804"/>
                        <a14:foregroundMark x1="37073" y1="43914" x2="39024" y2="54177"/>
                        <a14:foregroundMark x1="27805" y1="16229" x2="23780" y2="39857"/>
                        <a14:foregroundMark x1="24390" y1="25060" x2="24390" y2="25060"/>
                        <a14:foregroundMark x1="22317" y1="25060" x2="22317" y2="25060"/>
                        <a14:foregroundMark x1="42073" y1="43198" x2="45244" y2="53461"/>
                        <a14:foregroundMark x1="68171" y1="44869" x2="63049" y2="77804"/>
                        <a14:foregroundMark x1="61829" y1="37947" x2="58659" y2="45823"/>
                        <a14:foregroundMark x1="63415" y1="7637" x2="63415" y2="7637"/>
                        <a14:foregroundMark x1="64390" y1="47255" x2="69390" y2="51551"/>
                        <a14:foregroundMark x1="71463" y1="54654" x2="69878" y2="63962"/>
                        <a14:foregroundMark x1="62805" y1="45346" x2="65244" y2="54415"/>
                        <a14:foregroundMark x1="64024" y1="43437" x2="57805" y2="62291"/>
                        <a14:foregroundMark x1="70366" y1="48449" x2="73537" y2="55609"/>
                        <a14:foregroundMark x1="72073" y1="48449" x2="72073" y2="48449"/>
                        <a14:foregroundMark x1="72805" y1="45107" x2="72805" y2="45107"/>
                        <a14:foregroundMark x1="83293" y1="51551" x2="83293" y2="51551"/>
                        <a14:foregroundMark x1="88902" y1="22434" x2="89268" y2="26492"/>
                        <a14:foregroundMark x1="85854" y1="16706" x2="91951" y2="31981"/>
                        <a14:foregroundMark x1="92317" y1="23866" x2="94756" y2="35561"/>
                        <a14:foregroundMark x1="97073" y1="50358" x2="97270" y2="53186"/>
                        <a14:foregroundMark x1="95976" y1="35084" x2="96463" y2="42959"/>
                        <a14:foregroundMark x1="87439" y1="26969" x2="80000" y2="30310"/>
                        <a14:foregroundMark x1="83049" y1="22196" x2="83049" y2="22196"/>
                        <a14:foregroundMark x1="78659" y1="32458" x2="78659" y2="32458"/>
                        <a14:foregroundMark x1="95122" y1="26014" x2="95122" y2="26014"/>
                        <a14:foregroundMark x1="95000" y1="24821" x2="95000" y2="24821"/>
                        <a14:foregroundMark x1="92317" y1="20764" x2="92317" y2="20764"/>
                        <a14:foregroundMark x1="85244" y1="50358" x2="83537" y2="58711"/>
                        <a14:foregroundMark x1="93780" y1="57995" x2="93780" y2="57995"/>
                        <a14:foregroundMark x1="54146" y1="82339" x2="59512" y2="91647"/>
                        <a14:foregroundMark x1="73346" y1="73825" x2="76463" y2="92363"/>
                        <a14:foregroundMark x1="64512" y1="79952" x2="76341" y2="90692"/>
                        <a14:foregroundMark x1="82439" y1="91885" x2="74146" y2="97136"/>
                        <a14:foregroundMark x1="69634" y1="96897" x2="69634" y2="96897"/>
                        <a14:foregroundMark x1="33293" y1="5489" x2="33293" y2="5489"/>
                        <a14:foregroundMark x1="65000" y1="3819" x2="65000" y2="3819"/>
                        <a14:foregroundMark x1="38902" y1="71360" x2="47683" y2="77327"/>
                        <a14:foregroundMark x1="57073" y1="83771" x2="64390" y2="89499"/>
                        <a14:foregroundMark x1="64878" y1="96659" x2="68171" y2="97136"/>
                        <a14:foregroundMark x1="82317" y1="90931" x2="84512" y2="96420"/>
                        <a14:foregroundMark x1="79878" y1="83771" x2="79878" y2="83771"/>
                        <a14:foregroundMark x1="81220" y1="85442" x2="81220" y2="85442"/>
                        <a14:foregroundMark x1="70366" y1="72554" x2="71829" y2="72792"/>
                        <a14:foregroundMark x1="74634" y1="72076" x2="75366" y2="72076"/>
                        <a14:foregroundMark x1="74634" y1="70644" x2="74634" y2="70644"/>
                        <a14:foregroundMark x1="74146" y1="70167" x2="75000" y2="70167"/>
                        <a14:backgroundMark x1="49634" y1="60859" x2="49634" y2="60859"/>
                        <a14:backgroundMark x1="97195" y1="55370" x2="97195" y2="55370"/>
                        <a14:backgroundMark x1="97195" y1="54893" x2="97195" y2="54893"/>
                        <a14:backgroundMark x1="97805" y1="54893" x2="96951" y2="56563"/>
                        <a14:backgroundMark x1="97195" y1="55131" x2="96585" y2="55131"/>
                        <a14:backgroundMark x1="97195" y1="53461" x2="97195" y2="53461"/>
                        <a14:backgroundMark x1="97195" y1="53222" x2="97561" y2="56086"/>
                        <a14:backgroundMark x1="46951" y1="68735" x2="46951" y2="68735"/>
                        <a14:backgroundMark x1="74891" y1="70502" x2="75000" y2="70644"/>
                        <a14:backgroundMark x1="74756" y1="68496" x2="74756" y2="68496"/>
                        <a14:backgroundMark x1="74024" y1="68496" x2="74024" y2="68496"/>
                        <a14:backgroundMark x1="77195" y1="69690" x2="77195" y2="69690"/>
                      </a14:backgroundRemoval>
                    </a14:imgEffect>
                  </a14:imgLayer>
                </a14:imgProps>
              </a:ext>
              <a:ext uri="{28A0092B-C50C-407E-A947-70E740481C1C}">
                <a14:useLocalDpi xmlns:a14="http://schemas.microsoft.com/office/drawing/2010/main" val="0"/>
              </a:ext>
            </a:extLst>
          </a:blip>
          <a:srcRect/>
          <a:stretch>
            <a:fillRect/>
          </a:stretch>
        </p:blipFill>
        <p:spPr bwMode="auto">
          <a:xfrm>
            <a:off x="5804807" y="3594300"/>
            <a:ext cx="6387193" cy="32637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Transparent Rainbow Clip Art - Cartoon Rainbow Transparent Background - Png  Download (#5575450) - PinClipart">
            <a:extLst>
              <a:ext uri="{FF2B5EF4-FFF2-40B4-BE49-F238E27FC236}">
                <a16:creationId xmlns:a16="http://schemas.microsoft.com/office/drawing/2014/main" id="{14DDF134-EC15-6742-4528-DBD02AD115EE}"/>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5007" b="89716" l="7955" r="95341">
                        <a14:foregroundMark x1="45568" y1="10419" x2="24463" y2="9419"/>
                        <a14:foregroundMark x1="40227" y1="5142" x2="40227" y2="5142"/>
                        <a14:foregroundMark x1="10227" y1="23545" x2="7955" y2="28417"/>
                        <a14:foregroundMark x1="88523" y1="59540" x2="92159" y2="71448"/>
                        <a14:foregroundMark x1="92159" y1="71448" x2="92159" y2="71719"/>
                        <a14:foregroundMark x1="95341" y1="81326" x2="95341" y2="81326"/>
                        <a14:backgroundMark x1="21705" y1="9472" x2="21705" y2="9472"/>
                        <a14:backgroundMark x1="20909" y1="9472" x2="17727" y2="8525"/>
                        <a14:backgroundMark x1="22273" y1="7578" x2="19659" y2="7713"/>
                        <a14:backgroundMark x1="23750" y1="8119" x2="20909" y2="8254"/>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3196681" y="-359620"/>
            <a:ext cx="9416186" cy="790783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A21427F-CF13-4DA3-FC7F-D6A05CBE076A}"/>
              </a:ext>
            </a:extLst>
          </p:cNvPr>
          <p:cNvPicPr>
            <a:picLocks noChangeAspect="1"/>
          </p:cNvPicPr>
          <p:nvPr/>
        </p:nvPicPr>
        <p:blipFill>
          <a:blip r:embed="rId7"/>
          <a:stretch>
            <a:fillRect/>
          </a:stretch>
        </p:blipFill>
        <p:spPr>
          <a:xfrm>
            <a:off x="-192247" y="310686"/>
            <a:ext cx="5139373" cy="4834547"/>
          </a:xfrm>
          <a:prstGeom prst="rect">
            <a:avLst/>
          </a:prstGeom>
        </p:spPr>
      </p:pic>
    </p:spTree>
    <p:extLst>
      <p:ext uri="{BB962C8B-B14F-4D97-AF65-F5344CB8AC3E}">
        <p14:creationId xmlns:p14="http://schemas.microsoft.com/office/powerpoint/2010/main" val="79939357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294587"/>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6" name="Picture 5" descr="A picture containing calendar&#10;&#10;Description automatically generated">
            <a:extLst>
              <a:ext uri="{FF2B5EF4-FFF2-40B4-BE49-F238E27FC236}">
                <a16:creationId xmlns:a16="http://schemas.microsoft.com/office/drawing/2014/main" id="{807D13CB-8097-7759-2C22-FEF1F2B33EA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339" b="47698" l="59572" r="87601">
                        <a14:foregroundMark x1="74798" y1="47738" x2="74354" y2="44588"/>
                        <a14:foregroundMark x1="71931" y1="45880" x2="74798" y2="47011"/>
                        <a14:foregroundMark x1="72779" y1="46729" x2="73223" y2="47456"/>
                        <a14:foregroundMark x1="77383" y1="47456" x2="76252" y2="45153"/>
                        <a14:foregroundMark x1="74960" y1="10339" x2="76656" y2="10460"/>
                        <a14:backgroundMark x1="67771" y1="32674" x2="67488" y2="39015"/>
                        <a14:backgroundMark x1="79523" y1="37843" x2="85137" y2="44023"/>
                      </a14:backgroundRemoval>
                    </a14:imgEffect>
                  </a14:imgLayer>
                </a14:imgProps>
              </a:ext>
              <a:ext uri="{28A0092B-C50C-407E-A947-70E740481C1C}">
                <a14:useLocalDpi xmlns:a14="http://schemas.microsoft.com/office/drawing/2010/main" val="0"/>
              </a:ext>
            </a:extLst>
          </a:blip>
          <a:srcRect l="56148" t="6222" r="8851" b="50000"/>
          <a:stretch/>
        </p:blipFill>
        <p:spPr>
          <a:xfrm>
            <a:off x="-1010177" y="2102366"/>
            <a:ext cx="4048017" cy="5063173"/>
          </a:xfrm>
          <a:prstGeom prst="rect">
            <a:avLst/>
          </a:prstGeom>
        </p:spPr>
      </p:pic>
      <p:sp>
        <p:nvSpPr>
          <p:cNvPr id="9" name="Speech Bubble: Rectangle with Corners Rounded 8">
            <a:extLst>
              <a:ext uri="{FF2B5EF4-FFF2-40B4-BE49-F238E27FC236}">
                <a16:creationId xmlns:a16="http://schemas.microsoft.com/office/drawing/2014/main" id="{B9A5CD50-94F0-BFEB-1872-FC1652082DD0}"/>
              </a:ext>
            </a:extLst>
          </p:cNvPr>
          <p:cNvSpPr/>
          <p:nvPr/>
        </p:nvSpPr>
        <p:spPr>
          <a:xfrm>
            <a:off x="1117600" y="873760"/>
            <a:ext cx="2397760" cy="1483360"/>
          </a:xfrm>
          <a:prstGeom prst="wedgeRoundRectCallout">
            <a:avLst>
              <a:gd name="adj1" fmla="val -28460"/>
              <a:gd name="adj2" fmla="val 61201"/>
              <a:gd name="adj3" fmla="val 16667"/>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Hành</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vi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có</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văn</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hoá</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nơi</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công</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cộng</a:t>
            </a:r>
            <a:endParaRPr kumimoji="0" lang="en-US" sz="2800" b="1" i="0" u="none" strike="noStrike" kern="1200" cap="none" spc="0" normalizeH="0" baseline="0" noProof="0" dirty="0">
              <a:ln>
                <a:noFill/>
              </a:ln>
              <a:solidFill>
                <a:srgbClr val="FF0000"/>
              </a:solidFill>
              <a:effectLst/>
              <a:uLnTx/>
              <a:uFillTx/>
              <a:latin typeface="Arial" panose="020F0502020204030204"/>
              <a:cs typeface="+mn-cs"/>
            </a:endParaRPr>
          </a:p>
        </p:txBody>
      </p:sp>
      <p:pic>
        <p:nvPicPr>
          <p:cNvPr id="10" name="Picture 9">
            <a:extLst>
              <a:ext uri="{FF2B5EF4-FFF2-40B4-BE49-F238E27FC236}">
                <a16:creationId xmlns:a16="http://schemas.microsoft.com/office/drawing/2014/main" id="{9CE6D665-7029-CB8C-6146-8979EE3FFEFB}"/>
              </a:ext>
            </a:extLst>
          </p:cNvPr>
          <p:cNvPicPr>
            <a:picLocks noChangeAspect="1"/>
          </p:cNvPicPr>
          <p:nvPr/>
        </p:nvPicPr>
        <p:blipFill>
          <a:blip r:embed="rId6"/>
          <a:stretch>
            <a:fillRect/>
          </a:stretch>
        </p:blipFill>
        <p:spPr>
          <a:xfrm>
            <a:off x="4580254" y="741600"/>
            <a:ext cx="5163186" cy="5327096"/>
          </a:xfrm>
          <a:prstGeom prst="rect">
            <a:avLst/>
          </a:prstGeom>
        </p:spPr>
      </p:pic>
    </p:spTree>
    <p:extLst>
      <p:ext uri="{BB962C8B-B14F-4D97-AF65-F5344CB8AC3E}">
        <p14:creationId xmlns:p14="http://schemas.microsoft.com/office/powerpoint/2010/main" val="352306331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294587"/>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6" name="Picture 5" descr="A picture containing calendar&#10;&#10;Description automatically generated">
            <a:extLst>
              <a:ext uri="{FF2B5EF4-FFF2-40B4-BE49-F238E27FC236}">
                <a16:creationId xmlns:a16="http://schemas.microsoft.com/office/drawing/2014/main" id="{807D13CB-8097-7759-2C22-FEF1F2B33EA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339" b="47698" l="59572" r="87601">
                        <a14:foregroundMark x1="74798" y1="47738" x2="74354" y2="44588"/>
                        <a14:foregroundMark x1="71931" y1="45880" x2="74798" y2="47011"/>
                        <a14:foregroundMark x1="72779" y1="46729" x2="73223" y2="47456"/>
                        <a14:foregroundMark x1="77383" y1="47456" x2="76252" y2="45153"/>
                        <a14:foregroundMark x1="74960" y1="10339" x2="76656" y2="10460"/>
                        <a14:backgroundMark x1="67771" y1="32674" x2="67488" y2="39015"/>
                        <a14:backgroundMark x1="79523" y1="37843" x2="85137" y2="44023"/>
                      </a14:backgroundRemoval>
                    </a14:imgEffect>
                  </a14:imgLayer>
                </a14:imgProps>
              </a:ext>
              <a:ext uri="{28A0092B-C50C-407E-A947-70E740481C1C}">
                <a14:useLocalDpi xmlns:a14="http://schemas.microsoft.com/office/drawing/2010/main" val="0"/>
              </a:ext>
            </a:extLst>
          </a:blip>
          <a:srcRect l="56148" t="6222" r="8851" b="50000"/>
          <a:stretch/>
        </p:blipFill>
        <p:spPr>
          <a:xfrm>
            <a:off x="-1010177" y="2102366"/>
            <a:ext cx="4048017" cy="5063173"/>
          </a:xfrm>
          <a:prstGeom prst="rect">
            <a:avLst/>
          </a:prstGeom>
        </p:spPr>
      </p:pic>
      <p:sp>
        <p:nvSpPr>
          <p:cNvPr id="9" name="Speech Bubble: Rectangle with Corners Rounded 8">
            <a:extLst>
              <a:ext uri="{FF2B5EF4-FFF2-40B4-BE49-F238E27FC236}">
                <a16:creationId xmlns:a16="http://schemas.microsoft.com/office/drawing/2014/main" id="{B9A5CD50-94F0-BFEB-1872-FC1652082DD0}"/>
              </a:ext>
            </a:extLst>
          </p:cNvPr>
          <p:cNvSpPr/>
          <p:nvPr/>
        </p:nvSpPr>
        <p:spPr>
          <a:xfrm>
            <a:off x="1117600" y="873760"/>
            <a:ext cx="2397760" cy="1483360"/>
          </a:xfrm>
          <a:prstGeom prst="wedgeRoundRectCallout">
            <a:avLst>
              <a:gd name="adj1" fmla="val -28460"/>
              <a:gd name="adj2" fmla="val 61201"/>
              <a:gd name="adj3" fmla="val 16667"/>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Hành</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vi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có</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văn</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hoá</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nơi</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công</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cộng</a:t>
            </a:r>
            <a:endParaRPr kumimoji="0" lang="en-US" sz="2800" b="1" i="0" u="none" strike="noStrike" kern="1200" cap="none" spc="0" normalizeH="0" baseline="0" noProof="0" dirty="0">
              <a:ln>
                <a:noFill/>
              </a:ln>
              <a:solidFill>
                <a:srgbClr val="FF0000"/>
              </a:solidFill>
              <a:effectLst/>
              <a:uLnTx/>
              <a:uFillTx/>
              <a:latin typeface="Arial" panose="020F0502020204030204"/>
              <a:cs typeface="+mn-cs"/>
            </a:endParaRPr>
          </a:p>
        </p:txBody>
      </p:sp>
      <p:pic>
        <p:nvPicPr>
          <p:cNvPr id="3" name="Picture 2">
            <a:extLst>
              <a:ext uri="{FF2B5EF4-FFF2-40B4-BE49-F238E27FC236}">
                <a16:creationId xmlns:a16="http://schemas.microsoft.com/office/drawing/2014/main" id="{F6FB3575-6FE9-C432-1E8E-8F4641E4D227}"/>
              </a:ext>
            </a:extLst>
          </p:cNvPr>
          <p:cNvPicPr>
            <a:picLocks noChangeAspect="1"/>
          </p:cNvPicPr>
          <p:nvPr/>
        </p:nvPicPr>
        <p:blipFill>
          <a:blip r:embed="rId6"/>
          <a:stretch>
            <a:fillRect/>
          </a:stretch>
        </p:blipFill>
        <p:spPr>
          <a:xfrm>
            <a:off x="4652644" y="982695"/>
            <a:ext cx="5751195" cy="5119337"/>
          </a:xfrm>
          <a:prstGeom prst="rect">
            <a:avLst/>
          </a:prstGeom>
        </p:spPr>
      </p:pic>
    </p:spTree>
    <p:extLst>
      <p:ext uri="{BB962C8B-B14F-4D97-AF65-F5344CB8AC3E}">
        <p14:creationId xmlns:p14="http://schemas.microsoft.com/office/powerpoint/2010/main" val="375315882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294587"/>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grpSp>
        <p:nvGrpSpPr>
          <p:cNvPr id="2" name="Group 1">
            <a:extLst>
              <a:ext uri="{FF2B5EF4-FFF2-40B4-BE49-F238E27FC236}">
                <a16:creationId xmlns:a16="http://schemas.microsoft.com/office/drawing/2014/main" id="{6500FAA3-AF5D-BB57-5BF9-32DD802DE464}"/>
              </a:ext>
            </a:extLst>
          </p:cNvPr>
          <p:cNvGrpSpPr/>
          <p:nvPr/>
        </p:nvGrpSpPr>
        <p:grpSpPr>
          <a:xfrm>
            <a:off x="4242601" y="98190"/>
            <a:ext cx="6781000" cy="785730"/>
            <a:chOff x="2778536" y="343910"/>
            <a:chExt cx="4818226" cy="1280575"/>
          </a:xfrm>
          <a:solidFill>
            <a:schemeClr val="accent5">
              <a:lumMod val="20000"/>
              <a:lumOff val="80000"/>
            </a:schemeClr>
          </a:solidFill>
        </p:grpSpPr>
        <p:sp>
          <p:nvSpPr>
            <p:cNvPr id="3" name="îṥḷíďê">
              <a:extLst>
                <a:ext uri="{FF2B5EF4-FFF2-40B4-BE49-F238E27FC236}">
                  <a16:creationId xmlns:a16="http://schemas.microsoft.com/office/drawing/2014/main" id="{A3647D06-95BF-B55C-C58E-F836AE091EC6}"/>
                </a:ext>
              </a:extLst>
            </p:cNvPr>
            <p:cNvSpPr/>
            <p:nvPr/>
          </p:nvSpPr>
          <p:spPr bwMode="auto">
            <a:xfrm>
              <a:off x="2778536" y="343910"/>
              <a:ext cx="4780185" cy="1280575"/>
            </a:xfrm>
            <a:prstGeom prst="roundRect">
              <a:avLst>
                <a:gd name="adj" fmla="val 50000"/>
              </a:avLst>
            </a:prstGeom>
            <a:grpFill/>
            <a:ln w="53975" cap="rnd" cmpd="thickThin">
              <a:solidFill>
                <a:srgbClr val="7A4E48"/>
              </a:solidFill>
              <a:prstDash val="sysDash"/>
              <a:round/>
              <a:headEnd/>
              <a:tailEnd/>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 name="Google Shape;5317;p41">
              <a:extLst>
                <a:ext uri="{FF2B5EF4-FFF2-40B4-BE49-F238E27FC236}">
                  <a16:creationId xmlns:a16="http://schemas.microsoft.com/office/drawing/2014/main" id="{06241034-C0CB-79AE-A55F-C6B4DB59B9F3}"/>
                </a:ext>
              </a:extLst>
            </p:cNvPr>
            <p:cNvSpPr txBox="1">
              <a:spLocks/>
            </p:cNvSpPr>
            <p:nvPr/>
          </p:nvSpPr>
          <p:spPr>
            <a:xfrm>
              <a:off x="2890092" y="440029"/>
              <a:ext cx="4706670" cy="100405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1pPr>
              <a:lvl2pPr marR="0" lvl="1"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2pPr>
              <a:lvl3pPr marR="0" lvl="2"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3pPr>
              <a:lvl4pPr marR="0" lvl="3"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4pPr>
              <a:lvl5pPr marR="0" lvl="4"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5pPr>
              <a:lvl6pPr marR="0" lvl="5"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6pPr>
              <a:lvl7pPr marR="0" lvl="6"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7pPr>
              <a:lvl8pPr marR="0" lvl="7"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8pPr>
              <a:lvl9pPr marR="0" lvl="8"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9pPr>
            </a:lstStyle>
            <a:p>
              <a:pPr marL="0" marR="0" lvl="0" indent="0" algn="ctr" defTabSz="685800" rtl="0" eaLnBrk="1" fontAlgn="auto" latinLnBrk="0" hangingPunct="1">
                <a:lnSpc>
                  <a:spcPct val="100000"/>
                </a:lnSpc>
                <a:spcBef>
                  <a:spcPts val="0"/>
                </a:spcBef>
                <a:spcAft>
                  <a:spcPts val="0"/>
                </a:spcAft>
                <a:buClr>
                  <a:prstClr val="black"/>
                </a:buClr>
                <a:buSzPts val="2800"/>
                <a:buFont typeface="Gloria Hallelujah"/>
                <a:buNone/>
                <a:tabLst/>
                <a:defRPr/>
              </a:pPr>
              <a:r>
                <a:rPr lang="en-US" sz="3600" dirty="0">
                  <a:solidFill>
                    <a:prstClr val="black"/>
                  </a:solidFill>
                  <a:latin typeface="Calibri" panose="020F0502020204030204" pitchFamily="34" charset="0"/>
                  <a:cs typeface="Calibri" panose="020F0502020204030204" pitchFamily="34" charset="0"/>
                </a:rPr>
                <a:t>G</a:t>
              </a:r>
              <a:r>
                <a:rPr lang="vi-VN" sz="3600" dirty="0">
                  <a:solidFill>
                    <a:prstClr val="black"/>
                  </a:solidFill>
                  <a:latin typeface="Calibri" panose="020F0502020204030204" pitchFamily="34" charset="0"/>
                  <a:cs typeface="Calibri" panose="020F0502020204030204" pitchFamily="34" charset="0"/>
                </a:rPr>
                <a:t>iúp </a:t>
              </a:r>
              <a:r>
                <a:rPr lang="en-US" sz="3600" dirty="0" err="1">
                  <a:solidFill>
                    <a:prstClr val="black"/>
                  </a:solidFill>
                  <a:latin typeface="Calibri" panose="020F0502020204030204" pitchFamily="34" charset="0"/>
                  <a:cs typeface="Calibri" panose="020F0502020204030204" pitchFamily="34" charset="0"/>
                </a:rPr>
                <a:t>cụ</a:t>
              </a:r>
              <a:r>
                <a:rPr lang="en-US" sz="3600" dirty="0">
                  <a:solidFill>
                    <a:prstClr val="black"/>
                  </a:solidFill>
                  <a:latin typeface="Calibri" panose="020F0502020204030204" pitchFamily="34" charset="0"/>
                  <a:cs typeface="Calibri" panose="020F0502020204030204" pitchFamily="34" charset="0"/>
                </a:rPr>
                <a:t> </a:t>
              </a:r>
              <a:r>
                <a:rPr lang="en-US" sz="3600" dirty="0" err="1">
                  <a:solidFill>
                    <a:prstClr val="black"/>
                  </a:solidFill>
                  <a:latin typeface="Calibri" panose="020F0502020204030204" pitchFamily="34" charset="0"/>
                  <a:cs typeface="Calibri" panose="020F0502020204030204" pitchFamily="34" charset="0"/>
                </a:rPr>
                <a:t>già</a:t>
              </a:r>
              <a:r>
                <a:rPr lang="vi-VN" sz="3600" dirty="0">
                  <a:solidFill>
                    <a:prstClr val="black"/>
                  </a:solidFill>
                  <a:latin typeface="Calibri" panose="020F0502020204030204" pitchFamily="34" charset="0"/>
                  <a:cs typeface="Calibri" panose="020F0502020204030204" pitchFamily="34" charset="0"/>
                </a:rPr>
                <a:t> qua đường</a:t>
              </a:r>
              <a:endParaRPr kumimoji="0" lang="vi-VN" sz="36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endParaRPr>
            </a:p>
          </p:txBody>
        </p:sp>
      </p:grpSp>
      <p:pic>
        <p:nvPicPr>
          <p:cNvPr id="5" name="Picture 4">
            <a:extLst>
              <a:ext uri="{FF2B5EF4-FFF2-40B4-BE49-F238E27FC236}">
                <a16:creationId xmlns:a16="http://schemas.microsoft.com/office/drawing/2014/main" id="{4CB32073-B826-F29A-8915-61ED1DBB2A4F}"/>
              </a:ext>
            </a:extLst>
          </p:cNvPr>
          <p:cNvPicPr>
            <a:picLocks noChangeAspect="1"/>
          </p:cNvPicPr>
          <p:nvPr/>
        </p:nvPicPr>
        <p:blipFill>
          <a:blip r:embed="rId4"/>
          <a:stretch>
            <a:fillRect/>
          </a:stretch>
        </p:blipFill>
        <p:spPr>
          <a:xfrm>
            <a:off x="3779520" y="1006707"/>
            <a:ext cx="6991500" cy="5312812"/>
          </a:xfrm>
          <a:prstGeom prst="rect">
            <a:avLst/>
          </a:prstGeom>
        </p:spPr>
      </p:pic>
      <p:pic>
        <p:nvPicPr>
          <p:cNvPr id="6" name="Picture 5" descr="A picture containing calendar&#10;&#10;Description automatically generated">
            <a:extLst>
              <a:ext uri="{FF2B5EF4-FFF2-40B4-BE49-F238E27FC236}">
                <a16:creationId xmlns:a16="http://schemas.microsoft.com/office/drawing/2014/main" id="{807D13CB-8097-7759-2C22-FEF1F2B33EA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339" b="47698" l="59572" r="87601">
                        <a14:foregroundMark x1="74798" y1="47738" x2="74354" y2="44588"/>
                        <a14:foregroundMark x1="71931" y1="45880" x2="74798" y2="47011"/>
                        <a14:foregroundMark x1="72779" y1="46729" x2="73223" y2="47456"/>
                        <a14:foregroundMark x1="77383" y1="47456" x2="76252" y2="45153"/>
                        <a14:foregroundMark x1="74960" y1="10339" x2="76656" y2="10460"/>
                        <a14:backgroundMark x1="67771" y1="32674" x2="67488" y2="39015"/>
                        <a14:backgroundMark x1="79523" y1="37843" x2="85137" y2="44023"/>
                      </a14:backgroundRemoval>
                    </a14:imgEffect>
                  </a14:imgLayer>
                </a14:imgProps>
              </a:ext>
              <a:ext uri="{28A0092B-C50C-407E-A947-70E740481C1C}">
                <a14:useLocalDpi xmlns:a14="http://schemas.microsoft.com/office/drawing/2010/main" val="0"/>
              </a:ext>
            </a:extLst>
          </a:blip>
          <a:srcRect l="56148" t="6222" r="8851" b="50000"/>
          <a:stretch/>
        </p:blipFill>
        <p:spPr>
          <a:xfrm>
            <a:off x="-1010177" y="2102366"/>
            <a:ext cx="4048017" cy="5063173"/>
          </a:xfrm>
          <a:prstGeom prst="rect">
            <a:avLst/>
          </a:prstGeom>
        </p:spPr>
      </p:pic>
      <p:sp>
        <p:nvSpPr>
          <p:cNvPr id="9" name="Speech Bubble: Rectangle with Corners Rounded 8">
            <a:extLst>
              <a:ext uri="{FF2B5EF4-FFF2-40B4-BE49-F238E27FC236}">
                <a16:creationId xmlns:a16="http://schemas.microsoft.com/office/drawing/2014/main" id="{B9A5CD50-94F0-BFEB-1872-FC1652082DD0}"/>
              </a:ext>
            </a:extLst>
          </p:cNvPr>
          <p:cNvSpPr/>
          <p:nvPr/>
        </p:nvSpPr>
        <p:spPr>
          <a:xfrm>
            <a:off x="1117600" y="873760"/>
            <a:ext cx="2397760" cy="1483360"/>
          </a:xfrm>
          <a:prstGeom prst="wedgeRoundRectCallout">
            <a:avLst>
              <a:gd name="adj1" fmla="val -28460"/>
              <a:gd name="adj2" fmla="val 61201"/>
              <a:gd name="adj3" fmla="val 16667"/>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rPr>
              <a:t>Hành</a:t>
            </a:r>
            <a:r>
              <a:rPr lang="en-US" sz="2800" b="1" dirty="0">
                <a:solidFill>
                  <a:srgbClr val="FF0000"/>
                </a:solidFill>
              </a:rPr>
              <a:t> vi </a:t>
            </a:r>
            <a:r>
              <a:rPr lang="en-US" sz="2800" b="1" dirty="0" err="1">
                <a:solidFill>
                  <a:srgbClr val="FF0000"/>
                </a:solidFill>
              </a:rPr>
              <a:t>có</a:t>
            </a:r>
            <a:r>
              <a:rPr lang="en-US" sz="2800" b="1" dirty="0">
                <a:solidFill>
                  <a:srgbClr val="FF0000"/>
                </a:solidFill>
              </a:rPr>
              <a:t> </a:t>
            </a:r>
            <a:r>
              <a:rPr lang="en-US" sz="2800" b="1" dirty="0" err="1">
                <a:solidFill>
                  <a:srgbClr val="FF0000"/>
                </a:solidFill>
              </a:rPr>
              <a:t>văn</a:t>
            </a:r>
            <a:r>
              <a:rPr lang="en-US" sz="2800" b="1" dirty="0">
                <a:solidFill>
                  <a:srgbClr val="FF0000"/>
                </a:solidFill>
              </a:rPr>
              <a:t> </a:t>
            </a:r>
            <a:r>
              <a:rPr lang="en-US" sz="2800" b="1" dirty="0" err="1">
                <a:solidFill>
                  <a:srgbClr val="FF0000"/>
                </a:solidFill>
              </a:rPr>
              <a:t>hoá</a:t>
            </a:r>
            <a:r>
              <a:rPr lang="en-US" sz="2800" b="1" dirty="0">
                <a:solidFill>
                  <a:srgbClr val="FF0000"/>
                </a:solidFill>
              </a:rPr>
              <a:t> </a:t>
            </a:r>
            <a:r>
              <a:rPr lang="en-US" sz="2800" b="1" dirty="0" err="1">
                <a:solidFill>
                  <a:srgbClr val="FF0000"/>
                </a:solidFill>
              </a:rPr>
              <a:t>nơi</a:t>
            </a:r>
            <a:r>
              <a:rPr lang="en-US" sz="2800" b="1" dirty="0">
                <a:solidFill>
                  <a:srgbClr val="FF0000"/>
                </a:solidFill>
              </a:rPr>
              <a:t> </a:t>
            </a:r>
            <a:r>
              <a:rPr lang="en-US" sz="2800" b="1" dirty="0" err="1">
                <a:solidFill>
                  <a:srgbClr val="FF0000"/>
                </a:solidFill>
              </a:rPr>
              <a:t>công</a:t>
            </a:r>
            <a:r>
              <a:rPr lang="en-US" sz="2800" b="1" dirty="0">
                <a:solidFill>
                  <a:srgbClr val="FF0000"/>
                </a:solidFill>
              </a:rPr>
              <a:t> </a:t>
            </a:r>
            <a:r>
              <a:rPr lang="en-US" sz="2800" b="1" dirty="0" err="1">
                <a:solidFill>
                  <a:srgbClr val="FF0000"/>
                </a:solidFill>
              </a:rPr>
              <a:t>cộng</a:t>
            </a:r>
            <a:endParaRPr lang="en-US" sz="2800" b="1" dirty="0">
              <a:solidFill>
                <a:srgbClr val="FF0000"/>
              </a:solidFill>
            </a:endParaRPr>
          </a:p>
        </p:txBody>
      </p:sp>
    </p:spTree>
    <p:extLst>
      <p:ext uri="{BB962C8B-B14F-4D97-AF65-F5344CB8AC3E}">
        <p14:creationId xmlns:p14="http://schemas.microsoft.com/office/powerpoint/2010/main" val="405190396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294587"/>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grpSp>
        <p:nvGrpSpPr>
          <p:cNvPr id="2" name="Group 1">
            <a:extLst>
              <a:ext uri="{FF2B5EF4-FFF2-40B4-BE49-F238E27FC236}">
                <a16:creationId xmlns:a16="http://schemas.microsoft.com/office/drawing/2014/main" id="{6500FAA3-AF5D-BB57-5BF9-32DD802DE464}"/>
              </a:ext>
            </a:extLst>
          </p:cNvPr>
          <p:cNvGrpSpPr/>
          <p:nvPr/>
        </p:nvGrpSpPr>
        <p:grpSpPr>
          <a:xfrm>
            <a:off x="3815881" y="189630"/>
            <a:ext cx="6781000" cy="785730"/>
            <a:chOff x="2778536" y="343910"/>
            <a:chExt cx="4818226" cy="1280575"/>
          </a:xfrm>
          <a:solidFill>
            <a:schemeClr val="accent5">
              <a:lumMod val="20000"/>
              <a:lumOff val="80000"/>
            </a:schemeClr>
          </a:solidFill>
        </p:grpSpPr>
        <p:sp>
          <p:nvSpPr>
            <p:cNvPr id="3" name="îṥḷíďê">
              <a:extLst>
                <a:ext uri="{FF2B5EF4-FFF2-40B4-BE49-F238E27FC236}">
                  <a16:creationId xmlns:a16="http://schemas.microsoft.com/office/drawing/2014/main" id="{A3647D06-95BF-B55C-C58E-F836AE091EC6}"/>
                </a:ext>
              </a:extLst>
            </p:cNvPr>
            <p:cNvSpPr/>
            <p:nvPr/>
          </p:nvSpPr>
          <p:spPr bwMode="auto">
            <a:xfrm>
              <a:off x="2778536" y="343910"/>
              <a:ext cx="4780185" cy="1280575"/>
            </a:xfrm>
            <a:prstGeom prst="roundRect">
              <a:avLst>
                <a:gd name="adj" fmla="val 50000"/>
              </a:avLst>
            </a:prstGeom>
            <a:grpFill/>
            <a:ln w="53975" cap="rnd" cmpd="thickThin">
              <a:solidFill>
                <a:srgbClr val="7A4E48"/>
              </a:solidFill>
              <a:prstDash val="sysDash"/>
              <a:round/>
              <a:headEnd/>
              <a:tailEnd/>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4" name="Google Shape;5317;p41">
              <a:extLst>
                <a:ext uri="{FF2B5EF4-FFF2-40B4-BE49-F238E27FC236}">
                  <a16:creationId xmlns:a16="http://schemas.microsoft.com/office/drawing/2014/main" id="{06241034-C0CB-79AE-A55F-C6B4DB59B9F3}"/>
                </a:ext>
              </a:extLst>
            </p:cNvPr>
            <p:cNvSpPr txBox="1">
              <a:spLocks/>
            </p:cNvSpPr>
            <p:nvPr/>
          </p:nvSpPr>
          <p:spPr>
            <a:xfrm>
              <a:off x="2890092" y="440029"/>
              <a:ext cx="4706670" cy="100405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1pPr>
              <a:lvl2pPr marR="0" lvl="1"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2pPr>
              <a:lvl3pPr marR="0" lvl="2"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3pPr>
              <a:lvl4pPr marR="0" lvl="3"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4pPr>
              <a:lvl5pPr marR="0" lvl="4"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5pPr>
              <a:lvl6pPr marR="0" lvl="5"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6pPr>
              <a:lvl7pPr marR="0" lvl="6"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7pPr>
              <a:lvl8pPr marR="0" lvl="7"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8pPr>
              <a:lvl9pPr marR="0" lvl="8"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9pPr>
            </a:lstStyle>
            <a:p>
              <a:pPr marL="0" marR="0" lvl="0" indent="0" algn="ctr" defTabSz="685800" rtl="0" eaLnBrk="1" fontAlgn="auto" latinLnBrk="0" hangingPunct="1">
                <a:lnSpc>
                  <a:spcPct val="100000"/>
                </a:lnSpc>
                <a:spcBef>
                  <a:spcPts val="0"/>
                </a:spcBef>
                <a:spcAft>
                  <a:spcPts val="0"/>
                </a:spcAft>
                <a:buClr>
                  <a:prstClr val="black"/>
                </a:buClr>
                <a:buSzPts val="2800"/>
                <a:buFont typeface="Gloria Hallelujah"/>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sym typeface="Gloria Hallelujah"/>
                </a:rPr>
                <a:t>Vứt</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sym typeface="Gloria Hallelujah"/>
                </a:rPr>
                <a:t>rác</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sym typeface="Gloria Hallelujah"/>
                </a:rPr>
                <a:t>đúng</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sym typeface="Gloria Hallelujah"/>
                </a:rPr>
                <a:t>nơi</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sym typeface="Gloria Hallelujah"/>
                </a:rPr>
                <a:t>quy</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sym typeface="Gloria Hallelujah"/>
                </a:rPr>
                <a:t>định</a:t>
              </a:r>
              <a:endParaRPr kumimoji="0" lang="vi-VN"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endParaRPr>
            </a:p>
          </p:txBody>
        </p:sp>
      </p:grpSp>
      <p:pic>
        <p:nvPicPr>
          <p:cNvPr id="6" name="Picture 5">
            <a:extLst>
              <a:ext uri="{FF2B5EF4-FFF2-40B4-BE49-F238E27FC236}">
                <a16:creationId xmlns:a16="http://schemas.microsoft.com/office/drawing/2014/main" id="{70607652-8246-2E0F-7549-3CEBBBF09F18}"/>
              </a:ext>
            </a:extLst>
          </p:cNvPr>
          <p:cNvPicPr>
            <a:picLocks noChangeAspect="1"/>
          </p:cNvPicPr>
          <p:nvPr/>
        </p:nvPicPr>
        <p:blipFill>
          <a:blip r:embed="rId4"/>
          <a:stretch>
            <a:fillRect/>
          </a:stretch>
        </p:blipFill>
        <p:spPr>
          <a:xfrm>
            <a:off x="4207510" y="1184592"/>
            <a:ext cx="6155690" cy="5245816"/>
          </a:xfrm>
          <a:prstGeom prst="rect">
            <a:avLst/>
          </a:prstGeom>
        </p:spPr>
      </p:pic>
      <p:pic>
        <p:nvPicPr>
          <p:cNvPr id="8" name="Picture 7" descr="A picture containing calendar&#10;&#10;Description automatically generated">
            <a:extLst>
              <a:ext uri="{FF2B5EF4-FFF2-40B4-BE49-F238E27FC236}">
                <a16:creationId xmlns:a16="http://schemas.microsoft.com/office/drawing/2014/main" id="{41BC0D4E-2246-EF62-4A8E-FBE33DCBF5E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339" b="47698" l="59572" r="87601">
                        <a14:foregroundMark x1="74798" y1="47738" x2="74354" y2="44588"/>
                        <a14:foregroundMark x1="71931" y1="45880" x2="74798" y2="47011"/>
                        <a14:foregroundMark x1="72779" y1="46729" x2="73223" y2="47456"/>
                        <a14:foregroundMark x1="77383" y1="47456" x2="76252" y2="45153"/>
                        <a14:foregroundMark x1="74960" y1="10339" x2="76656" y2="10460"/>
                        <a14:backgroundMark x1="67771" y1="32674" x2="67488" y2="39015"/>
                        <a14:backgroundMark x1="79523" y1="37843" x2="85137" y2="44023"/>
                      </a14:backgroundRemoval>
                    </a14:imgEffect>
                  </a14:imgLayer>
                </a14:imgProps>
              </a:ext>
              <a:ext uri="{28A0092B-C50C-407E-A947-70E740481C1C}">
                <a14:useLocalDpi xmlns:a14="http://schemas.microsoft.com/office/drawing/2010/main" val="0"/>
              </a:ext>
            </a:extLst>
          </a:blip>
          <a:srcRect l="56148" t="6222" r="8851" b="50000"/>
          <a:stretch/>
        </p:blipFill>
        <p:spPr>
          <a:xfrm>
            <a:off x="-1010177" y="2102366"/>
            <a:ext cx="4048017" cy="5063173"/>
          </a:xfrm>
          <a:prstGeom prst="rect">
            <a:avLst/>
          </a:prstGeom>
        </p:spPr>
      </p:pic>
      <p:sp>
        <p:nvSpPr>
          <p:cNvPr id="9" name="Speech Bubble: Rectangle with Corners Rounded 8">
            <a:extLst>
              <a:ext uri="{FF2B5EF4-FFF2-40B4-BE49-F238E27FC236}">
                <a16:creationId xmlns:a16="http://schemas.microsoft.com/office/drawing/2014/main" id="{8E28D887-9D4D-B2D1-5151-3C8FB622B7D0}"/>
              </a:ext>
            </a:extLst>
          </p:cNvPr>
          <p:cNvSpPr/>
          <p:nvPr/>
        </p:nvSpPr>
        <p:spPr>
          <a:xfrm>
            <a:off x="1117600" y="873760"/>
            <a:ext cx="2397760" cy="1483360"/>
          </a:xfrm>
          <a:prstGeom prst="wedgeRoundRectCallout">
            <a:avLst>
              <a:gd name="adj1" fmla="val -28460"/>
              <a:gd name="adj2" fmla="val 61201"/>
              <a:gd name="adj3" fmla="val 16667"/>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rPr>
              <a:t>Hành</a:t>
            </a:r>
            <a:r>
              <a:rPr lang="en-US" sz="2800" b="1" dirty="0">
                <a:solidFill>
                  <a:srgbClr val="FF0000"/>
                </a:solidFill>
              </a:rPr>
              <a:t> vi </a:t>
            </a:r>
            <a:r>
              <a:rPr lang="en-US" sz="2800" b="1" dirty="0" err="1">
                <a:solidFill>
                  <a:srgbClr val="FF0000"/>
                </a:solidFill>
              </a:rPr>
              <a:t>có</a:t>
            </a:r>
            <a:r>
              <a:rPr lang="en-US" sz="2800" b="1" dirty="0">
                <a:solidFill>
                  <a:srgbClr val="FF0000"/>
                </a:solidFill>
              </a:rPr>
              <a:t> </a:t>
            </a:r>
            <a:r>
              <a:rPr lang="en-US" sz="2800" b="1" dirty="0" err="1">
                <a:solidFill>
                  <a:srgbClr val="FF0000"/>
                </a:solidFill>
              </a:rPr>
              <a:t>văn</a:t>
            </a:r>
            <a:r>
              <a:rPr lang="en-US" sz="2800" b="1" dirty="0">
                <a:solidFill>
                  <a:srgbClr val="FF0000"/>
                </a:solidFill>
              </a:rPr>
              <a:t> </a:t>
            </a:r>
            <a:r>
              <a:rPr lang="en-US" sz="2800" b="1" dirty="0" err="1">
                <a:solidFill>
                  <a:srgbClr val="FF0000"/>
                </a:solidFill>
              </a:rPr>
              <a:t>hoá</a:t>
            </a:r>
            <a:r>
              <a:rPr lang="en-US" sz="2800" b="1" dirty="0">
                <a:solidFill>
                  <a:srgbClr val="FF0000"/>
                </a:solidFill>
              </a:rPr>
              <a:t> </a:t>
            </a:r>
            <a:r>
              <a:rPr lang="en-US" sz="2800" b="1" dirty="0" err="1">
                <a:solidFill>
                  <a:srgbClr val="FF0000"/>
                </a:solidFill>
              </a:rPr>
              <a:t>nơi</a:t>
            </a:r>
            <a:r>
              <a:rPr lang="en-US" sz="2800" b="1" dirty="0">
                <a:solidFill>
                  <a:srgbClr val="FF0000"/>
                </a:solidFill>
              </a:rPr>
              <a:t> </a:t>
            </a:r>
            <a:r>
              <a:rPr lang="en-US" sz="2800" b="1" dirty="0" err="1">
                <a:solidFill>
                  <a:srgbClr val="FF0000"/>
                </a:solidFill>
              </a:rPr>
              <a:t>công</a:t>
            </a:r>
            <a:r>
              <a:rPr lang="en-US" sz="2800" b="1" dirty="0">
                <a:solidFill>
                  <a:srgbClr val="FF0000"/>
                </a:solidFill>
              </a:rPr>
              <a:t> </a:t>
            </a:r>
            <a:r>
              <a:rPr lang="en-US" sz="2800" b="1" dirty="0" err="1">
                <a:solidFill>
                  <a:srgbClr val="FF0000"/>
                </a:solidFill>
              </a:rPr>
              <a:t>cộng</a:t>
            </a:r>
            <a:endParaRPr lang="en-US" sz="2800" b="1" dirty="0">
              <a:solidFill>
                <a:srgbClr val="FF0000"/>
              </a:solidFill>
            </a:endParaRPr>
          </a:p>
        </p:txBody>
      </p:sp>
    </p:spTree>
    <p:extLst>
      <p:ext uri="{BB962C8B-B14F-4D97-AF65-F5344CB8AC3E}">
        <p14:creationId xmlns:p14="http://schemas.microsoft.com/office/powerpoint/2010/main" val="400180336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294587"/>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6" name="Picture 5" descr="A picture containing calendar&#10;&#10;Description automatically generated">
            <a:extLst>
              <a:ext uri="{FF2B5EF4-FFF2-40B4-BE49-F238E27FC236}">
                <a16:creationId xmlns:a16="http://schemas.microsoft.com/office/drawing/2014/main" id="{807D13CB-8097-7759-2C22-FEF1F2B33EA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339" b="47698" l="59572" r="87601">
                        <a14:foregroundMark x1="74798" y1="47738" x2="74354" y2="44588"/>
                        <a14:foregroundMark x1="71931" y1="45880" x2="74798" y2="47011"/>
                        <a14:foregroundMark x1="72779" y1="46729" x2="73223" y2="47456"/>
                        <a14:foregroundMark x1="77383" y1="47456" x2="76252" y2="45153"/>
                        <a14:foregroundMark x1="74960" y1="10339" x2="76656" y2="10460"/>
                        <a14:backgroundMark x1="67771" y1="32674" x2="67488" y2="39015"/>
                        <a14:backgroundMark x1="79523" y1="37843" x2="85137" y2="44023"/>
                      </a14:backgroundRemoval>
                    </a14:imgEffect>
                  </a14:imgLayer>
                </a14:imgProps>
              </a:ext>
              <a:ext uri="{28A0092B-C50C-407E-A947-70E740481C1C}">
                <a14:useLocalDpi xmlns:a14="http://schemas.microsoft.com/office/drawing/2010/main" val="0"/>
              </a:ext>
            </a:extLst>
          </a:blip>
          <a:srcRect l="56148" t="6222" r="8851" b="50000"/>
          <a:stretch/>
        </p:blipFill>
        <p:spPr>
          <a:xfrm>
            <a:off x="-1010177" y="2102366"/>
            <a:ext cx="4048017" cy="5063173"/>
          </a:xfrm>
          <a:prstGeom prst="rect">
            <a:avLst/>
          </a:prstGeom>
        </p:spPr>
      </p:pic>
      <p:sp>
        <p:nvSpPr>
          <p:cNvPr id="9" name="Speech Bubble: Rectangle with Corners Rounded 8">
            <a:extLst>
              <a:ext uri="{FF2B5EF4-FFF2-40B4-BE49-F238E27FC236}">
                <a16:creationId xmlns:a16="http://schemas.microsoft.com/office/drawing/2014/main" id="{B9A5CD50-94F0-BFEB-1872-FC1652082DD0}"/>
              </a:ext>
            </a:extLst>
          </p:cNvPr>
          <p:cNvSpPr/>
          <p:nvPr/>
        </p:nvSpPr>
        <p:spPr>
          <a:xfrm>
            <a:off x="1117600" y="873760"/>
            <a:ext cx="2712720" cy="1483360"/>
          </a:xfrm>
          <a:prstGeom prst="wedgeRoundRectCallout">
            <a:avLst>
              <a:gd name="adj1" fmla="val -28460"/>
              <a:gd name="adj2" fmla="val 61201"/>
              <a:gd name="adj3" fmla="val 16667"/>
            </a:avLst>
          </a:prstGeom>
          <a:solidFill>
            <a:schemeClr val="accent6">
              <a:lumMod val="20000"/>
              <a:lumOff val="80000"/>
            </a:schemeClr>
          </a:solidFill>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Hành</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vi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chưa</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văn</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minh</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nơi</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công</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cộng</a:t>
            </a:r>
            <a:endParaRPr kumimoji="0" lang="en-US" sz="2800" b="1" i="0" u="none" strike="noStrike" kern="1200" cap="none" spc="0" normalizeH="0" baseline="0" noProof="0" dirty="0">
              <a:ln>
                <a:noFill/>
              </a:ln>
              <a:solidFill>
                <a:srgbClr val="FF0000"/>
              </a:solidFill>
              <a:effectLst/>
              <a:uLnTx/>
              <a:uFillTx/>
              <a:latin typeface="Arial" panose="020F0502020204030204"/>
              <a:cs typeface="+mn-cs"/>
            </a:endParaRPr>
          </a:p>
        </p:txBody>
      </p:sp>
      <p:pic>
        <p:nvPicPr>
          <p:cNvPr id="3" name="Picture 2">
            <a:extLst>
              <a:ext uri="{FF2B5EF4-FFF2-40B4-BE49-F238E27FC236}">
                <a16:creationId xmlns:a16="http://schemas.microsoft.com/office/drawing/2014/main" id="{1DAFD773-8603-C679-CD0D-CFB550E3E9D0}"/>
              </a:ext>
            </a:extLst>
          </p:cNvPr>
          <p:cNvPicPr>
            <a:picLocks noChangeAspect="1"/>
          </p:cNvPicPr>
          <p:nvPr/>
        </p:nvPicPr>
        <p:blipFill>
          <a:blip r:embed="rId6"/>
          <a:stretch>
            <a:fillRect/>
          </a:stretch>
        </p:blipFill>
        <p:spPr>
          <a:xfrm>
            <a:off x="5152389" y="1005840"/>
            <a:ext cx="4829297" cy="4928870"/>
          </a:xfrm>
          <a:prstGeom prst="rect">
            <a:avLst/>
          </a:prstGeom>
        </p:spPr>
      </p:pic>
    </p:spTree>
    <p:extLst>
      <p:ext uri="{BB962C8B-B14F-4D97-AF65-F5344CB8AC3E}">
        <p14:creationId xmlns:p14="http://schemas.microsoft.com/office/powerpoint/2010/main" val="8788493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294587"/>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6" name="Picture 5" descr="A picture containing calendar&#10;&#10;Description automatically generated">
            <a:extLst>
              <a:ext uri="{FF2B5EF4-FFF2-40B4-BE49-F238E27FC236}">
                <a16:creationId xmlns:a16="http://schemas.microsoft.com/office/drawing/2014/main" id="{807D13CB-8097-7759-2C22-FEF1F2B33EA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339" b="47698" l="59572" r="87601">
                        <a14:foregroundMark x1="74798" y1="47738" x2="74354" y2="44588"/>
                        <a14:foregroundMark x1="71931" y1="45880" x2="74798" y2="47011"/>
                        <a14:foregroundMark x1="72779" y1="46729" x2="73223" y2="47456"/>
                        <a14:foregroundMark x1="77383" y1="47456" x2="76252" y2="45153"/>
                        <a14:foregroundMark x1="74960" y1="10339" x2="76656" y2="10460"/>
                        <a14:backgroundMark x1="67771" y1="32674" x2="67488" y2="39015"/>
                        <a14:backgroundMark x1="79523" y1="37843" x2="85137" y2="44023"/>
                      </a14:backgroundRemoval>
                    </a14:imgEffect>
                  </a14:imgLayer>
                </a14:imgProps>
              </a:ext>
              <a:ext uri="{28A0092B-C50C-407E-A947-70E740481C1C}">
                <a14:useLocalDpi xmlns:a14="http://schemas.microsoft.com/office/drawing/2010/main" val="0"/>
              </a:ext>
            </a:extLst>
          </a:blip>
          <a:srcRect l="56148" t="6222" r="8851" b="50000"/>
          <a:stretch/>
        </p:blipFill>
        <p:spPr>
          <a:xfrm>
            <a:off x="-1010177" y="2102366"/>
            <a:ext cx="4048017" cy="5063173"/>
          </a:xfrm>
          <a:prstGeom prst="rect">
            <a:avLst/>
          </a:prstGeom>
        </p:spPr>
      </p:pic>
      <p:sp>
        <p:nvSpPr>
          <p:cNvPr id="9" name="Speech Bubble: Rectangle with Corners Rounded 8">
            <a:extLst>
              <a:ext uri="{FF2B5EF4-FFF2-40B4-BE49-F238E27FC236}">
                <a16:creationId xmlns:a16="http://schemas.microsoft.com/office/drawing/2014/main" id="{B9A5CD50-94F0-BFEB-1872-FC1652082DD0}"/>
              </a:ext>
            </a:extLst>
          </p:cNvPr>
          <p:cNvSpPr/>
          <p:nvPr/>
        </p:nvSpPr>
        <p:spPr>
          <a:xfrm>
            <a:off x="1117600" y="873760"/>
            <a:ext cx="2712720" cy="1483360"/>
          </a:xfrm>
          <a:prstGeom prst="wedgeRoundRectCallout">
            <a:avLst>
              <a:gd name="adj1" fmla="val -28460"/>
              <a:gd name="adj2" fmla="val 61201"/>
              <a:gd name="adj3" fmla="val 16667"/>
            </a:avLst>
          </a:prstGeom>
          <a:solidFill>
            <a:schemeClr val="accent6">
              <a:lumMod val="20000"/>
              <a:lumOff val="80000"/>
            </a:schemeClr>
          </a:solidFill>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Hành</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vi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chưa</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văn</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minh</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nơi</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công</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cộng</a:t>
            </a:r>
            <a:endParaRPr kumimoji="0" lang="en-US" sz="2800" b="1" i="0" u="none" strike="noStrike" kern="1200" cap="none" spc="0" normalizeH="0" baseline="0" noProof="0" dirty="0">
              <a:ln>
                <a:noFill/>
              </a:ln>
              <a:solidFill>
                <a:srgbClr val="FF0000"/>
              </a:solidFill>
              <a:effectLst/>
              <a:uLnTx/>
              <a:uFillTx/>
              <a:latin typeface="Arial" panose="020F0502020204030204"/>
              <a:cs typeface="+mn-cs"/>
            </a:endParaRPr>
          </a:p>
        </p:txBody>
      </p:sp>
      <p:pic>
        <p:nvPicPr>
          <p:cNvPr id="4" name="Picture 3">
            <a:extLst>
              <a:ext uri="{FF2B5EF4-FFF2-40B4-BE49-F238E27FC236}">
                <a16:creationId xmlns:a16="http://schemas.microsoft.com/office/drawing/2014/main" id="{F8FE7DA6-9335-F0B5-546E-88FCBBFA632D}"/>
              </a:ext>
            </a:extLst>
          </p:cNvPr>
          <p:cNvPicPr>
            <a:picLocks noChangeAspect="1"/>
          </p:cNvPicPr>
          <p:nvPr/>
        </p:nvPicPr>
        <p:blipFill>
          <a:blip r:embed="rId6"/>
          <a:stretch>
            <a:fillRect/>
          </a:stretch>
        </p:blipFill>
        <p:spPr>
          <a:xfrm>
            <a:off x="5227637" y="1178560"/>
            <a:ext cx="4217191" cy="4874260"/>
          </a:xfrm>
          <a:prstGeom prst="rect">
            <a:avLst/>
          </a:prstGeom>
        </p:spPr>
      </p:pic>
    </p:spTree>
    <p:extLst>
      <p:ext uri="{BB962C8B-B14F-4D97-AF65-F5344CB8AC3E}">
        <p14:creationId xmlns:p14="http://schemas.microsoft.com/office/powerpoint/2010/main" val="242097752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294587"/>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6" name="Picture 5" descr="A picture containing calendar&#10;&#10;Description automatically generated">
            <a:extLst>
              <a:ext uri="{FF2B5EF4-FFF2-40B4-BE49-F238E27FC236}">
                <a16:creationId xmlns:a16="http://schemas.microsoft.com/office/drawing/2014/main" id="{807D13CB-8097-7759-2C22-FEF1F2B33EA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339" b="47698" l="59572" r="87601">
                        <a14:foregroundMark x1="74798" y1="47738" x2="74354" y2="44588"/>
                        <a14:foregroundMark x1="71931" y1="45880" x2="74798" y2="47011"/>
                        <a14:foregroundMark x1="72779" y1="46729" x2="73223" y2="47456"/>
                        <a14:foregroundMark x1="77383" y1="47456" x2="76252" y2="45153"/>
                        <a14:foregroundMark x1="74960" y1="10339" x2="76656" y2="10460"/>
                        <a14:backgroundMark x1="67771" y1="32674" x2="67488" y2="39015"/>
                        <a14:backgroundMark x1="79523" y1="37843" x2="85137" y2="44023"/>
                      </a14:backgroundRemoval>
                    </a14:imgEffect>
                  </a14:imgLayer>
                </a14:imgProps>
              </a:ext>
              <a:ext uri="{28A0092B-C50C-407E-A947-70E740481C1C}">
                <a14:useLocalDpi xmlns:a14="http://schemas.microsoft.com/office/drawing/2010/main" val="0"/>
              </a:ext>
            </a:extLst>
          </a:blip>
          <a:srcRect l="56148" t="6222" r="8851" b="50000"/>
          <a:stretch/>
        </p:blipFill>
        <p:spPr>
          <a:xfrm>
            <a:off x="-1010177" y="2102366"/>
            <a:ext cx="4048017" cy="5063173"/>
          </a:xfrm>
          <a:prstGeom prst="rect">
            <a:avLst/>
          </a:prstGeom>
        </p:spPr>
      </p:pic>
      <p:sp>
        <p:nvSpPr>
          <p:cNvPr id="9" name="Speech Bubble: Rectangle with Corners Rounded 8">
            <a:extLst>
              <a:ext uri="{FF2B5EF4-FFF2-40B4-BE49-F238E27FC236}">
                <a16:creationId xmlns:a16="http://schemas.microsoft.com/office/drawing/2014/main" id="{B9A5CD50-94F0-BFEB-1872-FC1652082DD0}"/>
              </a:ext>
            </a:extLst>
          </p:cNvPr>
          <p:cNvSpPr/>
          <p:nvPr/>
        </p:nvSpPr>
        <p:spPr>
          <a:xfrm>
            <a:off x="1117600" y="873760"/>
            <a:ext cx="2712720" cy="1483360"/>
          </a:xfrm>
          <a:prstGeom prst="wedgeRoundRectCallout">
            <a:avLst>
              <a:gd name="adj1" fmla="val -28460"/>
              <a:gd name="adj2" fmla="val 61201"/>
              <a:gd name="adj3" fmla="val 16667"/>
            </a:avLst>
          </a:prstGeom>
          <a:solidFill>
            <a:schemeClr val="accent6">
              <a:lumMod val="20000"/>
              <a:lumOff val="80000"/>
            </a:schemeClr>
          </a:solidFill>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Hành</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vi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chưa</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văn</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minh</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nơi</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công</a:t>
            </a:r>
            <a:r>
              <a:rPr kumimoji="0" lang="en-US" sz="2800" b="1" i="0" u="none" strike="noStrike" kern="1200" cap="none" spc="0" normalizeH="0" baseline="0" noProof="0" dirty="0">
                <a:ln>
                  <a:noFill/>
                </a:ln>
                <a:solidFill>
                  <a:srgbClr val="FF0000"/>
                </a:solidFill>
                <a:effectLst/>
                <a:uLnTx/>
                <a:uFillTx/>
                <a:latin typeface="Arial" panose="020F0502020204030204"/>
                <a:cs typeface="+mn-cs"/>
              </a:rPr>
              <a:t> </a:t>
            </a:r>
            <a:r>
              <a:rPr kumimoji="0" lang="en-US" sz="2800" b="1" i="0" u="none" strike="noStrike" kern="1200" cap="none" spc="0" normalizeH="0" baseline="0" noProof="0" dirty="0" err="1">
                <a:ln>
                  <a:noFill/>
                </a:ln>
                <a:solidFill>
                  <a:srgbClr val="FF0000"/>
                </a:solidFill>
                <a:effectLst/>
                <a:uLnTx/>
                <a:uFillTx/>
                <a:latin typeface="Arial" panose="020F0502020204030204"/>
                <a:cs typeface="+mn-cs"/>
              </a:rPr>
              <a:t>cộng</a:t>
            </a:r>
            <a:endParaRPr kumimoji="0" lang="en-US" sz="2800" b="1" i="0" u="none" strike="noStrike" kern="1200" cap="none" spc="0" normalizeH="0" baseline="0" noProof="0" dirty="0">
              <a:ln>
                <a:noFill/>
              </a:ln>
              <a:solidFill>
                <a:srgbClr val="FF0000"/>
              </a:solidFill>
              <a:effectLst/>
              <a:uLnTx/>
              <a:uFillTx/>
              <a:latin typeface="Arial" panose="020F0502020204030204"/>
              <a:cs typeface="+mn-cs"/>
            </a:endParaRPr>
          </a:p>
        </p:txBody>
      </p:sp>
      <p:pic>
        <p:nvPicPr>
          <p:cNvPr id="2" name="Picture 1">
            <a:extLst>
              <a:ext uri="{FF2B5EF4-FFF2-40B4-BE49-F238E27FC236}">
                <a16:creationId xmlns:a16="http://schemas.microsoft.com/office/drawing/2014/main" id="{66E0754C-CEDF-7E39-CCC7-456A68FE4742}"/>
              </a:ext>
            </a:extLst>
          </p:cNvPr>
          <p:cNvPicPr>
            <a:picLocks noChangeAspect="1"/>
          </p:cNvPicPr>
          <p:nvPr/>
        </p:nvPicPr>
        <p:blipFill>
          <a:blip r:embed="rId6"/>
          <a:stretch>
            <a:fillRect/>
          </a:stretch>
        </p:blipFill>
        <p:spPr>
          <a:xfrm>
            <a:off x="4265930" y="2306320"/>
            <a:ext cx="7393596" cy="3876357"/>
          </a:xfrm>
          <a:prstGeom prst="rect">
            <a:avLst/>
          </a:prstGeom>
        </p:spPr>
      </p:pic>
      <p:grpSp>
        <p:nvGrpSpPr>
          <p:cNvPr id="3" name="Group 2">
            <a:extLst>
              <a:ext uri="{FF2B5EF4-FFF2-40B4-BE49-F238E27FC236}">
                <a16:creationId xmlns:a16="http://schemas.microsoft.com/office/drawing/2014/main" id="{8C297609-4E1A-9A97-9785-E1FE690A4479}"/>
              </a:ext>
            </a:extLst>
          </p:cNvPr>
          <p:cNvGrpSpPr/>
          <p:nvPr/>
        </p:nvGrpSpPr>
        <p:grpSpPr>
          <a:xfrm>
            <a:off x="6091721" y="1043070"/>
            <a:ext cx="4423879" cy="785730"/>
            <a:chOff x="2778536" y="343910"/>
            <a:chExt cx="4818226" cy="1280575"/>
          </a:xfrm>
          <a:solidFill>
            <a:schemeClr val="accent5">
              <a:lumMod val="20000"/>
              <a:lumOff val="80000"/>
            </a:schemeClr>
          </a:solidFill>
        </p:grpSpPr>
        <p:sp>
          <p:nvSpPr>
            <p:cNvPr id="5" name="îṥḷíďê">
              <a:extLst>
                <a:ext uri="{FF2B5EF4-FFF2-40B4-BE49-F238E27FC236}">
                  <a16:creationId xmlns:a16="http://schemas.microsoft.com/office/drawing/2014/main" id="{0BC5BD08-5D95-B0DC-184B-705A7FFD6CEB}"/>
                </a:ext>
              </a:extLst>
            </p:cNvPr>
            <p:cNvSpPr/>
            <p:nvPr/>
          </p:nvSpPr>
          <p:spPr bwMode="auto">
            <a:xfrm>
              <a:off x="2778536" y="343910"/>
              <a:ext cx="4780185" cy="1280575"/>
            </a:xfrm>
            <a:prstGeom prst="roundRect">
              <a:avLst>
                <a:gd name="adj" fmla="val 50000"/>
              </a:avLst>
            </a:prstGeom>
            <a:grpFill/>
            <a:ln w="53975" cap="rnd" cmpd="thickThin">
              <a:solidFill>
                <a:srgbClr val="7A4E48"/>
              </a:solidFill>
              <a:prstDash val="sysDash"/>
              <a:round/>
              <a:headEnd/>
              <a:tailEnd/>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solidFill>
                <a:effectLst/>
                <a:uLnTx/>
                <a:uFillTx/>
                <a:latin typeface="Calibri"/>
                <a:ea typeface="微软雅黑" panose="020B0503020204020204" pitchFamily="34" charset="-122"/>
                <a:cs typeface="+mn-cs"/>
              </a:endParaRPr>
            </a:p>
          </p:txBody>
        </p:sp>
        <p:sp>
          <p:nvSpPr>
            <p:cNvPr id="8" name="Google Shape;5317;p41">
              <a:extLst>
                <a:ext uri="{FF2B5EF4-FFF2-40B4-BE49-F238E27FC236}">
                  <a16:creationId xmlns:a16="http://schemas.microsoft.com/office/drawing/2014/main" id="{F67044C2-83A6-6E5B-4F10-B15E99A20024}"/>
                </a:ext>
              </a:extLst>
            </p:cNvPr>
            <p:cNvSpPr txBox="1">
              <a:spLocks/>
            </p:cNvSpPr>
            <p:nvPr/>
          </p:nvSpPr>
          <p:spPr>
            <a:xfrm>
              <a:off x="2890092" y="440029"/>
              <a:ext cx="4706670" cy="100405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1pPr>
              <a:lvl2pPr marR="0" lvl="1"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2pPr>
              <a:lvl3pPr marR="0" lvl="2"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3pPr>
              <a:lvl4pPr marR="0" lvl="3"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4pPr>
              <a:lvl5pPr marR="0" lvl="4"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5pPr>
              <a:lvl6pPr marR="0" lvl="5"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6pPr>
              <a:lvl7pPr marR="0" lvl="6"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7pPr>
              <a:lvl8pPr marR="0" lvl="7"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8pPr>
              <a:lvl9pPr marR="0" lvl="8"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9pPr>
            </a:lstStyle>
            <a:p>
              <a:pPr marL="0" marR="0" lvl="0" indent="0" algn="ctr" defTabSz="685800" rtl="0" eaLnBrk="1" fontAlgn="auto" latinLnBrk="0" hangingPunct="1">
                <a:lnSpc>
                  <a:spcPct val="100000"/>
                </a:lnSpc>
                <a:spcBef>
                  <a:spcPts val="0"/>
                </a:spcBef>
                <a:spcAft>
                  <a:spcPts val="0"/>
                </a:spcAft>
                <a:buClr>
                  <a:prstClr val="black"/>
                </a:buClr>
                <a:buSzPts val="2800"/>
                <a:buFont typeface="Gloria Hallelujah"/>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sym typeface="Gloria Hallelujah"/>
                </a:rPr>
                <a:t>Vứt</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sym typeface="Gloria Hallelujah"/>
                </a:rPr>
                <a:t>rác</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sym typeface="Gloria Hallelujah"/>
                </a:rPr>
                <a:t>bừa</a:t>
              </a: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rPr>
                <a:t> </a:t>
              </a:r>
              <a:r>
                <a:rPr kumimoji="0" lang="en-US" sz="36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sym typeface="Gloria Hallelujah"/>
                </a:rPr>
                <a:t>bãi</a:t>
              </a:r>
              <a:endParaRPr kumimoji="0" lang="vi-VN"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Gloria Hallelujah"/>
              </a:endParaRPr>
            </a:p>
          </p:txBody>
        </p:sp>
      </p:grpSp>
    </p:spTree>
    <p:extLst>
      <p:ext uri="{BB962C8B-B14F-4D97-AF65-F5344CB8AC3E}">
        <p14:creationId xmlns:p14="http://schemas.microsoft.com/office/powerpoint/2010/main" val="104606447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329901"/>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9" name="Picture 2" descr="Cute woman teacher in thailand uniform character education back to school logo cartoon art illustration Free Vector">
            <a:extLst>
              <a:ext uri="{FF2B5EF4-FFF2-40B4-BE49-F238E27FC236}">
                <a16:creationId xmlns:a16="http://schemas.microsoft.com/office/drawing/2014/main" id="{60D13044-EF41-4AE2-AAD9-A7FF0DC3459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603958" y="1904232"/>
            <a:ext cx="6703396" cy="536485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ình ảnh Biểu Tượng Công Cụ Chỉ Báo Mũi Tên Chỉ Dẫn Biểu ...">
            <a:extLst>
              <a:ext uri="{FF2B5EF4-FFF2-40B4-BE49-F238E27FC236}">
                <a16:creationId xmlns:a16="http://schemas.microsoft.com/office/drawing/2014/main" id="{0519F58C-453D-43FC-A92E-79A9146A21D8}"/>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695" b="92450" l="1250" r="99688">
                        <a14:foregroundMark x1="7344" y1="77196" x2="7344" y2="77196"/>
                        <a14:foregroundMark x1="12656" y1="70724" x2="5625" y2="78582"/>
                        <a14:foregroundMark x1="4531" y1="81356" x2="3281" y2="84284"/>
                        <a14:foregroundMark x1="2500" y1="86441" x2="1406" y2="90447"/>
                        <a14:foregroundMark x1="1875" y1="88136" x2="1406" y2="90447"/>
                        <a14:foregroundMark x1="1406" y1="89522" x2="1250" y2="93066"/>
                        <a14:foregroundMark x1="68125" y1="6009" x2="68125" y2="6009"/>
                        <a14:foregroundMark x1="95625" y1="13559" x2="95625" y2="13559"/>
                        <a14:foregroundMark x1="64688" y1="1695" x2="64688" y2="1695"/>
                        <a14:foregroundMark x1="99688" y1="13713" x2="99688" y2="13713"/>
                      </a14:backgroundRemoval>
                    </a14:imgEffect>
                  </a14:imgLayer>
                </a14:imgProps>
              </a:ext>
              <a:ext uri="{28A0092B-C50C-407E-A947-70E740481C1C}">
                <a14:useLocalDpi xmlns:a14="http://schemas.microsoft.com/office/drawing/2010/main" val="0"/>
              </a:ext>
            </a:extLst>
          </a:blip>
          <a:srcRect/>
          <a:stretch>
            <a:fillRect/>
          </a:stretch>
        </p:blipFill>
        <p:spPr bwMode="auto">
          <a:xfrm rot="10556249" flipH="1">
            <a:off x="1126255" y="2779934"/>
            <a:ext cx="1707746" cy="173176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D318FF9-BF5F-4C13-93A3-C179B6B21204}"/>
              </a:ext>
            </a:extLst>
          </p:cNvPr>
          <p:cNvSpPr txBox="1"/>
          <p:nvPr/>
        </p:nvSpPr>
        <p:spPr>
          <a:xfrm>
            <a:off x="2289470" y="4381834"/>
            <a:ext cx="6661699" cy="1323439"/>
          </a:xfrm>
          <a:prstGeom prst="rect">
            <a:avLst/>
          </a:prstGeom>
          <a:noFill/>
        </p:spPr>
        <p:txBody>
          <a:bodyPr wrap="square">
            <a:spAutoFit/>
          </a:bodyPr>
          <a:lstStyle/>
          <a:p>
            <a:pPr lvl="0" algn="just">
              <a:defRPr/>
            </a:pPr>
            <a:r>
              <a:rPr lang="vi-VN" sz="4000" b="1" dirty="0">
                <a:solidFill>
                  <a:srgbClr val="FF0000"/>
                </a:solidFill>
                <a:latin typeface="Calibri" panose="020F0502020204030204" pitchFamily="34" charset="0"/>
                <a:ea typeface="Calibri" panose="020F0502020204030204" pitchFamily="34" charset="0"/>
                <a:cs typeface="Calibri" panose="020F0502020204030204" pitchFamily="34" charset="0"/>
              </a:rPr>
              <a:t>Vì nó thể hiện sự tôn trọng với mọi người, mọi vật.</a:t>
            </a:r>
            <a:endParaRPr kumimoji="0" lang="en-US" sz="4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3275671D-8B24-1CC3-CF7A-0297A14BFB17}"/>
              </a:ext>
            </a:extLst>
          </p:cNvPr>
          <p:cNvSpPr/>
          <p:nvPr/>
        </p:nvSpPr>
        <p:spPr>
          <a:xfrm>
            <a:off x="1076960" y="1188720"/>
            <a:ext cx="7305040" cy="1849120"/>
          </a:xfrm>
          <a:prstGeom prst="roundRect">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err="1">
                <a:latin typeface="Calibri" panose="020F0502020204030204" pitchFamily="34" charset="0"/>
                <a:cs typeface="Calibri" panose="020F0502020204030204" pitchFamily="34" charset="0"/>
              </a:rPr>
              <a:t>Tại</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sao</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cần</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thực</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hiện</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đúng</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quy</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định</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về</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hành</a:t>
            </a:r>
            <a:r>
              <a:rPr lang="en-US" sz="3600" b="1" dirty="0">
                <a:latin typeface="Calibri" panose="020F0502020204030204" pitchFamily="34" charset="0"/>
                <a:cs typeface="Calibri" panose="020F0502020204030204" pitchFamily="34" charset="0"/>
              </a:rPr>
              <a:t> vi </a:t>
            </a:r>
            <a:r>
              <a:rPr lang="en-US" sz="3600" b="1" dirty="0" err="1">
                <a:latin typeface="Calibri" panose="020F0502020204030204" pitchFamily="34" charset="0"/>
                <a:cs typeface="Calibri" panose="020F0502020204030204" pitchFamily="34" charset="0"/>
              </a:rPr>
              <a:t>ứng</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xử</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có</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văn</a:t>
            </a:r>
            <a:r>
              <a:rPr lang="en-US" sz="3600" b="1" dirty="0">
                <a:latin typeface="Calibri" panose="020F0502020204030204" pitchFamily="34" charset="0"/>
                <a:cs typeface="Calibri" panose="020F0502020204030204" pitchFamily="34" charset="0"/>
              </a:rPr>
              <a:t> </a:t>
            </a:r>
            <a:r>
              <a:rPr lang="en-US" sz="3600" b="1" dirty="0" err="1">
                <a:latin typeface="Calibri" panose="020F0502020204030204" pitchFamily="34" charset="0"/>
                <a:cs typeface="Calibri" panose="020F0502020204030204" pitchFamily="34" charset="0"/>
              </a:rPr>
              <a:t>hóa</a:t>
            </a:r>
            <a:r>
              <a:rPr lang="en-US" sz="3600" b="1"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37569845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329901"/>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9" name="Picture 2" descr="Cute woman teacher in thailand uniform character education back to school logo cartoon art illustration Free Vector">
            <a:extLst>
              <a:ext uri="{FF2B5EF4-FFF2-40B4-BE49-F238E27FC236}">
                <a16:creationId xmlns:a16="http://schemas.microsoft.com/office/drawing/2014/main" id="{60D13044-EF41-4AE2-AAD9-A7FF0DC3459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603958" y="1904232"/>
            <a:ext cx="6703396" cy="536485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ình ảnh Biểu Tượng Công Cụ Chỉ Báo Mũi Tên Chỉ Dẫn Biểu ...">
            <a:extLst>
              <a:ext uri="{FF2B5EF4-FFF2-40B4-BE49-F238E27FC236}">
                <a16:creationId xmlns:a16="http://schemas.microsoft.com/office/drawing/2014/main" id="{0519F58C-453D-43FC-A92E-79A9146A21D8}"/>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695" b="92450" l="1250" r="99688">
                        <a14:foregroundMark x1="7344" y1="77196" x2="7344" y2="77196"/>
                        <a14:foregroundMark x1="12656" y1="70724" x2="5625" y2="78582"/>
                        <a14:foregroundMark x1="4531" y1="81356" x2="3281" y2="84284"/>
                        <a14:foregroundMark x1="2500" y1="86441" x2="1406" y2="90447"/>
                        <a14:foregroundMark x1="1875" y1="88136" x2="1406" y2="90447"/>
                        <a14:foregroundMark x1="1406" y1="89522" x2="1250" y2="93066"/>
                        <a14:foregroundMark x1="68125" y1="6009" x2="68125" y2="6009"/>
                        <a14:foregroundMark x1="95625" y1="13559" x2="95625" y2="13559"/>
                        <a14:foregroundMark x1="64688" y1="1695" x2="64688" y2="1695"/>
                        <a14:foregroundMark x1="99688" y1="13713" x2="99688" y2="13713"/>
                      </a14:backgroundRemoval>
                    </a14:imgEffect>
                  </a14:imgLayer>
                </a14:imgProps>
              </a:ext>
              <a:ext uri="{28A0092B-C50C-407E-A947-70E740481C1C}">
                <a14:useLocalDpi xmlns:a14="http://schemas.microsoft.com/office/drawing/2010/main" val="0"/>
              </a:ext>
            </a:extLst>
          </a:blip>
          <a:srcRect/>
          <a:stretch>
            <a:fillRect/>
          </a:stretch>
        </p:blipFill>
        <p:spPr bwMode="auto">
          <a:xfrm rot="10556249" flipH="1">
            <a:off x="1146575" y="2241454"/>
            <a:ext cx="1707746" cy="173176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D318FF9-BF5F-4C13-93A3-C179B6B21204}"/>
              </a:ext>
            </a:extLst>
          </p:cNvPr>
          <p:cNvSpPr txBox="1"/>
          <p:nvPr/>
        </p:nvSpPr>
        <p:spPr>
          <a:xfrm>
            <a:off x="2309790" y="3843354"/>
            <a:ext cx="6661699" cy="2554545"/>
          </a:xfrm>
          <a:prstGeom prst="rect">
            <a:avLst/>
          </a:prstGeom>
          <a:noFill/>
        </p:spPr>
        <p:txBody>
          <a:bodyPr wrap="square">
            <a:spAutoFit/>
          </a:bodyPr>
          <a:lstStyle/>
          <a:p>
            <a:pPr lvl="0" algn="just">
              <a:defRPr/>
            </a:pPr>
            <a:r>
              <a:rPr lang="vi-VN" sz="4000" b="1" dirty="0">
                <a:solidFill>
                  <a:srgbClr val="FF0000"/>
                </a:solidFill>
                <a:latin typeface="Calibri" panose="020F0502020204030204" pitchFamily="34" charset="0"/>
                <a:ea typeface="Calibri" panose="020F0502020204030204" pitchFamily="34" charset="0"/>
                <a:cs typeface="Calibri" panose="020F0502020204030204" pitchFamily="34" charset="0"/>
              </a:rPr>
              <a:t>Phải thực hiện thực hiện đúng quy định về hành vi ứng xử có văn hóa qua trang phục, lời nói và hành động.</a:t>
            </a:r>
            <a:endParaRPr kumimoji="0" lang="en-US" sz="48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3275671D-8B24-1CC3-CF7A-0297A14BFB17}"/>
              </a:ext>
            </a:extLst>
          </p:cNvPr>
          <p:cNvSpPr/>
          <p:nvPr/>
        </p:nvSpPr>
        <p:spPr>
          <a:xfrm>
            <a:off x="1097280" y="1046480"/>
            <a:ext cx="7305040" cy="1452880"/>
          </a:xfrm>
          <a:prstGeom prst="roundRect">
            <a:avLst/>
          </a:prstGeom>
          <a:ln w="76200"/>
        </p:spPr>
        <p:style>
          <a:lnRef idx="2">
            <a:schemeClr val="accent6"/>
          </a:lnRef>
          <a:fillRef idx="1">
            <a:schemeClr val="lt1"/>
          </a:fillRef>
          <a:effectRef idx="0">
            <a:schemeClr val="accent6"/>
          </a:effectRef>
          <a:fontRef idx="minor">
            <a:schemeClr val="dk1"/>
          </a:fontRef>
        </p:style>
        <p:txBody>
          <a:bodyPr rtlCol="0" anchor="ctr"/>
          <a:lstStyle/>
          <a:p>
            <a:pPr lvl="0" algn="ctr"/>
            <a:r>
              <a:rPr lang="vi-VN" sz="3600" b="1" dirty="0">
                <a:solidFill>
                  <a:srgbClr val="262626"/>
                </a:solidFill>
                <a:latin typeface="Calibri" panose="020F0502020204030204" pitchFamily="34" charset="0"/>
                <a:cs typeface="Calibri" panose="020F0502020204030204" pitchFamily="34" charset="0"/>
              </a:rPr>
              <a:t>Muốn trở thành một người Việt văn minh em cần làm gì?</a:t>
            </a:r>
            <a:endParaRPr kumimoji="0" lang="en-US" sz="3600" b="1" i="0" u="none" strike="noStrike" kern="1200" cap="none" spc="0" normalizeH="0" baseline="0" noProof="0" dirty="0">
              <a:ln>
                <a:noFill/>
              </a:ln>
              <a:solidFill>
                <a:srgbClr val="262626"/>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1983842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294587"/>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sp>
        <p:nvSpPr>
          <p:cNvPr id="2" name="TextBox 1">
            <a:extLst>
              <a:ext uri="{FF2B5EF4-FFF2-40B4-BE49-F238E27FC236}">
                <a16:creationId xmlns:a16="http://schemas.microsoft.com/office/drawing/2014/main" id="{972A1978-62FD-B46C-E503-8EDCA3BF066D}"/>
              </a:ext>
            </a:extLst>
          </p:cNvPr>
          <p:cNvSpPr txBox="1"/>
          <p:nvPr/>
        </p:nvSpPr>
        <p:spPr>
          <a:xfrm>
            <a:off x="1384971" y="291221"/>
            <a:ext cx="9150008" cy="1200329"/>
          </a:xfrm>
          <a:prstGeom prst="rect">
            <a:avLst/>
          </a:prstGeom>
          <a:noFill/>
        </p:spPr>
        <p:txBody>
          <a:bodyPr wrap="square" rtlCol="0">
            <a:spAutoFit/>
          </a:bodyPr>
          <a:lstStyle/>
          <a:p>
            <a:pPr lvl="0" algn="ctr"/>
            <a:r>
              <a:rPr lang="en-US" sz="3600" b="1" dirty="0" err="1">
                <a:solidFill>
                  <a:srgbClr val="FF0000"/>
                </a:solidFill>
                <a:latin typeface="Calibri" panose="020F0502020204030204" pitchFamily="34" charset="0"/>
                <a:cs typeface="Calibri" panose="020F0502020204030204" pitchFamily="34" charset="0"/>
              </a:rPr>
              <a:t>Đưa</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ra</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cách</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ứng</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xử</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phù</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hợp</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trong</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những</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tình</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huống</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dưới</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đây</a:t>
            </a:r>
            <a:r>
              <a:rPr lang="en-US" sz="3600" b="1" dirty="0">
                <a:solidFill>
                  <a:srgbClr val="FF0000"/>
                </a:solidFill>
                <a:latin typeface="Calibri" panose="020F0502020204030204" pitchFamily="34" charset="0"/>
                <a:cs typeface="Calibri" panose="020F0502020204030204" pitchFamily="34" charset="0"/>
              </a:rPr>
              <a:t>:</a:t>
            </a:r>
            <a:endParaRPr kumimoji="0" lang="en-US" sz="3600" b="1"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C8326948-A7C7-620E-1240-BB05C649414B}"/>
              </a:ext>
            </a:extLst>
          </p:cNvPr>
          <p:cNvGrpSpPr/>
          <p:nvPr/>
        </p:nvGrpSpPr>
        <p:grpSpPr>
          <a:xfrm>
            <a:off x="447623" y="1641771"/>
            <a:ext cx="11063657" cy="1835248"/>
            <a:chOff x="433198" y="928018"/>
            <a:chExt cx="11063657" cy="1835248"/>
          </a:xfrm>
        </p:grpSpPr>
        <p:pic>
          <p:nvPicPr>
            <p:cNvPr id="8" name="Picture 7">
              <a:extLst>
                <a:ext uri="{FF2B5EF4-FFF2-40B4-BE49-F238E27FC236}">
                  <a16:creationId xmlns:a16="http://schemas.microsoft.com/office/drawing/2014/main" id="{DF4465D2-5041-168A-C665-760389F79F4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2657" b="88165"/>
            <a:stretch/>
          </p:blipFill>
          <p:spPr>
            <a:xfrm>
              <a:off x="433198" y="928018"/>
              <a:ext cx="2663297" cy="896372"/>
            </a:xfrm>
            <a:prstGeom prst="rect">
              <a:avLst/>
            </a:prstGeom>
          </p:spPr>
        </p:pic>
        <p:sp>
          <p:nvSpPr>
            <p:cNvPr id="11" name="TextBox 10">
              <a:extLst>
                <a:ext uri="{FF2B5EF4-FFF2-40B4-BE49-F238E27FC236}">
                  <a16:creationId xmlns:a16="http://schemas.microsoft.com/office/drawing/2014/main" id="{E3CD074A-623A-BC1D-8C7D-88120B8CEA5B}"/>
                </a:ext>
              </a:extLst>
            </p:cNvPr>
            <p:cNvSpPr txBox="1"/>
            <p:nvPr/>
          </p:nvSpPr>
          <p:spPr>
            <a:xfrm>
              <a:off x="786703" y="1562937"/>
              <a:ext cx="10710152" cy="1200329"/>
            </a:xfrm>
            <a:prstGeom prst="rect">
              <a:avLst/>
            </a:prstGeom>
            <a:noFill/>
          </p:spPr>
          <p:txBody>
            <a:bodyPr wrap="square">
              <a:spAutoFit/>
            </a:bodyPr>
            <a:lstStyle/>
            <a:p>
              <a:pPr algn="just"/>
              <a:r>
                <a:rPr lang="vi-VN" sz="2400" dirty="0"/>
                <a:t>Trời mùa hè n</a:t>
              </a:r>
              <a:r>
                <a:rPr lang="en-US" sz="2400" dirty="0"/>
                <a:t>ắ</a:t>
              </a:r>
              <a:r>
                <a:rPr lang="vi-VN" sz="2400" dirty="0"/>
                <a:t>ng nóng, An đang xếp hàng mua vé vào bảo tàng thì thấy một phụ nữ dắt hai em nhỏ mồ hơi nhễ nhại xếp hàng phía sau.</a:t>
              </a:r>
            </a:p>
            <a:p>
              <a:pPr algn="just"/>
              <a:r>
                <a:rPr lang="vi-VN" sz="2400" b="1" i="1" dirty="0"/>
                <a:t>Nếu là AN, em sẽ hành động như thế nào trong tình huống này?</a:t>
              </a:r>
              <a:endParaRPr lang="en-US" sz="2400" b="1" i="1" dirty="0"/>
            </a:p>
          </p:txBody>
        </p:sp>
      </p:grpSp>
      <p:grpSp>
        <p:nvGrpSpPr>
          <p:cNvPr id="15" name="Group 14">
            <a:extLst>
              <a:ext uri="{FF2B5EF4-FFF2-40B4-BE49-F238E27FC236}">
                <a16:creationId xmlns:a16="http://schemas.microsoft.com/office/drawing/2014/main" id="{7BDB7388-A80A-5907-1C43-580A4919CDD3}"/>
              </a:ext>
            </a:extLst>
          </p:cNvPr>
          <p:cNvGrpSpPr/>
          <p:nvPr/>
        </p:nvGrpSpPr>
        <p:grpSpPr>
          <a:xfrm>
            <a:off x="631534" y="3823280"/>
            <a:ext cx="10646066" cy="2069216"/>
            <a:chOff x="462848" y="1249187"/>
            <a:chExt cx="10646066" cy="2069216"/>
          </a:xfrm>
        </p:grpSpPr>
        <p:pic>
          <p:nvPicPr>
            <p:cNvPr id="16" name="Picture 15">
              <a:extLst>
                <a:ext uri="{FF2B5EF4-FFF2-40B4-BE49-F238E27FC236}">
                  <a16:creationId xmlns:a16="http://schemas.microsoft.com/office/drawing/2014/main" id="{C41A06C2-A06E-F1C2-BBB6-AB744DEE144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2656" b="86248"/>
            <a:stretch/>
          </p:blipFill>
          <p:spPr>
            <a:xfrm>
              <a:off x="462848" y="1249187"/>
              <a:ext cx="2862243" cy="869667"/>
            </a:xfrm>
            <a:prstGeom prst="rect">
              <a:avLst/>
            </a:prstGeom>
          </p:spPr>
        </p:pic>
        <p:sp>
          <p:nvSpPr>
            <p:cNvPr id="20" name="TextBox 19">
              <a:extLst>
                <a:ext uri="{FF2B5EF4-FFF2-40B4-BE49-F238E27FC236}">
                  <a16:creationId xmlns:a16="http://schemas.microsoft.com/office/drawing/2014/main" id="{1172CE69-0EA9-8CDB-9AD0-83A22ABBB512}"/>
                </a:ext>
              </a:extLst>
            </p:cNvPr>
            <p:cNvSpPr txBox="1"/>
            <p:nvPr/>
          </p:nvSpPr>
          <p:spPr>
            <a:xfrm>
              <a:off x="803176" y="2118074"/>
              <a:ext cx="10305738"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262626"/>
                  </a:solidFill>
                  <a:effectLst/>
                  <a:uLnTx/>
                  <a:uFillTx/>
                  <a:latin typeface="Arial" panose="020F0502020204030204"/>
                  <a:cs typeface="+mn-cs"/>
                </a:rPr>
                <a:t>Tình huống 2: Vân cùng các bạn đi tham quan một di tích lịch sử. Các bạn rủ Vân viết lên cột gỗ để kỉ niệm:</a:t>
              </a:r>
              <a:r>
                <a:rPr kumimoji="0" lang="en-US" sz="2400" b="0" i="0" u="none" strike="noStrike" kern="1200" cap="none" spc="0" normalizeH="0" baseline="0" noProof="0" dirty="0">
                  <a:ln>
                    <a:noFill/>
                  </a:ln>
                  <a:solidFill>
                    <a:srgbClr val="262626"/>
                  </a:solidFill>
                  <a:effectLst/>
                  <a:uLnTx/>
                  <a:uFillTx/>
                  <a:latin typeface="Arial" panose="020F0502020204030204"/>
                  <a:cs typeface="+mn-cs"/>
                </a:rPr>
                <a:t> </a:t>
              </a:r>
              <a:r>
                <a:rPr kumimoji="0" lang="vi-VN" sz="2400" b="0" i="0" u="none" strike="noStrike" kern="1200" cap="none" spc="0" normalizeH="0" baseline="0" noProof="0" dirty="0">
                  <a:ln>
                    <a:noFill/>
                  </a:ln>
                  <a:solidFill>
                    <a:srgbClr val="262626"/>
                  </a:solidFill>
                  <a:effectLst/>
                  <a:uLnTx/>
                  <a:uFillTx/>
                  <a:latin typeface="Arial" panose="020F0502020204030204"/>
                  <a:cs typeface="+mn-cs"/>
                </a:rPr>
                <a:t>"Chúng tôi đến đây"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1" u="none" strike="noStrike" kern="1200" cap="none" spc="0" normalizeH="0" baseline="0" noProof="0" dirty="0">
                  <a:ln>
                    <a:noFill/>
                  </a:ln>
                  <a:solidFill>
                    <a:srgbClr val="262626"/>
                  </a:solidFill>
                  <a:effectLst/>
                  <a:uLnTx/>
                  <a:uFillTx/>
                  <a:latin typeface="Arial" panose="020F0502020204030204"/>
                  <a:cs typeface="+mn-cs"/>
                </a:rPr>
                <a:t>Nếu là Vân, em sẽ hành động như thế nào trong tình huống này?</a:t>
              </a:r>
            </a:p>
          </p:txBody>
        </p:sp>
      </p:grpSp>
    </p:spTree>
    <p:extLst>
      <p:ext uri="{BB962C8B-B14F-4D97-AF65-F5344CB8AC3E}">
        <p14:creationId xmlns:p14="http://schemas.microsoft.com/office/powerpoint/2010/main" val="37619975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19198"/>
          <a:stretch/>
        </p:blipFill>
        <p:spPr>
          <a:xfrm>
            <a:off x="0" y="0"/>
            <a:ext cx="12192000" cy="6865257"/>
          </a:xfrm>
          <a:prstGeom prst="rect">
            <a:avLst/>
          </a:prstGeom>
        </p:spPr>
      </p:pic>
      <p:pic>
        <p:nvPicPr>
          <p:cNvPr id="3" name="Graphic 10">
            <a:extLst>
              <a:ext uri="{FF2B5EF4-FFF2-40B4-BE49-F238E27FC236}">
                <a16:creationId xmlns:a16="http://schemas.microsoft.com/office/drawing/2014/main" id="{86C9BB18-5DC0-B38A-61D0-6CFB230C68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4812" y="2404031"/>
            <a:ext cx="3545178" cy="3788788"/>
          </a:xfrm>
          <a:prstGeom prst="rect">
            <a:avLst/>
          </a:prstGeom>
        </p:spPr>
      </p:pic>
      <p:sp>
        <p:nvSpPr>
          <p:cNvPr id="2" name="Rectangle 1"/>
          <p:cNvSpPr/>
          <p:nvPr/>
        </p:nvSpPr>
        <p:spPr>
          <a:xfrm>
            <a:off x="3789507" y="1620055"/>
            <a:ext cx="4612985" cy="25545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99"/>
                </a:solidFill>
                <a:effectLst/>
                <a:uLnTx/>
                <a:uFillTx/>
                <a:latin typeface="Calibri" panose="020F0502020204030204"/>
                <a:ea typeface="+mn-ea"/>
                <a:cs typeface="+mn-cs"/>
              </a:rPr>
              <a:t>Chúng ta sẽ tiến hành chia nhóm 4 và cùng tham gia trò chơi “Diễn viên nhí” để thảo luận, sắm </a:t>
            </a:r>
            <a:r>
              <a:rPr kumimoji="0" lang="en-US" sz="3200" b="1" i="0" u="none" strike="noStrike" kern="1200" cap="none" spc="0" normalizeH="0" baseline="0" noProof="0" dirty="0" err="1">
                <a:ln>
                  <a:noFill/>
                </a:ln>
                <a:solidFill>
                  <a:srgbClr val="FFFF99"/>
                </a:solidFill>
                <a:effectLst/>
                <a:uLnTx/>
                <a:uFillTx/>
                <a:latin typeface="Calibri" panose="020F0502020204030204"/>
                <a:ea typeface="+mn-ea"/>
                <a:cs typeface="+mn-cs"/>
              </a:rPr>
              <a:t>vai</a:t>
            </a:r>
            <a:r>
              <a:rPr kumimoji="0" lang="en-US" sz="3200" b="1" i="0" u="none" strike="noStrike" kern="1200" cap="none" spc="0" normalizeH="0" baseline="0" noProof="0" dirty="0">
                <a:ln>
                  <a:noFill/>
                </a:ln>
                <a:solidFill>
                  <a:srgbClr val="FFFF99"/>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FF99"/>
                </a:solidFill>
                <a:effectLst/>
                <a:uLnTx/>
                <a:uFillTx/>
                <a:latin typeface="Calibri" panose="020F0502020204030204"/>
                <a:ea typeface="+mn-ea"/>
                <a:cs typeface="+mn-cs"/>
              </a:rPr>
              <a:t>cho</a:t>
            </a:r>
            <a:r>
              <a:rPr kumimoji="0" lang="en-US" sz="3200" b="1" i="0" u="none" strike="noStrike" kern="1200" cap="none" spc="0" normalizeH="0" baseline="0" noProof="0" dirty="0">
                <a:ln>
                  <a:noFill/>
                </a:ln>
                <a:solidFill>
                  <a:srgbClr val="FFFF99"/>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FF99"/>
                </a:solidFill>
                <a:effectLst/>
                <a:uLnTx/>
                <a:uFillTx/>
                <a:latin typeface="Calibri" panose="020F0502020204030204"/>
                <a:ea typeface="+mn-ea"/>
                <a:cs typeface="+mn-cs"/>
              </a:rPr>
              <a:t>phù</a:t>
            </a:r>
            <a:r>
              <a:rPr kumimoji="0" lang="en-US" sz="3200" b="1" i="0" u="none" strike="noStrike" kern="1200" cap="none" spc="0" normalizeH="0" baseline="0" noProof="0" dirty="0">
                <a:ln>
                  <a:noFill/>
                </a:ln>
                <a:solidFill>
                  <a:srgbClr val="FFFF99"/>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FF99"/>
                </a:solidFill>
                <a:effectLst/>
                <a:uLnTx/>
                <a:uFillTx/>
                <a:latin typeface="Calibri" panose="020F0502020204030204"/>
                <a:ea typeface="+mn-ea"/>
                <a:cs typeface="+mn-cs"/>
              </a:rPr>
              <a:t>hợp</a:t>
            </a:r>
            <a:r>
              <a:rPr kumimoji="0" lang="en-US" sz="3200" b="1" i="0" u="none" strike="noStrike" kern="1200" cap="none" spc="0" normalizeH="0" baseline="0" noProof="0" dirty="0">
                <a:ln>
                  <a:noFill/>
                </a:ln>
                <a:solidFill>
                  <a:srgbClr val="FFFF99"/>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FF99"/>
                </a:solidFill>
                <a:effectLst/>
                <a:uLnTx/>
                <a:uFillTx/>
                <a:latin typeface="Calibri" panose="020F0502020204030204"/>
                <a:ea typeface="+mn-ea"/>
                <a:cs typeface="+mn-cs"/>
              </a:rPr>
              <a:t>với</a:t>
            </a:r>
            <a:r>
              <a:rPr kumimoji="0" lang="en-US" sz="3200" b="1" i="0" u="none" strike="noStrike" kern="1200" cap="none" spc="0" normalizeH="0" baseline="0" noProof="0" dirty="0">
                <a:ln>
                  <a:noFill/>
                </a:ln>
                <a:solidFill>
                  <a:srgbClr val="FFFF99"/>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FF99"/>
                </a:solidFill>
                <a:effectLst/>
                <a:uLnTx/>
                <a:uFillTx/>
                <a:latin typeface="Calibri" panose="020F0502020204030204"/>
                <a:ea typeface="+mn-ea"/>
                <a:cs typeface="+mn-cs"/>
              </a:rPr>
              <a:t>tình</a:t>
            </a:r>
            <a:r>
              <a:rPr kumimoji="0" lang="en-US" sz="3200" b="1" i="0" u="none" strike="noStrike" kern="1200" cap="none" spc="0" normalizeH="0" baseline="0" noProof="0" dirty="0">
                <a:ln>
                  <a:noFill/>
                </a:ln>
                <a:solidFill>
                  <a:srgbClr val="FFFF99"/>
                </a:solidFill>
                <a:effectLst/>
                <a:uLnTx/>
                <a:uFillTx/>
                <a:latin typeface="Calibri" panose="020F0502020204030204"/>
                <a:ea typeface="+mn-ea"/>
                <a:cs typeface="+mn-cs"/>
              </a:rPr>
              <a:t> </a:t>
            </a:r>
            <a:r>
              <a:rPr kumimoji="0" lang="en-US" sz="3200" b="1" i="0" u="none" strike="noStrike" kern="1200" cap="none" spc="0" normalizeH="0" baseline="0" noProof="0" dirty="0" err="1">
                <a:ln>
                  <a:noFill/>
                </a:ln>
                <a:solidFill>
                  <a:srgbClr val="FFFF99"/>
                </a:solidFill>
                <a:effectLst/>
                <a:uLnTx/>
                <a:uFillTx/>
                <a:latin typeface="Calibri" panose="020F0502020204030204"/>
                <a:ea typeface="+mn-ea"/>
                <a:cs typeface="+mn-cs"/>
              </a:rPr>
              <a:t>huống</a:t>
            </a:r>
            <a:r>
              <a:rPr kumimoji="0" lang="en-US" sz="3200" b="1" i="0" u="none" strike="noStrike" kern="1200" cap="none" spc="0" normalizeH="0" baseline="0" noProof="0" dirty="0">
                <a:ln>
                  <a:noFill/>
                </a:ln>
                <a:solidFill>
                  <a:srgbClr val="FFFF99"/>
                </a:solidFill>
                <a:effectLst/>
                <a:uLnTx/>
                <a:uFillTx/>
                <a:latin typeface="Calibri" panose="020F0502020204030204"/>
                <a:ea typeface="+mn-ea"/>
                <a:cs typeface="+mn-cs"/>
              </a:rPr>
              <a:t>.</a:t>
            </a:r>
            <a:endParaRPr kumimoji="0" lang="vi-VN" sz="3200" b="0" i="0" u="none" strike="noStrike" kern="1200" cap="none" spc="0" normalizeH="0" baseline="0" noProof="0" dirty="0">
              <a:ln>
                <a:noFill/>
              </a:ln>
              <a:solidFill>
                <a:srgbClr val="FFFF99"/>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85743812"/>
      </p:ext>
    </p:extLst>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4" y="0"/>
            <a:ext cx="12222194" cy="6858000"/>
          </a:xfrm>
          <a:prstGeom prst="rect">
            <a:avLst/>
          </a:prstGeom>
        </p:spPr>
      </p:pic>
      <p:pic>
        <p:nvPicPr>
          <p:cNvPr id="7" name="Picture 6">
            <a:extLst>
              <a:ext uri="{FF2B5EF4-FFF2-40B4-BE49-F238E27FC236}">
                <a16:creationId xmlns:a16="http://schemas.microsoft.com/office/drawing/2014/main" id="{4098F771-4B74-6EC0-3B5D-8A4C4C61B06D}"/>
              </a:ext>
            </a:extLst>
          </p:cNvPr>
          <p:cNvPicPr>
            <a:picLocks noChangeAspect="1"/>
          </p:cNvPicPr>
          <p:nvPr/>
        </p:nvPicPr>
        <p:blipFill>
          <a:blip r:embed="rId3"/>
          <a:stretch>
            <a:fillRect/>
          </a:stretch>
        </p:blipFill>
        <p:spPr>
          <a:xfrm>
            <a:off x="2520339" y="3026736"/>
            <a:ext cx="2468246" cy="3648884"/>
          </a:xfrm>
          <a:prstGeom prst="rect">
            <a:avLst/>
          </a:prstGeom>
        </p:spPr>
      </p:pic>
      <p:pic>
        <p:nvPicPr>
          <p:cNvPr id="8" name="Picture 7">
            <a:extLst>
              <a:ext uri="{FF2B5EF4-FFF2-40B4-BE49-F238E27FC236}">
                <a16:creationId xmlns:a16="http://schemas.microsoft.com/office/drawing/2014/main" id="{E5E6D966-392A-D7D5-77E6-453C65703CBF}"/>
              </a:ext>
            </a:extLst>
          </p:cNvPr>
          <p:cNvPicPr>
            <a:picLocks noChangeAspect="1"/>
          </p:cNvPicPr>
          <p:nvPr/>
        </p:nvPicPr>
        <p:blipFill>
          <a:blip r:embed="rId4"/>
          <a:stretch>
            <a:fillRect/>
          </a:stretch>
        </p:blipFill>
        <p:spPr>
          <a:xfrm>
            <a:off x="7404553" y="3007986"/>
            <a:ext cx="2790737" cy="3648883"/>
          </a:xfrm>
          <a:prstGeom prst="rect">
            <a:avLst/>
          </a:prstGeom>
        </p:spPr>
      </p:pic>
      <p:pic>
        <p:nvPicPr>
          <p:cNvPr id="2" name="Picture 1">
            <a:extLst>
              <a:ext uri="{FF2B5EF4-FFF2-40B4-BE49-F238E27FC236}">
                <a16:creationId xmlns:a16="http://schemas.microsoft.com/office/drawing/2014/main" id="{A748F693-4C46-76C3-133B-A2FD5008C95E}"/>
              </a:ext>
            </a:extLst>
          </p:cNvPr>
          <p:cNvPicPr>
            <a:picLocks noChangeAspect="1"/>
          </p:cNvPicPr>
          <p:nvPr/>
        </p:nvPicPr>
        <p:blipFill>
          <a:blip r:embed="rId5"/>
          <a:stretch>
            <a:fillRect/>
          </a:stretch>
        </p:blipFill>
        <p:spPr>
          <a:xfrm>
            <a:off x="2097818" y="1200424"/>
            <a:ext cx="8053514" cy="2456901"/>
          </a:xfrm>
          <a:prstGeom prst="rect">
            <a:avLst/>
          </a:prstGeom>
        </p:spPr>
      </p:pic>
    </p:spTree>
    <p:extLst>
      <p:ext uri="{BB962C8B-B14F-4D97-AF65-F5344CB8AC3E}">
        <p14:creationId xmlns:p14="http://schemas.microsoft.com/office/powerpoint/2010/main" val="2118391869"/>
      </p:ext>
    </p:extLst>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294587"/>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sp>
        <p:nvSpPr>
          <p:cNvPr id="4" name="Rectangle: Rounded Corners 3">
            <a:extLst>
              <a:ext uri="{FF2B5EF4-FFF2-40B4-BE49-F238E27FC236}">
                <a16:creationId xmlns:a16="http://schemas.microsoft.com/office/drawing/2014/main" id="{56B1DD72-1B2C-CD6F-E12F-53577E56B2EA}"/>
              </a:ext>
            </a:extLst>
          </p:cNvPr>
          <p:cNvSpPr/>
          <p:nvPr/>
        </p:nvSpPr>
        <p:spPr>
          <a:xfrm>
            <a:off x="356540" y="329901"/>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13" name="Picture 2" descr="Cute woman teacher in thailand uniform character education back to school logo cartoon art illustration Free Vector">
            <a:extLst>
              <a:ext uri="{FF2B5EF4-FFF2-40B4-BE49-F238E27FC236}">
                <a16:creationId xmlns:a16="http://schemas.microsoft.com/office/drawing/2014/main" id="{F9923F64-318C-CB89-852A-676D7513E2D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603958" y="1904232"/>
            <a:ext cx="6703396" cy="536485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ình ảnh Biểu Tượng Công Cụ Chỉ Báo Mũi Tên Chỉ Dẫn Biểu ...">
            <a:extLst>
              <a:ext uri="{FF2B5EF4-FFF2-40B4-BE49-F238E27FC236}">
                <a16:creationId xmlns:a16="http://schemas.microsoft.com/office/drawing/2014/main" id="{3095E687-4E9D-EC07-A76B-3C2D7D89B50F}"/>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695" b="92450" l="1250" r="99688">
                        <a14:foregroundMark x1="7344" y1="77196" x2="7344" y2="77196"/>
                        <a14:foregroundMark x1="12656" y1="70724" x2="5625" y2="78582"/>
                        <a14:foregroundMark x1="4531" y1="81356" x2="3281" y2="84284"/>
                        <a14:foregroundMark x1="2500" y1="86441" x2="1406" y2="90447"/>
                        <a14:foregroundMark x1="1875" y1="88136" x2="1406" y2="90447"/>
                        <a14:foregroundMark x1="1406" y1="89522" x2="1250" y2="93066"/>
                        <a14:foregroundMark x1="68125" y1="6009" x2="68125" y2="6009"/>
                        <a14:foregroundMark x1="95625" y1="13559" x2="95625" y2="13559"/>
                        <a14:foregroundMark x1="64688" y1="1695" x2="64688" y2="1695"/>
                        <a14:foregroundMark x1="99688" y1="13713" x2="99688" y2="13713"/>
                      </a14:backgroundRemoval>
                    </a14:imgEffect>
                  </a14:imgLayer>
                </a14:imgProps>
              </a:ext>
              <a:ext uri="{28A0092B-C50C-407E-A947-70E740481C1C}">
                <a14:useLocalDpi xmlns:a14="http://schemas.microsoft.com/office/drawing/2010/main" val="0"/>
              </a:ext>
            </a:extLst>
          </a:blip>
          <a:srcRect/>
          <a:stretch>
            <a:fillRect/>
          </a:stretch>
        </p:blipFill>
        <p:spPr bwMode="auto">
          <a:xfrm rot="10556249" flipH="1">
            <a:off x="811295" y="2779934"/>
            <a:ext cx="1707746" cy="173176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0F472E45-06F0-6E59-4F52-EAA38490B9D1}"/>
              </a:ext>
            </a:extLst>
          </p:cNvPr>
          <p:cNvSpPr txBox="1"/>
          <p:nvPr/>
        </p:nvSpPr>
        <p:spPr>
          <a:xfrm>
            <a:off x="2523150" y="3711274"/>
            <a:ext cx="6661699" cy="2062103"/>
          </a:xfrm>
          <a:prstGeom prst="rect">
            <a:avLst/>
          </a:prstGeom>
          <a:noFill/>
        </p:spPr>
        <p:txBody>
          <a:bodyPr wrap="square">
            <a:spAutoFit/>
          </a:bodyPr>
          <a:lstStyle/>
          <a:p>
            <a:pPr algn="just"/>
            <a:r>
              <a:rPr lang="vi-VN" sz="3200" b="1" dirty="0">
                <a:solidFill>
                  <a:srgbClr val="761F28"/>
                </a:solidFill>
                <a:latin typeface="Cambria" panose="02040503050406030204" pitchFamily="18" charset="0"/>
                <a:ea typeface="Cambria" panose="02040503050406030204" pitchFamily="18" charset="0"/>
              </a:rPr>
              <a:t>Nếu là An khi thấy một phụ nữ dắt hai em nhỏ mồ hơi nhễ nhại xếp hàng phía sau thì em sẽ nhường chỗ của mình cho 2 em nhỏ đó.</a:t>
            </a:r>
            <a:endParaRPr lang="en-US" sz="4000" b="1" dirty="0">
              <a:solidFill>
                <a:srgbClr val="761F28"/>
              </a:solidFill>
              <a:latin typeface="Cambria" panose="02040503050406030204" pitchFamily="18" charset="0"/>
              <a:ea typeface="Cambria" panose="02040503050406030204" pitchFamily="18" charset="0"/>
            </a:endParaRPr>
          </a:p>
        </p:txBody>
      </p:sp>
      <p:grpSp>
        <p:nvGrpSpPr>
          <p:cNvPr id="18" name="Group 17">
            <a:extLst>
              <a:ext uri="{FF2B5EF4-FFF2-40B4-BE49-F238E27FC236}">
                <a16:creationId xmlns:a16="http://schemas.microsoft.com/office/drawing/2014/main" id="{E06AB37F-8568-2015-21F4-B312EAE9CEDD}"/>
              </a:ext>
            </a:extLst>
          </p:cNvPr>
          <p:cNvGrpSpPr/>
          <p:nvPr/>
        </p:nvGrpSpPr>
        <p:grpSpPr>
          <a:xfrm>
            <a:off x="518743" y="940731"/>
            <a:ext cx="11063657" cy="1835248"/>
            <a:chOff x="433198" y="928018"/>
            <a:chExt cx="11063657" cy="1835248"/>
          </a:xfrm>
        </p:grpSpPr>
        <p:pic>
          <p:nvPicPr>
            <p:cNvPr id="19" name="Picture 18">
              <a:extLst>
                <a:ext uri="{FF2B5EF4-FFF2-40B4-BE49-F238E27FC236}">
                  <a16:creationId xmlns:a16="http://schemas.microsoft.com/office/drawing/2014/main" id="{350342EB-9D9B-7051-F481-8D9BA6B195F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72657" b="88165"/>
            <a:stretch/>
          </p:blipFill>
          <p:spPr>
            <a:xfrm>
              <a:off x="433198" y="928018"/>
              <a:ext cx="2663297" cy="896372"/>
            </a:xfrm>
            <a:prstGeom prst="rect">
              <a:avLst/>
            </a:prstGeom>
          </p:spPr>
        </p:pic>
        <p:sp>
          <p:nvSpPr>
            <p:cNvPr id="21" name="TextBox 20">
              <a:extLst>
                <a:ext uri="{FF2B5EF4-FFF2-40B4-BE49-F238E27FC236}">
                  <a16:creationId xmlns:a16="http://schemas.microsoft.com/office/drawing/2014/main" id="{FE92FB03-96A0-8F72-89D9-85A8559F75C9}"/>
                </a:ext>
              </a:extLst>
            </p:cNvPr>
            <p:cNvSpPr txBox="1"/>
            <p:nvPr/>
          </p:nvSpPr>
          <p:spPr>
            <a:xfrm>
              <a:off x="786703" y="1562937"/>
              <a:ext cx="10710152" cy="1200329"/>
            </a:xfrm>
            <a:prstGeom prst="rect">
              <a:avLst/>
            </a:prstGeom>
            <a:noFill/>
          </p:spPr>
          <p:txBody>
            <a:bodyPr wrap="square">
              <a:spAutoFit/>
            </a:bodyPr>
            <a:lstStyle/>
            <a:p>
              <a:pPr algn="just"/>
              <a:r>
                <a:rPr lang="vi-VN" sz="2400" dirty="0"/>
                <a:t>Trời mùa hè n</a:t>
              </a:r>
              <a:r>
                <a:rPr lang="en-US" sz="2400" dirty="0"/>
                <a:t>ắ</a:t>
              </a:r>
              <a:r>
                <a:rPr lang="vi-VN" sz="2400" dirty="0"/>
                <a:t>ng nóng, An đang xếp hàng mua vé vào bảo tàng thì thấy một phụ nữ dắt hai em nhỏ mồ hơi nhễ nhại xếp hàng phía sau.</a:t>
              </a:r>
            </a:p>
            <a:p>
              <a:pPr algn="just"/>
              <a:r>
                <a:rPr lang="vi-VN" sz="2400" b="1" i="1" dirty="0"/>
                <a:t>Nếu là AN, em sẽ hành động như thế nào trong tình huống này?</a:t>
              </a:r>
              <a:endParaRPr lang="en-US" sz="2400" b="1" i="1" dirty="0"/>
            </a:p>
          </p:txBody>
        </p:sp>
      </p:grpSp>
    </p:spTree>
    <p:extLst>
      <p:ext uri="{BB962C8B-B14F-4D97-AF65-F5344CB8AC3E}">
        <p14:creationId xmlns:p14="http://schemas.microsoft.com/office/powerpoint/2010/main" val="295571899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0A8C793-B858-C4AE-7887-43178DD80714}"/>
              </a:ext>
            </a:extLst>
          </p:cNvPr>
          <p:cNvSpPr/>
          <p:nvPr/>
        </p:nvSpPr>
        <p:spPr>
          <a:xfrm>
            <a:off x="356540" y="294587"/>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sp>
        <p:nvSpPr>
          <p:cNvPr id="4" name="Rectangle: Rounded Corners 3">
            <a:extLst>
              <a:ext uri="{FF2B5EF4-FFF2-40B4-BE49-F238E27FC236}">
                <a16:creationId xmlns:a16="http://schemas.microsoft.com/office/drawing/2014/main" id="{56B1DD72-1B2C-CD6F-E12F-53577E56B2EA}"/>
              </a:ext>
            </a:extLst>
          </p:cNvPr>
          <p:cNvSpPr/>
          <p:nvPr/>
        </p:nvSpPr>
        <p:spPr>
          <a:xfrm>
            <a:off x="356540" y="329901"/>
            <a:ext cx="11478919" cy="6268824"/>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13" name="Picture 2" descr="Cute woman teacher in thailand uniform character education back to school logo cartoon art illustration Free Vector">
            <a:extLst>
              <a:ext uri="{FF2B5EF4-FFF2-40B4-BE49-F238E27FC236}">
                <a16:creationId xmlns:a16="http://schemas.microsoft.com/office/drawing/2014/main" id="{F9923F64-318C-CB89-852A-676D7513E2D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603958" y="1904232"/>
            <a:ext cx="6703396" cy="536485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ình ảnh Biểu Tượng Công Cụ Chỉ Báo Mũi Tên Chỉ Dẫn Biểu ...">
            <a:extLst>
              <a:ext uri="{FF2B5EF4-FFF2-40B4-BE49-F238E27FC236}">
                <a16:creationId xmlns:a16="http://schemas.microsoft.com/office/drawing/2014/main" id="{3095E687-4E9D-EC07-A76B-3C2D7D89B50F}"/>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695" b="92450" l="1250" r="99688">
                        <a14:foregroundMark x1="7344" y1="77196" x2="7344" y2="77196"/>
                        <a14:foregroundMark x1="12656" y1="70724" x2="5625" y2="78582"/>
                        <a14:foregroundMark x1="4531" y1="81356" x2="3281" y2="84284"/>
                        <a14:foregroundMark x1="2500" y1="86441" x2="1406" y2="90447"/>
                        <a14:foregroundMark x1="1875" y1="88136" x2="1406" y2="90447"/>
                        <a14:foregroundMark x1="1406" y1="89522" x2="1250" y2="93066"/>
                        <a14:foregroundMark x1="68125" y1="6009" x2="68125" y2="6009"/>
                        <a14:foregroundMark x1="95625" y1="13559" x2="95625" y2="13559"/>
                        <a14:foregroundMark x1="64688" y1="1695" x2="64688" y2="1695"/>
                        <a14:foregroundMark x1="99688" y1="13713" x2="99688" y2="13713"/>
                      </a14:backgroundRemoval>
                    </a14:imgEffect>
                  </a14:imgLayer>
                </a14:imgProps>
              </a:ext>
              <a:ext uri="{28A0092B-C50C-407E-A947-70E740481C1C}">
                <a14:useLocalDpi xmlns:a14="http://schemas.microsoft.com/office/drawing/2010/main" val="0"/>
              </a:ext>
            </a:extLst>
          </a:blip>
          <a:srcRect/>
          <a:stretch>
            <a:fillRect/>
          </a:stretch>
        </p:blipFill>
        <p:spPr bwMode="auto">
          <a:xfrm rot="10556249" flipH="1">
            <a:off x="811295" y="2779934"/>
            <a:ext cx="1707746" cy="173176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0F472E45-06F0-6E59-4F52-EAA38490B9D1}"/>
              </a:ext>
            </a:extLst>
          </p:cNvPr>
          <p:cNvSpPr txBox="1"/>
          <p:nvPr/>
        </p:nvSpPr>
        <p:spPr>
          <a:xfrm>
            <a:off x="2523150" y="3711274"/>
            <a:ext cx="6834210" cy="2554545"/>
          </a:xfrm>
          <a:prstGeom prst="rect">
            <a:avLst/>
          </a:prstGeom>
          <a:noFill/>
        </p:spPr>
        <p:txBody>
          <a:bodyPr wrap="square">
            <a:spAutoFit/>
          </a:bodyPr>
          <a:lstStyle/>
          <a:p>
            <a:pPr lvl="0" algn="just"/>
            <a:r>
              <a:rPr lang="vi-VN" sz="3200" b="1" dirty="0">
                <a:solidFill>
                  <a:srgbClr val="761F28"/>
                </a:solidFill>
                <a:latin typeface="Cambria" panose="02040503050406030204" pitchFamily="18" charset="0"/>
                <a:ea typeface="Cambria" panose="02040503050406030204" pitchFamily="18" charset="0"/>
              </a:rPr>
              <a:t>Nếu là Vân em sẽ khuyên các bạn không nên làm vậy, việc viết lên như vậy ảnh hưởng tới di tích lịch sự, chúng ta cần tôn trọng và bảo tồn chúng.</a:t>
            </a:r>
            <a:endParaRPr kumimoji="0" lang="en-US" sz="4000" b="1" i="0" u="none" strike="noStrike" kern="1200" cap="none" spc="0" normalizeH="0" baseline="0" noProof="0" dirty="0">
              <a:ln>
                <a:noFill/>
              </a:ln>
              <a:solidFill>
                <a:srgbClr val="761F28"/>
              </a:solidFill>
              <a:effectLst/>
              <a:uLnTx/>
              <a:uFillTx/>
              <a:latin typeface="Cambria" panose="02040503050406030204" pitchFamily="18" charset="0"/>
              <a:ea typeface="Cambria" panose="02040503050406030204" pitchFamily="18" charset="0"/>
              <a:cs typeface="+mn-cs"/>
            </a:endParaRPr>
          </a:p>
        </p:txBody>
      </p:sp>
      <p:grpSp>
        <p:nvGrpSpPr>
          <p:cNvPr id="2" name="Group 1">
            <a:extLst>
              <a:ext uri="{FF2B5EF4-FFF2-40B4-BE49-F238E27FC236}">
                <a16:creationId xmlns:a16="http://schemas.microsoft.com/office/drawing/2014/main" id="{B44BCA7B-A2AF-3824-7218-43E5F8D8BA45}"/>
              </a:ext>
            </a:extLst>
          </p:cNvPr>
          <p:cNvGrpSpPr/>
          <p:nvPr/>
        </p:nvGrpSpPr>
        <p:grpSpPr>
          <a:xfrm>
            <a:off x="712814" y="643200"/>
            <a:ext cx="10646066" cy="2069216"/>
            <a:chOff x="462848" y="1249187"/>
            <a:chExt cx="10646066" cy="2069216"/>
          </a:xfrm>
        </p:grpSpPr>
        <p:pic>
          <p:nvPicPr>
            <p:cNvPr id="3" name="Picture 2">
              <a:extLst>
                <a:ext uri="{FF2B5EF4-FFF2-40B4-BE49-F238E27FC236}">
                  <a16:creationId xmlns:a16="http://schemas.microsoft.com/office/drawing/2014/main" id="{BD37006B-0210-36EB-B3C2-80F0211B0A1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72656" b="86248"/>
            <a:stretch/>
          </p:blipFill>
          <p:spPr>
            <a:xfrm>
              <a:off x="462848" y="1249187"/>
              <a:ext cx="2862243" cy="869667"/>
            </a:xfrm>
            <a:prstGeom prst="rect">
              <a:avLst/>
            </a:prstGeom>
          </p:spPr>
        </p:pic>
        <p:sp>
          <p:nvSpPr>
            <p:cNvPr id="5" name="TextBox 4">
              <a:extLst>
                <a:ext uri="{FF2B5EF4-FFF2-40B4-BE49-F238E27FC236}">
                  <a16:creationId xmlns:a16="http://schemas.microsoft.com/office/drawing/2014/main" id="{D989A042-D9C0-B2AA-512C-7CC8ACF16643}"/>
                </a:ext>
              </a:extLst>
            </p:cNvPr>
            <p:cNvSpPr txBox="1"/>
            <p:nvPr/>
          </p:nvSpPr>
          <p:spPr>
            <a:xfrm>
              <a:off x="803176" y="2118074"/>
              <a:ext cx="10305738"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262626"/>
                  </a:solidFill>
                  <a:effectLst/>
                  <a:uLnTx/>
                  <a:uFillTx/>
                  <a:latin typeface="Arial" panose="020F0502020204030204"/>
                  <a:cs typeface="+mn-cs"/>
                </a:rPr>
                <a:t>Tình huống 2: Vân cùng các bạn đi tham quan một di tích lịch sử. Các bạn rủ Vân viết lên cột gỗ để kỉ niệm:</a:t>
              </a:r>
              <a:r>
                <a:rPr kumimoji="0" lang="en-US" sz="2400" b="0" i="0" u="none" strike="noStrike" kern="1200" cap="none" spc="0" normalizeH="0" baseline="0" noProof="0" dirty="0">
                  <a:ln>
                    <a:noFill/>
                  </a:ln>
                  <a:solidFill>
                    <a:srgbClr val="262626"/>
                  </a:solidFill>
                  <a:effectLst/>
                  <a:uLnTx/>
                  <a:uFillTx/>
                  <a:latin typeface="Arial" panose="020F0502020204030204"/>
                  <a:cs typeface="+mn-cs"/>
                </a:rPr>
                <a:t> </a:t>
              </a:r>
              <a:r>
                <a:rPr kumimoji="0" lang="vi-VN" sz="2400" b="0" i="0" u="none" strike="noStrike" kern="1200" cap="none" spc="0" normalizeH="0" baseline="0" noProof="0" dirty="0">
                  <a:ln>
                    <a:noFill/>
                  </a:ln>
                  <a:solidFill>
                    <a:srgbClr val="262626"/>
                  </a:solidFill>
                  <a:effectLst/>
                  <a:uLnTx/>
                  <a:uFillTx/>
                  <a:latin typeface="Arial" panose="020F0502020204030204"/>
                  <a:cs typeface="+mn-cs"/>
                </a:rPr>
                <a:t>"Chúng tôi đến đây"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1" u="none" strike="noStrike" kern="1200" cap="none" spc="0" normalizeH="0" baseline="0" noProof="0" dirty="0">
                  <a:ln>
                    <a:noFill/>
                  </a:ln>
                  <a:solidFill>
                    <a:srgbClr val="262626"/>
                  </a:solidFill>
                  <a:effectLst/>
                  <a:uLnTx/>
                  <a:uFillTx/>
                  <a:latin typeface="Arial" panose="020F0502020204030204"/>
                  <a:cs typeface="+mn-cs"/>
                </a:rPr>
                <a:t>Nếu là Vân, em sẽ hành động như thế nào trong tình huống này?</a:t>
              </a:r>
            </a:p>
          </p:txBody>
        </p:sp>
      </p:grpSp>
    </p:spTree>
    <p:extLst>
      <p:ext uri="{BB962C8B-B14F-4D97-AF65-F5344CB8AC3E}">
        <p14:creationId xmlns:p14="http://schemas.microsoft.com/office/powerpoint/2010/main" val="90100398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3C08001-AC94-4E11-89E2-25B9EB9F490C}"/>
              </a:ext>
            </a:extLst>
          </p:cNvPr>
          <p:cNvGrpSpPr/>
          <p:nvPr/>
        </p:nvGrpSpPr>
        <p:grpSpPr>
          <a:xfrm>
            <a:off x="3277861" y="-123289"/>
            <a:ext cx="9612713" cy="5262612"/>
            <a:chOff x="1104065" y="250256"/>
            <a:chExt cx="9612713" cy="5262612"/>
          </a:xfrm>
        </p:grpSpPr>
        <p:pic>
          <p:nvPicPr>
            <p:cNvPr id="1026" name="Picture 2" descr="Hình ảnh Suy Nghĩ Bong Bóng Mây Trắng PNG , Clipart đám Mây ...">
              <a:extLst>
                <a:ext uri="{FF2B5EF4-FFF2-40B4-BE49-F238E27FC236}">
                  <a16:creationId xmlns:a16="http://schemas.microsoft.com/office/drawing/2014/main" id="{AAB1127C-3897-486E-9046-2F2674A98942}"/>
                </a:ext>
              </a:extLst>
            </p:cNvPr>
            <p:cNvPicPr>
              <a:picLocks noChangeAspect="1" noChangeArrowheads="1"/>
            </p:cNvPicPr>
            <p:nvPr/>
          </p:nvPicPr>
          <p:blipFill rotWithShape="1">
            <a:blip r:embed="rId2">
              <a:duotone>
                <a:schemeClr val="accent3">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30938" y1="35000" x2="43594" y2="41719"/>
                          <a14:foregroundMark x1="46250" y1="35156" x2="52969" y2="44219"/>
                          <a14:foregroundMark x1="48750" y1="36094" x2="44063" y2="43750"/>
                          <a14:foregroundMark x1="42813" y1="33281" x2="32969" y2="45781"/>
                          <a14:foregroundMark x1="32969" y1="45781" x2="56875" y2="49063"/>
                          <a14:foregroundMark x1="56875" y1="49063" x2="62813" y2="44688"/>
                          <a14:foregroundMark x1="64375" y1="39531" x2="62500" y2="48438"/>
                          <a14:foregroundMark x1="62500" y1="48438" x2="37344" y2="48281"/>
                          <a14:foregroundMark x1="37344" y1="48281" x2="33281" y2="45469"/>
                          <a14:foregroundMark x1="46719" y1="30938" x2="45313" y2="32656"/>
                          <a14:foregroundMark x1="44688" y1="27500" x2="24688" y2="40000"/>
                          <a14:foregroundMark x1="24688" y1="40000" x2="24531" y2="40156"/>
                          <a14:foregroundMark x1="23750" y1="33594" x2="24375" y2="47969"/>
                          <a14:foregroundMark x1="26719" y1="40781" x2="31094" y2="50625"/>
                          <a14:foregroundMark x1="49219" y1="39219" x2="50313" y2="47031"/>
                          <a14:foregroundMark x1="50313" y1="47031" x2="57344" y2="49375"/>
                          <a14:foregroundMark x1="66250" y1="39531" x2="68906" y2="48281"/>
                          <a14:foregroundMark x1="68281" y1="43750" x2="71250" y2="50625"/>
                          <a14:foregroundMark x1="72188" y1="62656" x2="73438" y2="64531"/>
                          <a14:foregroundMark x1="73594" y1="63750" x2="75000" y2="68906"/>
                          <a14:foregroundMark x1="73438" y1="63750" x2="75000" y2="67031"/>
                          <a14:foregroundMark x1="80625" y1="72969" x2="81563" y2="73125"/>
                          <a14:foregroundMark x1="81250" y1="70156" x2="82656" y2="72344"/>
                          <a14:foregroundMark x1="80781" y1="68125" x2="80469" y2="70938"/>
                          <a14:foregroundMark x1="87813" y1="73750" x2="87969" y2="74688"/>
                          <a14:foregroundMark x1="87969" y1="73906" x2="87969" y2="73906"/>
                          <a14:foregroundMark x1="66563" y1="53906" x2="24375" y2="52188"/>
                          <a14:foregroundMark x1="19688" y1="49063" x2="20625" y2="53281"/>
                          <a14:foregroundMark x1="19063" y1="45469" x2="20156" y2="51719"/>
                          <a14:foregroundMark x1="61719" y1="40313" x2="66406" y2="41563"/>
                          <a14:foregroundMark x1="65000" y1="29219" x2="65938" y2="33281"/>
                          <a14:foregroundMark x1="56094" y1="30625" x2="55313" y2="35625"/>
                          <a14:foregroundMark x1="72656" y1="45313" x2="74219" y2="49844"/>
                          <a14:backgroundMark x1="25313" y1="59531" x2="25313" y2="59531"/>
                        </a14:backgroundRemoval>
                      </a14:imgEffect>
                    </a14:imgLayer>
                  </a14:imgProps>
                </a:ext>
                <a:ext uri="{28A0092B-C50C-407E-A947-70E740481C1C}">
                  <a14:useLocalDpi xmlns:a14="http://schemas.microsoft.com/office/drawing/2010/main" val="0"/>
                </a:ext>
              </a:extLst>
            </a:blip>
            <a:srcRect t="16782" b="19343"/>
            <a:stretch/>
          </p:blipFill>
          <p:spPr bwMode="auto">
            <a:xfrm flipH="1">
              <a:off x="1104065" y="250256"/>
              <a:ext cx="9612713" cy="526261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F256677-25E2-16DB-A710-1008C314F71E}"/>
                </a:ext>
              </a:extLst>
            </p:cNvPr>
            <p:cNvSpPr txBox="1"/>
            <p:nvPr/>
          </p:nvSpPr>
          <p:spPr>
            <a:xfrm>
              <a:off x="3371807" y="1778302"/>
              <a:ext cx="5741738"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150" normalizeH="0" baseline="0" noProof="0">
                  <a:ln w="28575">
                    <a:solidFill>
                      <a:srgbClr val="002060"/>
                    </a:solidFill>
                    <a:prstDash val="solid"/>
                  </a:ln>
                  <a:solidFill>
                    <a:srgbClr val="00B050"/>
                  </a:solidFill>
                  <a:effectLst>
                    <a:outerShdw blurRad="12700" dist="38100" dir="2700000" algn="tl" rotWithShape="0">
                      <a:srgbClr val="FF8587">
                        <a:lumMod val="60000"/>
                        <a:lumOff val="40000"/>
                      </a:srgbClr>
                    </a:outerShdw>
                  </a:effectLst>
                  <a:uLnTx/>
                  <a:uFillTx/>
                  <a:latin typeface="UTM Cookies" panose="02040603050506020204" pitchFamily="18" charset="0"/>
                  <a:cs typeface="+mn-cs"/>
                </a:rPr>
                <a:t>V</a:t>
              </a:r>
              <a:r>
                <a:rPr kumimoji="0" lang="en-US" sz="8000" b="1" i="0" u="none" strike="noStrike" kern="1200" cap="none" spc="-150" normalizeH="0" baseline="0" noProof="0">
                  <a:ln w="28575">
                    <a:solidFill>
                      <a:srgbClr val="002060"/>
                    </a:solidFill>
                    <a:prstDash val="solid"/>
                  </a:ln>
                  <a:solidFill>
                    <a:srgbClr val="FF0066"/>
                  </a:solidFill>
                  <a:effectLst>
                    <a:outerShdw blurRad="12700" dist="38100" dir="2700000" algn="tl" rotWithShape="0">
                      <a:srgbClr val="FF8587">
                        <a:lumMod val="60000"/>
                        <a:lumOff val="40000"/>
                      </a:srgbClr>
                    </a:outerShdw>
                  </a:effectLst>
                  <a:uLnTx/>
                  <a:uFillTx/>
                  <a:latin typeface="UTM Cookies" panose="02040603050506020204" pitchFamily="18" charset="0"/>
                  <a:cs typeface="+mn-cs"/>
                </a:rPr>
                <a:t>Ậ</a:t>
              </a:r>
              <a:r>
                <a:rPr kumimoji="0" lang="en-US" sz="8000" b="1" i="0" u="none" strike="noStrike" kern="1200" cap="none" spc="-150" normalizeH="0" baseline="0" noProof="0">
                  <a:ln w="28575">
                    <a:solidFill>
                      <a:srgbClr val="002060"/>
                    </a:solidFill>
                    <a:prstDash val="solid"/>
                  </a:ln>
                  <a:solidFill>
                    <a:srgbClr val="00B0F0"/>
                  </a:solidFill>
                  <a:effectLst>
                    <a:outerShdw blurRad="12700" dist="38100" dir="2700000" algn="tl" rotWithShape="0">
                      <a:srgbClr val="FF8587">
                        <a:lumMod val="60000"/>
                        <a:lumOff val="40000"/>
                      </a:srgbClr>
                    </a:outerShdw>
                  </a:effectLst>
                  <a:uLnTx/>
                  <a:uFillTx/>
                  <a:latin typeface="UTM Cookies" panose="02040603050506020204" pitchFamily="18" charset="0"/>
                  <a:cs typeface="+mn-cs"/>
                </a:rPr>
                <a:t>N </a:t>
              </a:r>
              <a:r>
                <a:rPr kumimoji="0" lang="en-US" sz="8000" b="1" i="0" u="none" strike="noStrike" kern="1200" cap="none" spc="-150" normalizeH="0" baseline="0" noProof="0">
                  <a:ln w="28575">
                    <a:solidFill>
                      <a:srgbClr val="002060"/>
                    </a:solidFill>
                    <a:prstDash val="solid"/>
                  </a:ln>
                  <a:solidFill>
                    <a:srgbClr val="FFFF00"/>
                  </a:solidFill>
                  <a:effectLst>
                    <a:outerShdw blurRad="12700" dist="38100" dir="2700000" algn="tl" rotWithShape="0">
                      <a:srgbClr val="FF8587">
                        <a:lumMod val="60000"/>
                        <a:lumOff val="40000"/>
                      </a:srgbClr>
                    </a:outerShdw>
                  </a:effectLst>
                  <a:uLnTx/>
                  <a:uFillTx/>
                  <a:latin typeface="UTM Cookies" panose="02040603050506020204" pitchFamily="18" charset="0"/>
                  <a:cs typeface="+mn-cs"/>
                </a:rPr>
                <a:t>D</a:t>
              </a:r>
              <a:r>
                <a:rPr kumimoji="0" lang="en-US" sz="8000" b="1" i="0" u="none" strike="noStrike" kern="1200" cap="none" spc="-150" normalizeH="0" baseline="0" noProof="0">
                  <a:ln w="28575">
                    <a:solidFill>
                      <a:srgbClr val="002060"/>
                    </a:solidFill>
                    <a:prstDash val="solid"/>
                  </a:ln>
                  <a:solidFill>
                    <a:srgbClr val="E53FD1"/>
                  </a:solidFill>
                  <a:effectLst>
                    <a:outerShdw blurRad="12700" dist="38100" dir="2700000" algn="tl" rotWithShape="0">
                      <a:srgbClr val="FF8587">
                        <a:lumMod val="60000"/>
                        <a:lumOff val="40000"/>
                      </a:srgbClr>
                    </a:outerShdw>
                  </a:effectLst>
                  <a:uLnTx/>
                  <a:uFillTx/>
                  <a:latin typeface="UTM Cookies" panose="02040603050506020204" pitchFamily="18" charset="0"/>
                  <a:cs typeface="+mn-cs"/>
                </a:rPr>
                <a:t>Ụ</a:t>
              </a:r>
              <a:r>
                <a:rPr kumimoji="0" lang="en-US" sz="8000" b="1" i="0" u="none" strike="noStrike" kern="1200" cap="none" spc="-150" normalizeH="0" baseline="0" noProof="0">
                  <a:ln w="28575">
                    <a:solidFill>
                      <a:srgbClr val="002060"/>
                    </a:solidFill>
                    <a:prstDash val="solid"/>
                  </a:ln>
                  <a:solidFill>
                    <a:srgbClr val="FF8587">
                      <a:lumMod val="75000"/>
                    </a:srgbClr>
                  </a:solidFill>
                  <a:effectLst>
                    <a:outerShdw blurRad="12700" dist="38100" dir="2700000" algn="tl" rotWithShape="0">
                      <a:srgbClr val="FF8587">
                        <a:lumMod val="60000"/>
                        <a:lumOff val="40000"/>
                      </a:srgbClr>
                    </a:outerShdw>
                  </a:effectLst>
                  <a:uLnTx/>
                  <a:uFillTx/>
                  <a:latin typeface="UTM Cookies" panose="02040603050506020204" pitchFamily="18" charset="0"/>
                  <a:cs typeface="+mn-cs"/>
                </a:rPr>
                <a:t>N</a:t>
              </a:r>
              <a:r>
                <a:rPr kumimoji="0" lang="en-US" sz="8000" b="1" i="0" u="none" strike="noStrike" kern="1200" cap="none" spc="-150" normalizeH="0" baseline="0" noProof="0">
                  <a:ln w="28575">
                    <a:solidFill>
                      <a:srgbClr val="002060"/>
                    </a:solidFill>
                    <a:prstDash val="solid"/>
                  </a:ln>
                  <a:solidFill>
                    <a:srgbClr val="002060"/>
                  </a:solidFill>
                  <a:effectLst>
                    <a:outerShdw blurRad="12700" dist="38100" dir="2700000" algn="tl" rotWithShape="0">
                      <a:srgbClr val="FF8587">
                        <a:lumMod val="60000"/>
                        <a:lumOff val="40000"/>
                      </a:srgbClr>
                    </a:outerShdw>
                  </a:effectLst>
                  <a:uLnTx/>
                  <a:uFillTx/>
                  <a:latin typeface="UTM Cookies" panose="02040603050506020204" pitchFamily="18" charset="0"/>
                  <a:cs typeface="+mn-cs"/>
                </a:rPr>
                <a:t>G</a:t>
              </a:r>
              <a:endParaRPr kumimoji="0" lang="en-US" sz="8000" b="1" i="0" u="none" strike="noStrike" kern="1200" cap="none" spc="-150" normalizeH="0" baseline="0" noProof="0" dirty="0">
                <a:ln w="28575">
                  <a:solidFill>
                    <a:srgbClr val="002060"/>
                  </a:solidFill>
                  <a:prstDash val="solid"/>
                </a:ln>
                <a:solidFill>
                  <a:srgbClr val="002060"/>
                </a:solidFill>
                <a:effectLst>
                  <a:outerShdw blurRad="12700" dist="38100" dir="2700000" algn="tl" rotWithShape="0">
                    <a:srgbClr val="FF8587">
                      <a:lumMod val="60000"/>
                      <a:lumOff val="40000"/>
                    </a:srgbClr>
                  </a:outerShdw>
                </a:effectLst>
                <a:uLnTx/>
                <a:uFillTx/>
                <a:latin typeface="UTM Cookies" panose="02040603050506020204" pitchFamily="18" charset="0"/>
                <a:cs typeface="+mn-cs"/>
              </a:endParaRPr>
            </a:p>
          </p:txBody>
        </p:sp>
      </p:grpSp>
      <p:pic>
        <p:nvPicPr>
          <p:cNvPr id="2" name="Picture 1">
            <a:extLst>
              <a:ext uri="{FF2B5EF4-FFF2-40B4-BE49-F238E27FC236}">
                <a16:creationId xmlns:a16="http://schemas.microsoft.com/office/drawing/2014/main" id="{FB320E7E-E330-6E9C-D618-B6DE7FD24D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2" y="1081799"/>
            <a:ext cx="6096012" cy="6096012"/>
          </a:xfrm>
          <a:prstGeom prst="rect">
            <a:avLst/>
          </a:prstGeom>
        </p:spPr>
      </p:pic>
    </p:spTree>
    <p:extLst>
      <p:ext uri="{BB962C8B-B14F-4D97-AF65-F5344CB8AC3E}">
        <p14:creationId xmlns:p14="http://schemas.microsoft.com/office/powerpoint/2010/main" val="20724432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0EE80B-2E06-97B4-B823-7C024CDB858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00" b="4182"/>
          <a:stretch/>
        </p:blipFill>
        <p:spPr>
          <a:xfrm>
            <a:off x="0" y="6140"/>
            <a:ext cx="12192000" cy="6851860"/>
          </a:xfrm>
          <a:prstGeom prst="rect">
            <a:avLst/>
          </a:prstGeom>
        </p:spPr>
      </p:pic>
      <p:pic>
        <p:nvPicPr>
          <p:cNvPr id="10" name="Picture 9" descr="A picture containing text, table, indoor, toy&#10;&#10;Description automatically generated">
            <a:extLst>
              <a:ext uri="{FF2B5EF4-FFF2-40B4-BE49-F238E27FC236}">
                <a16:creationId xmlns:a16="http://schemas.microsoft.com/office/drawing/2014/main" id="{52E8CE39-E498-4630-AABA-B6F2ED11B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5511" y="1122939"/>
            <a:ext cx="9332494" cy="5728921"/>
          </a:xfrm>
          <a:prstGeom prst="rect">
            <a:avLst/>
          </a:prstGeom>
        </p:spPr>
      </p:pic>
      <p:sp>
        <p:nvSpPr>
          <p:cNvPr id="4" name="Speech Bubble: Rectangle with Corners Rounded 3">
            <a:extLst>
              <a:ext uri="{FF2B5EF4-FFF2-40B4-BE49-F238E27FC236}">
                <a16:creationId xmlns:a16="http://schemas.microsoft.com/office/drawing/2014/main" id="{2BBEF7B6-12AF-4A75-A382-A3E760010466}"/>
              </a:ext>
            </a:extLst>
          </p:cNvPr>
          <p:cNvSpPr/>
          <p:nvPr/>
        </p:nvSpPr>
        <p:spPr>
          <a:xfrm>
            <a:off x="353291" y="426027"/>
            <a:ext cx="6509905" cy="2317174"/>
          </a:xfrm>
          <a:prstGeom prst="wedgeRoundRectCallout">
            <a:avLst>
              <a:gd name="adj1" fmla="val 57500"/>
              <a:gd name="adj2" fmla="val 32627"/>
              <a:gd name="adj3" fmla="val 16667"/>
            </a:avLst>
          </a:prstGeom>
          <a:solidFill>
            <a:srgbClr val="FFFFFF"/>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3A09F7C-6A98-4B4D-A5E0-EC14F1A77C6A}"/>
              </a:ext>
            </a:extLst>
          </p:cNvPr>
          <p:cNvSpPr txBox="1"/>
          <p:nvPr/>
        </p:nvSpPr>
        <p:spPr>
          <a:xfrm>
            <a:off x="488374" y="577188"/>
            <a:ext cx="6302087" cy="2062103"/>
          </a:xfrm>
          <a:prstGeom prst="rect">
            <a:avLst/>
          </a:prstGeom>
          <a:noFill/>
        </p:spPr>
        <p:txBody>
          <a:bodyPr wrap="square" rtlCol="0">
            <a:spAutoFit/>
          </a:bodyPr>
          <a:lstStyle/>
          <a:p>
            <a:pPr lvl="0" algn="just">
              <a:defRPr/>
            </a:pPr>
            <a:r>
              <a:rPr lang="en-US" sz="3200" b="1" dirty="0">
                <a:solidFill>
                  <a:srgbClr val="FF0066"/>
                </a:solidFill>
                <a:latin typeface="Calibri" panose="020F0502020204030204"/>
              </a:rPr>
              <a:t>V</a:t>
            </a:r>
            <a:r>
              <a:rPr lang="vi-VN" sz="3200" b="1" dirty="0">
                <a:solidFill>
                  <a:srgbClr val="FF0066"/>
                </a:solidFill>
                <a:latin typeface="Calibri" panose="020F0502020204030204"/>
              </a:rPr>
              <a:t>ề nhà cùng với người thân: Thực hiện trò chuyện với người thân về những hành vi ứng xử nên và không nên ở nơi công cộng</a:t>
            </a:r>
            <a:endParaRPr kumimoji="0" lang="en-US" sz="3200" b="1" i="0" u="none" strike="noStrike" kern="1200" cap="none" spc="0" normalizeH="0" baseline="0" noProof="0" dirty="0">
              <a:ln>
                <a:noFill/>
              </a:ln>
              <a:solidFill>
                <a:srgbClr val="FF006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92055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969BC-296A-E69A-3872-E4B2B4B2D795}"/>
              </a:ext>
            </a:extLst>
          </p:cNvPr>
          <p:cNvPicPr>
            <a:picLocks noChangeAspect="1"/>
          </p:cNvPicPr>
          <p:nvPr/>
        </p:nvPicPr>
        <p:blipFill>
          <a:blip r:embed="rId4"/>
          <a:stretch>
            <a:fillRect/>
          </a:stretch>
        </p:blipFill>
        <p:spPr>
          <a:xfrm>
            <a:off x="3453131" y="584084"/>
            <a:ext cx="5834378" cy="2682472"/>
          </a:xfrm>
          <a:prstGeom prst="rect">
            <a:avLst/>
          </a:prstGeom>
        </p:spPr>
      </p:pic>
    </p:spTree>
    <p:extLst>
      <p:ext uri="{BB962C8B-B14F-4D97-AF65-F5344CB8AC3E}">
        <p14:creationId xmlns:p14="http://schemas.microsoft.com/office/powerpoint/2010/main" val="16069370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8892C2-A95F-14C8-D968-76B71568DAF1}"/>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07479" y="-811902"/>
            <a:ext cx="10096500" cy="5676900"/>
          </a:xfrm>
          <a:prstGeom prst="rect">
            <a:avLst/>
          </a:prstGeom>
        </p:spPr>
      </p:pic>
      <p:pic>
        <p:nvPicPr>
          <p:cNvPr id="7" name="Picture 4">
            <a:extLst>
              <a:ext uri="{FF2B5EF4-FFF2-40B4-BE49-F238E27FC236}">
                <a16:creationId xmlns:a16="http://schemas.microsoft.com/office/drawing/2014/main" id="{82E7FB1A-EF7B-7CB8-8924-EDF14826ECFB}"/>
              </a:ext>
            </a:extLst>
          </p:cNvPr>
          <p:cNvPicPr>
            <a:picLocks noChangeAspect="1"/>
          </p:cNvPicPr>
          <p:nvPr/>
        </p:nvPicPr>
        <p:blipFill>
          <a:blip r:embed="rId5"/>
          <a:srcRect/>
          <a:stretch>
            <a:fillRect/>
          </a:stretch>
        </p:blipFill>
        <p:spPr>
          <a:xfrm>
            <a:off x="-16047" y="4595477"/>
            <a:ext cx="12196057" cy="2317251"/>
          </a:xfrm>
          <a:prstGeom prst="rect">
            <a:avLst/>
          </a:prstGeom>
        </p:spPr>
      </p:pic>
      <p:pic>
        <p:nvPicPr>
          <p:cNvPr id="13" name="Picture 12">
            <a:extLst>
              <a:ext uri="{FF2B5EF4-FFF2-40B4-BE49-F238E27FC236}">
                <a16:creationId xmlns:a16="http://schemas.microsoft.com/office/drawing/2014/main" id="{5918D4D9-EC1D-1654-9EA4-958DFB97DFD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9254" b="97015" l="66812" r="97174">
                        <a14:foregroundMark x1="66884" y1="34179" x2="67681" y2="35821"/>
                        <a14:foregroundMark x1="66884" y1="47164" x2="66884" y2="47164"/>
                        <a14:foregroundMark x1="81957" y1="92687" x2="84275" y2="92537"/>
                        <a14:foregroundMark x1="80217" y1="97015" x2="83623" y2="97164"/>
                        <a14:foregroundMark x1="96739" y1="45672" x2="96739" y2="45672"/>
                        <a14:foregroundMark x1="97174" y1="54328" x2="97174" y2="54328"/>
                        <a14:foregroundMark x1="84565" y1="9254" x2="84565" y2="9254"/>
                        <a14:backgroundMark x1="74058" y1="60149" x2="74058" y2="60149"/>
                        <a14:backgroundMark x1="84710" y1="63582" x2="84710" y2="63582"/>
                        <a14:backgroundMark x1="82536" y1="67761" x2="82536" y2="67761"/>
                        <a14:backgroundMark x1="81377" y1="58209" x2="81377" y2="58209"/>
                        <a14:backgroundMark x1="72391" y1="48955" x2="72391" y2="48955"/>
                      </a14:backgroundRemoval>
                    </a14:imgEffect>
                  </a14:imgLayer>
                </a14:imgProps>
              </a:ext>
              <a:ext uri="{28A0092B-C50C-407E-A947-70E740481C1C}">
                <a14:useLocalDpi xmlns:a14="http://schemas.microsoft.com/office/drawing/2010/main" val="0"/>
              </a:ext>
            </a:extLst>
          </a:blip>
          <a:srcRect l="64688" b="-2893"/>
          <a:stretch/>
        </p:blipFill>
        <p:spPr>
          <a:xfrm>
            <a:off x="9192415" y="2912205"/>
            <a:ext cx="2649580" cy="3748268"/>
          </a:xfrm>
          <a:prstGeom prst="rect">
            <a:avLst/>
          </a:prstGeom>
        </p:spPr>
      </p:pic>
      <p:pic>
        <p:nvPicPr>
          <p:cNvPr id="15" name="Picture 2" descr="Cute woman teacher in thailand uniform character education back to school logo cartoon art illustration Free Vector">
            <a:extLst>
              <a:ext uri="{FF2B5EF4-FFF2-40B4-BE49-F238E27FC236}">
                <a16:creationId xmlns:a16="http://schemas.microsoft.com/office/drawing/2014/main" id="{C829DF66-59A7-F4F3-AEF9-5504B31134F9}"/>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a:stretch>
            <a:fillRect/>
          </a:stretch>
        </p:blipFill>
        <p:spPr bwMode="auto">
          <a:xfrm>
            <a:off x="-1764950" y="905416"/>
            <a:ext cx="7596755" cy="607983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0C67B27B-F589-2763-B9B6-5C261BD27831}"/>
              </a:ext>
            </a:extLst>
          </p:cNvPr>
          <p:cNvSpPr txBox="1"/>
          <p:nvPr/>
        </p:nvSpPr>
        <p:spPr>
          <a:xfrm>
            <a:off x="3148003" y="0"/>
            <a:ext cx="6277681" cy="14465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225" normalizeH="0" baseline="0" noProof="0" dirty="0" err="1">
                <a:ln>
                  <a:noFill/>
                </a:ln>
                <a:solidFill>
                  <a:srgbClr val="92D050"/>
                </a:solidFill>
                <a:effectLst/>
                <a:uLnTx/>
                <a:uFillTx/>
                <a:latin typeface="Cambria" panose="02040503050406030204" pitchFamily="18" charset="0"/>
                <a:ea typeface="Cambria" panose="02040503050406030204" pitchFamily="18" charset="0"/>
              </a:rPr>
              <a:t>Phần</a:t>
            </a:r>
            <a:r>
              <a:rPr kumimoji="0" lang="en-US" sz="4400" b="1" i="0" u="none" strike="noStrike" kern="1200" cap="none" spc="225" normalizeH="0" baseline="0" noProof="0" dirty="0">
                <a:ln>
                  <a:noFill/>
                </a:ln>
                <a:solidFill>
                  <a:srgbClr val="00B0F0"/>
                </a:solidFill>
                <a:effectLst/>
                <a:uLnTx/>
                <a:uFillTx/>
                <a:latin typeface="Cambria" panose="02040503050406030204" pitchFamily="18" charset="0"/>
                <a:ea typeface="Cambria" panose="02040503050406030204" pitchFamily="18" charset="0"/>
              </a:rPr>
              <a:t> </a:t>
            </a:r>
            <a:r>
              <a:rPr kumimoji="0" lang="en-US" sz="4400" b="1" i="0" u="none" strike="noStrike" kern="1200" cap="none" spc="225" normalizeH="0" baseline="0" noProof="0" dirty="0" err="1">
                <a:ln>
                  <a:noFill/>
                </a:ln>
                <a:solidFill>
                  <a:srgbClr val="002060"/>
                </a:solidFill>
                <a:effectLst/>
                <a:uLnTx/>
                <a:uFillTx/>
                <a:latin typeface="Cambria" panose="02040503050406030204" pitchFamily="18" charset="0"/>
                <a:ea typeface="Cambria" panose="02040503050406030204" pitchFamily="18" charset="0"/>
              </a:rPr>
              <a:t>nhận</a:t>
            </a:r>
            <a:r>
              <a:rPr kumimoji="0" lang="en-US" sz="4400" b="1" i="0" u="none" strike="noStrike" kern="1200" cap="none" spc="225" normalizeH="0" baseline="0" noProof="0" dirty="0">
                <a:ln>
                  <a:noFill/>
                </a:ln>
                <a:solidFill>
                  <a:srgbClr val="00B0F0"/>
                </a:solidFill>
                <a:effectLst/>
                <a:uLnTx/>
                <a:uFillTx/>
                <a:latin typeface="Cambria" panose="02040503050406030204" pitchFamily="18" charset="0"/>
                <a:ea typeface="Cambria" panose="02040503050406030204" pitchFamily="18" charset="0"/>
              </a:rPr>
              <a:t> </a:t>
            </a:r>
            <a:r>
              <a:rPr kumimoji="0" lang="en-US" sz="4400" b="1" i="0" u="none" strike="noStrike" kern="1200" cap="none" spc="225" normalizeH="0" baseline="0" noProof="0" dirty="0" err="1">
                <a:ln>
                  <a:noFill/>
                </a:ln>
                <a:solidFill>
                  <a:srgbClr val="00FFFF"/>
                </a:solidFill>
                <a:effectLst/>
                <a:uLnTx/>
                <a:uFillTx/>
                <a:latin typeface="Cambria" panose="02040503050406030204" pitchFamily="18" charset="0"/>
                <a:ea typeface="Cambria" panose="02040503050406030204" pitchFamily="18" charset="0"/>
              </a:rPr>
              <a:t>xét</a:t>
            </a:r>
            <a:r>
              <a:rPr kumimoji="0" lang="en-US" sz="4400" b="1" i="0" u="none" strike="noStrike" kern="1200" cap="none" spc="225" normalizeH="0" baseline="0" noProof="0" dirty="0">
                <a:ln>
                  <a:noFill/>
                </a:ln>
                <a:solidFill>
                  <a:srgbClr val="00FFFF"/>
                </a:solidFill>
                <a:effectLst/>
                <a:uLnTx/>
                <a:uFillTx/>
                <a:latin typeface="Cambria" panose="02040503050406030204" pitchFamily="18" charset="0"/>
                <a:ea typeface="Cambria" panose="02040503050406030204" pitchFamily="18" charset="0"/>
              </a:rPr>
              <a:t> </a:t>
            </a:r>
            <a:r>
              <a:rPr kumimoji="0" lang="en-US" sz="4400" b="1" i="0" u="none" strike="noStrike" kern="1200" cap="none" spc="225" normalizeH="0" baseline="0" noProof="0" dirty="0" err="1">
                <a:ln>
                  <a:noFill/>
                </a:ln>
                <a:solidFill>
                  <a:srgbClr val="C00000"/>
                </a:solidFill>
                <a:effectLst/>
                <a:uLnTx/>
                <a:uFillTx/>
                <a:latin typeface="Cambria" panose="02040503050406030204" pitchFamily="18" charset="0"/>
                <a:ea typeface="Cambria" panose="02040503050406030204" pitchFamily="18" charset="0"/>
              </a:rPr>
              <a:t>chung</a:t>
            </a:r>
            <a:r>
              <a:rPr kumimoji="0" lang="en-US" sz="4400" b="1" i="0" u="none" strike="noStrike" kern="1200" cap="none" spc="225" normalizeH="0" baseline="0" noProof="0" dirty="0">
                <a:ln>
                  <a:noFill/>
                </a:ln>
                <a:solidFill>
                  <a:srgbClr val="C00000"/>
                </a:solidFill>
                <a:effectLst/>
                <a:uLnTx/>
                <a:uFillTx/>
                <a:latin typeface="Cambria" panose="02040503050406030204" pitchFamily="18" charset="0"/>
                <a:ea typeface="Cambria" panose="02040503050406030204" pitchFamily="18"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225" normalizeH="0" baseline="0" noProof="0" dirty="0">
                <a:ln>
                  <a:noFill/>
                </a:ln>
                <a:solidFill>
                  <a:srgbClr val="00B0F0"/>
                </a:solidFill>
                <a:effectLst/>
                <a:uLnTx/>
                <a:uFillTx/>
                <a:latin typeface="Cambria" panose="02040503050406030204" pitchFamily="18" charset="0"/>
                <a:ea typeface="Cambria" panose="02040503050406030204" pitchFamily="18" charset="0"/>
              </a:rPr>
              <a:t>       </a:t>
            </a:r>
            <a:r>
              <a:rPr kumimoji="0" lang="en-US" sz="4400" b="1" i="0" u="none" strike="noStrike" kern="1200" cap="none" spc="225" normalizeH="0" baseline="0" noProof="0" dirty="0" err="1">
                <a:ln>
                  <a:noFill/>
                </a:ln>
                <a:solidFill>
                  <a:srgbClr val="FFC000"/>
                </a:solidFill>
                <a:effectLst/>
                <a:uLnTx/>
                <a:uFillTx/>
                <a:latin typeface="Cambria" panose="02040503050406030204" pitchFamily="18" charset="0"/>
                <a:ea typeface="Cambria" panose="02040503050406030204" pitchFamily="18" charset="0"/>
              </a:rPr>
              <a:t>của</a:t>
            </a:r>
            <a:r>
              <a:rPr kumimoji="0" lang="en-US" sz="4400" b="1" i="0" u="none" strike="noStrike" kern="1200" cap="none" spc="225" normalizeH="0" baseline="0" noProof="0" dirty="0">
                <a:ln>
                  <a:noFill/>
                </a:ln>
                <a:solidFill>
                  <a:srgbClr val="00B0F0"/>
                </a:solidFill>
                <a:effectLst/>
                <a:uLnTx/>
                <a:uFillTx/>
                <a:latin typeface="Cambria" panose="02040503050406030204" pitchFamily="18" charset="0"/>
                <a:ea typeface="Cambria" panose="02040503050406030204" pitchFamily="18" charset="0"/>
              </a:rPr>
              <a:t> </a:t>
            </a:r>
            <a:r>
              <a:rPr kumimoji="0" lang="en-US" sz="4400" b="1" i="0" u="none" strike="noStrike" kern="1200" cap="none" spc="225" normalizeH="0" baseline="0" noProof="0" dirty="0" err="1">
                <a:ln>
                  <a:noFill/>
                </a:ln>
                <a:solidFill>
                  <a:srgbClr val="FF0000"/>
                </a:solidFill>
                <a:effectLst/>
                <a:uLnTx/>
                <a:uFillTx/>
                <a:latin typeface="Cambria" panose="02040503050406030204" pitchFamily="18" charset="0"/>
                <a:ea typeface="Cambria" panose="02040503050406030204" pitchFamily="18" charset="0"/>
              </a:rPr>
              <a:t>giáo</a:t>
            </a:r>
            <a:r>
              <a:rPr kumimoji="0" lang="en-US" sz="4400" b="1" i="0" u="none" strike="noStrike" kern="1200" cap="none" spc="225" normalizeH="0" baseline="0" noProof="0" dirty="0">
                <a:ln>
                  <a:noFill/>
                </a:ln>
                <a:solidFill>
                  <a:srgbClr val="00B0F0"/>
                </a:solidFill>
                <a:effectLst/>
                <a:uLnTx/>
                <a:uFillTx/>
                <a:latin typeface="Cambria" panose="02040503050406030204" pitchFamily="18" charset="0"/>
                <a:ea typeface="Cambria" panose="02040503050406030204" pitchFamily="18" charset="0"/>
              </a:rPr>
              <a:t> </a:t>
            </a:r>
            <a:r>
              <a:rPr kumimoji="0" lang="en-US" sz="4400" b="1" i="0" u="none" strike="noStrike" kern="1200" cap="none" spc="225" normalizeH="0" baseline="0" noProof="0" dirty="0" err="1">
                <a:ln>
                  <a:noFill/>
                </a:ln>
                <a:solidFill>
                  <a:srgbClr val="7030A0"/>
                </a:solidFill>
                <a:effectLst/>
                <a:uLnTx/>
                <a:uFillTx/>
                <a:latin typeface="Cambria" panose="02040503050406030204" pitchFamily="18" charset="0"/>
                <a:ea typeface="Cambria" panose="02040503050406030204" pitchFamily="18" charset="0"/>
              </a:rPr>
              <a:t>viên</a:t>
            </a:r>
            <a:r>
              <a:rPr kumimoji="0" lang="en-US" sz="4400" b="1" i="0" u="none" strike="noStrike" kern="1200" cap="none" spc="225" normalizeH="0" baseline="0" noProof="0" dirty="0">
                <a:ln>
                  <a:noFill/>
                </a:ln>
                <a:solidFill>
                  <a:srgbClr val="7030A0"/>
                </a:solidFill>
                <a:effectLst/>
                <a:uLnTx/>
                <a:uFillTx/>
                <a:latin typeface="Cambria" panose="02040503050406030204" pitchFamily="18" charset="0"/>
                <a:ea typeface="Cambria" panose="02040503050406030204" pitchFamily="18" charset="0"/>
              </a:rPr>
              <a:t> </a:t>
            </a:r>
          </a:p>
        </p:txBody>
      </p:sp>
    </p:spTree>
    <p:extLst>
      <p:ext uri="{BB962C8B-B14F-4D97-AF65-F5344CB8AC3E}">
        <p14:creationId xmlns:p14="http://schemas.microsoft.com/office/powerpoint/2010/main" val="299350122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00DF8199-28A0-B639-9C14-9B4CD64AC4A8}"/>
              </a:ext>
            </a:extLst>
          </p:cNvPr>
          <p:cNvPicPr>
            <a:picLocks noChangeAspect="1"/>
          </p:cNvPicPr>
          <p:nvPr/>
        </p:nvPicPr>
        <p:blipFill>
          <a:blip r:embed="rId3"/>
          <a:srcRect/>
          <a:stretch>
            <a:fillRect/>
          </a:stretch>
        </p:blipFill>
        <p:spPr>
          <a:xfrm>
            <a:off x="-4057" y="4736035"/>
            <a:ext cx="12196057" cy="2317251"/>
          </a:xfrm>
          <a:prstGeom prst="rect">
            <a:avLst/>
          </a:prstGeom>
        </p:spPr>
      </p:pic>
      <p:grpSp>
        <p:nvGrpSpPr>
          <p:cNvPr id="4" name="Group 4">
            <a:extLst>
              <a:ext uri="{FF2B5EF4-FFF2-40B4-BE49-F238E27FC236}">
                <a16:creationId xmlns:a16="http://schemas.microsoft.com/office/drawing/2014/main" id="{32F042CC-E98C-0C74-5063-6D6CAD4BD3B9}"/>
              </a:ext>
            </a:extLst>
          </p:cNvPr>
          <p:cNvGrpSpPr/>
          <p:nvPr/>
        </p:nvGrpSpPr>
        <p:grpSpPr>
          <a:xfrm>
            <a:off x="0" y="4392607"/>
            <a:ext cx="12192000" cy="365587"/>
            <a:chOff x="0" y="0"/>
            <a:chExt cx="6186311" cy="185501"/>
          </a:xfrm>
        </p:grpSpPr>
        <p:sp>
          <p:nvSpPr>
            <p:cNvPr id="5" name="Freeform 5">
              <a:extLst>
                <a:ext uri="{FF2B5EF4-FFF2-40B4-BE49-F238E27FC236}">
                  <a16:creationId xmlns:a16="http://schemas.microsoft.com/office/drawing/2014/main" id="{C91D3697-6EDB-C7C6-853C-8200D209B1C0}"/>
                </a:ext>
              </a:extLst>
            </p:cNvPr>
            <p:cNvSpPr/>
            <p:nvPr/>
          </p:nvSpPr>
          <p:spPr>
            <a:xfrm>
              <a:off x="0" y="0"/>
              <a:ext cx="6186311" cy="185501"/>
            </a:xfrm>
            <a:custGeom>
              <a:avLst/>
              <a:gdLst/>
              <a:ahLst/>
              <a:cxnLst/>
              <a:rect l="l" t="t" r="r" b="b"/>
              <a:pathLst>
                <a:path w="6186311" h="185501">
                  <a:moveTo>
                    <a:pt x="0" y="0"/>
                  </a:moveTo>
                  <a:lnTo>
                    <a:pt x="6186311" y="0"/>
                  </a:lnTo>
                  <a:lnTo>
                    <a:pt x="6186311" y="185501"/>
                  </a:lnTo>
                  <a:lnTo>
                    <a:pt x="0" y="185501"/>
                  </a:lnTo>
                  <a:close/>
                </a:path>
              </a:pathLst>
            </a:custGeom>
            <a:solidFill>
              <a:srgbClr val="C69F6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mj-lt"/>
                <a:cs typeface="+mn-cs"/>
              </a:endParaRPr>
            </a:p>
          </p:txBody>
        </p:sp>
      </p:grpSp>
      <p:pic>
        <p:nvPicPr>
          <p:cNvPr id="6" name="Picture 8">
            <a:extLst>
              <a:ext uri="{FF2B5EF4-FFF2-40B4-BE49-F238E27FC236}">
                <a16:creationId xmlns:a16="http://schemas.microsoft.com/office/drawing/2014/main" id="{B7982109-86A3-0673-02DB-0DFF31859C8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3956572" y="589059"/>
            <a:ext cx="4278856" cy="3214491"/>
          </a:xfrm>
          <a:prstGeom prst="rect">
            <a:avLst/>
          </a:prstGeom>
        </p:spPr>
      </p:pic>
      <p:pic>
        <p:nvPicPr>
          <p:cNvPr id="7" name="Picture 10">
            <a:extLst>
              <a:ext uri="{FF2B5EF4-FFF2-40B4-BE49-F238E27FC236}">
                <a16:creationId xmlns:a16="http://schemas.microsoft.com/office/drawing/2014/main" id="{EA1C2BF0-DA27-64FA-E71B-C104298F01E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654571" y="527594"/>
            <a:ext cx="2624543" cy="4534847"/>
          </a:xfrm>
          <a:prstGeom prst="rect">
            <a:avLst/>
          </a:prstGeom>
        </p:spPr>
      </p:pic>
      <p:pic>
        <p:nvPicPr>
          <p:cNvPr id="8" name="Picture 11">
            <a:extLst>
              <a:ext uri="{FF2B5EF4-FFF2-40B4-BE49-F238E27FC236}">
                <a16:creationId xmlns:a16="http://schemas.microsoft.com/office/drawing/2014/main" id="{73678D5D-3868-1C13-755F-2864FC1B658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98055" y="642243"/>
            <a:ext cx="2152772" cy="2152772"/>
          </a:xfrm>
          <a:prstGeom prst="rect">
            <a:avLst/>
          </a:prstGeom>
        </p:spPr>
      </p:pic>
      <p:grpSp>
        <p:nvGrpSpPr>
          <p:cNvPr id="9" name="Group 12">
            <a:extLst>
              <a:ext uri="{FF2B5EF4-FFF2-40B4-BE49-F238E27FC236}">
                <a16:creationId xmlns:a16="http://schemas.microsoft.com/office/drawing/2014/main" id="{3A3E035A-CE29-3E3D-2BD7-3F2BCCD6B0C7}"/>
              </a:ext>
            </a:extLst>
          </p:cNvPr>
          <p:cNvGrpSpPr/>
          <p:nvPr/>
        </p:nvGrpSpPr>
        <p:grpSpPr>
          <a:xfrm>
            <a:off x="0" y="1"/>
            <a:ext cx="12192000" cy="300351"/>
            <a:chOff x="0" y="0"/>
            <a:chExt cx="6186311" cy="152400"/>
          </a:xfrm>
          <a:solidFill>
            <a:schemeClr val="bg1"/>
          </a:solidFill>
        </p:grpSpPr>
        <p:sp>
          <p:nvSpPr>
            <p:cNvPr id="10" name="Freeform 13">
              <a:extLst>
                <a:ext uri="{FF2B5EF4-FFF2-40B4-BE49-F238E27FC236}">
                  <a16:creationId xmlns:a16="http://schemas.microsoft.com/office/drawing/2014/main" id="{20DD650B-A361-7E23-C31A-BA27822FD63A}"/>
                </a:ext>
              </a:extLst>
            </p:cNvPr>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mj-lt"/>
                <a:cs typeface="+mn-cs"/>
              </a:endParaRPr>
            </a:p>
          </p:txBody>
        </p:sp>
      </p:grpSp>
      <p:grpSp>
        <p:nvGrpSpPr>
          <p:cNvPr id="11" name="Group 14">
            <a:extLst>
              <a:ext uri="{FF2B5EF4-FFF2-40B4-BE49-F238E27FC236}">
                <a16:creationId xmlns:a16="http://schemas.microsoft.com/office/drawing/2014/main" id="{442BA92F-E025-C634-5385-A053A508001C}"/>
              </a:ext>
            </a:extLst>
          </p:cNvPr>
          <p:cNvGrpSpPr/>
          <p:nvPr/>
        </p:nvGrpSpPr>
        <p:grpSpPr>
          <a:xfrm rot="-5400000">
            <a:off x="-2038357" y="2053899"/>
            <a:ext cx="4377064" cy="300351"/>
            <a:chOff x="0" y="0"/>
            <a:chExt cx="2220955" cy="152400"/>
          </a:xfrm>
          <a:solidFill>
            <a:schemeClr val="bg1"/>
          </a:solidFill>
        </p:grpSpPr>
        <p:sp>
          <p:nvSpPr>
            <p:cNvPr id="12" name="Freeform 15">
              <a:extLst>
                <a:ext uri="{FF2B5EF4-FFF2-40B4-BE49-F238E27FC236}">
                  <a16:creationId xmlns:a16="http://schemas.microsoft.com/office/drawing/2014/main" id="{DB623D52-0E8F-F0FB-9BDC-E13188DCAA05}"/>
                </a:ext>
              </a:extLst>
            </p:cNvPr>
            <p:cNvSpPr/>
            <p:nvPr/>
          </p:nvSpPr>
          <p:spPr>
            <a:xfrm>
              <a:off x="0" y="0"/>
              <a:ext cx="2220955" cy="152400"/>
            </a:xfrm>
            <a:custGeom>
              <a:avLst/>
              <a:gdLst/>
              <a:ahLst/>
              <a:cxnLst/>
              <a:rect l="l" t="t" r="r" b="b"/>
              <a:pathLst>
                <a:path w="2220955" h="152400">
                  <a:moveTo>
                    <a:pt x="0" y="0"/>
                  </a:moveTo>
                  <a:lnTo>
                    <a:pt x="2220955" y="0"/>
                  </a:lnTo>
                  <a:lnTo>
                    <a:pt x="2220955" y="152400"/>
                  </a:lnTo>
                  <a:lnTo>
                    <a:pt x="0" y="15240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mj-lt"/>
                <a:cs typeface="+mn-cs"/>
              </a:endParaRPr>
            </a:p>
          </p:txBody>
        </p:sp>
      </p:grpSp>
      <p:grpSp>
        <p:nvGrpSpPr>
          <p:cNvPr id="13" name="Group 16">
            <a:extLst>
              <a:ext uri="{FF2B5EF4-FFF2-40B4-BE49-F238E27FC236}">
                <a16:creationId xmlns:a16="http://schemas.microsoft.com/office/drawing/2014/main" id="{750DB077-9BB9-0ABE-FB08-32BE6E63183B}"/>
              </a:ext>
            </a:extLst>
          </p:cNvPr>
          <p:cNvGrpSpPr/>
          <p:nvPr/>
        </p:nvGrpSpPr>
        <p:grpSpPr>
          <a:xfrm rot="-5400000">
            <a:off x="9853293" y="2046129"/>
            <a:ext cx="4377064" cy="300351"/>
            <a:chOff x="0" y="0"/>
            <a:chExt cx="2220955" cy="152400"/>
          </a:xfrm>
          <a:solidFill>
            <a:schemeClr val="bg1"/>
          </a:solidFill>
        </p:grpSpPr>
        <p:sp>
          <p:nvSpPr>
            <p:cNvPr id="14" name="Freeform 17">
              <a:extLst>
                <a:ext uri="{FF2B5EF4-FFF2-40B4-BE49-F238E27FC236}">
                  <a16:creationId xmlns:a16="http://schemas.microsoft.com/office/drawing/2014/main" id="{2F7E1340-155B-482B-4E00-5C62E9DA0220}"/>
                </a:ext>
              </a:extLst>
            </p:cNvPr>
            <p:cNvSpPr/>
            <p:nvPr/>
          </p:nvSpPr>
          <p:spPr>
            <a:xfrm>
              <a:off x="0" y="0"/>
              <a:ext cx="2220955" cy="152400"/>
            </a:xfrm>
            <a:custGeom>
              <a:avLst/>
              <a:gdLst/>
              <a:ahLst/>
              <a:cxnLst/>
              <a:rect l="l" t="t" r="r" b="b"/>
              <a:pathLst>
                <a:path w="2220955" h="152400">
                  <a:moveTo>
                    <a:pt x="0" y="0"/>
                  </a:moveTo>
                  <a:lnTo>
                    <a:pt x="2220955" y="0"/>
                  </a:lnTo>
                  <a:lnTo>
                    <a:pt x="2220955" y="152400"/>
                  </a:lnTo>
                  <a:lnTo>
                    <a:pt x="0" y="15240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mj-lt"/>
                <a:cs typeface="+mn-cs"/>
              </a:endParaRPr>
            </a:p>
          </p:txBody>
        </p:sp>
      </p:grpSp>
      <p:pic>
        <p:nvPicPr>
          <p:cNvPr id="15" name="Picture 18">
            <a:extLst>
              <a:ext uri="{FF2B5EF4-FFF2-40B4-BE49-F238E27FC236}">
                <a16:creationId xmlns:a16="http://schemas.microsoft.com/office/drawing/2014/main" id="{65C52DE5-24B3-E35E-9272-E7C01027A4A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487691" y="2257291"/>
            <a:ext cx="1423035" cy="2743200"/>
          </a:xfrm>
          <a:prstGeom prst="rect">
            <a:avLst/>
          </a:prstGeom>
        </p:spPr>
      </p:pic>
      <p:sp>
        <p:nvSpPr>
          <p:cNvPr id="22" name="TextBox 21">
            <a:extLst>
              <a:ext uri="{FF2B5EF4-FFF2-40B4-BE49-F238E27FC236}">
                <a16:creationId xmlns:a16="http://schemas.microsoft.com/office/drawing/2014/main" id="{5D3091D8-03AC-6005-1359-7A0D944EFE40}"/>
              </a:ext>
            </a:extLst>
          </p:cNvPr>
          <p:cNvSpPr txBox="1"/>
          <p:nvPr/>
        </p:nvSpPr>
        <p:spPr>
          <a:xfrm>
            <a:off x="4175807" y="889407"/>
            <a:ext cx="4044428"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prstClr val="white"/>
                </a:solidFill>
                <a:effectLst/>
                <a:uLnTx/>
                <a:uFillTx/>
                <a:latin typeface="+mj-lt"/>
                <a:cs typeface="+mn-cs"/>
              </a:rPr>
              <a:t>Phần</a:t>
            </a:r>
            <a:r>
              <a:rPr kumimoji="0" lang="en-US" sz="4800" b="0" i="0" u="none" strike="noStrike" kern="1200" cap="none" spc="0" normalizeH="0" baseline="0" noProof="0" dirty="0">
                <a:ln>
                  <a:noFill/>
                </a:ln>
                <a:solidFill>
                  <a:prstClr val="white"/>
                </a:solidFill>
                <a:effectLst/>
                <a:uLnTx/>
                <a:uFillTx/>
                <a:latin typeface="+mj-lt"/>
                <a:cs typeface="+mn-cs"/>
              </a:rPr>
              <a:t> </a:t>
            </a:r>
            <a:r>
              <a:rPr kumimoji="0" lang="en-US" sz="4800" b="0" i="0" u="none" strike="noStrike" kern="1200" cap="none" spc="0" normalizeH="0" baseline="0" noProof="0" dirty="0" err="1">
                <a:ln>
                  <a:noFill/>
                </a:ln>
                <a:solidFill>
                  <a:prstClr val="white"/>
                </a:solidFill>
                <a:effectLst/>
                <a:uLnTx/>
                <a:uFillTx/>
                <a:latin typeface="+mj-lt"/>
                <a:cs typeface="+mn-cs"/>
              </a:rPr>
              <a:t>làm</a:t>
            </a:r>
            <a:r>
              <a:rPr kumimoji="0" lang="en-US" sz="4800" b="0" i="0" u="none" strike="noStrike" kern="1200" cap="none" spc="0" normalizeH="0" baseline="0" noProof="0" dirty="0">
                <a:ln>
                  <a:noFill/>
                </a:ln>
                <a:solidFill>
                  <a:prstClr val="white"/>
                </a:solidFill>
                <a:effectLst/>
                <a:uLnTx/>
                <a:uFillTx/>
                <a:latin typeface="+mj-lt"/>
                <a:cs typeface="+mn-cs"/>
              </a:rPr>
              <a:t> </a:t>
            </a:r>
            <a:r>
              <a:rPr kumimoji="0" lang="en-US" sz="4800" b="0" i="0" u="none" strike="noStrike" kern="1200" cap="none" spc="0" normalizeH="0" baseline="0" noProof="0" dirty="0" err="1">
                <a:ln>
                  <a:noFill/>
                </a:ln>
                <a:solidFill>
                  <a:prstClr val="white"/>
                </a:solidFill>
                <a:effectLst/>
                <a:uLnTx/>
                <a:uFillTx/>
                <a:latin typeface="+mj-lt"/>
                <a:cs typeface="+mn-cs"/>
              </a:rPr>
              <a:t>việc</a:t>
            </a:r>
            <a:r>
              <a:rPr kumimoji="0" lang="en-US" sz="4800" b="0" i="0" u="none" strike="noStrike" kern="1200" cap="none" spc="0" normalizeH="0" baseline="0" noProof="0" dirty="0">
                <a:ln>
                  <a:noFill/>
                </a:ln>
                <a:solidFill>
                  <a:prstClr val="white"/>
                </a:solidFill>
                <a:effectLst/>
                <a:uLnTx/>
                <a:uFillTx/>
                <a:latin typeface="+mj-lt"/>
                <a:cs typeface="+mn-cs"/>
              </a:rPr>
              <a:t> </a:t>
            </a:r>
            <a:r>
              <a:rPr kumimoji="0" lang="en-US" sz="4800" b="0" i="0" u="none" strike="noStrike" kern="1200" cap="none" spc="0" normalizeH="0" baseline="0" noProof="0" dirty="0" err="1">
                <a:ln>
                  <a:noFill/>
                </a:ln>
                <a:solidFill>
                  <a:prstClr val="white"/>
                </a:solidFill>
                <a:effectLst/>
                <a:uLnTx/>
                <a:uFillTx/>
                <a:latin typeface="+mj-lt"/>
                <a:cs typeface="+mn-cs"/>
              </a:rPr>
              <a:t>của</a:t>
            </a:r>
            <a:r>
              <a:rPr kumimoji="0" lang="en-US" sz="4800" b="0" i="0" u="none" strike="noStrike" kern="1200" cap="none" spc="0" normalizeH="0" baseline="0" noProof="0" dirty="0">
                <a:ln>
                  <a:noFill/>
                </a:ln>
                <a:solidFill>
                  <a:prstClr val="white"/>
                </a:solidFill>
                <a:effectLst/>
                <a:uLnTx/>
                <a:uFillTx/>
                <a:latin typeface="+mj-lt"/>
                <a:cs typeface="+mn-cs"/>
              </a:rPr>
              <a:t> ban </a:t>
            </a:r>
            <a:r>
              <a:rPr kumimoji="0" lang="en-US" sz="4800" b="0" i="0" u="none" strike="noStrike" kern="1200" cap="none" spc="0" normalizeH="0" baseline="0" noProof="0" dirty="0" err="1">
                <a:ln>
                  <a:noFill/>
                </a:ln>
                <a:solidFill>
                  <a:prstClr val="white"/>
                </a:solidFill>
                <a:effectLst/>
                <a:uLnTx/>
                <a:uFillTx/>
                <a:latin typeface="+mj-lt"/>
                <a:cs typeface="+mn-cs"/>
              </a:rPr>
              <a:t>cán</a:t>
            </a:r>
            <a:r>
              <a:rPr kumimoji="0" lang="en-US" sz="4800" b="0" i="0" u="none" strike="noStrike" kern="1200" cap="none" spc="0" normalizeH="0" baseline="0" noProof="0" dirty="0">
                <a:ln>
                  <a:noFill/>
                </a:ln>
                <a:solidFill>
                  <a:prstClr val="white"/>
                </a:solidFill>
                <a:effectLst/>
                <a:uLnTx/>
                <a:uFillTx/>
                <a:latin typeface="+mj-lt"/>
                <a:cs typeface="+mn-cs"/>
              </a:rPr>
              <a:t> </a:t>
            </a:r>
            <a:r>
              <a:rPr kumimoji="0" lang="en-US" sz="4800" b="0" i="0" u="none" strike="noStrike" kern="1200" cap="none" spc="0" normalizeH="0" baseline="0" noProof="0" dirty="0" err="1">
                <a:ln>
                  <a:noFill/>
                </a:ln>
                <a:solidFill>
                  <a:prstClr val="white"/>
                </a:solidFill>
                <a:effectLst/>
                <a:uLnTx/>
                <a:uFillTx/>
                <a:latin typeface="+mj-lt"/>
                <a:cs typeface="+mn-cs"/>
              </a:rPr>
              <a:t>sự</a:t>
            </a:r>
            <a:r>
              <a:rPr kumimoji="0" lang="en-US" sz="4800" b="0" i="0" u="none" strike="noStrike" kern="1200" cap="none" spc="0" normalizeH="0" baseline="0" noProof="0" dirty="0">
                <a:ln>
                  <a:noFill/>
                </a:ln>
                <a:solidFill>
                  <a:prstClr val="white"/>
                </a:solidFill>
                <a:effectLst/>
                <a:uLnTx/>
                <a:uFillTx/>
                <a:latin typeface="+mj-lt"/>
                <a:cs typeface="+mn-cs"/>
              </a:rPr>
              <a:t> </a:t>
            </a:r>
            <a:r>
              <a:rPr kumimoji="0" lang="en-US" sz="4800" b="0" i="0" u="none" strike="noStrike" kern="1200" cap="none" spc="0" normalizeH="0" baseline="0" noProof="0" dirty="0" err="1">
                <a:ln>
                  <a:noFill/>
                </a:ln>
                <a:solidFill>
                  <a:prstClr val="white"/>
                </a:solidFill>
                <a:effectLst/>
                <a:uLnTx/>
                <a:uFillTx/>
                <a:latin typeface="+mj-lt"/>
                <a:cs typeface="+mn-cs"/>
              </a:rPr>
              <a:t>lớp</a:t>
            </a:r>
            <a:endParaRPr kumimoji="0" lang="en-US" sz="4800" b="0" i="0" u="none" strike="noStrike" kern="1200" cap="none" spc="0" normalizeH="0" baseline="0" noProof="0" dirty="0">
              <a:ln>
                <a:noFill/>
              </a:ln>
              <a:solidFill>
                <a:prstClr val="white"/>
              </a:solidFill>
              <a:effectLst/>
              <a:uLnTx/>
              <a:uFillTx/>
              <a:latin typeface="+mj-lt"/>
              <a:cs typeface="+mn-cs"/>
            </a:endParaRPr>
          </a:p>
        </p:txBody>
      </p:sp>
      <p:sp>
        <p:nvSpPr>
          <p:cNvPr id="23" name="Speech Bubble: Oval 22">
            <a:extLst>
              <a:ext uri="{FF2B5EF4-FFF2-40B4-BE49-F238E27FC236}">
                <a16:creationId xmlns:a16="http://schemas.microsoft.com/office/drawing/2014/main" id="{0C1EC444-883D-455C-0C97-5F107A78E79E}"/>
              </a:ext>
            </a:extLst>
          </p:cNvPr>
          <p:cNvSpPr/>
          <p:nvPr/>
        </p:nvSpPr>
        <p:spPr>
          <a:xfrm>
            <a:off x="110252" y="158414"/>
            <a:ext cx="3949653" cy="2037645"/>
          </a:xfrm>
          <a:prstGeom prst="wedgeEllipseCallout">
            <a:avLst>
              <a:gd name="adj1" fmla="val 25608"/>
              <a:gd name="adj2" fmla="val 58889"/>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cs typeface="+mn-cs"/>
            </a:endParaRPr>
          </a:p>
        </p:txBody>
      </p:sp>
      <p:sp>
        <p:nvSpPr>
          <p:cNvPr id="24" name="TextBox 23">
            <a:extLst>
              <a:ext uri="{FF2B5EF4-FFF2-40B4-BE49-F238E27FC236}">
                <a16:creationId xmlns:a16="http://schemas.microsoft.com/office/drawing/2014/main" id="{FDEE83EF-46F0-2942-F954-2E2401D483E5}"/>
              </a:ext>
            </a:extLst>
          </p:cNvPr>
          <p:cNvSpPr txBox="1"/>
          <p:nvPr/>
        </p:nvSpPr>
        <p:spPr>
          <a:xfrm>
            <a:off x="207170" y="517232"/>
            <a:ext cx="364316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Các</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tổ</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trưởng</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báo</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cáo</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kết</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quả</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hoạt</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động</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trong</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tuần</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của</a:t>
            </a:r>
            <a:r>
              <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en-US"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tổ</a:t>
            </a:r>
            <a:endParaRPr kumimoji="0" lang="en-US" sz="2400" b="1" i="0" u="none" strike="noStrike" kern="1200" cap="none" spc="0" normalizeH="0" baseline="0" noProof="0" dirty="0">
              <a:ln>
                <a:noFill/>
              </a:ln>
              <a:solidFill>
                <a:srgbClr val="262626"/>
              </a:solidFill>
              <a:effectLst/>
              <a:uLnTx/>
              <a:uFillTx/>
              <a:latin typeface="+mj-lt"/>
              <a:cs typeface="Calibri" panose="020F0502020204030204" pitchFamily="34" charset="0"/>
            </a:endParaRPr>
          </a:p>
        </p:txBody>
      </p:sp>
      <p:sp>
        <p:nvSpPr>
          <p:cNvPr id="25" name="Speech Bubble: Oval 24">
            <a:extLst>
              <a:ext uri="{FF2B5EF4-FFF2-40B4-BE49-F238E27FC236}">
                <a16:creationId xmlns:a16="http://schemas.microsoft.com/office/drawing/2014/main" id="{B3B2454C-2F98-478D-0705-E7B744BADC07}"/>
              </a:ext>
            </a:extLst>
          </p:cNvPr>
          <p:cNvSpPr/>
          <p:nvPr/>
        </p:nvSpPr>
        <p:spPr>
          <a:xfrm>
            <a:off x="8467231" y="372315"/>
            <a:ext cx="3717851" cy="2037645"/>
          </a:xfrm>
          <a:prstGeom prst="wedgeEllipseCallout">
            <a:avLst>
              <a:gd name="adj1" fmla="val -15107"/>
              <a:gd name="adj2" fmla="val 58889"/>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Lớp</a:t>
            </a:r>
            <a:r>
              <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trưởng</a:t>
            </a:r>
            <a:r>
              <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báo</a:t>
            </a:r>
            <a:r>
              <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cáo</a:t>
            </a:r>
            <a:r>
              <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kết</a:t>
            </a:r>
            <a:r>
              <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quả</a:t>
            </a:r>
            <a:r>
              <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học</a:t>
            </a:r>
            <a:r>
              <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tập</a:t>
            </a:r>
            <a:r>
              <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của</a:t>
            </a:r>
            <a:r>
              <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rPr>
              <a:t> </a:t>
            </a: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lớp</a:t>
            </a:r>
            <a:r>
              <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rPr>
              <a:t> trong </a:t>
            </a:r>
            <a:r>
              <a:rPr kumimoji="0" lang="vi-VN" sz="2400" b="1" i="0" u="none" strike="noStrike" kern="1200" cap="none" spc="0" normalizeH="0" baseline="0" noProof="0" dirty="0" err="1">
                <a:ln>
                  <a:noFill/>
                </a:ln>
                <a:solidFill>
                  <a:srgbClr val="262626"/>
                </a:solidFill>
                <a:effectLst/>
                <a:uLnTx/>
                <a:uFillTx/>
                <a:latin typeface="+mj-lt"/>
                <a:cs typeface="Calibri" panose="020F0502020204030204" pitchFamily="34" charset="0"/>
              </a:rPr>
              <a:t>tuần</a:t>
            </a:r>
            <a:endParaRPr kumimoji="0" lang="vi-VN" sz="2400" b="1" i="0" u="none" strike="noStrike" kern="1200" cap="none" spc="0" normalizeH="0" baseline="0" noProof="0" dirty="0">
              <a:ln>
                <a:noFill/>
              </a:ln>
              <a:solidFill>
                <a:srgbClr val="262626"/>
              </a:solidFill>
              <a:effectLst/>
              <a:uLnTx/>
              <a:uFillTx/>
              <a:latin typeface="+mj-lt"/>
              <a:cs typeface="Calibri" panose="020F0502020204030204" pitchFamily="34" charset="0"/>
            </a:endParaRPr>
          </a:p>
        </p:txBody>
      </p:sp>
      <p:pic>
        <p:nvPicPr>
          <p:cNvPr id="26" name="Picture 25">
            <a:extLst>
              <a:ext uri="{FF2B5EF4-FFF2-40B4-BE49-F238E27FC236}">
                <a16:creationId xmlns:a16="http://schemas.microsoft.com/office/drawing/2014/main" id="{F3EB214B-3227-7438-E252-E98FEEDB5E6A}"/>
              </a:ext>
            </a:extLst>
          </p:cNvPr>
          <p:cNvPicPr>
            <a:picLocks noChangeAspect="1"/>
          </p:cNvPicPr>
          <p:nvPr/>
        </p:nvPicPr>
        <p:blipFill rotWithShape="1">
          <a:blip r:embed="rId12">
            <a:extLst>
              <a:ext uri="{BEBA8EAE-BF5A-486C-A8C5-ECC9F3942E4B}">
                <a14:imgProps xmlns:a14="http://schemas.microsoft.com/office/drawing/2010/main">
                  <a14:imgLayer r:embed="rId13">
                    <a14:imgEffect>
                      <a14:backgroundRemoval t="9434" b="95126" l="3302" r="30566">
                        <a14:foregroundMark x1="16132" y1="92453" x2="16132" y2="92453"/>
                        <a14:foregroundMark x1="17075" y1="95283" x2="17075" y2="95283"/>
                        <a14:foregroundMark x1="30566" y1="40094" x2="30566" y2="40094"/>
                        <a14:backgroundMark x1="23396" y1="77987" x2="23396" y2="77987"/>
                      </a14:backgroundRemoval>
                    </a14:imgEffect>
                  </a14:imgLayer>
                </a14:imgProps>
              </a:ext>
              <a:ext uri="{28A0092B-C50C-407E-A947-70E740481C1C}">
                <a14:useLocalDpi xmlns:a14="http://schemas.microsoft.com/office/drawing/2010/main" val="0"/>
              </a:ext>
            </a:extLst>
          </a:blip>
          <a:srcRect r="66680" b="1155"/>
          <a:stretch/>
        </p:blipFill>
        <p:spPr>
          <a:xfrm>
            <a:off x="1510413" y="1235996"/>
            <a:ext cx="3003871" cy="5346657"/>
          </a:xfrm>
          <a:prstGeom prst="rect">
            <a:avLst/>
          </a:prstGeom>
        </p:spPr>
      </p:pic>
      <p:pic>
        <p:nvPicPr>
          <p:cNvPr id="27" name="Picture 26">
            <a:extLst>
              <a:ext uri="{FF2B5EF4-FFF2-40B4-BE49-F238E27FC236}">
                <a16:creationId xmlns:a16="http://schemas.microsoft.com/office/drawing/2014/main" id="{739A0FEA-067B-8767-8B4A-B785275559DD}"/>
              </a:ext>
            </a:extLst>
          </p:cNvPr>
          <p:cNvPicPr>
            <a:picLocks noChangeAspect="1"/>
          </p:cNvPicPr>
          <p:nvPr/>
        </p:nvPicPr>
        <p:blipFill rotWithShape="1">
          <a:blip r:embed="rId14">
            <a:extLst>
              <a:ext uri="{BEBA8EAE-BF5A-486C-A8C5-ECC9F3942E4B}">
                <a14:imgProps xmlns:a14="http://schemas.microsoft.com/office/drawing/2010/main">
                  <a14:imgLayer r:embed="rId13">
                    <a14:imgEffect>
                      <a14:backgroundRemoval t="9906" b="94182" l="69906" r="96604">
                        <a14:foregroundMark x1="69906" y1="42138" x2="69906" y2="42138"/>
                        <a14:foregroundMark x1="82264" y1="94182" x2="82264" y2="94182"/>
                      </a14:backgroundRemoval>
                    </a14:imgEffect>
                  </a14:imgLayer>
                </a14:imgProps>
              </a:ext>
              <a:ext uri="{28A0092B-C50C-407E-A947-70E740481C1C}">
                <a14:useLocalDpi xmlns:a14="http://schemas.microsoft.com/office/drawing/2010/main" val="0"/>
              </a:ext>
            </a:extLst>
          </a:blip>
          <a:srcRect l="67732" t="-1" b="-5412"/>
          <a:stretch/>
        </p:blipFill>
        <p:spPr>
          <a:xfrm>
            <a:off x="8654571" y="1382883"/>
            <a:ext cx="2794404" cy="5477251"/>
          </a:xfrm>
          <a:prstGeom prst="rect">
            <a:avLst/>
          </a:prstGeom>
        </p:spPr>
      </p:pic>
    </p:spTree>
    <p:extLst>
      <p:ext uri="{BB962C8B-B14F-4D97-AF65-F5344CB8AC3E}">
        <p14:creationId xmlns:p14="http://schemas.microsoft.com/office/powerpoint/2010/main" val="272190869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80">
                                          <p:stCondLst>
                                            <p:cond delay="0"/>
                                          </p:stCondLst>
                                        </p:cTn>
                                        <p:tgtEl>
                                          <p:spTgt spid="22"/>
                                        </p:tgtEl>
                                      </p:cBhvr>
                                    </p:animEffect>
                                    <p:anim calcmode="lin" valueType="num">
                                      <p:cBhvr>
                                        <p:cTn id="8"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3" dur="26">
                                          <p:stCondLst>
                                            <p:cond delay="650"/>
                                          </p:stCondLst>
                                        </p:cTn>
                                        <p:tgtEl>
                                          <p:spTgt spid="22"/>
                                        </p:tgtEl>
                                      </p:cBhvr>
                                      <p:to x="100000" y="60000"/>
                                    </p:animScale>
                                    <p:animScale>
                                      <p:cBhvr>
                                        <p:cTn id="14" dur="166" decel="50000">
                                          <p:stCondLst>
                                            <p:cond delay="676"/>
                                          </p:stCondLst>
                                        </p:cTn>
                                        <p:tgtEl>
                                          <p:spTgt spid="22"/>
                                        </p:tgtEl>
                                      </p:cBhvr>
                                      <p:to x="100000" y="100000"/>
                                    </p:animScale>
                                    <p:animScale>
                                      <p:cBhvr>
                                        <p:cTn id="15" dur="26">
                                          <p:stCondLst>
                                            <p:cond delay="1312"/>
                                          </p:stCondLst>
                                        </p:cTn>
                                        <p:tgtEl>
                                          <p:spTgt spid="22"/>
                                        </p:tgtEl>
                                      </p:cBhvr>
                                      <p:to x="100000" y="80000"/>
                                    </p:animScale>
                                    <p:animScale>
                                      <p:cBhvr>
                                        <p:cTn id="16" dur="166" decel="50000">
                                          <p:stCondLst>
                                            <p:cond delay="1338"/>
                                          </p:stCondLst>
                                        </p:cTn>
                                        <p:tgtEl>
                                          <p:spTgt spid="22"/>
                                        </p:tgtEl>
                                      </p:cBhvr>
                                      <p:to x="100000" y="100000"/>
                                    </p:animScale>
                                    <p:animScale>
                                      <p:cBhvr>
                                        <p:cTn id="17" dur="26">
                                          <p:stCondLst>
                                            <p:cond delay="1642"/>
                                          </p:stCondLst>
                                        </p:cTn>
                                        <p:tgtEl>
                                          <p:spTgt spid="22"/>
                                        </p:tgtEl>
                                      </p:cBhvr>
                                      <p:to x="100000" y="90000"/>
                                    </p:animScale>
                                    <p:animScale>
                                      <p:cBhvr>
                                        <p:cTn id="18" dur="166" decel="50000">
                                          <p:stCondLst>
                                            <p:cond delay="1668"/>
                                          </p:stCondLst>
                                        </p:cTn>
                                        <p:tgtEl>
                                          <p:spTgt spid="22"/>
                                        </p:tgtEl>
                                      </p:cBhvr>
                                      <p:to x="100000" y="100000"/>
                                    </p:animScale>
                                    <p:animScale>
                                      <p:cBhvr>
                                        <p:cTn id="19" dur="26">
                                          <p:stCondLst>
                                            <p:cond delay="1808"/>
                                          </p:stCondLst>
                                        </p:cTn>
                                        <p:tgtEl>
                                          <p:spTgt spid="22"/>
                                        </p:tgtEl>
                                      </p:cBhvr>
                                      <p:to x="100000" y="95000"/>
                                    </p:animScale>
                                    <p:animScale>
                                      <p:cBhvr>
                                        <p:cTn id="20" dur="166" decel="50000">
                                          <p:stCondLst>
                                            <p:cond delay="1834"/>
                                          </p:stCondLst>
                                        </p:cTn>
                                        <p:tgtEl>
                                          <p:spTgt spid="22"/>
                                        </p:tgtEl>
                                      </p:cBhvr>
                                      <p:to x="100000" y="100000"/>
                                    </p:animScale>
                                  </p:childTnLst>
                                </p:cTn>
                              </p:par>
                              <p:par>
                                <p:cTn id="21" presetID="16" presetClass="entr" presetSubtype="21"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arn(inVertical)">
                                      <p:cBhvr>
                                        <p:cTn id="23" dur="500"/>
                                        <p:tgtEl>
                                          <p:spTgt spid="25"/>
                                        </p:tgtEl>
                                      </p:cBhvr>
                                    </p:animEffect>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ppt_x"/>
                                          </p:val>
                                        </p:tav>
                                        <p:tav tm="100000">
                                          <p:val>
                                            <p:strVal val="#ppt_x"/>
                                          </p:val>
                                        </p:tav>
                                      </p:tavLst>
                                    </p:anim>
                                    <p:anim calcmode="lin" valueType="num">
                                      <p:cBhvr additive="base">
                                        <p:cTn id="27" dur="50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1C094F0-100C-F8A3-9838-EB0D6703EF8E}"/>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18988" y="-941883"/>
            <a:ext cx="11044297" cy="6209812"/>
          </a:xfrm>
          <a:prstGeom prst="rect">
            <a:avLst/>
          </a:prstGeom>
        </p:spPr>
      </p:pic>
      <p:pic>
        <p:nvPicPr>
          <p:cNvPr id="8" name="Picture 4">
            <a:extLst>
              <a:ext uri="{FF2B5EF4-FFF2-40B4-BE49-F238E27FC236}">
                <a16:creationId xmlns:a16="http://schemas.microsoft.com/office/drawing/2014/main" id="{AE55F36F-B766-0883-326D-0365ECFB110C}"/>
              </a:ext>
            </a:extLst>
          </p:cNvPr>
          <p:cNvPicPr>
            <a:picLocks noChangeAspect="1"/>
          </p:cNvPicPr>
          <p:nvPr/>
        </p:nvPicPr>
        <p:blipFill>
          <a:blip r:embed="rId5"/>
          <a:srcRect/>
          <a:stretch>
            <a:fillRect/>
          </a:stretch>
        </p:blipFill>
        <p:spPr>
          <a:xfrm>
            <a:off x="-16047" y="4595477"/>
            <a:ext cx="12196057" cy="2317251"/>
          </a:xfrm>
          <a:prstGeom prst="rect">
            <a:avLst/>
          </a:prstGeom>
        </p:spPr>
      </p:pic>
      <p:pic>
        <p:nvPicPr>
          <p:cNvPr id="9" name="Picture 8">
            <a:extLst>
              <a:ext uri="{FF2B5EF4-FFF2-40B4-BE49-F238E27FC236}">
                <a16:creationId xmlns:a16="http://schemas.microsoft.com/office/drawing/2014/main" id="{34EBD979-C3DB-9924-7FC2-8705E3DAE085}"/>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9254" b="97015" l="66812" r="97174">
                        <a14:foregroundMark x1="66884" y1="34179" x2="67681" y2="35821"/>
                        <a14:foregroundMark x1="66884" y1="47164" x2="66884" y2="47164"/>
                        <a14:foregroundMark x1="81957" y1="92687" x2="84275" y2="92537"/>
                        <a14:foregroundMark x1="80217" y1="97015" x2="83623" y2="97164"/>
                        <a14:foregroundMark x1="96739" y1="45672" x2="96739" y2="45672"/>
                        <a14:foregroundMark x1="97174" y1="54328" x2="97174" y2="54328"/>
                        <a14:foregroundMark x1="84565" y1="9254" x2="84565" y2="9254"/>
                        <a14:backgroundMark x1="74058" y1="60149" x2="74058" y2="60149"/>
                        <a14:backgroundMark x1="84710" y1="63582" x2="84710" y2="63582"/>
                        <a14:backgroundMark x1="82536" y1="67761" x2="82536" y2="67761"/>
                        <a14:backgroundMark x1="81377" y1="58209" x2="81377" y2="58209"/>
                        <a14:backgroundMark x1="72391" y1="48955" x2="72391" y2="48955"/>
                      </a14:backgroundRemoval>
                    </a14:imgEffect>
                  </a14:imgLayer>
                </a14:imgProps>
              </a:ext>
              <a:ext uri="{28A0092B-C50C-407E-A947-70E740481C1C}">
                <a14:useLocalDpi xmlns:a14="http://schemas.microsoft.com/office/drawing/2010/main" val="0"/>
              </a:ext>
            </a:extLst>
          </a:blip>
          <a:srcRect l="64688" b="-2893"/>
          <a:stretch/>
        </p:blipFill>
        <p:spPr>
          <a:xfrm>
            <a:off x="9192415" y="2912205"/>
            <a:ext cx="2649580" cy="3748268"/>
          </a:xfrm>
          <a:prstGeom prst="rect">
            <a:avLst/>
          </a:prstGeom>
        </p:spPr>
      </p:pic>
      <p:pic>
        <p:nvPicPr>
          <p:cNvPr id="10" name="Picture 2" descr="Cute woman teacher in thailand uniform character education back to school logo cartoon art illustration Free Vector">
            <a:extLst>
              <a:ext uri="{FF2B5EF4-FFF2-40B4-BE49-F238E27FC236}">
                <a16:creationId xmlns:a16="http://schemas.microsoft.com/office/drawing/2014/main" id="{AA2F7B14-98BB-9EC0-CD2D-D59993BE5819}"/>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a:stretch>
            <a:fillRect/>
          </a:stretch>
        </p:blipFill>
        <p:spPr bwMode="auto">
          <a:xfrm>
            <a:off x="-1764950" y="905416"/>
            <a:ext cx="7596755" cy="607983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26B0423-8382-77AB-1EC7-3188489408B8}"/>
              </a:ext>
            </a:extLst>
          </p:cNvPr>
          <p:cNvSpPr txBox="1"/>
          <p:nvPr/>
        </p:nvSpPr>
        <p:spPr>
          <a:xfrm>
            <a:off x="3414214" y="0"/>
            <a:ext cx="6044412" cy="14465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225" normalizeH="0" baseline="0" noProof="0" dirty="0" err="1">
                <a:ln>
                  <a:noFill/>
                </a:ln>
                <a:solidFill>
                  <a:srgbClr val="92D050"/>
                </a:solidFill>
                <a:effectLst/>
                <a:uLnTx/>
                <a:uFillTx/>
                <a:latin typeface="+mj-lt"/>
                <a:cs typeface="+mn-cs"/>
              </a:rPr>
              <a:t>Phần</a:t>
            </a:r>
            <a:r>
              <a:rPr kumimoji="0" lang="en-US" sz="4400" b="1" i="0" u="none" strike="noStrike" kern="1200" cap="none" spc="225" normalizeH="0" baseline="0" noProof="0" dirty="0">
                <a:ln>
                  <a:noFill/>
                </a:ln>
                <a:solidFill>
                  <a:srgbClr val="00B0F0"/>
                </a:solidFill>
                <a:effectLst/>
                <a:uLnTx/>
                <a:uFillTx/>
                <a:latin typeface="+mj-lt"/>
                <a:cs typeface="+mn-cs"/>
              </a:rPr>
              <a:t> </a:t>
            </a:r>
            <a:r>
              <a:rPr kumimoji="0" lang="en-US" sz="4400" b="1" i="0" u="none" strike="noStrike" kern="1200" cap="none" spc="225" normalizeH="0" baseline="0" noProof="0" dirty="0" err="1">
                <a:ln>
                  <a:noFill/>
                </a:ln>
                <a:solidFill>
                  <a:srgbClr val="002060"/>
                </a:solidFill>
                <a:effectLst/>
                <a:uLnTx/>
                <a:uFillTx/>
                <a:latin typeface="+mj-lt"/>
                <a:cs typeface="+mn-cs"/>
              </a:rPr>
              <a:t>nhận</a:t>
            </a:r>
            <a:r>
              <a:rPr kumimoji="0" lang="en-US" sz="4400" b="1" i="0" u="none" strike="noStrike" kern="1200" cap="none" spc="225" normalizeH="0" baseline="0" noProof="0" dirty="0">
                <a:ln>
                  <a:noFill/>
                </a:ln>
                <a:solidFill>
                  <a:srgbClr val="00B0F0"/>
                </a:solidFill>
                <a:effectLst/>
                <a:uLnTx/>
                <a:uFillTx/>
                <a:latin typeface="+mj-lt"/>
                <a:cs typeface="+mn-cs"/>
              </a:rPr>
              <a:t> </a:t>
            </a:r>
            <a:r>
              <a:rPr kumimoji="0" lang="en-US" sz="4400" b="1" i="0" u="none" strike="noStrike" kern="1200" cap="none" spc="225" normalizeH="0" baseline="0" noProof="0" dirty="0" err="1">
                <a:ln>
                  <a:noFill/>
                </a:ln>
                <a:solidFill>
                  <a:srgbClr val="00FFFF"/>
                </a:solidFill>
                <a:effectLst/>
                <a:uLnTx/>
                <a:uFillTx/>
                <a:latin typeface="+mj-lt"/>
                <a:cs typeface="+mn-cs"/>
              </a:rPr>
              <a:t>xét</a:t>
            </a:r>
            <a:r>
              <a:rPr kumimoji="0" lang="en-US" sz="4400" b="1" i="0" u="none" strike="noStrike" kern="1200" cap="none" spc="225" normalizeH="0" baseline="0" noProof="0" dirty="0">
                <a:ln>
                  <a:noFill/>
                </a:ln>
                <a:solidFill>
                  <a:srgbClr val="00B0F0"/>
                </a:solidFill>
                <a:effectLst/>
                <a:uLnTx/>
                <a:uFillTx/>
                <a:latin typeface="+mj-lt"/>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225" normalizeH="0" baseline="0" noProof="0">
                <a:ln>
                  <a:noFill/>
                </a:ln>
                <a:solidFill>
                  <a:srgbClr val="00B0F0"/>
                </a:solidFill>
                <a:effectLst/>
                <a:uLnTx/>
                <a:uFillTx/>
                <a:latin typeface="+mj-lt"/>
                <a:cs typeface="+mn-cs"/>
              </a:rPr>
              <a:t>         </a:t>
            </a:r>
            <a:r>
              <a:rPr kumimoji="0" lang="en-US" sz="4400" b="1" i="0" u="none" strike="noStrike" kern="1200" cap="none" spc="225" normalizeH="0" baseline="0" noProof="0">
                <a:ln>
                  <a:noFill/>
                </a:ln>
                <a:solidFill>
                  <a:srgbClr val="FFC000"/>
                </a:solidFill>
                <a:effectLst/>
                <a:uLnTx/>
                <a:uFillTx/>
                <a:latin typeface="+mj-lt"/>
                <a:cs typeface="+mn-cs"/>
              </a:rPr>
              <a:t>của</a:t>
            </a:r>
            <a:r>
              <a:rPr kumimoji="0" lang="en-US" sz="4400" b="1" i="0" u="none" strike="noStrike" kern="1200" cap="none" spc="225" normalizeH="0" baseline="0" noProof="0">
                <a:ln>
                  <a:noFill/>
                </a:ln>
                <a:solidFill>
                  <a:srgbClr val="00B0F0"/>
                </a:solidFill>
                <a:effectLst/>
                <a:uLnTx/>
                <a:uFillTx/>
                <a:latin typeface="+mj-lt"/>
                <a:cs typeface="+mn-cs"/>
              </a:rPr>
              <a:t> </a:t>
            </a:r>
            <a:r>
              <a:rPr kumimoji="0" lang="en-US" sz="4400" b="1" i="0" u="none" strike="noStrike" kern="1200" cap="none" spc="225" normalizeH="0" baseline="0" noProof="0" dirty="0" err="1">
                <a:ln>
                  <a:noFill/>
                </a:ln>
                <a:solidFill>
                  <a:srgbClr val="FF0000"/>
                </a:solidFill>
                <a:effectLst/>
                <a:uLnTx/>
                <a:uFillTx/>
                <a:latin typeface="+mj-lt"/>
                <a:cs typeface="+mn-cs"/>
              </a:rPr>
              <a:t>giáo</a:t>
            </a:r>
            <a:r>
              <a:rPr kumimoji="0" lang="en-US" sz="4400" b="1" i="0" u="none" strike="noStrike" kern="1200" cap="none" spc="225" normalizeH="0" baseline="0" noProof="0" dirty="0">
                <a:ln>
                  <a:noFill/>
                </a:ln>
                <a:solidFill>
                  <a:srgbClr val="00B0F0"/>
                </a:solidFill>
                <a:effectLst/>
                <a:uLnTx/>
                <a:uFillTx/>
                <a:latin typeface="+mj-lt"/>
                <a:cs typeface="+mn-cs"/>
              </a:rPr>
              <a:t> </a:t>
            </a:r>
            <a:r>
              <a:rPr kumimoji="0" lang="en-US" sz="4400" b="1" i="0" u="none" strike="noStrike" kern="1200" cap="none" spc="225" normalizeH="0" baseline="0" noProof="0" dirty="0" err="1">
                <a:ln>
                  <a:noFill/>
                </a:ln>
                <a:solidFill>
                  <a:srgbClr val="7030A0"/>
                </a:solidFill>
                <a:effectLst/>
                <a:uLnTx/>
                <a:uFillTx/>
                <a:latin typeface="+mj-lt"/>
                <a:cs typeface="+mn-cs"/>
              </a:rPr>
              <a:t>viên</a:t>
            </a:r>
            <a:r>
              <a:rPr kumimoji="0" lang="en-US" sz="4400" b="1" i="0" u="none" strike="noStrike" kern="1200" cap="none" spc="225" normalizeH="0" baseline="0" noProof="0" dirty="0">
                <a:ln>
                  <a:noFill/>
                </a:ln>
                <a:solidFill>
                  <a:srgbClr val="7030A0"/>
                </a:solidFill>
                <a:effectLst/>
                <a:uLnTx/>
                <a:uFillTx/>
                <a:latin typeface="+mj-lt"/>
                <a:cs typeface="+mn-cs"/>
              </a:rPr>
              <a:t> </a:t>
            </a:r>
          </a:p>
        </p:txBody>
      </p:sp>
      <p:sp>
        <p:nvSpPr>
          <p:cNvPr id="12" name="TextBox 11">
            <a:extLst>
              <a:ext uri="{FF2B5EF4-FFF2-40B4-BE49-F238E27FC236}">
                <a16:creationId xmlns:a16="http://schemas.microsoft.com/office/drawing/2014/main" id="{42428994-EF77-51F8-57D1-EAEC1BD4FE74}"/>
              </a:ext>
            </a:extLst>
          </p:cNvPr>
          <p:cNvSpPr txBox="1"/>
          <p:nvPr/>
        </p:nvSpPr>
        <p:spPr>
          <a:xfrm>
            <a:off x="3282657" y="1717712"/>
            <a:ext cx="185980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mj-lt"/>
                <a:cs typeface="Calibri" panose="020F0502020204030204" pitchFamily="34" charset="0"/>
              </a:rPr>
              <a:t>Ưu điểm: </a:t>
            </a:r>
            <a:endParaRPr kumimoji="0" lang="en-US" sz="2800" b="1" i="0" u="none" strike="noStrike" kern="1200" cap="none" spc="0" normalizeH="0" baseline="0" noProof="0" dirty="0" err="1">
              <a:ln>
                <a:noFill/>
              </a:ln>
              <a:solidFill>
                <a:srgbClr val="FF0000"/>
              </a:solidFill>
              <a:effectLst/>
              <a:uLnTx/>
              <a:uFillTx/>
              <a:latin typeface="+mj-lt"/>
              <a:cs typeface="Calibri" panose="020F0502020204030204" pitchFamily="34" charset="0"/>
            </a:endParaRPr>
          </a:p>
        </p:txBody>
      </p:sp>
    </p:spTree>
    <p:extLst>
      <p:ext uri="{BB962C8B-B14F-4D97-AF65-F5344CB8AC3E}">
        <p14:creationId xmlns:p14="http://schemas.microsoft.com/office/powerpoint/2010/main" val="312902495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8892C2-A95F-14C8-D968-76B71568DAF1}"/>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07479" y="-811902"/>
            <a:ext cx="10096500" cy="5676900"/>
          </a:xfrm>
          <a:prstGeom prst="rect">
            <a:avLst/>
          </a:prstGeom>
        </p:spPr>
      </p:pic>
      <p:pic>
        <p:nvPicPr>
          <p:cNvPr id="7" name="Picture 4">
            <a:extLst>
              <a:ext uri="{FF2B5EF4-FFF2-40B4-BE49-F238E27FC236}">
                <a16:creationId xmlns:a16="http://schemas.microsoft.com/office/drawing/2014/main" id="{82E7FB1A-EF7B-7CB8-8924-EDF14826ECFB}"/>
              </a:ext>
            </a:extLst>
          </p:cNvPr>
          <p:cNvPicPr>
            <a:picLocks noChangeAspect="1"/>
          </p:cNvPicPr>
          <p:nvPr/>
        </p:nvPicPr>
        <p:blipFill>
          <a:blip r:embed="rId5"/>
          <a:srcRect/>
          <a:stretch>
            <a:fillRect/>
          </a:stretch>
        </p:blipFill>
        <p:spPr>
          <a:xfrm>
            <a:off x="-16047" y="4595477"/>
            <a:ext cx="12196057" cy="2317251"/>
          </a:xfrm>
          <a:prstGeom prst="rect">
            <a:avLst/>
          </a:prstGeom>
        </p:spPr>
      </p:pic>
      <p:pic>
        <p:nvPicPr>
          <p:cNvPr id="13" name="Picture 12">
            <a:extLst>
              <a:ext uri="{FF2B5EF4-FFF2-40B4-BE49-F238E27FC236}">
                <a16:creationId xmlns:a16="http://schemas.microsoft.com/office/drawing/2014/main" id="{5918D4D9-EC1D-1654-9EA4-958DFB97DFD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9254" b="97015" l="66812" r="97174">
                        <a14:foregroundMark x1="66884" y1="34179" x2="67681" y2="35821"/>
                        <a14:foregroundMark x1="66884" y1="47164" x2="66884" y2="47164"/>
                        <a14:foregroundMark x1="81957" y1="92687" x2="84275" y2="92537"/>
                        <a14:foregroundMark x1="80217" y1="97015" x2="83623" y2="97164"/>
                        <a14:foregroundMark x1="96739" y1="45672" x2="96739" y2="45672"/>
                        <a14:foregroundMark x1="97174" y1="54328" x2="97174" y2="54328"/>
                        <a14:foregroundMark x1="84565" y1="9254" x2="84565" y2="9254"/>
                        <a14:backgroundMark x1="74058" y1="60149" x2="74058" y2="60149"/>
                        <a14:backgroundMark x1="84710" y1="63582" x2="84710" y2="63582"/>
                        <a14:backgroundMark x1="82536" y1="67761" x2="82536" y2="67761"/>
                        <a14:backgroundMark x1="81377" y1="58209" x2="81377" y2="58209"/>
                        <a14:backgroundMark x1="72391" y1="48955" x2="72391" y2="48955"/>
                      </a14:backgroundRemoval>
                    </a14:imgEffect>
                  </a14:imgLayer>
                </a14:imgProps>
              </a:ext>
              <a:ext uri="{28A0092B-C50C-407E-A947-70E740481C1C}">
                <a14:useLocalDpi xmlns:a14="http://schemas.microsoft.com/office/drawing/2010/main" val="0"/>
              </a:ext>
            </a:extLst>
          </a:blip>
          <a:srcRect l="64688" b="-2893"/>
          <a:stretch/>
        </p:blipFill>
        <p:spPr>
          <a:xfrm>
            <a:off x="9192415" y="2912205"/>
            <a:ext cx="2649580" cy="3748268"/>
          </a:xfrm>
          <a:prstGeom prst="rect">
            <a:avLst/>
          </a:prstGeom>
        </p:spPr>
      </p:pic>
      <p:pic>
        <p:nvPicPr>
          <p:cNvPr id="15" name="Picture 2" descr="Cute woman teacher in thailand uniform character education back to school logo cartoon art illustration Free Vector">
            <a:extLst>
              <a:ext uri="{FF2B5EF4-FFF2-40B4-BE49-F238E27FC236}">
                <a16:creationId xmlns:a16="http://schemas.microsoft.com/office/drawing/2014/main" id="{C829DF66-59A7-F4F3-AEF9-5504B31134F9}"/>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a:stretch>
            <a:fillRect/>
          </a:stretch>
        </p:blipFill>
        <p:spPr bwMode="auto">
          <a:xfrm>
            <a:off x="-1764950" y="905416"/>
            <a:ext cx="7596755" cy="607983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0C67B27B-F589-2763-B9B6-5C261BD27831}"/>
              </a:ext>
            </a:extLst>
          </p:cNvPr>
          <p:cNvSpPr txBox="1"/>
          <p:nvPr/>
        </p:nvSpPr>
        <p:spPr>
          <a:xfrm>
            <a:off x="3148003" y="0"/>
            <a:ext cx="5662897" cy="14465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225" normalizeH="0" baseline="0" noProof="0" dirty="0" err="1">
                <a:ln>
                  <a:noFill/>
                </a:ln>
                <a:solidFill>
                  <a:srgbClr val="92D050"/>
                </a:solidFill>
                <a:effectLst/>
                <a:uLnTx/>
                <a:uFillTx/>
                <a:latin typeface="+mj-lt"/>
                <a:cs typeface="+mn-cs"/>
              </a:rPr>
              <a:t>Phần</a:t>
            </a:r>
            <a:r>
              <a:rPr kumimoji="0" lang="en-US" sz="4400" b="1" i="0" u="none" strike="noStrike" kern="1200" cap="none" spc="225" normalizeH="0" baseline="0" noProof="0" dirty="0">
                <a:ln>
                  <a:noFill/>
                </a:ln>
                <a:solidFill>
                  <a:srgbClr val="00B0F0"/>
                </a:solidFill>
                <a:effectLst/>
                <a:uLnTx/>
                <a:uFillTx/>
                <a:latin typeface="+mj-lt"/>
                <a:cs typeface="+mn-cs"/>
              </a:rPr>
              <a:t> </a:t>
            </a:r>
            <a:r>
              <a:rPr kumimoji="0" lang="en-US" sz="4400" b="1" i="0" u="none" strike="noStrike" kern="1200" cap="none" spc="225" normalizeH="0" baseline="0" noProof="0" dirty="0" err="1">
                <a:ln>
                  <a:noFill/>
                </a:ln>
                <a:solidFill>
                  <a:srgbClr val="002060"/>
                </a:solidFill>
                <a:effectLst/>
                <a:uLnTx/>
                <a:uFillTx/>
                <a:latin typeface="+mj-lt"/>
                <a:cs typeface="+mn-cs"/>
              </a:rPr>
              <a:t>nhận</a:t>
            </a:r>
            <a:r>
              <a:rPr kumimoji="0" lang="en-US" sz="4400" b="1" i="0" u="none" strike="noStrike" kern="1200" cap="none" spc="225" normalizeH="0" baseline="0" noProof="0" dirty="0">
                <a:ln>
                  <a:noFill/>
                </a:ln>
                <a:solidFill>
                  <a:srgbClr val="00B0F0"/>
                </a:solidFill>
                <a:effectLst/>
                <a:uLnTx/>
                <a:uFillTx/>
                <a:latin typeface="+mj-lt"/>
                <a:cs typeface="+mn-cs"/>
              </a:rPr>
              <a:t> </a:t>
            </a:r>
            <a:r>
              <a:rPr kumimoji="0" lang="en-US" sz="4400" b="1" i="0" u="none" strike="noStrike" kern="1200" cap="none" spc="225" normalizeH="0" baseline="0" noProof="0" dirty="0" err="1">
                <a:ln>
                  <a:noFill/>
                </a:ln>
                <a:solidFill>
                  <a:srgbClr val="00FFFF"/>
                </a:solidFill>
                <a:effectLst/>
                <a:uLnTx/>
                <a:uFillTx/>
                <a:latin typeface="+mj-lt"/>
                <a:cs typeface="+mn-cs"/>
              </a:rPr>
              <a:t>xét</a:t>
            </a:r>
            <a:r>
              <a:rPr kumimoji="0" lang="en-US" sz="4400" b="1" i="0" u="none" strike="noStrike" kern="1200" cap="none" spc="225" normalizeH="0" baseline="0" noProof="0" dirty="0">
                <a:ln>
                  <a:noFill/>
                </a:ln>
                <a:solidFill>
                  <a:srgbClr val="00B0F0"/>
                </a:solidFill>
                <a:effectLst/>
                <a:uLnTx/>
                <a:uFillTx/>
                <a:latin typeface="+mj-lt"/>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225" normalizeH="0" baseline="0" noProof="0">
                <a:ln>
                  <a:noFill/>
                </a:ln>
                <a:solidFill>
                  <a:srgbClr val="00B0F0"/>
                </a:solidFill>
                <a:effectLst/>
                <a:uLnTx/>
                <a:uFillTx/>
                <a:latin typeface="+mj-lt"/>
                <a:cs typeface="+mn-cs"/>
              </a:rPr>
              <a:t>       </a:t>
            </a:r>
            <a:r>
              <a:rPr kumimoji="0" lang="en-US" sz="4400" b="1" i="0" u="none" strike="noStrike" kern="1200" cap="none" spc="225" normalizeH="0" baseline="0" noProof="0">
                <a:ln>
                  <a:noFill/>
                </a:ln>
                <a:solidFill>
                  <a:srgbClr val="FFC000"/>
                </a:solidFill>
                <a:effectLst/>
                <a:uLnTx/>
                <a:uFillTx/>
                <a:latin typeface="+mj-lt"/>
                <a:cs typeface="+mn-cs"/>
              </a:rPr>
              <a:t>của</a:t>
            </a:r>
            <a:r>
              <a:rPr kumimoji="0" lang="en-US" sz="4400" b="1" i="0" u="none" strike="noStrike" kern="1200" cap="none" spc="225" normalizeH="0" baseline="0" noProof="0">
                <a:ln>
                  <a:noFill/>
                </a:ln>
                <a:solidFill>
                  <a:srgbClr val="00B0F0"/>
                </a:solidFill>
                <a:effectLst/>
                <a:uLnTx/>
                <a:uFillTx/>
                <a:latin typeface="+mj-lt"/>
                <a:cs typeface="+mn-cs"/>
              </a:rPr>
              <a:t> </a:t>
            </a:r>
            <a:r>
              <a:rPr kumimoji="0" lang="en-US" sz="4400" b="1" i="0" u="none" strike="noStrike" kern="1200" cap="none" spc="225" normalizeH="0" baseline="0" noProof="0" dirty="0" err="1">
                <a:ln>
                  <a:noFill/>
                </a:ln>
                <a:solidFill>
                  <a:srgbClr val="FF0000"/>
                </a:solidFill>
                <a:effectLst/>
                <a:uLnTx/>
                <a:uFillTx/>
                <a:latin typeface="+mj-lt"/>
                <a:cs typeface="+mn-cs"/>
              </a:rPr>
              <a:t>giáo</a:t>
            </a:r>
            <a:r>
              <a:rPr kumimoji="0" lang="en-US" sz="4400" b="1" i="0" u="none" strike="noStrike" kern="1200" cap="none" spc="225" normalizeH="0" baseline="0" noProof="0" dirty="0">
                <a:ln>
                  <a:noFill/>
                </a:ln>
                <a:solidFill>
                  <a:srgbClr val="00B0F0"/>
                </a:solidFill>
                <a:effectLst/>
                <a:uLnTx/>
                <a:uFillTx/>
                <a:latin typeface="+mj-lt"/>
                <a:cs typeface="+mn-cs"/>
              </a:rPr>
              <a:t> </a:t>
            </a:r>
            <a:r>
              <a:rPr kumimoji="0" lang="en-US" sz="4400" b="1" i="0" u="none" strike="noStrike" kern="1200" cap="none" spc="225" normalizeH="0" baseline="0" noProof="0" dirty="0" err="1">
                <a:ln>
                  <a:noFill/>
                </a:ln>
                <a:solidFill>
                  <a:srgbClr val="7030A0"/>
                </a:solidFill>
                <a:effectLst/>
                <a:uLnTx/>
                <a:uFillTx/>
                <a:latin typeface="+mj-lt"/>
                <a:cs typeface="+mn-cs"/>
              </a:rPr>
              <a:t>viên</a:t>
            </a:r>
            <a:r>
              <a:rPr kumimoji="0" lang="en-US" sz="4400" b="1" i="0" u="none" strike="noStrike" kern="1200" cap="none" spc="225" normalizeH="0" baseline="0" noProof="0" dirty="0">
                <a:ln>
                  <a:noFill/>
                </a:ln>
                <a:solidFill>
                  <a:srgbClr val="7030A0"/>
                </a:solidFill>
                <a:effectLst/>
                <a:uLnTx/>
                <a:uFillTx/>
                <a:latin typeface="+mj-lt"/>
                <a:cs typeface="+mn-cs"/>
              </a:rPr>
              <a:t> </a:t>
            </a:r>
          </a:p>
        </p:txBody>
      </p:sp>
      <p:sp>
        <p:nvSpPr>
          <p:cNvPr id="32" name="TextBox 31">
            <a:extLst>
              <a:ext uri="{FF2B5EF4-FFF2-40B4-BE49-F238E27FC236}">
                <a16:creationId xmlns:a16="http://schemas.microsoft.com/office/drawing/2014/main" id="{7767EACA-D19F-FCD1-F849-06411DEF425F}"/>
              </a:ext>
            </a:extLst>
          </p:cNvPr>
          <p:cNvSpPr txBox="1"/>
          <p:nvPr/>
        </p:nvSpPr>
        <p:spPr>
          <a:xfrm>
            <a:off x="3282657" y="1717712"/>
            <a:ext cx="170431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mj-lt"/>
                <a:cs typeface="Calibri" panose="020F0502020204030204" pitchFamily="34" charset="0"/>
              </a:rPr>
              <a:t>Hạn chế:</a:t>
            </a:r>
            <a:endParaRPr kumimoji="0" lang="en-US" sz="2800" b="1" i="0" u="none" strike="noStrike" kern="1200" cap="none" spc="0" normalizeH="0" baseline="0" noProof="0" dirty="0" err="1">
              <a:ln>
                <a:noFill/>
              </a:ln>
              <a:solidFill>
                <a:srgbClr val="FF0000"/>
              </a:solidFill>
              <a:effectLst/>
              <a:uLnTx/>
              <a:uFillTx/>
              <a:latin typeface="+mj-lt"/>
              <a:cs typeface="Calibri" panose="020F0502020204030204" pitchFamily="34" charset="0"/>
            </a:endParaRPr>
          </a:p>
        </p:txBody>
      </p:sp>
    </p:spTree>
    <p:extLst>
      <p:ext uri="{BB962C8B-B14F-4D97-AF65-F5344CB8AC3E}">
        <p14:creationId xmlns:p14="http://schemas.microsoft.com/office/powerpoint/2010/main" val="293165156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arn(inVertical)">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AD4413EE-99FF-ABAB-5547-549D14371B73}"/>
              </a:ext>
            </a:extLst>
          </p:cNvPr>
          <p:cNvPicPr>
            <a:picLocks noChangeAspect="1"/>
          </p:cNvPicPr>
          <p:nvPr/>
        </p:nvPicPr>
        <p:blipFill>
          <a:blip r:embed="rId3"/>
          <a:srcRect/>
          <a:stretch>
            <a:fillRect/>
          </a:stretch>
        </p:blipFill>
        <p:spPr>
          <a:xfrm>
            <a:off x="47329" y="4540749"/>
            <a:ext cx="12196057" cy="2317251"/>
          </a:xfrm>
          <a:prstGeom prst="rect">
            <a:avLst/>
          </a:prstGeom>
        </p:spPr>
      </p:pic>
      <p:grpSp>
        <p:nvGrpSpPr>
          <p:cNvPr id="4" name="Group 4">
            <a:extLst>
              <a:ext uri="{FF2B5EF4-FFF2-40B4-BE49-F238E27FC236}">
                <a16:creationId xmlns:a16="http://schemas.microsoft.com/office/drawing/2014/main" id="{FF9C8B3E-59B4-5864-39E7-8E5568C865AC}"/>
              </a:ext>
            </a:extLst>
          </p:cNvPr>
          <p:cNvGrpSpPr/>
          <p:nvPr/>
        </p:nvGrpSpPr>
        <p:grpSpPr>
          <a:xfrm>
            <a:off x="0" y="4392607"/>
            <a:ext cx="12192000" cy="365587"/>
            <a:chOff x="0" y="0"/>
            <a:chExt cx="6186311" cy="185501"/>
          </a:xfrm>
        </p:grpSpPr>
        <p:sp>
          <p:nvSpPr>
            <p:cNvPr id="5" name="Freeform 5">
              <a:extLst>
                <a:ext uri="{FF2B5EF4-FFF2-40B4-BE49-F238E27FC236}">
                  <a16:creationId xmlns:a16="http://schemas.microsoft.com/office/drawing/2014/main" id="{D52D7CC8-91E4-75DB-BFB8-18ABEF2196DF}"/>
                </a:ext>
              </a:extLst>
            </p:cNvPr>
            <p:cNvSpPr/>
            <p:nvPr/>
          </p:nvSpPr>
          <p:spPr>
            <a:xfrm>
              <a:off x="0" y="0"/>
              <a:ext cx="6186311" cy="185501"/>
            </a:xfrm>
            <a:custGeom>
              <a:avLst/>
              <a:gdLst/>
              <a:ahLst/>
              <a:cxnLst/>
              <a:rect l="l" t="t" r="r" b="b"/>
              <a:pathLst>
                <a:path w="6186311" h="185501">
                  <a:moveTo>
                    <a:pt x="0" y="0"/>
                  </a:moveTo>
                  <a:lnTo>
                    <a:pt x="6186311" y="0"/>
                  </a:lnTo>
                  <a:lnTo>
                    <a:pt x="6186311" y="185501"/>
                  </a:lnTo>
                  <a:lnTo>
                    <a:pt x="0" y="185501"/>
                  </a:lnTo>
                  <a:close/>
                </a:path>
              </a:pathLst>
            </a:custGeom>
            <a:solidFill>
              <a:srgbClr val="C69F6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62626"/>
                </a:solidFill>
                <a:effectLst/>
                <a:uLnTx/>
                <a:uFillTx/>
                <a:latin typeface="+mj-lt"/>
                <a:cs typeface="+mn-cs"/>
              </a:endParaRPr>
            </a:p>
          </p:txBody>
        </p:sp>
      </p:grpSp>
      <p:pic>
        <p:nvPicPr>
          <p:cNvPr id="6" name="Picture 8">
            <a:extLst>
              <a:ext uri="{FF2B5EF4-FFF2-40B4-BE49-F238E27FC236}">
                <a16:creationId xmlns:a16="http://schemas.microsoft.com/office/drawing/2014/main" id="{766F740B-2C15-8FDD-E5EF-DCFB4FF0650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3956572" y="589059"/>
            <a:ext cx="4278856" cy="3214491"/>
          </a:xfrm>
          <a:prstGeom prst="rect">
            <a:avLst/>
          </a:prstGeom>
        </p:spPr>
      </p:pic>
      <p:pic>
        <p:nvPicPr>
          <p:cNvPr id="7" name="Picture 10">
            <a:extLst>
              <a:ext uri="{FF2B5EF4-FFF2-40B4-BE49-F238E27FC236}">
                <a16:creationId xmlns:a16="http://schemas.microsoft.com/office/drawing/2014/main" id="{21761D04-472D-BEBE-F9A0-012CEFBC7C8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181611" y="267713"/>
            <a:ext cx="2624543" cy="4534847"/>
          </a:xfrm>
          <a:prstGeom prst="rect">
            <a:avLst/>
          </a:prstGeom>
        </p:spPr>
      </p:pic>
      <p:pic>
        <p:nvPicPr>
          <p:cNvPr id="8" name="Picture 11">
            <a:extLst>
              <a:ext uri="{FF2B5EF4-FFF2-40B4-BE49-F238E27FC236}">
                <a16:creationId xmlns:a16="http://schemas.microsoft.com/office/drawing/2014/main" id="{B2671781-66D1-D70E-98DC-71542EFE432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98055" y="642243"/>
            <a:ext cx="2152772" cy="2152772"/>
          </a:xfrm>
          <a:prstGeom prst="rect">
            <a:avLst/>
          </a:prstGeom>
        </p:spPr>
      </p:pic>
      <p:grpSp>
        <p:nvGrpSpPr>
          <p:cNvPr id="9" name="Group 12">
            <a:extLst>
              <a:ext uri="{FF2B5EF4-FFF2-40B4-BE49-F238E27FC236}">
                <a16:creationId xmlns:a16="http://schemas.microsoft.com/office/drawing/2014/main" id="{C1B032D2-E8E8-E36B-C97D-8F4AACF9840F}"/>
              </a:ext>
            </a:extLst>
          </p:cNvPr>
          <p:cNvGrpSpPr/>
          <p:nvPr/>
        </p:nvGrpSpPr>
        <p:grpSpPr>
          <a:xfrm>
            <a:off x="0" y="1"/>
            <a:ext cx="12192000" cy="300351"/>
            <a:chOff x="0" y="0"/>
            <a:chExt cx="6186311" cy="152400"/>
          </a:xfrm>
          <a:solidFill>
            <a:schemeClr val="bg1"/>
          </a:solidFill>
        </p:grpSpPr>
        <p:sp>
          <p:nvSpPr>
            <p:cNvPr id="10" name="Freeform 13">
              <a:extLst>
                <a:ext uri="{FF2B5EF4-FFF2-40B4-BE49-F238E27FC236}">
                  <a16:creationId xmlns:a16="http://schemas.microsoft.com/office/drawing/2014/main" id="{FD1B8456-1304-6D7C-83D2-A81A2BE00214}"/>
                </a:ext>
              </a:extLst>
            </p:cNvPr>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62626"/>
                </a:solidFill>
                <a:effectLst/>
                <a:uLnTx/>
                <a:uFillTx/>
                <a:latin typeface="+mj-lt"/>
                <a:cs typeface="+mn-cs"/>
              </a:endParaRPr>
            </a:p>
          </p:txBody>
        </p:sp>
      </p:grpSp>
      <p:grpSp>
        <p:nvGrpSpPr>
          <p:cNvPr id="11" name="Group 14">
            <a:extLst>
              <a:ext uri="{FF2B5EF4-FFF2-40B4-BE49-F238E27FC236}">
                <a16:creationId xmlns:a16="http://schemas.microsoft.com/office/drawing/2014/main" id="{A34F8C48-23D7-21D0-30E4-23969CEBC4E0}"/>
              </a:ext>
            </a:extLst>
          </p:cNvPr>
          <p:cNvGrpSpPr/>
          <p:nvPr/>
        </p:nvGrpSpPr>
        <p:grpSpPr>
          <a:xfrm rot="-5400000">
            <a:off x="-2038357" y="2053899"/>
            <a:ext cx="4377064" cy="300351"/>
            <a:chOff x="0" y="0"/>
            <a:chExt cx="2220955" cy="152400"/>
          </a:xfrm>
          <a:solidFill>
            <a:schemeClr val="bg1"/>
          </a:solidFill>
        </p:grpSpPr>
        <p:sp>
          <p:nvSpPr>
            <p:cNvPr id="12" name="Freeform 15">
              <a:extLst>
                <a:ext uri="{FF2B5EF4-FFF2-40B4-BE49-F238E27FC236}">
                  <a16:creationId xmlns:a16="http://schemas.microsoft.com/office/drawing/2014/main" id="{80FA4208-7BC3-5E94-C5FE-1E9BFE274660}"/>
                </a:ext>
              </a:extLst>
            </p:cNvPr>
            <p:cNvSpPr/>
            <p:nvPr/>
          </p:nvSpPr>
          <p:spPr>
            <a:xfrm>
              <a:off x="0" y="0"/>
              <a:ext cx="2220955" cy="152400"/>
            </a:xfrm>
            <a:custGeom>
              <a:avLst/>
              <a:gdLst/>
              <a:ahLst/>
              <a:cxnLst/>
              <a:rect l="l" t="t" r="r" b="b"/>
              <a:pathLst>
                <a:path w="2220955" h="152400">
                  <a:moveTo>
                    <a:pt x="0" y="0"/>
                  </a:moveTo>
                  <a:lnTo>
                    <a:pt x="2220955" y="0"/>
                  </a:lnTo>
                  <a:lnTo>
                    <a:pt x="2220955" y="152400"/>
                  </a:lnTo>
                  <a:lnTo>
                    <a:pt x="0" y="15240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62626"/>
                </a:solidFill>
                <a:effectLst/>
                <a:uLnTx/>
                <a:uFillTx/>
                <a:latin typeface="+mj-lt"/>
                <a:cs typeface="+mn-cs"/>
              </a:endParaRPr>
            </a:p>
          </p:txBody>
        </p:sp>
      </p:grpSp>
      <p:grpSp>
        <p:nvGrpSpPr>
          <p:cNvPr id="13" name="Group 16">
            <a:extLst>
              <a:ext uri="{FF2B5EF4-FFF2-40B4-BE49-F238E27FC236}">
                <a16:creationId xmlns:a16="http://schemas.microsoft.com/office/drawing/2014/main" id="{0D844E60-5672-47FB-8ED9-C8C02BEF3F47}"/>
              </a:ext>
            </a:extLst>
          </p:cNvPr>
          <p:cNvGrpSpPr/>
          <p:nvPr/>
        </p:nvGrpSpPr>
        <p:grpSpPr>
          <a:xfrm rot="-5400000">
            <a:off x="9853293" y="2046129"/>
            <a:ext cx="4377064" cy="300351"/>
            <a:chOff x="0" y="0"/>
            <a:chExt cx="2220955" cy="152400"/>
          </a:xfrm>
          <a:solidFill>
            <a:schemeClr val="bg1"/>
          </a:solidFill>
        </p:grpSpPr>
        <p:sp>
          <p:nvSpPr>
            <p:cNvPr id="14" name="Freeform 17">
              <a:extLst>
                <a:ext uri="{FF2B5EF4-FFF2-40B4-BE49-F238E27FC236}">
                  <a16:creationId xmlns:a16="http://schemas.microsoft.com/office/drawing/2014/main" id="{72B1D39D-FC0E-3440-5934-DE2799007B03}"/>
                </a:ext>
              </a:extLst>
            </p:cNvPr>
            <p:cNvSpPr/>
            <p:nvPr/>
          </p:nvSpPr>
          <p:spPr>
            <a:xfrm>
              <a:off x="0" y="0"/>
              <a:ext cx="2220955" cy="152400"/>
            </a:xfrm>
            <a:custGeom>
              <a:avLst/>
              <a:gdLst/>
              <a:ahLst/>
              <a:cxnLst/>
              <a:rect l="l" t="t" r="r" b="b"/>
              <a:pathLst>
                <a:path w="2220955" h="152400">
                  <a:moveTo>
                    <a:pt x="0" y="0"/>
                  </a:moveTo>
                  <a:lnTo>
                    <a:pt x="2220955" y="0"/>
                  </a:lnTo>
                  <a:lnTo>
                    <a:pt x="2220955" y="152400"/>
                  </a:lnTo>
                  <a:lnTo>
                    <a:pt x="0" y="15240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62626"/>
                </a:solidFill>
                <a:effectLst/>
                <a:uLnTx/>
                <a:uFillTx/>
                <a:latin typeface="+mj-lt"/>
                <a:cs typeface="+mn-cs"/>
              </a:endParaRPr>
            </a:p>
          </p:txBody>
        </p:sp>
      </p:grpSp>
      <p:pic>
        <p:nvPicPr>
          <p:cNvPr id="15" name="Picture 18">
            <a:extLst>
              <a:ext uri="{FF2B5EF4-FFF2-40B4-BE49-F238E27FC236}">
                <a16:creationId xmlns:a16="http://schemas.microsoft.com/office/drawing/2014/main" id="{7A0B812D-23E6-4C7F-AC01-470E818811A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695809" y="1645521"/>
            <a:ext cx="1423035" cy="2743200"/>
          </a:xfrm>
          <a:prstGeom prst="rect">
            <a:avLst/>
          </a:prstGeom>
        </p:spPr>
      </p:pic>
      <p:sp>
        <p:nvSpPr>
          <p:cNvPr id="16" name="TextBox 15">
            <a:extLst>
              <a:ext uri="{FF2B5EF4-FFF2-40B4-BE49-F238E27FC236}">
                <a16:creationId xmlns:a16="http://schemas.microsoft.com/office/drawing/2014/main" id="{E6E2C329-DFE4-FAA7-92A4-B0B4B2DC9274}"/>
              </a:ext>
            </a:extLst>
          </p:cNvPr>
          <p:cNvSpPr txBox="1"/>
          <p:nvPr/>
        </p:nvSpPr>
        <p:spPr>
          <a:xfrm>
            <a:off x="4175807" y="889408"/>
            <a:ext cx="4044428"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prstClr val="white"/>
                </a:solidFill>
                <a:effectLst/>
                <a:uLnTx/>
                <a:uFillTx/>
                <a:latin typeface="+mj-lt"/>
                <a:cs typeface="+mn-cs"/>
              </a:rPr>
              <a:t>Góc</a:t>
            </a:r>
            <a:r>
              <a:rPr kumimoji="0" lang="en-US" sz="6000" b="1" i="0" u="none" strike="noStrike" kern="1200" cap="none" spc="0" normalizeH="0" baseline="0" noProof="0" dirty="0">
                <a:ln>
                  <a:noFill/>
                </a:ln>
                <a:solidFill>
                  <a:prstClr val="white"/>
                </a:solidFill>
                <a:effectLst/>
                <a:uLnTx/>
                <a:uFillTx/>
                <a:latin typeface="+mj-lt"/>
                <a:cs typeface="+mn-cs"/>
              </a:rPr>
              <a:t> </a:t>
            </a:r>
            <a:r>
              <a:rPr kumimoji="0" lang="en-US" sz="6000" b="1" i="0" u="none" strike="noStrike" kern="1200" cap="none" spc="0" normalizeH="0" baseline="0" noProof="0" dirty="0" err="1">
                <a:ln>
                  <a:noFill/>
                </a:ln>
                <a:solidFill>
                  <a:prstClr val="white"/>
                </a:solidFill>
                <a:effectLst/>
                <a:uLnTx/>
                <a:uFillTx/>
                <a:latin typeface="+mj-lt"/>
                <a:cs typeface="+mn-cs"/>
              </a:rPr>
              <a:t>tuyên</a:t>
            </a:r>
            <a:r>
              <a:rPr kumimoji="0" lang="en-US" sz="6000" b="1" i="0" u="none" strike="noStrike" kern="1200" cap="none" spc="0" normalizeH="0" baseline="0" noProof="0" dirty="0">
                <a:ln>
                  <a:noFill/>
                </a:ln>
                <a:solidFill>
                  <a:prstClr val="white"/>
                </a:solidFill>
                <a:effectLst/>
                <a:uLnTx/>
                <a:uFillTx/>
                <a:latin typeface="+mj-lt"/>
                <a:cs typeface="+mn-cs"/>
              </a:rPr>
              <a:t> </a:t>
            </a:r>
            <a:r>
              <a:rPr kumimoji="0" lang="en-US" sz="6000" b="1" i="0" u="none" strike="noStrike" kern="1200" cap="none" spc="0" normalizeH="0" baseline="0" noProof="0" dirty="0" err="1">
                <a:ln>
                  <a:noFill/>
                </a:ln>
                <a:solidFill>
                  <a:prstClr val="white"/>
                </a:solidFill>
                <a:effectLst/>
                <a:uLnTx/>
                <a:uFillTx/>
                <a:latin typeface="+mj-lt"/>
                <a:cs typeface="+mn-cs"/>
              </a:rPr>
              <a:t>dương</a:t>
            </a:r>
            <a:endParaRPr kumimoji="0" lang="en-US" sz="6000" b="1" i="0" u="none" strike="noStrike" kern="1200" cap="none" spc="0" normalizeH="0" baseline="0" noProof="0" dirty="0">
              <a:ln>
                <a:noFill/>
              </a:ln>
              <a:solidFill>
                <a:prstClr val="white"/>
              </a:solidFill>
              <a:effectLst/>
              <a:uLnTx/>
              <a:uFillTx/>
              <a:latin typeface="+mj-lt"/>
              <a:cs typeface="+mn-cs"/>
            </a:endParaRPr>
          </a:p>
        </p:txBody>
      </p:sp>
      <p:pic>
        <p:nvPicPr>
          <p:cNvPr id="17" name="Picture 16">
            <a:extLst>
              <a:ext uri="{FF2B5EF4-FFF2-40B4-BE49-F238E27FC236}">
                <a16:creationId xmlns:a16="http://schemas.microsoft.com/office/drawing/2014/main" id="{D4F55206-09BB-70B3-A88E-D9455CEA4908}"/>
              </a:ext>
            </a:extLst>
          </p:cNvPr>
          <p:cNvPicPr>
            <a:picLocks noChangeAspect="1"/>
          </p:cNvPicPr>
          <p:nvPr/>
        </p:nvPicPr>
        <p:blipFill rotWithShape="1">
          <a:blip r:embed="rId12">
            <a:extLst>
              <a:ext uri="{BEBA8EAE-BF5A-486C-A8C5-ECC9F3942E4B}">
                <a14:imgProps xmlns:a14="http://schemas.microsoft.com/office/drawing/2010/main">
                  <a14:imgLayer r:embed="rId13">
                    <a14:imgEffect>
                      <a14:backgroundRemoval t="9434" b="95126" l="3302" r="30566">
                        <a14:foregroundMark x1="16132" y1="92453" x2="16132" y2="92453"/>
                        <a14:foregroundMark x1="17075" y1="95283" x2="17075" y2="95283"/>
                        <a14:foregroundMark x1="30566" y1="40094" x2="30566" y2="40094"/>
                        <a14:backgroundMark x1="23396" y1="77987" x2="23396" y2="77987"/>
                      </a14:backgroundRemoval>
                    </a14:imgEffect>
                  </a14:imgLayer>
                </a14:imgProps>
              </a:ext>
              <a:ext uri="{28A0092B-C50C-407E-A947-70E740481C1C}">
                <a14:useLocalDpi xmlns:a14="http://schemas.microsoft.com/office/drawing/2010/main" val="0"/>
              </a:ext>
            </a:extLst>
          </a:blip>
          <a:srcRect r="66680" b="1155"/>
          <a:stretch/>
        </p:blipFill>
        <p:spPr>
          <a:xfrm>
            <a:off x="-417678" y="1043028"/>
            <a:ext cx="3003871" cy="5346657"/>
          </a:xfrm>
          <a:prstGeom prst="rect">
            <a:avLst/>
          </a:prstGeom>
        </p:spPr>
      </p:pic>
      <p:pic>
        <p:nvPicPr>
          <p:cNvPr id="18" name="Picture 17">
            <a:extLst>
              <a:ext uri="{FF2B5EF4-FFF2-40B4-BE49-F238E27FC236}">
                <a16:creationId xmlns:a16="http://schemas.microsoft.com/office/drawing/2014/main" id="{C21F1822-05FD-B045-C3A4-5845A124A6C8}"/>
              </a:ext>
            </a:extLst>
          </p:cNvPr>
          <p:cNvPicPr>
            <a:picLocks noChangeAspect="1"/>
          </p:cNvPicPr>
          <p:nvPr/>
        </p:nvPicPr>
        <p:blipFill rotWithShape="1">
          <a:blip r:embed="rId14">
            <a:extLst>
              <a:ext uri="{BEBA8EAE-BF5A-486C-A8C5-ECC9F3942E4B}">
                <a14:imgProps xmlns:a14="http://schemas.microsoft.com/office/drawing/2010/main">
                  <a14:imgLayer r:embed="rId13">
                    <a14:imgEffect>
                      <a14:backgroundRemoval t="9906" b="94182" l="69906" r="96604">
                        <a14:foregroundMark x1="69906" y1="42138" x2="69906" y2="42138"/>
                        <a14:foregroundMark x1="82264" y1="94182" x2="82264" y2="94182"/>
                      </a14:backgroundRemoval>
                    </a14:imgEffect>
                  </a14:imgLayer>
                </a14:imgProps>
              </a:ext>
              <a:ext uri="{28A0092B-C50C-407E-A947-70E740481C1C}">
                <a14:useLocalDpi xmlns:a14="http://schemas.microsoft.com/office/drawing/2010/main" val="0"/>
              </a:ext>
            </a:extLst>
          </a:blip>
          <a:srcRect l="67732" t="-1" b="-5412"/>
          <a:stretch/>
        </p:blipFill>
        <p:spPr>
          <a:xfrm>
            <a:off x="9517207" y="1124744"/>
            <a:ext cx="2964268" cy="5810197"/>
          </a:xfrm>
          <a:prstGeom prst="rect">
            <a:avLst/>
          </a:prstGeom>
        </p:spPr>
      </p:pic>
      <p:sp>
        <p:nvSpPr>
          <p:cNvPr id="19" name="TextBox 18">
            <a:extLst>
              <a:ext uri="{FF2B5EF4-FFF2-40B4-BE49-F238E27FC236}">
                <a16:creationId xmlns:a16="http://schemas.microsoft.com/office/drawing/2014/main" id="{5953F3F4-5B6B-F405-0113-FEAB0533042F}"/>
              </a:ext>
            </a:extLst>
          </p:cNvPr>
          <p:cNvSpPr txBox="1"/>
          <p:nvPr/>
        </p:nvSpPr>
        <p:spPr>
          <a:xfrm>
            <a:off x="6628682" y="4960292"/>
            <a:ext cx="3541478" cy="783193"/>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mj-lt"/>
                <a:cs typeface="+mn-cs"/>
              </a:rPr>
              <a:t>Hoa</a:t>
            </a:r>
            <a:r>
              <a:rPr kumimoji="0" lang="en-US" sz="4000" b="0" i="0" u="none" strike="noStrike" kern="1200" cap="none" spc="0" normalizeH="0" baseline="0" noProof="0" dirty="0">
                <a:ln>
                  <a:noFill/>
                </a:ln>
                <a:solidFill>
                  <a:srgbClr val="FF0000"/>
                </a:solidFill>
                <a:effectLst/>
                <a:uLnTx/>
                <a:uFillTx/>
                <a:latin typeface="+mj-lt"/>
                <a:cs typeface="+mn-cs"/>
              </a:rPr>
              <a:t> </a:t>
            </a:r>
            <a:r>
              <a:rPr kumimoji="0" lang="en-US" sz="4000" b="0" i="0" u="none" strike="noStrike" kern="1200" cap="none" spc="0" normalizeH="0" baseline="0" noProof="0" dirty="0" err="1">
                <a:ln>
                  <a:noFill/>
                </a:ln>
                <a:solidFill>
                  <a:srgbClr val="FF0000"/>
                </a:solidFill>
                <a:effectLst/>
                <a:uLnTx/>
                <a:uFillTx/>
                <a:latin typeface="+mj-lt"/>
                <a:cs typeface="+mn-cs"/>
              </a:rPr>
              <a:t>chăm</a:t>
            </a:r>
            <a:r>
              <a:rPr kumimoji="0" lang="en-US" sz="4000" b="0" i="0" u="none" strike="noStrike" kern="1200" cap="none" spc="0" normalizeH="0" baseline="0" noProof="0" dirty="0">
                <a:ln>
                  <a:noFill/>
                </a:ln>
                <a:solidFill>
                  <a:srgbClr val="FF0000"/>
                </a:solidFill>
                <a:effectLst/>
                <a:uLnTx/>
                <a:uFillTx/>
                <a:latin typeface="+mj-lt"/>
                <a:cs typeface="+mn-cs"/>
              </a:rPr>
              <a:t> </a:t>
            </a:r>
            <a:r>
              <a:rPr kumimoji="0" lang="en-US" sz="4000" b="0" i="0" u="none" strike="noStrike" kern="1200" cap="none" spc="0" normalizeH="0" baseline="0" noProof="0" dirty="0" err="1">
                <a:ln>
                  <a:noFill/>
                </a:ln>
                <a:solidFill>
                  <a:srgbClr val="FF0000"/>
                </a:solidFill>
                <a:effectLst/>
                <a:uLnTx/>
                <a:uFillTx/>
                <a:latin typeface="+mj-lt"/>
                <a:cs typeface="+mn-cs"/>
              </a:rPr>
              <a:t>chỉ</a:t>
            </a:r>
            <a:endParaRPr kumimoji="0" lang="en-US" sz="4000" b="0" i="0" u="none" strike="noStrike" kern="1200" cap="none" spc="0" normalizeH="0" baseline="0" noProof="0" dirty="0">
              <a:ln>
                <a:noFill/>
              </a:ln>
              <a:solidFill>
                <a:srgbClr val="FF0000"/>
              </a:solidFill>
              <a:effectLst/>
              <a:uLnTx/>
              <a:uFillTx/>
              <a:latin typeface="+mj-lt"/>
              <a:cs typeface="+mn-cs"/>
            </a:endParaRPr>
          </a:p>
        </p:txBody>
      </p:sp>
      <p:sp>
        <p:nvSpPr>
          <p:cNvPr id="20" name="TextBox 19">
            <a:extLst>
              <a:ext uri="{FF2B5EF4-FFF2-40B4-BE49-F238E27FC236}">
                <a16:creationId xmlns:a16="http://schemas.microsoft.com/office/drawing/2014/main" id="{F990D76B-BDFA-4181-3E1D-644D064BA51D}"/>
              </a:ext>
            </a:extLst>
          </p:cNvPr>
          <p:cNvSpPr txBox="1"/>
          <p:nvPr/>
        </p:nvSpPr>
        <p:spPr>
          <a:xfrm>
            <a:off x="1906176" y="4932917"/>
            <a:ext cx="3509104" cy="783193"/>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mj-lt"/>
                <a:cs typeface="+mn-cs"/>
              </a:rPr>
              <a:t>Hoa</a:t>
            </a:r>
            <a:r>
              <a:rPr kumimoji="0" lang="en-US" sz="4000" b="0" i="0" u="none" strike="noStrike" kern="1200" cap="none" spc="0" normalizeH="0" baseline="0" noProof="0" dirty="0">
                <a:ln>
                  <a:noFill/>
                </a:ln>
                <a:solidFill>
                  <a:srgbClr val="FF0000"/>
                </a:solidFill>
                <a:effectLst/>
                <a:uLnTx/>
                <a:uFillTx/>
                <a:latin typeface="+mj-lt"/>
                <a:cs typeface="+mn-cs"/>
              </a:rPr>
              <a:t> </a:t>
            </a:r>
            <a:r>
              <a:rPr kumimoji="0" lang="en-US" sz="4000" b="0" i="0" u="none" strike="noStrike" kern="1200" cap="none" spc="0" normalizeH="0" baseline="0" noProof="0" dirty="0" err="1">
                <a:ln>
                  <a:noFill/>
                </a:ln>
                <a:solidFill>
                  <a:srgbClr val="FF0000"/>
                </a:solidFill>
                <a:effectLst/>
                <a:uLnTx/>
                <a:uFillTx/>
                <a:latin typeface="+mj-lt"/>
                <a:cs typeface="+mn-cs"/>
              </a:rPr>
              <a:t>chăm</a:t>
            </a:r>
            <a:r>
              <a:rPr kumimoji="0" lang="en-US" sz="4000" b="0" i="0" u="none" strike="noStrike" kern="1200" cap="none" spc="0" normalizeH="0" baseline="0" noProof="0" dirty="0">
                <a:ln>
                  <a:noFill/>
                </a:ln>
                <a:solidFill>
                  <a:srgbClr val="FF0000"/>
                </a:solidFill>
                <a:effectLst/>
                <a:uLnTx/>
                <a:uFillTx/>
                <a:latin typeface="+mj-lt"/>
                <a:cs typeface="+mn-cs"/>
              </a:rPr>
              <a:t> </a:t>
            </a:r>
            <a:r>
              <a:rPr kumimoji="0" lang="en-US" sz="4000" b="0" i="0" u="none" strike="noStrike" kern="1200" cap="none" spc="0" normalizeH="0" baseline="0" noProof="0" dirty="0" err="1">
                <a:ln>
                  <a:noFill/>
                </a:ln>
                <a:solidFill>
                  <a:srgbClr val="FF0000"/>
                </a:solidFill>
                <a:effectLst/>
                <a:uLnTx/>
                <a:uFillTx/>
                <a:latin typeface="+mj-lt"/>
                <a:cs typeface="+mn-cs"/>
              </a:rPr>
              <a:t>chỉ</a:t>
            </a:r>
            <a:endParaRPr kumimoji="0" lang="en-US" sz="4000" b="0" i="0" u="none" strike="noStrike" kern="1200" cap="none" spc="0" normalizeH="0" baseline="0" noProof="0" dirty="0">
              <a:ln>
                <a:noFill/>
              </a:ln>
              <a:solidFill>
                <a:srgbClr val="FF0000"/>
              </a:solidFill>
              <a:effectLst/>
              <a:uLnTx/>
              <a:uFillTx/>
              <a:latin typeface="+mj-lt"/>
              <a:cs typeface="+mn-cs"/>
            </a:endParaRPr>
          </a:p>
        </p:txBody>
      </p:sp>
    </p:spTree>
    <p:extLst>
      <p:ext uri="{BB962C8B-B14F-4D97-AF65-F5344CB8AC3E}">
        <p14:creationId xmlns:p14="http://schemas.microsoft.com/office/powerpoint/2010/main" val="143018206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par>
                                <p:cTn id="21" presetID="16" presetClass="entr" presetSubtype="21"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par>
                                <p:cTn id="24" presetID="26" presetClass="emph" presetSubtype="0" fill="hold" grpId="1" nodeType="withEffect">
                                  <p:stCondLst>
                                    <p:cond delay="0"/>
                                  </p:stCondLst>
                                  <p:childTnLst>
                                    <p:animEffect transition="out" filter="fade">
                                      <p:cBhvr>
                                        <p:cTn id="25" dur="500" tmFilter="0, 0; .2, .5; .8, .5; 1, 0"/>
                                        <p:tgtEl>
                                          <p:spTgt spid="19"/>
                                        </p:tgtEl>
                                      </p:cBhvr>
                                    </p:animEffect>
                                    <p:animScale>
                                      <p:cBhvr>
                                        <p:cTn id="26" dur="250" autoRev="1" fill="hold"/>
                                        <p:tgtEl>
                                          <p:spTgt spid="19"/>
                                        </p:tgtEl>
                                      </p:cBhvr>
                                      <p:by x="105000" y="105000"/>
                                    </p:animScale>
                                  </p:childTnLst>
                                </p:cTn>
                              </p:par>
                              <p:par>
                                <p:cTn id="27" presetID="16" presetClass="entr" presetSubtype="21"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inVertical)">
                                      <p:cBhvr>
                                        <p:cTn id="29" dur="500"/>
                                        <p:tgtEl>
                                          <p:spTgt spid="20"/>
                                        </p:tgtEl>
                                      </p:cBhvr>
                                    </p:animEffect>
                                  </p:childTnLst>
                                </p:cTn>
                              </p:par>
                              <p:par>
                                <p:cTn id="30" presetID="26" presetClass="emph" presetSubtype="0" fill="hold" grpId="1" nodeType="withEffect">
                                  <p:stCondLst>
                                    <p:cond delay="0"/>
                                  </p:stCondLst>
                                  <p:childTnLst>
                                    <p:animEffect transition="out" filter="fade">
                                      <p:cBhvr>
                                        <p:cTn id="31" dur="500" tmFilter="0, 0; .2, .5; .8, .5; 1, 0"/>
                                        <p:tgtEl>
                                          <p:spTgt spid="20"/>
                                        </p:tgtEl>
                                      </p:cBhvr>
                                    </p:animEffect>
                                    <p:animScale>
                                      <p:cBhvr>
                                        <p:cTn id="32" dur="25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P spid="19" grpId="1" animBg="1"/>
      <p:bldP spid="20" grpId="0" animBg="1"/>
      <p:bldP spid="20"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CF5C472-4886-6078-1223-5D221B94D656}"/>
              </a:ext>
            </a:extLst>
          </p:cNvPr>
          <p:cNvSpPr/>
          <p:nvPr/>
        </p:nvSpPr>
        <p:spPr>
          <a:xfrm>
            <a:off x="402772" y="533400"/>
            <a:ext cx="9971314" cy="4909458"/>
          </a:xfrm>
          <a:prstGeom prst="roundRect">
            <a:avLst/>
          </a:prstGeom>
          <a:gradFill flip="none" rotWithShape="1">
            <a:gsLst>
              <a:gs pos="0">
                <a:srgbClr val="66FFCC">
                  <a:tint val="66000"/>
                  <a:satMod val="160000"/>
                  <a:alpha val="45000"/>
                </a:srgbClr>
              </a:gs>
              <a:gs pos="50000">
                <a:srgbClr val="66FFCC">
                  <a:tint val="44500"/>
                  <a:satMod val="160000"/>
                </a:srgbClr>
              </a:gs>
              <a:gs pos="100000">
                <a:srgbClr val="66FFCC">
                  <a:tint val="23500"/>
                  <a:satMod val="160000"/>
                </a:srgbClr>
              </a:gs>
            </a:gsLst>
            <a:lin ang="10800000" scaled="1"/>
            <a:tileRect/>
          </a:gradFill>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Arial" panose="020F0502020204030204"/>
              <a:cs typeface="+mn-cs"/>
            </a:endParaRPr>
          </a:p>
        </p:txBody>
      </p:sp>
      <p:sp>
        <p:nvSpPr>
          <p:cNvPr id="3" name="TextBox 2">
            <a:extLst>
              <a:ext uri="{FF2B5EF4-FFF2-40B4-BE49-F238E27FC236}">
                <a16:creationId xmlns:a16="http://schemas.microsoft.com/office/drawing/2014/main" id="{73115935-C5B7-1D0E-5CDA-E2362425973E}"/>
              </a:ext>
            </a:extLst>
          </p:cNvPr>
          <p:cNvSpPr txBox="1"/>
          <p:nvPr/>
        </p:nvSpPr>
        <p:spPr>
          <a:xfrm>
            <a:off x="402772" y="759789"/>
            <a:ext cx="10165855" cy="851297"/>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PHƯƠNG</a:t>
            </a:r>
            <a:r>
              <a:rPr kumimoji="0" lang="en-US" sz="4400" b="0" i="0" u="none" strike="noStrike" kern="1200" cap="none" spc="0" normalizeH="0" baseline="0" noProof="0" dirty="0">
                <a:ln>
                  <a:noFill/>
                </a:ln>
                <a:solidFill>
                  <a:srgbClr val="262626"/>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rPr>
              <a:t>HƯỚNG</a:t>
            </a:r>
            <a:r>
              <a:rPr kumimoji="0" lang="en-US" sz="4400" b="0" i="0" u="none" strike="noStrike" kern="1200" cap="none" spc="0" normalizeH="0" baseline="0" noProof="0" dirty="0">
                <a:ln>
                  <a:noFill/>
                </a:ln>
                <a:solidFill>
                  <a:srgbClr val="262626"/>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a:ln>
                  <a:noFill/>
                </a:ln>
                <a:solidFill>
                  <a:srgbClr val="FFC000"/>
                </a:solidFill>
                <a:effectLst/>
                <a:uLnTx/>
                <a:uFillTx/>
                <a:latin typeface="Cambria" panose="02040503050406030204" pitchFamily="18" charset="0"/>
                <a:ea typeface="Cambria" panose="02040503050406030204" pitchFamily="18" charset="0"/>
              </a:rPr>
              <a:t>HOẠT</a:t>
            </a:r>
            <a:r>
              <a:rPr kumimoji="0" lang="en-US" sz="4400" b="0" i="0" u="none" strike="noStrike" kern="1200" cap="none" spc="0" normalizeH="0" baseline="0" noProof="0" dirty="0">
                <a:ln>
                  <a:noFill/>
                </a:ln>
                <a:solidFill>
                  <a:srgbClr val="262626"/>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rPr>
              <a:t>ĐỘNG</a:t>
            </a:r>
            <a:r>
              <a:rPr kumimoji="0" lang="en-US" sz="4400" b="0" i="0" u="none" strike="noStrike" kern="1200" cap="none" spc="0" normalizeH="0" baseline="0" noProof="0" dirty="0">
                <a:ln>
                  <a:noFill/>
                </a:ln>
                <a:solidFill>
                  <a:srgbClr val="262626"/>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a:ln>
                  <a:noFill/>
                </a:ln>
                <a:solidFill>
                  <a:srgbClr val="E53FD1"/>
                </a:solidFill>
                <a:effectLst/>
                <a:uLnTx/>
                <a:uFillTx/>
                <a:latin typeface="Cambria" panose="02040503050406030204" pitchFamily="18" charset="0"/>
                <a:ea typeface="Cambria" panose="02040503050406030204" pitchFamily="18" charset="0"/>
              </a:rPr>
              <a:t>TUẦN …</a:t>
            </a:r>
          </a:p>
        </p:txBody>
      </p:sp>
    </p:spTree>
    <p:extLst>
      <p:ext uri="{BB962C8B-B14F-4D97-AF65-F5344CB8AC3E}">
        <p14:creationId xmlns:p14="http://schemas.microsoft.com/office/powerpoint/2010/main" val="173362120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01804A-38C1-0676-3309-8E4A73122E71}"/>
              </a:ext>
            </a:extLst>
          </p:cNvPr>
          <p:cNvSpPr txBox="1"/>
          <p:nvPr/>
        </p:nvSpPr>
        <p:spPr>
          <a:xfrm>
            <a:off x="3167743" y="2732314"/>
            <a:ext cx="717368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62626"/>
                </a:solidFill>
                <a:effectLst/>
                <a:uLnTx/>
                <a:uFillTx/>
                <a:latin typeface="Arial" panose="020F0502020204030204"/>
                <a:cs typeface="+mn-cs"/>
              </a:rPr>
              <a:t>…..</a:t>
            </a:r>
          </a:p>
        </p:txBody>
      </p:sp>
      <p:sp>
        <p:nvSpPr>
          <p:cNvPr id="7" name="Rectangle: Rounded Corners 6">
            <a:extLst>
              <a:ext uri="{FF2B5EF4-FFF2-40B4-BE49-F238E27FC236}">
                <a16:creationId xmlns:a16="http://schemas.microsoft.com/office/drawing/2014/main" id="{390BDD0D-5692-E8D2-EEF5-3B80D7FBD7B0}"/>
              </a:ext>
            </a:extLst>
          </p:cNvPr>
          <p:cNvSpPr/>
          <p:nvPr/>
        </p:nvSpPr>
        <p:spPr>
          <a:xfrm>
            <a:off x="1197428" y="179614"/>
            <a:ext cx="3940629" cy="2677886"/>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sp>
        <p:nvSpPr>
          <p:cNvPr id="8" name="Rectangle: Rounded Corners 7">
            <a:extLst>
              <a:ext uri="{FF2B5EF4-FFF2-40B4-BE49-F238E27FC236}">
                <a16:creationId xmlns:a16="http://schemas.microsoft.com/office/drawing/2014/main" id="{65947BF4-AE36-32AD-0718-0BD145DC4B71}"/>
              </a:ext>
            </a:extLst>
          </p:cNvPr>
          <p:cNvSpPr/>
          <p:nvPr/>
        </p:nvSpPr>
        <p:spPr>
          <a:xfrm>
            <a:off x="6754586" y="179614"/>
            <a:ext cx="3940629" cy="2677886"/>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F0502020204030204"/>
              <a:cs typeface="+mn-cs"/>
            </a:endParaRPr>
          </a:p>
        </p:txBody>
      </p:sp>
    </p:spTree>
    <p:extLst>
      <p:ext uri="{BB962C8B-B14F-4D97-AF65-F5344CB8AC3E}">
        <p14:creationId xmlns:p14="http://schemas.microsoft.com/office/powerpoint/2010/main" val="1899990268"/>
      </p:ext>
    </p:extLst>
  </p:cSld>
  <p:clrMapOvr>
    <a:masterClrMapping/>
  </p:clrMapOvr>
  <p:transition spd="slow">
    <p:randomBar dir="vert"/>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矩形: 圆角 5">
            <a:extLst>
              <a:ext uri="{FF2B5EF4-FFF2-40B4-BE49-F238E27FC236}">
                <a16:creationId xmlns:a16="http://schemas.microsoft.com/office/drawing/2014/main" id="{90CF431E-BD4E-02FC-9EF0-DDE66002FB30}"/>
              </a:ext>
            </a:extLst>
          </p:cNvPr>
          <p:cNvSpPr/>
          <p:nvPr/>
        </p:nvSpPr>
        <p:spPr>
          <a:xfrm>
            <a:off x="619805" y="357869"/>
            <a:ext cx="10952389" cy="2069645"/>
          </a:xfrm>
          <a:prstGeom prst="roundRect">
            <a:avLst>
              <a:gd name="adj" fmla="val 50000"/>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cs typeface="+mn-cs"/>
            </a:endParaRPr>
          </a:p>
        </p:txBody>
      </p:sp>
      <p:pic>
        <p:nvPicPr>
          <p:cNvPr id="8196" name="Picture 4" descr="Free Vector | Cute girl read book cartoon character illustration">
            <a:extLst>
              <a:ext uri="{FF2B5EF4-FFF2-40B4-BE49-F238E27FC236}">
                <a16:creationId xmlns:a16="http://schemas.microsoft.com/office/drawing/2014/main" id="{2EB42B9C-8EA7-CDE4-8F86-7E5A1CCC6D8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3600" l="9425" r="89617">
                        <a14:foregroundMark x1="10703" y1="45400" x2="12460" y2="53200"/>
                        <a14:foregroundMark x1="16613" y1="45600" x2="43450" y2="59200"/>
                        <a14:foregroundMark x1="44409" y1="56600" x2="47204" y2="59978"/>
                        <a14:foregroundMark x1="32109" y1="58000" x2="28594" y2="60600"/>
                        <a14:foregroundMark x1="30511" y1="59200" x2="36262" y2="77000"/>
                        <a14:foregroundMark x1="36422" y1="76600" x2="36422" y2="76600"/>
                        <a14:foregroundMark x1="38019" y1="73000" x2="39776" y2="77800"/>
                        <a14:foregroundMark x1="45208" y1="91000" x2="45208" y2="91000"/>
                        <a14:foregroundMark x1="44728" y1="93600" x2="44728" y2="93600"/>
                        <a14:foregroundMark x1="44728" y1="61800" x2="42652" y2="61600"/>
                        <a14:foregroundMark x1="57348" y1="60600" x2="57348" y2="60600"/>
                        <a14:foregroundMark x1="55272" y1="59800" x2="58626" y2="64200"/>
                        <a14:foregroundMark x1="69169" y1="17800" x2="71725" y2="59400"/>
                        <a14:foregroundMark x1="74121" y1="29600" x2="76997" y2="59400"/>
                        <a14:foregroundMark x1="78914" y1="32200" x2="84345" y2="41000"/>
                        <a14:foregroundMark x1="86901" y1="32400" x2="82907" y2="49000"/>
                        <a14:foregroundMark x1="85942" y1="31800" x2="86741" y2="41400"/>
                        <a14:foregroundMark x1="88818" y1="35000" x2="89297" y2="39200"/>
                        <a14:foregroundMark x1="70607" y1="61200" x2="71246" y2="66600"/>
                        <a14:foregroundMark x1="71725" y1="55800" x2="76837" y2="57800"/>
                        <a14:foregroundMark x1="79712" y1="63200" x2="79712" y2="63200"/>
                        <a14:foregroundMark x1="83387" y1="57400" x2="83387" y2="57400"/>
                        <a14:foregroundMark x1="11821" y1="44200" x2="11821" y2="44200"/>
                        <a14:foregroundMark x1="12780" y1="43400" x2="18211" y2="47000"/>
                        <a14:foregroundMark x1="60064" y1="64800" x2="60064" y2="64800"/>
                        <a14:foregroundMark x1="60224" y1="64800" x2="60224" y2="64800"/>
                        <a14:foregroundMark x1="56709" y1="58400" x2="56709" y2="58400"/>
                        <a14:foregroundMark x1="74601" y1="54800" x2="72204" y2="62600"/>
                        <a14:foregroundMark x1="53355" y1="59800" x2="58466" y2="64400"/>
                        <a14:foregroundMark x1="79712" y1="63000" x2="78754" y2="68000"/>
                        <a14:foregroundMark x1="10703" y1="48400" x2="10703" y2="55200"/>
                        <a14:foregroundMark x1="11661" y1="43200" x2="14537" y2="47800"/>
                        <a14:foregroundMark x1="23642" y1="23000" x2="27157" y2="27800"/>
                        <a14:foregroundMark x1="30831" y1="23200" x2="37859" y2="24000"/>
                        <a14:foregroundMark x1="33067" y1="22400" x2="35304" y2="24000"/>
                        <a14:foregroundMark x1="9425" y1="51000" x2="9904" y2="52400"/>
                        <a14:foregroundMark x1="73482" y1="49800" x2="66773" y2="61000"/>
                        <a14:foregroundMark x1="66773" y1="61000" x2="66613" y2="61400"/>
                        <a14:foregroundMark x1="50531" y1="64609" x2="51438" y2="65000"/>
                        <a14:foregroundMark x1="47726" y1="63400" x2="48317" y2="63655"/>
                        <a14:foregroundMark x1="46798" y1="63000" x2="47726" y2="63400"/>
                        <a14:foregroundMark x1="45870" y1="62600" x2="46798" y2="63000"/>
                        <a14:foregroundMark x1="31949" y1="56600" x2="45870" y2="62600"/>
                        <a14:foregroundMark x1="73003" y1="55400" x2="80990" y2="60600"/>
                        <a14:foregroundMark x1="9585" y1="44600" x2="9585" y2="44600"/>
                        <a14:foregroundMark x1="9425" y1="44600" x2="12780" y2="41800"/>
                        <a14:foregroundMark x1="12780" y1="40400" x2="11502" y2="45000"/>
                        <a14:backgroundMark x1="48882" y1="63000" x2="48882" y2="63000"/>
                        <a14:backgroundMark x1="48562" y1="63000" x2="48562" y2="63000"/>
                        <a14:backgroundMark x1="48243" y1="63800" x2="48243" y2="63800"/>
                        <a14:backgroundMark x1="48243" y1="63800" x2="49521" y2="63800"/>
                        <a14:backgroundMark x1="49840" y1="63000" x2="48243" y2="62400"/>
                        <a14:backgroundMark x1="48083" y1="62600" x2="48083" y2="62600"/>
                        <a14:backgroundMark x1="47923" y1="63400" x2="47923" y2="63400"/>
                      </a14:backgroundRemoval>
                    </a14:imgEffect>
                  </a14:imgLayer>
                </a14:imgProps>
              </a:ext>
              <a:ext uri="{28A0092B-C50C-407E-A947-70E740481C1C}">
                <a14:useLocalDpi xmlns:a14="http://schemas.microsoft.com/office/drawing/2010/main" val="0"/>
              </a:ext>
            </a:extLst>
          </a:blip>
          <a:srcRect/>
          <a:stretch>
            <a:fillRect/>
          </a:stretch>
        </p:blipFill>
        <p:spPr bwMode="auto">
          <a:xfrm>
            <a:off x="6095999" y="2453367"/>
            <a:ext cx="5648325" cy="4511442"/>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Premium Vector | Happy cute kid girl kawaii children drawing picture on  white paper hand drawn cartoon character illustration">
            <a:extLst>
              <a:ext uri="{FF2B5EF4-FFF2-40B4-BE49-F238E27FC236}">
                <a16:creationId xmlns:a16="http://schemas.microsoft.com/office/drawing/2014/main" id="{6AF52FCD-B1E4-BBC2-C4E1-E76AD9E55C7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foregroundMark x1="57188" y1="51862" x2="57188" y2="51862"/>
                        <a14:foregroundMark x1="39776" y1="65426" x2="53195" y2="75798"/>
                        <a14:foregroundMark x1="71246" y1="71809" x2="69169" y2="75000"/>
                        <a14:foregroundMark x1="61342" y1="85638" x2="61342" y2="85638"/>
                        <a14:foregroundMark x1="30351" y1="81117" x2="37220" y2="85904"/>
                      </a14:backgroundRemoval>
                    </a14:imgEffect>
                  </a14:imgLayer>
                </a14:imgProps>
              </a:ext>
              <a:ext uri="{28A0092B-C50C-407E-A947-70E740481C1C}">
                <a14:useLocalDpi xmlns:a14="http://schemas.microsoft.com/office/drawing/2010/main" val="0"/>
              </a:ext>
            </a:extLst>
          </a:blip>
          <a:srcRect/>
          <a:stretch>
            <a:fillRect/>
          </a:stretch>
        </p:blipFill>
        <p:spPr bwMode="auto">
          <a:xfrm>
            <a:off x="-534688" y="2690433"/>
            <a:ext cx="7511069" cy="451144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09464E4-217E-76F6-E59F-EE28CC449167}"/>
              </a:ext>
            </a:extLst>
          </p:cNvPr>
          <p:cNvPicPr>
            <a:picLocks noChangeAspect="1"/>
          </p:cNvPicPr>
          <p:nvPr/>
        </p:nvPicPr>
        <p:blipFill>
          <a:blip r:embed="rId7"/>
          <a:stretch>
            <a:fillRect/>
          </a:stretch>
        </p:blipFill>
        <p:spPr>
          <a:xfrm>
            <a:off x="810310" y="449989"/>
            <a:ext cx="10571380" cy="2280102"/>
          </a:xfrm>
          <a:prstGeom prst="rect">
            <a:avLst/>
          </a:prstGeom>
        </p:spPr>
      </p:pic>
    </p:spTree>
    <p:extLst>
      <p:ext uri="{BB962C8B-B14F-4D97-AF65-F5344CB8AC3E}">
        <p14:creationId xmlns:p14="http://schemas.microsoft.com/office/powerpoint/2010/main" val="85781214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0EE80B-2E06-97B4-B823-7C024CDB858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00" b="4182"/>
          <a:stretch/>
        </p:blipFill>
        <p:spPr>
          <a:xfrm>
            <a:off x="0" y="6140"/>
            <a:ext cx="12192000" cy="6851860"/>
          </a:xfrm>
          <a:prstGeom prst="rect">
            <a:avLst/>
          </a:prstGeom>
        </p:spPr>
      </p:pic>
      <p:pic>
        <p:nvPicPr>
          <p:cNvPr id="10" name="Picture 9" descr="A picture containing text, table, indoor, toy&#10;&#10;Description automatically generated">
            <a:extLst>
              <a:ext uri="{FF2B5EF4-FFF2-40B4-BE49-F238E27FC236}">
                <a16:creationId xmlns:a16="http://schemas.microsoft.com/office/drawing/2014/main" id="{52E8CE39-E498-4630-AABA-B6F2ED11B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5511" y="1122939"/>
            <a:ext cx="9332494" cy="5728921"/>
          </a:xfrm>
          <a:prstGeom prst="rect">
            <a:avLst/>
          </a:prstGeom>
        </p:spPr>
      </p:pic>
      <p:sp>
        <p:nvSpPr>
          <p:cNvPr id="4" name="Speech Bubble: Rectangle with Corners Rounded 3">
            <a:extLst>
              <a:ext uri="{FF2B5EF4-FFF2-40B4-BE49-F238E27FC236}">
                <a16:creationId xmlns:a16="http://schemas.microsoft.com/office/drawing/2014/main" id="{2BBEF7B6-12AF-4A75-A382-A3E760010466}"/>
              </a:ext>
            </a:extLst>
          </p:cNvPr>
          <p:cNvSpPr/>
          <p:nvPr/>
        </p:nvSpPr>
        <p:spPr>
          <a:xfrm>
            <a:off x="353291" y="426027"/>
            <a:ext cx="6463145" cy="1787237"/>
          </a:xfrm>
          <a:prstGeom prst="wedgeRoundRectCallout">
            <a:avLst>
              <a:gd name="adj1" fmla="val 58625"/>
              <a:gd name="adj2" fmla="val 37860"/>
              <a:gd name="adj3" fmla="val 16667"/>
            </a:avLst>
          </a:prstGeom>
          <a:solidFill>
            <a:srgbClr val="FFFFFF"/>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3A09F7C-6A98-4B4D-A5E0-EC14F1A77C6A}"/>
              </a:ext>
            </a:extLst>
          </p:cNvPr>
          <p:cNvSpPr txBox="1"/>
          <p:nvPr/>
        </p:nvSpPr>
        <p:spPr>
          <a:xfrm>
            <a:off x="529937" y="561108"/>
            <a:ext cx="6089071"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66"/>
                </a:solidFill>
                <a:effectLst/>
                <a:uLnTx/>
                <a:uFillTx/>
                <a:latin typeface="Arial" panose="020F0502020204030204"/>
                <a:cs typeface="+mn-cs"/>
              </a:rPr>
              <a:t>1. Chia </a:t>
            </a:r>
            <a:r>
              <a:rPr kumimoji="0" lang="en-US" sz="3200" b="1" i="0" u="none" strike="noStrike" kern="1200" cap="none" spc="0" normalizeH="0" baseline="0" noProof="0" dirty="0" err="1">
                <a:ln>
                  <a:noFill/>
                </a:ln>
                <a:solidFill>
                  <a:srgbClr val="FF0066"/>
                </a:solidFill>
                <a:effectLst/>
                <a:uLnTx/>
                <a:uFillTx/>
                <a:latin typeface="Arial" panose="020F0502020204030204"/>
                <a:cs typeface="+mn-cs"/>
              </a:rPr>
              <a:t>sẻ</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những</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quy</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định</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về</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cách</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ứng</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xử</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có</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văn</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hoá</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nơi</a:t>
            </a:r>
            <a:r>
              <a:rPr kumimoji="0" lang="en-US" sz="3200" b="1" i="0" u="none" strike="noStrike" kern="1200" cap="none" spc="0" normalizeH="0" noProof="0" dirty="0">
                <a:ln>
                  <a:noFill/>
                </a:ln>
                <a:solidFill>
                  <a:srgbClr val="FF0066"/>
                </a:solidFill>
                <a:effectLst/>
                <a:uLnTx/>
                <a:uFillTx/>
                <a:latin typeface="Arial" panose="020F0502020204030204"/>
                <a:cs typeface="+mn-cs"/>
              </a:rPr>
              <a:t> </a:t>
            </a:r>
            <a:r>
              <a:rPr kumimoji="0" lang="en-US" sz="3200" b="1" i="0" u="none" strike="noStrike" kern="1200" cap="none" spc="0" normalizeH="0" noProof="0" dirty="0" err="1">
                <a:ln>
                  <a:noFill/>
                </a:ln>
                <a:solidFill>
                  <a:srgbClr val="FF0066"/>
                </a:solidFill>
                <a:effectLst/>
                <a:uLnTx/>
                <a:uFillTx/>
                <a:latin typeface="Arial" panose="020F0502020204030204"/>
                <a:cs typeface="+mn-cs"/>
              </a:rPr>
              <a:t>em</a:t>
            </a:r>
            <a:r>
              <a:rPr kumimoji="0" lang="en-US" sz="3200" b="1" i="0" u="none" strike="noStrike" kern="1200" cap="none" spc="0" normalizeH="0" noProof="0" dirty="0">
                <a:ln>
                  <a:noFill/>
                </a:ln>
                <a:solidFill>
                  <a:srgbClr val="FF0066"/>
                </a:solidFill>
                <a:effectLst/>
                <a:uLnTx/>
                <a:uFillTx/>
                <a:latin typeface="Arial" panose="020F0502020204030204"/>
                <a:cs typeface="+mn-cs"/>
              </a:rPr>
              <a:t> ở.</a:t>
            </a:r>
            <a:endParaRPr kumimoji="0" lang="en-US" sz="3200" b="1" i="0" u="none" strike="noStrike" kern="1200" cap="none" spc="0" normalizeH="0" baseline="0" noProof="0" dirty="0">
              <a:ln>
                <a:noFill/>
              </a:ln>
              <a:solidFill>
                <a:srgbClr val="FF006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224478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03E5E50-BCF2-2066-92F4-082F75D22735}"/>
              </a:ext>
            </a:extLst>
          </p:cNvPr>
          <p:cNvPicPr>
            <a:picLocks noChangeAspect="1"/>
          </p:cNvPicPr>
          <p:nvPr/>
        </p:nvPicPr>
        <p:blipFill>
          <a:blip r:embed="rId3"/>
          <a:stretch>
            <a:fillRect/>
          </a:stretch>
        </p:blipFill>
        <p:spPr>
          <a:xfrm>
            <a:off x="0" y="0"/>
            <a:ext cx="12189586" cy="6858000"/>
          </a:xfrm>
          <a:prstGeom prst="rect">
            <a:avLst/>
          </a:prstGeom>
        </p:spPr>
      </p:pic>
      <p:pic>
        <p:nvPicPr>
          <p:cNvPr id="7" name="Picture 6">
            <a:extLst>
              <a:ext uri="{FF2B5EF4-FFF2-40B4-BE49-F238E27FC236}">
                <a16:creationId xmlns:a16="http://schemas.microsoft.com/office/drawing/2014/main" id="{5C8A61EF-172D-01E9-D95E-19FE042F714E}"/>
              </a:ext>
            </a:extLst>
          </p:cNvPr>
          <p:cNvPicPr>
            <a:picLocks noChangeAspect="1"/>
          </p:cNvPicPr>
          <p:nvPr/>
        </p:nvPicPr>
        <p:blipFill>
          <a:blip r:embed="rId4"/>
          <a:stretch>
            <a:fillRect/>
          </a:stretch>
        </p:blipFill>
        <p:spPr>
          <a:xfrm>
            <a:off x="154251" y="2296734"/>
            <a:ext cx="4182218" cy="4224894"/>
          </a:xfrm>
          <a:prstGeom prst="rect">
            <a:avLst/>
          </a:prstGeom>
        </p:spPr>
      </p:pic>
      <p:grpSp>
        <p:nvGrpSpPr>
          <p:cNvPr id="12" name="Group 11">
            <a:extLst>
              <a:ext uri="{FF2B5EF4-FFF2-40B4-BE49-F238E27FC236}">
                <a16:creationId xmlns:a16="http://schemas.microsoft.com/office/drawing/2014/main" id="{B9840F68-CBDB-A61A-A540-69A924C02101}"/>
              </a:ext>
            </a:extLst>
          </p:cNvPr>
          <p:cNvGrpSpPr/>
          <p:nvPr/>
        </p:nvGrpSpPr>
        <p:grpSpPr>
          <a:xfrm>
            <a:off x="3982720" y="579120"/>
            <a:ext cx="7290052" cy="1695807"/>
            <a:chOff x="4490720" y="1889760"/>
            <a:chExt cx="7290052" cy="2742108"/>
          </a:xfrm>
        </p:grpSpPr>
        <p:sp>
          <p:nvSpPr>
            <p:cNvPr id="11" name="Rectangle: Rounded Corners 10">
              <a:extLst>
                <a:ext uri="{FF2B5EF4-FFF2-40B4-BE49-F238E27FC236}">
                  <a16:creationId xmlns:a16="http://schemas.microsoft.com/office/drawing/2014/main" id="{269EA61B-AF64-3B19-8484-7C4ACEC7F5BB}"/>
                </a:ext>
              </a:extLst>
            </p:cNvPr>
            <p:cNvSpPr/>
            <p:nvPr/>
          </p:nvSpPr>
          <p:spPr>
            <a:xfrm>
              <a:off x="4490720" y="1889760"/>
              <a:ext cx="7290052" cy="2742108"/>
            </a:xfrm>
            <a:prstGeom prst="roundRect">
              <a:avLst/>
            </a:prstGeom>
            <a:solidFill>
              <a:srgbClr val="FFFFCC"/>
            </a:solidFill>
            <a:ln w="19050">
              <a:solidFill>
                <a:srgbClr val="00B05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6A1D8E5E-90AD-F238-8117-4D41D19D3AFE}"/>
                </a:ext>
              </a:extLst>
            </p:cNvPr>
            <p:cNvSpPr txBox="1"/>
            <p:nvPr/>
          </p:nvSpPr>
          <p:spPr>
            <a:xfrm>
              <a:off x="4592831" y="2106652"/>
              <a:ext cx="7085830" cy="233906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Nêu những quy định về cách ứng xử có văn hoá nơi em ở.</a:t>
              </a:r>
            </a:p>
          </p:txBody>
        </p:sp>
      </p:grpSp>
      <p:grpSp>
        <p:nvGrpSpPr>
          <p:cNvPr id="3" name="Group 2">
            <a:extLst>
              <a:ext uri="{FF2B5EF4-FFF2-40B4-BE49-F238E27FC236}">
                <a16:creationId xmlns:a16="http://schemas.microsoft.com/office/drawing/2014/main" id="{CEB50644-5865-4EF9-FAD9-2C6A0C3E4894}"/>
              </a:ext>
            </a:extLst>
          </p:cNvPr>
          <p:cNvGrpSpPr/>
          <p:nvPr/>
        </p:nvGrpSpPr>
        <p:grpSpPr>
          <a:xfrm>
            <a:off x="4724400" y="3108960"/>
            <a:ext cx="7290052" cy="3119120"/>
            <a:chOff x="4490720" y="1889760"/>
            <a:chExt cx="7290052" cy="3650832"/>
          </a:xfrm>
        </p:grpSpPr>
        <p:sp>
          <p:nvSpPr>
            <p:cNvPr id="4" name="Rectangle: Rounded Corners 3">
              <a:extLst>
                <a:ext uri="{FF2B5EF4-FFF2-40B4-BE49-F238E27FC236}">
                  <a16:creationId xmlns:a16="http://schemas.microsoft.com/office/drawing/2014/main" id="{72D0B7AD-85B6-7712-18ED-48E6B0E21A33}"/>
                </a:ext>
              </a:extLst>
            </p:cNvPr>
            <p:cNvSpPr/>
            <p:nvPr/>
          </p:nvSpPr>
          <p:spPr>
            <a:xfrm>
              <a:off x="4490720" y="1889760"/>
              <a:ext cx="7290052" cy="2742108"/>
            </a:xfrm>
            <a:prstGeom prst="roundRect">
              <a:avLst/>
            </a:prstGeom>
            <a:solidFill>
              <a:srgbClr val="FFFFCC"/>
            </a:solidFill>
            <a:ln w="19050">
              <a:solidFill>
                <a:srgbClr val="00B05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 name="TextBox 4">
              <a:extLst>
                <a:ext uri="{FF2B5EF4-FFF2-40B4-BE49-F238E27FC236}">
                  <a16:creationId xmlns:a16="http://schemas.microsoft.com/office/drawing/2014/main" id="{9EDEDA4B-CBA6-B990-3684-9D0ABC0A0137}"/>
                </a:ext>
              </a:extLst>
            </p:cNvPr>
            <p:cNvSpPr txBox="1"/>
            <p:nvPr/>
          </p:nvSpPr>
          <p:spPr>
            <a:xfrm>
              <a:off x="4592831" y="2106652"/>
              <a:ext cx="7085830" cy="343394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Chia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sẻ</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những</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hành</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vi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ứng</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xử</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mà</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em</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và</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người</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thân</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đã</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thực</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hiện</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đúng</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quy</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srgbClr val="333333"/>
                  </a:solidFill>
                  <a:effectLst/>
                  <a:uLnTx/>
                  <a:uFillTx/>
                  <a:latin typeface="Calibri" panose="020F0502020204030204" pitchFamily="34" charset="0"/>
                  <a:ea typeface="+mn-ea"/>
                  <a:cs typeface="Calibri" panose="020F0502020204030204" pitchFamily="34" charset="0"/>
                </a:rPr>
                <a:t>định</a:t>
              </a:r>
              <a:r>
                <a:rPr kumimoji="0" lang="en-US"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vi-VN" sz="44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220579226"/>
      </p:ext>
    </p:extLst>
  </p:cSld>
  <p:clrMapOvr>
    <a:masterClrMapping/>
  </p:clrMapOvr>
  <p:transition spd="slow">
    <p:randomBar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0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5" name="whoosh.wav"/>
                                            </p:tgtEl>
                                          </p:cMediaNode>
                                        </p:audio>
                                      </p:sub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227B1E7-9DC7-8FEC-22D2-5CA941928BEC}"/>
              </a:ext>
            </a:extLst>
          </p:cNvPr>
          <p:cNvSpPr txBox="1"/>
          <p:nvPr/>
        </p:nvSpPr>
        <p:spPr>
          <a:xfrm>
            <a:off x="3293352" y="4450018"/>
            <a:ext cx="6070060" cy="1323439"/>
          </a:xfrm>
          <a:prstGeom prst="rect">
            <a:avLst/>
          </a:prstGeom>
          <a:noFill/>
        </p:spPr>
        <p:txBody>
          <a:bodyPr wrap="square" rtlCol="0">
            <a:spAutoFit/>
          </a:bodyPr>
          <a:lstStyle/>
          <a:p>
            <a:pPr lvl="0" algn="ctr"/>
            <a:r>
              <a:rPr lang="en-US" sz="4000" b="1" dirty="0">
                <a:solidFill>
                  <a:srgbClr val="0071C4"/>
                </a:solidFill>
              </a:rPr>
              <a:t>2. </a:t>
            </a:r>
            <a:r>
              <a:rPr lang="en-US" sz="4000" b="1" dirty="0" err="1">
                <a:solidFill>
                  <a:srgbClr val="0071C4"/>
                </a:solidFill>
              </a:rPr>
              <a:t>Biểu</a:t>
            </a:r>
            <a:r>
              <a:rPr lang="en-US" sz="4000" b="1" dirty="0">
                <a:solidFill>
                  <a:srgbClr val="0071C4"/>
                </a:solidFill>
              </a:rPr>
              <a:t> </a:t>
            </a:r>
            <a:r>
              <a:rPr lang="en-US" sz="4000" b="1" dirty="0" err="1">
                <a:solidFill>
                  <a:srgbClr val="0071C4"/>
                </a:solidFill>
              </a:rPr>
              <a:t>diễn</a:t>
            </a:r>
            <a:r>
              <a:rPr lang="en-US" sz="4000" b="1" dirty="0">
                <a:solidFill>
                  <a:srgbClr val="0071C4"/>
                </a:solidFill>
              </a:rPr>
              <a:t> </a:t>
            </a:r>
            <a:r>
              <a:rPr lang="en-US" sz="4000" b="1" dirty="0" err="1">
                <a:solidFill>
                  <a:srgbClr val="0071C4"/>
                </a:solidFill>
              </a:rPr>
              <a:t>hoạt</a:t>
            </a:r>
            <a:r>
              <a:rPr lang="en-US" sz="4000" b="1" dirty="0">
                <a:solidFill>
                  <a:srgbClr val="0071C4"/>
                </a:solidFill>
              </a:rPr>
              <a:t> </a:t>
            </a:r>
            <a:r>
              <a:rPr lang="en-US" sz="4000" b="1" dirty="0" err="1">
                <a:solidFill>
                  <a:srgbClr val="0071C4"/>
                </a:solidFill>
              </a:rPr>
              <a:t>cảnh</a:t>
            </a:r>
            <a:r>
              <a:rPr lang="en-US" sz="4000" b="1" dirty="0">
                <a:solidFill>
                  <a:srgbClr val="0071C4"/>
                </a:solidFill>
              </a:rPr>
              <a:t> </a:t>
            </a:r>
            <a:r>
              <a:rPr lang="en-US" sz="4000" b="1" dirty="0" err="1">
                <a:solidFill>
                  <a:srgbClr val="0071C4"/>
                </a:solidFill>
              </a:rPr>
              <a:t>về</a:t>
            </a:r>
            <a:r>
              <a:rPr lang="en-US" sz="4000" b="1" dirty="0">
                <a:solidFill>
                  <a:srgbClr val="0071C4"/>
                </a:solidFill>
              </a:rPr>
              <a:t> </a:t>
            </a:r>
            <a:r>
              <a:rPr lang="en-US" sz="4000" b="1" dirty="0" err="1">
                <a:solidFill>
                  <a:srgbClr val="0071C4"/>
                </a:solidFill>
              </a:rPr>
              <a:t>hành</a:t>
            </a:r>
            <a:r>
              <a:rPr lang="en-US" sz="4000" b="1" dirty="0">
                <a:solidFill>
                  <a:srgbClr val="0071C4"/>
                </a:solidFill>
              </a:rPr>
              <a:t> vi </a:t>
            </a:r>
            <a:r>
              <a:rPr lang="en-US" sz="4000" b="1" dirty="0" err="1">
                <a:solidFill>
                  <a:srgbClr val="0071C4"/>
                </a:solidFill>
              </a:rPr>
              <a:t>ứng</a:t>
            </a:r>
            <a:r>
              <a:rPr lang="en-US" sz="4000" b="1" dirty="0">
                <a:solidFill>
                  <a:srgbClr val="0071C4"/>
                </a:solidFill>
              </a:rPr>
              <a:t> </a:t>
            </a:r>
            <a:r>
              <a:rPr lang="en-US" sz="4000" b="1" dirty="0" err="1">
                <a:solidFill>
                  <a:srgbClr val="0071C4"/>
                </a:solidFill>
              </a:rPr>
              <a:t>xử</a:t>
            </a:r>
            <a:r>
              <a:rPr lang="en-US" sz="4000" b="1" dirty="0">
                <a:solidFill>
                  <a:srgbClr val="0071C4"/>
                </a:solidFill>
              </a:rPr>
              <a:t> </a:t>
            </a:r>
            <a:r>
              <a:rPr lang="en-US" sz="4000" b="1" dirty="0" err="1">
                <a:solidFill>
                  <a:srgbClr val="0071C4"/>
                </a:solidFill>
              </a:rPr>
              <a:t>có</a:t>
            </a:r>
            <a:r>
              <a:rPr lang="en-US" sz="4000" b="1" dirty="0">
                <a:solidFill>
                  <a:srgbClr val="0071C4"/>
                </a:solidFill>
              </a:rPr>
              <a:t> </a:t>
            </a:r>
            <a:r>
              <a:rPr lang="en-US" sz="4000" b="1" dirty="0" err="1">
                <a:solidFill>
                  <a:srgbClr val="0071C4"/>
                </a:solidFill>
              </a:rPr>
              <a:t>văn</a:t>
            </a:r>
            <a:r>
              <a:rPr lang="en-US" sz="4000" b="1" dirty="0">
                <a:solidFill>
                  <a:srgbClr val="0071C4"/>
                </a:solidFill>
              </a:rPr>
              <a:t> </a:t>
            </a:r>
            <a:r>
              <a:rPr lang="en-US" sz="4000" b="1" dirty="0" err="1">
                <a:solidFill>
                  <a:srgbClr val="0071C4"/>
                </a:solidFill>
              </a:rPr>
              <a:t>hóa</a:t>
            </a:r>
            <a:r>
              <a:rPr lang="en-US" sz="4000" b="1" dirty="0">
                <a:solidFill>
                  <a:srgbClr val="0071C4"/>
                </a:solidFill>
              </a:rPr>
              <a:t> </a:t>
            </a:r>
            <a:endParaRPr kumimoji="0" lang="vi-VN" sz="4000" b="1" i="0" u="none" strike="noStrike" kern="1200" cap="none" spc="0" normalizeH="0" baseline="0" noProof="0" dirty="0">
              <a:ln>
                <a:noFill/>
              </a:ln>
              <a:solidFill>
                <a:srgbClr val="0071C4"/>
              </a:solidFill>
              <a:effectLst/>
              <a:uLnTx/>
              <a:uFillTx/>
              <a:latin typeface="Arial" panose="020B0604020202020204" pitchFamily="34" charset="0"/>
            </a:endParaRPr>
          </a:p>
        </p:txBody>
      </p:sp>
      <p:pic>
        <p:nvPicPr>
          <p:cNvPr id="9" name="Picture 8">
            <a:extLst>
              <a:ext uri="{FF2B5EF4-FFF2-40B4-BE49-F238E27FC236}">
                <a16:creationId xmlns:a16="http://schemas.microsoft.com/office/drawing/2014/main" id="{227A1E42-5271-03D6-D307-33947F18AA99}"/>
              </a:ext>
            </a:extLst>
          </p:cNvPr>
          <p:cNvPicPr>
            <a:picLocks noChangeAspect="1"/>
          </p:cNvPicPr>
          <p:nvPr/>
        </p:nvPicPr>
        <p:blipFill>
          <a:blip r:embed="rId3"/>
          <a:stretch>
            <a:fillRect/>
          </a:stretch>
        </p:blipFill>
        <p:spPr>
          <a:xfrm>
            <a:off x="1245141" y="5810892"/>
            <a:ext cx="1698737" cy="949831"/>
          </a:xfrm>
          <a:prstGeom prst="rect">
            <a:avLst/>
          </a:prstGeom>
        </p:spPr>
      </p:pic>
      <p:pic>
        <p:nvPicPr>
          <p:cNvPr id="10" name="Picture 9">
            <a:extLst>
              <a:ext uri="{FF2B5EF4-FFF2-40B4-BE49-F238E27FC236}">
                <a16:creationId xmlns:a16="http://schemas.microsoft.com/office/drawing/2014/main" id="{F4C36528-B038-5A5A-A6DD-6FBABF1746F9}"/>
              </a:ext>
            </a:extLst>
          </p:cNvPr>
          <p:cNvPicPr>
            <a:picLocks noChangeAspect="1"/>
          </p:cNvPicPr>
          <p:nvPr/>
        </p:nvPicPr>
        <p:blipFill>
          <a:blip r:embed="rId3"/>
          <a:stretch>
            <a:fillRect/>
          </a:stretch>
        </p:blipFill>
        <p:spPr>
          <a:xfrm>
            <a:off x="9562290" y="5810892"/>
            <a:ext cx="1698737" cy="949831"/>
          </a:xfrm>
          <a:prstGeom prst="rect">
            <a:avLst/>
          </a:prstGeom>
        </p:spPr>
      </p:pic>
    </p:spTree>
    <p:extLst>
      <p:ext uri="{BB962C8B-B14F-4D97-AF65-F5344CB8AC3E}">
        <p14:creationId xmlns:p14="http://schemas.microsoft.com/office/powerpoint/2010/main" val="344491815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reemap chart&#10;&#10;Description automatically generated">
            <a:extLst>
              <a:ext uri="{FF2B5EF4-FFF2-40B4-BE49-F238E27FC236}">
                <a16:creationId xmlns:a16="http://schemas.microsoft.com/office/drawing/2014/main" id="{EEA7F22F-F058-71BC-8FBB-F8C9444E00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8" name="Picture 17" descr="A group of people in clothing&#10;&#10;Description automatically generated with low confidence">
            <a:extLst>
              <a:ext uri="{FF2B5EF4-FFF2-40B4-BE49-F238E27FC236}">
                <a16:creationId xmlns:a16="http://schemas.microsoft.com/office/drawing/2014/main" id="{E7DB1145-27BF-E033-83D3-C823B4FBD80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181482" y="4302580"/>
            <a:ext cx="3730432" cy="2347538"/>
          </a:xfrm>
          <a:prstGeom prst="rect">
            <a:avLst/>
          </a:prstGeom>
        </p:spPr>
      </p:pic>
      <p:grpSp>
        <p:nvGrpSpPr>
          <p:cNvPr id="2" name="Group 1">
            <a:extLst>
              <a:ext uri="{FF2B5EF4-FFF2-40B4-BE49-F238E27FC236}">
                <a16:creationId xmlns:a16="http://schemas.microsoft.com/office/drawing/2014/main" id="{476C011C-C503-4A70-855B-425DE70DA394}"/>
              </a:ext>
            </a:extLst>
          </p:cNvPr>
          <p:cNvGrpSpPr/>
          <p:nvPr/>
        </p:nvGrpSpPr>
        <p:grpSpPr>
          <a:xfrm>
            <a:off x="843280" y="619760"/>
            <a:ext cx="10393680" cy="4632215"/>
            <a:chOff x="4490720" y="1889760"/>
            <a:chExt cx="7290052" cy="4845247"/>
          </a:xfrm>
        </p:grpSpPr>
        <p:sp>
          <p:nvSpPr>
            <p:cNvPr id="4" name="Rectangle: Rounded Corners 3">
              <a:extLst>
                <a:ext uri="{FF2B5EF4-FFF2-40B4-BE49-F238E27FC236}">
                  <a16:creationId xmlns:a16="http://schemas.microsoft.com/office/drawing/2014/main" id="{2264F2A6-EF0F-BF56-0153-A2853129A8BA}"/>
                </a:ext>
              </a:extLst>
            </p:cNvPr>
            <p:cNvSpPr/>
            <p:nvPr/>
          </p:nvSpPr>
          <p:spPr>
            <a:xfrm>
              <a:off x="4490720" y="1889760"/>
              <a:ext cx="7290052" cy="2742108"/>
            </a:xfrm>
            <a:prstGeom prst="roundRect">
              <a:avLst/>
            </a:prstGeom>
            <a:solidFill>
              <a:srgbClr val="FFFFCC"/>
            </a:solidFill>
            <a:ln w="19050">
              <a:solidFill>
                <a:srgbClr val="00B05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 name="TextBox 4">
              <a:extLst>
                <a:ext uri="{FF2B5EF4-FFF2-40B4-BE49-F238E27FC236}">
                  <a16:creationId xmlns:a16="http://schemas.microsoft.com/office/drawing/2014/main" id="{B489DB32-8E6D-69E3-034B-BA6227F2D5C2}"/>
                </a:ext>
              </a:extLst>
            </p:cNvPr>
            <p:cNvSpPr txBox="1"/>
            <p:nvPr/>
          </p:nvSpPr>
          <p:spPr>
            <a:xfrm>
              <a:off x="4592831" y="2106652"/>
              <a:ext cx="7085830" cy="462835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Mỗi nhóm thảo luận để đưa ra ý tưởng xây dựng một hoạt cảnh về hành vi ứng xử có văn hóa nơi công cộng, đồng thời tuyên truyền cho các bạn về thông điệp trở thành một người Việt văn minh.</a:t>
              </a:r>
            </a:p>
          </p:txBody>
        </p:sp>
      </p:grpSp>
      <p:grpSp>
        <p:nvGrpSpPr>
          <p:cNvPr id="6" name="Group 5">
            <a:extLst>
              <a:ext uri="{FF2B5EF4-FFF2-40B4-BE49-F238E27FC236}">
                <a16:creationId xmlns:a16="http://schemas.microsoft.com/office/drawing/2014/main" id="{3AF21540-7EED-1E12-B2B0-DEF1B9061E90}"/>
              </a:ext>
            </a:extLst>
          </p:cNvPr>
          <p:cNvGrpSpPr/>
          <p:nvPr/>
        </p:nvGrpSpPr>
        <p:grpSpPr>
          <a:xfrm>
            <a:off x="934720" y="3464561"/>
            <a:ext cx="8900160" cy="894080"/>
            <a:chOff x="4490720" y="1889760"/>
            <a:chExt cx="7290052" cy="2742108"/>
          </a:xfrm>
        </p:grpSpPr>
        <p:sp>
          <p:nvSpPr>
            <p:cNvPr id="7" name="Rectangle: Rounded Corners 6">
              <a:extLst>
                <a:ext uri="{FF2B5EF4-FFF2-40B4-BE49-F238E27FC236}">
                  <a16:creationId xmlns:a16="http://schemas.microsoft.com/office/drawing/2014/main" id="{A5201087-C2AA-EF04-0770-176438518CC9}"/>
                </a:ext>
              </a:extLst>
            </p:cNvPr>
            <p:cNvSpPr/>
            <p:nvPr/>
          </p:nvSpPr>
          <p:spPr>
            <a:xfrm>
              <a:off x="4490720" y="1889760"/>
              <a:ext cx="7290052" cy="2742108"/>
            </a:xfrm>
            <a:prstGeom prst="roundRect">
              <a:avLst/>
            </a:prstGeom>
            <a:solidFill>
              <a:srgbClr val="FFFFCC"/>
            </a:solidFill>
            <a:ln w="19050">
              <a:solidFill>
                <a:srgbClr val="00B05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id="{C7DA0F53-7BC4-CBED-D44F-CA10C5539363}"/>
                </a:ext>
              </a:extLst>
            </p:cNvPr>
            <p:cNvSpPr txBox="1"/>
            <p:nvPr/>
          </p:nvSpPr>
          <p:spPr>
            <a:xfrm>
              <a:off x="4592831" y="2106652"/>
              <a:ext cx="7085830" cy="67605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Phân công vai diễn và luyện tập hoạt cảnh.</a:t>
              </a:r>
            </a:p>
          </p:txBody>
        </p:sp>
      </p:grpSp>
    </p:spTree>
    <p:extLst>
      <p:ext uri="{BB962C8B-B14F-4D97-AF65-F5344CB8AC3E}">
        <p14:creationId xmlns:p14="http://schemas.microsoft.com/office/powerpoint/2010/main" val="2847560012"/>
      </p:ext>
    </p:extLst>
  </p:cSld>
  <p:clrMapOvr>
    <a:masterClrMapping/>
  </p:clrMapOvr>
  <p:transition spd="slow">
    <p:randomBar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40000">
                                          <p:cBhvr additive="base">
                                            <p:cTn id="7" dur="750" fill="hold"/>
                                            <p:tgtEl>
                                              <p:spTgt spid="18"/>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1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rò-chơi-chíu.wav"/>
                                            </p:tgtEl>
                                          </p:cMediaNode>
                                        </p:audio>
                                      </p:subTnLst>
                                    </p:cTn>
                                  </p:par>
                                  <p:par>
                                    <p:cTn id="9" presetID="32" presetClass="emph" presetSubtype="0" repeatCount="indefinite" fill="hold" nodeType="withEffect">
                                      <p:stCondLst>
                                        <p:cond delay="0"/>
                                      </p:stCondLst>
                                      <p:childTnLst>
                                        <p:animRot by="120000">
                                          <p:cBhvr>
                                            <p:cTn id="10" dur="100" fill="hold">
                                              <p:stCondLst>
                                                <p:cond delay="0"/>
                                              </p:stCondLst>
                                            </p:cTn>
                                            <p:tgtEl>
                                              <p:spTgt spid="18"/>
                                            </p:tgtEl>
                                            <p:attrNameLst>
                                              <p:attrName>r</p:attrName>
                                            </p:attrNameLst>
                                          </p:cBhvr>
                                        </p:animRot>
                                        <p:animRot by="-240000">
                                          <p:cBhvr>
                                            <p:cTn id="11" dur="200" fill="hold">
                                              <p:stCondLst>
                                                <p:cond delay="200"/>
                                              </p:stCondLst>
                                            </p:cTn>
                                            <p:tgtEl>
                                              <p:spTgt spid="18"/>
                                            </p:tgtEl>
                                            <p:attrNameLst>
                                              <p:attrName>r</p:attrName>
                                            </p:attrNameLst>
                                          </p:cBhvr>
                                        </p:animRot>
                                        <p:animRot by="240000">
                                          <p:cBhvr>
                                            <p:cTn id="12" dur="200" fill="hold">
                                              <p:stCondLst>
                                                <p:cond delay="400"/>
                                              </p:stCondLst>
                                            </p:cTn>
                                            <p:tgtEl>
                                              <p:spTgt spid="18"/>
                                            </p:tgtEl>
                                            <p:attrNameLst>
                                              <p:attrName>r</p:attrName>
                                            </p:attrNameLst>
                                          </p:cBhvr>
                                        </p:animRot>
                                        <p:animRot by="-240000">
                                          <p:cBhvr>
                                            <p:cTn id="13" dur="200" fill="hold">
                                              <p:stCondLst>
                                                <p:cond delay="600"/>
                                              </p:stCondLst>
                                            </p:cTn>
                                            <p:tgtEl>
                                              <p:spTgt spid="18"/>
                                            </p:tgtEl>
                                            <p:attrNameLst>
                                              <p:attrName>r</p:attrName>
                                            </p:attrNameLst>
                                          </p:cBhvr>
                                        </p:animRot>
                                        <p:animRot by="120000">
                                          <p:cBhvr>
                                            <p:cTn id="14" dur="200" fill="hold">
                                              <p:stCondLst>
                                                <p:cond delay="800"/>
                                              </p:stCondLst>
                                            </p:cTn>
                                            <p:tgtEl>
                                              <p:spTgt spid="18"/>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5" name="Trò-chơi-chíu.wav"/>
                                            </p:tgtEl>
                                          </p:cMediaNode>
                                        </p:audio>
                                      </p:subTnLst>
                                    </p:cTn>
                                  </p:par>
                                  <p:par>
                                    <p:cTn id="9" presetID="32" presetClass="emph" presetSubtype="0" repeatCount="indefinite" fill="hold" nodeType="withEffect">
                                      <p:stCondLst>
                                        <p:cond delay="0"/>
                                      </p:stCondLst>
                                      <p:childTnLst>
                                        <p:animRot by="120000">
                                          <p:cBhvr>
                                            <p:cTn id="10" dur="100" fill="hold">
                                              <p:stCondLst>
                                                <p:cond delay="0"/>
                                              </p:stCondLst>
                                            </p:cTn>
                                            <p:tgtEl>
                                              <p:spTgt spid="18"/>
                                            </p:tgtEl>
                                            <p:attrNameLst>
                                              <p:attrName>r</p:attrName>
                                            </p:attrNameLst>
                                          </p:cBhvr>
                                        </p:animRot>
                                        <p:animRot by="-240000">
                                          <p:cBhvr>
                                            <p:cTn id="11" dur="200" fill="hold">
                                              <p:stCondLst>
                                                <p:cond delay="200"/>
                                              </p:stCondLst>
                                            </p:cTn>
                                            <p:tgtEl>
                                              <p:spTgt spid="18"/>
                                            </p:tgtEl>
                                            <p:attrNameLst>
                                              <p:attrName>r</p:attrName>
                                            </p:attrNameLst>
                                          </p:cBhvr>
                                        </p:animRot>
                                        <p:animRot by="240000">
                                          <p:cBhvr>
                                            <p:cTn id="12" dur="200" fill="hold">
                                              <p:stCondLst>
                                                <p:cond delay="400"/>
                                              </p:stCondLst>
                                            </p:cTn>
                                            <p:tgtEl>
                                              <p:spTgt spid="18"/>
                                            </p:tgtEl>
                                            <p:attrNameLst>
                                              <p:attrName>r</p:attrName>
                                            </p:attrNameLst>
                                          </p:cBhvr>
                                        </p:animRot>
                                        <p:animRot by="-240000">
                                          <p:cBhvr>
                                            <p:cTn id="13" dur="200" fill="hold">
                                              <p:stCondLst>
                                                <p:cond delay="600"/>
                                              </p:stCondLst>
                                            </p:cTn>
                                            <p:tgtEl>
                                              <p:spTgt spid="18"/>
                                            </p:tgtEl>
                                            <p:attrNameLst>
                                              <p:attrName>r</p:attrName>
                                            </p:attrNameLst>
                                          </p:cBhvr>
                                        </p:animRot>
                                        <p:animRot by="120000">
                                          <p:cBhvr>
                                            <p:cTn id="14" dur="200" fill="hold">
                                              <p:stCondLst>
                                                <p:cond delay="800"/>
                                              </p:stCondLst>
                                            </p:cTn>
                                            <p:tgtEl>
                                              <p:spTgt spid="18"/>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D9AEFEE2-D743-8F05-2EB6-EF8DDC248EE6}"/>
              </a:ext>
            </a:extLst>
          </p:cNvPr>
          <p:cNvPicPr>
            <a:picLocks noChangeAspect="1"/>
          </p:cNvPicPr>
          <p:nvPr/>
        </p:nvPicPr>
        <p:blipFill rotWithShape="1">
          <a:blip r:embed="rId2">
            <a:extLst>
              <a:ext uri="{28A0092B-C50C-407E-A947-70E740481C1C}">
                <a14:useLocalDpi xmlns:a14="http://schemas.microsoft.com/office/drawing/2010/main" val="0"/>
              </a:ext>
            </a:extLst>
          </a:blip>
          <a:srcRect t="4285" b="23843"/>
          <a:stretch/>
        </p:blipFill>
        <p:spPr>
          <a:xfrm>
            <a:off x="20" y="1282"/>
            <a:ext cx="12191980" cy="6856718"/>
          </a:xfrm>
          <a:prstGeom prst="rect">
            <a:avLst/>
          </a:prstGeom>
        </p:spPr>
      </p:pic>
      <p:pic>
        <p:nvPicPr>
          <p:cNvPr id="26" name="Hình ảnh 25" descr="Ảnh có chứa đồ chơi, búp bê&#10;&#10;Mô tả được tạo tự động">
            <a:extLst>
              <a:ext uri="{FF2B5EF4-FFF2-40B4-BE49-F238E27FC236}">
                <a16:creationId xmlns:a16="http://schemas.microsoft.com/office/drawing/2014/main" id="{56BB74E1-0796-907F-5864-7FDFDF251B7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4796" b="83980" l="25816" r="77653">
                        <a14:foregroundMark x1="53673" y1="38061" x2="47041" y2="30612"/>
                        <a14:foregroundMark x1="60204" y1="35204" x2="60000" y2="28469"/>
                        <a14:foregroundMark x1="45714" y1="31224" x2="53265" y2="37245"/>
                        <a14:foregroundMark x1="72551" y1="20918" x2="74694" y2="22245"/>
                        <a14:foregroundMark x1="59388" y1="36224" x2="55204" y2="39388"/>
                        <a14:foregroundMark x1="47653" y1="81837" x2="43673" y2="83980"/>
                        <a14:foregroundMark x1="56837" y1="82143" x2="59796" y2="83980"/>
                        <a14:foregroundMark x1="43469" y1="18061" x2="43061" y2="18061"/>
                        <a14:foregroundMark x1="50306" y1="33265" x2="52653" y2="36429"/>
                        <a14:foregroundMark x1="73571" y1="23061" x2="72347" y2="26429"/>
                        <a14:foregroundMark x1="71327" y1="26837" x2="71327" y2="26837"/>
                        <a14:foregroundMark x1="72347" y1="27449" x2="72347" y2="27449"/>
                        <a14:backgroundMark x1="69388" y1="20510" x2="67959" y2="20510"/>
                      </a14:backgroundRemoval>
                    </a14:imgEffect>
                  </a14:imgLayer>
                </a14:imgProps>
              </a:ext>
              <a:ext uri="{28A0092B-C50C-407E-A947-70E740481C1C}">
                <a14:useLocalDpi xmlns:a14="http://schemas.microsoft.com/office/drawing/2010/main" val="0"/>
              </a:ext>
            </a:extLst>
          </a:blip>
          <a:srcRect l="19368" t="6564" r="15812" b="10564"/>
          <a:stretch/>
        </p:blipFill>
        <p:spPr>
          <a:xfrm flipH="1">
            <a:off x="9017369" y="2406875"/>
            <a:ext cx="3572177" cy="4566960"/>
          </a:xfrm>
          <a:prstGeom prst="rect">
            <a:avLst/>
          </a:prstGeom>
        </p:spPr>
      </p:pic>
      <p:pic>
        <p:nvPicPr>
          <p:cNvPr id="28" name="Hình ảnh 27" descr="Ảnh có chứa đồ chơi, búp bê&#10;&#10;Mô tả được tạo tự động">
            <a:extLst>
              <a:ext uri="{FF2B5EF4-FFF2-40B4-BE49-F238E27FC236}">
                <a16:creationId xmlns:a16="http://schemas.microsoft.com/office/drawing/2014/main" id="{0D6238F9-1D53-1D9E-83DA-749AE20EBC1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9388" b="82347" l="31531" r="75408">
                        <a14:foregroundMark x1="55204" y1="33980" x2="53980" y2="33980"/>
                        <a14:foregroundMark x1="40510" y1="34592" x2="48673" y2="35204"/>
                        <a14:foregroundMark x1="48673" y1="35204" x2="48776" y2="35408"/>
                        <a14:foregroundMark x1="56531" y1="29898" x2="53163" y2="34388"/>
                        <a14:foregroundMark x1="52449" y1="82347" x2="54592" y2="82347"/>
                        <a14:foregroundMark x1="43878" y1="80612" x2="41224" y2="82143"/>
                      </a14:backgroundRemoval>
                    </a14:imgEffect>
                  </a14:imgLayer>
                </a14:imgProps>
              </a:ext>
              <a:ext uri="{28A0092B-C50C-407E-A947-70E740481C1C}">
                <a14:useLocalDpi xmlns:a14="http://schemas.microsoft.com/office/drawing/2010/main" val="0"/>
              </a:ext>
            </a:extLst>
          </a:blip>
          <a:srcRect l="26137" t="11693" r="19094" b="10564"/>
          <a:stretch/>
        </p:blipFill>
        <p:spPr>
          <a:xfrm>
            <a:off x="-190791" y="2454899"/>
            <a:ext cx="3232443" cy="4588374"/>
          </a:xfrm>
          <a:prstGeom prst="rect">
            <a:avLst/>
          </a:prstGeom>
        </p:spPr>
      </p:pic>
      <p:pic>
        <p:nvPicPr>
          <p:cNvPr id="30" name="Hình ảnh 29" descr="Ảnh có chứa đồ chơi, búp bê, đồ họa véc-tơ&#10;&#10;Mô tả được tạo tự động">
            <a:extLst>
              <a:ext uri="{FF2B5EF4-FFF2-40B4-BE49-F238E27FC236}">
                <a16:creationId xmlns:a16="http://schemas.microsoft.com/office/drawing/2014/main" id="{5647F9C8-BF3C-E337-96F5-0D4060A31AD4}"/>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9184" b="82653" l="19796" r="80714">
                        <a14:foregroundMark x1="20816" y1="45204" x2="20816" y2="45204"/>
                        <a14:foregroundMark x1="20204" y1="47551" x2="20204" y2="47551"/>
                        <a14:foregroundMark x1="20408" y1="49796" x2="20408" y2="49796"/>
                        <a14:foregroundMark x1="19796" y1="50102" x2="19796" y2="50102"/>
                        <a14:foregroundMark x1="37143" y1="40000" x2="37551" y2="37245"/>
                        <a14:foregroundMark x1="44490" y1="81224" x2="42347" y2="81429"/>
                        <a14:foregroundMark x1="72551" y1="71429" x2="70918" y2="71429"/>
                      </a14:backgroundRemoval>
                    </a14:imgEffect>
                  </a14:imgLayer>
                </a14:imgProps>
              </a:ext>
              <a:ext uri="{28A0092B-C50C-407E-A947-70E740481C1C}">
                <a14:useLocalDpi xmlns:a14="http://schemas.microsoft.com/office/drawing/2010/main" val="0"/>
              </a:ext>
            </a:extLst>
          </a:blip>
          <a:srcRect l="14650" t="11282" r="11709" b="9129"/>
          <a:stretch/>
        </p:blipFill>
        <p:spPr>
          <a:xfrm>
            <a:off x="5789354" y="2586007"/>
            <a:ext cx="4124118" cy="4457266"/>
          </a:xfrm>
          <a:prstGeom prst="rect">
            <a:avLst/>
          </a:prstGeom>
        </p:spPr>
      </p:pic>
      <p:pic>
        <p:nvPicPr>
          <p:cNvPr id="32" name="Hình ảnh 31" descr="Ảnh có chứa đồ chơi, búp bê, đồ họa véc-tơ&#10;&#10;Mô tả được tạo tự động">
            <a:extLst>
              <a:ext uri="{FF2B5EF4-FFF2-40B4-BE49-F238E27FC236}">
                <a16:creationId xmlns:a16="http://schemas.microsoft.com/office/drawing/2014/main" id="{7415F3D1-5D35-1E5E-670B-9B6F33AE213A}"/>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7673" b="76259" l="23880" r="81407">
                        <a14:foregroundMark x1="53856" y1="34184" x2="50065" y2="35000"/>
                      </a14:backgroundRemoval>
                    </a14:imgEffect>
                  </a14:imgLayer>
                </a14:imgProps>
              </a:ext>
              <a:ext uri="{28A0092B-C50C-407E-A947-70E740481C1C}">
                <a14:useLocalDpi xmlns:a14="http://schemas.microsoft.com/office/drawing/2010/main" val="0"/>
              </a:ext>
            </a:extLst>
          </a:blip>
          <a:srcRect l="16689" t="10350" r="11402" b="16418"/>
          <a:stretch/>
        </p:blipFill>
        <p:spPr>
          <a:xfrm>
            <a:off x="2346804" y="2705455"/>
            <a:ext cx="3538131" cy="4615884"/>
          </a:xfrm>
          <a:prstGeom prst="rect">
            <a:avLst/>
          </a:prstGeom>
        </p:spPr>
      </p:pic>
      <p:sp>
        <p:nvSpPr>
          <p:cNvPr id="3" name="Rectangle: Rounded Corners 2">
            <a:extLst>
              <a:ext uri="{FF2B5EF4-FFF2-40B4-BE49-F238E27FC236}">
                <a16:creationId xmlns:a16="http://schemas.microsoft.com/office/drawing/2014/main" id="{379F0A3D-7673-2B08-5296-645B27E49755}"/>
              </a:ext>
            </a:extLst>
          </p:cNvPr>
          <p:cNvSpPr/>
          <p:nvPr/>
        </p:nvSpPr>
        <p:spPr>
          <a:xfrm>
            <a:off x="1995241" y="1143971"/>
            <a:ext cx="8662600" cy="1060750"/>
          </a:xfrm>
          <a:prstGeom prst="roundRect">
            <a:avLst/>
          </a:prstGeom>
          <a:solidFill>
            <a:srgbClr val="CCECFF"/>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5400" b="1" dirty="0">
                <a:solidFill>
                  <a:srgbClr val="002060"/>
                </a:solidFill>
                <a:latin typeface="Cambria" panose="02040503050406030204" pitchFamily="18" charset="0"/>
                <a:ea typeface="Cambria" panose="02040503050406030204" pitchFamily="18" charset="0"/>
              </a:rPr>
              <a:t>Biểu diễn trước lớp</a:t>
            </a:r>
            <a:endParaRPr lang="en-US" sz="54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221207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32" presetClass="emph" presetSubtype="0" repeatCount="indefinite" fill="hold" nodeType="withEffect">
                                  <p:stCondLst>
                                    <p:cond delay="0"/>
                                  </p:stCondLst>
                                  <p:endCondLst>
                                    <p:cond evt="onNext" delay="0">
                                      <p:tgtEl>
                                        <p:sldTgt/>
                                      </p:tgtEl>
                                    </p:cond>
                                  </p:endCondLst>
                                  <p:childTnLst>
                                    <p:animRot by="120000">
                                      <p:cBhvr>
                                        <p:cTn id="22" dur="100" fill="hold">
                                          <p:stCondLst>
                                            <p:cond delay="0"/>
                                          </p:stCondLst>
                                        </p:cTn>
                                        <p:tgtEl>
                                          <p:spTgt spid="26"/>
                                        </p:tgtEl>
                                        <p:attrNameLst>
                                          <p:attrName>r</p:attrName>
                                        </p:attrNameLst>
                                      </p:cBhvr>
                                    </p:animRot>
                                    <p:animRot by="-240000">
                                      <p:cBhvr>
                                        <p:cTn id="23" dur="200" fill="hold">
                                          <p:stCondLst>
                                            <p:cond delay="200"/>
                                          </p:stCondLst>
                                        </p:cTn>
                                        <p:tgtEl>
                                          <p:spTgt spid="26"/>
                                        </p:tgtEl>
                                        <p:attrNameLst>
                                          <p:attrName>r</p:attrName>
                                        </p:attrNameLst>
                                      </p:cBhvr>
                                    </p:animRot>
                                    <p:animRot by="240000">
                                      <p:cBhvr>
                                        <p:cTn id="24" dur="200" fill="hold">
                                          <p:stCondLst>
                                            <p:cond delay="400"/>
                                          </p:stCondLst>
                                        </p:cTn>
                                        <p:tgtEl>
                                          <p:spTgt spid="26"/>
                                        </p:tgtEl>
                                        <p:attrNameLst>
                                          <p:attrName>r</p:attrName>
                                        </p:attrNameLst>
                                      </p:cBhvr>
                                    </p:animRot>
                                    <p:animRot by="-240000">
                                      <p:cBhvr>
                                        <p:cTn id="25" dur="200" fill="hold">
                                          <p:stCondLst>
                                            <p:cond delay="600"/>
                                          </p:stCondLst>
                                        </p:cTn>
                                        <p:tgtEl>
                                          <p:spTgt spid="26"/>
                                        </p:tgtEl>
                                        <p:attrNameLst>
                                          <p:attrName>r</p:attrName>
                                        </p:attrNameLst>
                                      </p:cBhvr>
                                    </p:animRot>
                                    <p:animRot by="120000">
                                      <p:cBhvr>
                                        <p:cTn id="26" dur="200" fill="hold">
                                          <p:stCondLst>
                                            <p:cond delay="800"/>
                                          </p:stCondLst>
                                        </p:cTn>
                                        <p:tgtEl>
                                          <p:spTgt spid="26"/>
                                        </p:tgtEl>
                                        <p:attrNameLst>
                                          <p:attrName>r</p:attrName>
                                        </p:attrNameLst>
                                      </p:cBhvr>
                                    </p:animRot>
                                  </p:childTnLst>
                                </p:cTn>
                              </p:par>
                              <p:par>
                                <p:cTn id="27" presetID="32" presetClass="emph" presetSubtype="0" repeatCount="indefinite" fill="hold" nodeType="withEffect">
                                  <p:stCondLst>
                                    <p:cond delay="0"/>
                                  </p:stCondLst>
                                  <p:endCondLst>
                                    <p:cond evt="onNext" delay="0">
                                      <p:tgtEl>
                                        <p:sldTgt/>
                                      </p:tgtEl>
                                    </p:cond>
                                  </p:endCondLst>
                                  <p:childTnLst>
                                    <p:animRot by="120000">
                                      <p:cBhvr>
                                        <p:cTn id="28" dur="100" fill="hold">
                                          <p:stCondLst>
                                            <p:cond delay="0"/>
                                          </p:stCondLst>
                                        </p:cTn>
                                        <p:tgtEl>
                                          <p:spTgt spid="28"/>
                                        </p:tgtEl>
                                        <p:attrNameLst>
                                          <p:attrName>r</p:attrName>
                                        </p:attrNameLst>
                                      </p:cBhvr>
                                    </p:animRot>
                                    <p:animRot by="-240000">
                                      <p:cBhvr>
                                        <p:cTn id="29" dur="200" fill="hold">
                                          <p:stCondLst>
                                            <p:cond delay="200"/>
                                          </p:stCondLst>
                                        </p:cTn>
                                        <p:tgtEl>
                                          <p:spTgt spid="28"/>
                                        </p:tgtEl>
                                        <p:attrNameLst>
                                          <p:attrName>r</p:attrName>
                                        </p:attrNameLst>
                                      </p:cBhvr>
                                    </p:animRot>
                                    <p:animRot by="240000">
                                      <p:cBhvr>
                                        <p:cTn id="30" dur="200" fill="hold">
                                          <p:stCondLst>
                                            <p:cond delay="400"/>
                                          </p:stCondLst>
                                        </p:cTn>
                                        <p:tgtEl>
                                          <p:spTgt spid="28"/>
                                        </p:tgtEl>
                                        <p:attrNameLst>
                                          <p:attrName>r</p:attrName>
                                        </p:attrNameLst>
                                      </p:cBhvr>
                                    </p:animRot>
                                    <p:animRot by="-240000">
                                      <p:cBhvr>
                                        <p:cTn id="31" dur="200" fill="hold">
                                          <p:stCondLst>
                                            <p:cond delay="600"/>
                                          </p:stCondLst>
                                        </p:cTn>
                                        <p:tgtEl>
                                          <p:spTgt spid="28"/>
                                        </p:tgtEl>
                                        <p:attrNameLst>
                                          <p:attrName>r</p:attrName>
                                        </p:attrNameLst>
                                      </p:cBhvr>
                                    </p:animRot>
                                    <p:animRot by="120000">
                                      <p:cBhvr>
                                        <p:cTn id="32" dur="200" fill="hold">
                                          <p:stCondLst>
                                            <p:cond delay="800"/>
                                          </p:stCondLst>
                                        </p:cTn>
                                        <p:tgtEl>
                                          <p:spTgt spid="28"/>
                                        </p:tgtEl>
                                        <p:attrNameLst>
                                          <p:attrName>r</p:attrName>
                                        </p:attrNameLst>
                                      </p:cBhvr>
                                    </p:animRot>
                                  </p:childTnLst>
                                </p:cTn>
                              </p:par>
                              <p:par>
                                <p:cTn id="33" presetID="32" presetClass="emph" presetSubtype="0" repeatCount="indefinite" fill="hold" nodeType="withEffect">
                                  <p:stCondLst>
                                    <p:cond delay="0"/>
                                  </p:stCondLst>
                                  <p:endCondLst>
                                    <p:cond evt="onNext" delay="0">
                                      <p:tgtEl>
                                        <p:sldTgt/>
                                      </p:tgtEl>
                                    </p:cond>
                                  </p:endCondLst>
                                  <p:childTnLst>
                                    <p:animRot by="120000">
                                      <p:cBhvr>
                                        <p:cTn id="34" dur="100" fill="hold">
                                          <p:stCondLst>
                                            <p:cond delay="0"/>
                                          </p:stCondLst>
                                        </p:cTn>
                                        <p:tgtEl>
                                          <p:spTgt spid="32"/>
                                        </p:tgtEl>
                                        <p:attrNameLst>
                                          <p:attrName>r</p:attrName>
                                        </p:attrNameLst>
                                      </p:cBhvr>
                                    </p:animRot>
                                    <p:animRot by="-240000">
                                      <p:cBhvr>
                                        <p:cTn id="35" dur="200" fill="hold">
                                          <p:stCondLst>
                                            <p:cond delay="200"/>
                                          </p:stCondLst>
                                        </p:cTn>
                                        <p:tgtEl>
                                          <p:spTgt spid="32"/>
                                        </p:tgtEl>
                                        <p:attrNameLst>
                                          <p:attrName>r</p:attrName>
                                        </p:attrNameLst>
                                      </p:cBhvr>
                                    </p:animRot>
                                    <p:animRot by="240000">
                                      <p:cBhvr>
                                        <p:cTn id="36" dur="200" fill="hold">
                                          <p:stCondLst>
                                            <p:cond delay="400"/>
                                          </p:stCondLst>
                                        </p:cTn>
                                        <p:tgtEl>
                                          <p:spTgt spid="32"/>
                                        </p:tgtEl>
                                        <p:attrNameLst>
                                          <p:attrName>r</p:attrName>
                                        </p:attrNameLst>
                                      </p:cBhvr>
                                    </p:animRot>
                                    <p:animRot by="-240000">
                                      <p:cBhvr>
                                        <p:cTn id="37" dur="200" fill="hold">
                                          <p:stCondLst>
                                            <p:cond delay="600"/>
                                          </p:stCondLst>
                                        </p:cTn>
                                        <p:tgtEl>
                                          <p:spTgt spid="32"/>
                                        </p:tgtEl>
                                        <p:attrNameLst>
                                          <p:attrName>r</p:attrName>
                                        </p:attrNameLst>
                                      </p:cBhvr>
                                    </p:animRot>
                                    <p:animRot by="120000">
                                      <p:cBhvr>
                                        <p:cTn id="38" dur="200" fill="hold">
                                          <p:stCondLst>
                                            <p:cond delay="800"/>
                                          </p:stCondLst>
                                        </p:cTn>
                                        <p:tgtEl>
                                          <p:spTgt spid="32"/>
                                        </p:tgtEl>
                                        <p:attrNameLst>
                                          <p:attrName>r</p:attrName>
                                        </p:attrNameLst>
                                      </p:cBhvr>
                                    </p:animRot>
                                  </p:childTnLst>
                                </p:cTn>
                              </p:par>
                              <p:par>
                                <p:cTn id="39" presetID="32" presetClass="emph" presetSubtype="0" repeatCount="indefinite" fill="hold" nodeType="withEffect">
                                  <p:stCondLst>
                                    <p:cond delay="0"/>
                                  </p:stCondLst>
                                  <p:endCondLst>
                                    <p:cond evt="onNext" delay="0">
                                      <p:tgtEl>
                                        <p:sldTgt/>
                                      </p:tgtEl>
                                    </p:cond>
                                  </p:endCondLst>
                                  <p:childTnLst>
                                    <p:animRot by="120000">
                                      <p:cBhvr>
                                        <p:cTn id="40" dur="100" fill="hold">
                                          <p:stCondLst>
                                            <p:cond delay="0"/>
                                          </p:stCondLst>
                                        </p:cTn>
                                        <p:tgtEl>
                                          <p:spTgt spid="30"/>
                                        </p:tgtEl>
                                        <p:attrNameLst>
                                          <p:attrName>r</p:attrName>
                                        </p:attrNameLst>
                                      </p:cBhvr>
                                    </p:animRot>
                                    <p:animRot by="-240000">
                                      <p:cBhvr>
                                        <p:cTn id="41" dur="200" fill="hold">
                                          <p:stCondLst>
                                            <p:cond delay="200"/>
                                          </p:stCondLst>
                                        </p:cTn>
                                        <p:tgtEl>
                                          <p:spTgt spid="30"/>
                                        </p:tgtEl>
                                        <p:attrNameLst>
                                          <p:attrName>r</p:attrName>
                                        </p:attrNameLst>
                                      </p:cBhvr>
                                    </p:animRot>
                                    <p:animRot by="240000">
                                      <p:cBhvr>
                                        <p:cTn id="42" dur="200" fill="hold">
                                          <p:stCondLst>
                                            <p:cond delay="400"/>
                                          </p:stCondLst>
                                        </p:cTn>
                                        <p:tgtEl>
                                          <p:spTgt spid="30"/>
                                        </p:tgtEl>
                                        <p:attrNameLst>
                                          <p:attrName>r</p:attrName>
                                        </p:attrNameLst>
                                      </p:cBhvr>
                                    </p:animRot>
                                    <p:animRot by="-240000">
                                      <p:cBhvr>
                                        <p:cTn id="43" dur="200" fill="hold">
                                          <p:stCondLst>
                                            <p:cond delay="600"/>
                                          </p:stCondLst>
                                        </p:cTn>
                                        <p:tgtEl>
                                          <p:spTgt spid="30"/>
                                        </p:tgtEl>
                                        <p:attrNameLst>
                                          <p:attrName>r</p:attrName>
                                        </p:attrNameLst>
                                      </p:cBhvr>
                                    </p:animRot>
                                    <p:animRot by="120000">
                                      <p:cBhvr>
                                        <p:cTn id="44" dur="200" fill="hold">
                                          <p:stCondLst>
                                            <p:cond delay="800"/>
                                          </p:stCondLst>
                                        </p:cTn>
                                        <p:tgtEl>
                                          <p:spTgt spid="30"/>
                                        </p:tgtEl>
                                        <p:attrNameLst>
                                          <p:attrName>r</p:attrName>
                                        </p:attrNameLst>
                                      </p:cBhvr>
                                    </p:animRo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448665-30A5-AC89-720B-D0D5C1C2DC9F}"/>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9050" b="48250" l="52800" r="70300">
                        <a14:foregroundMark x1="56200" y1="36900" x2="56200" y2="36900"/>
                        <a14:foregroundMark x1="53700" y1="38350" x2="53700" y2="38350"/>
                        <a14:foregroundMark x1="52800" y1="37950" x2="52800" y2="37950"/>
                      </a14:backgroundRemoval>
                    </a14:imgEffect>
                  </a14:imgLayer>
                </a14:imgProps>
              </a:ext>
              <a:ext uri="{28A0092B-C50C-407E-A947-70E740481C1C}">
                <a14:useLocalDpi xmlns:a14="http://schemas.microsoft.com/office/drawing/2010/main" val="0"/>
              </a:ext>
            </a:extLst>
          </a:blip>
          <a:srcRect l="51778" t="26666" r="27629" b="49334"/>
          <a:stretch/>
        </p:blipFill>
        <p:spPr>
          <a:xfrm rot="464951">
            <a:off x="9683708" y="20129"/>
            <a:ext cx="1572484" cy="1832679"/>
          </a:xfrm>
          <a:prstGeom prst="rect">
            <a:avLst/>
          </a:prstGeom>
        </p:spPr>
      </p:pic>
      <p:pic>
        <p:nvPicPr>
          <p:cNvPr id="4" name="图片 25">
            <a:extLst>
              <a:ext uri="{FF2B5EF4-FFF2-40B4-BE49-F238E27FC236}">
                <a16:creationId xmlns:a16="http://schemas.microsoft.com/office/drawing/2014/main" id="{FCF5D203-A802-A5FB-36DB-ADBB8E72C94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907" t="9654" r="8393" b="15580"/>
          <a:stretch>
            <a:fillRect/>
          </a:stretch>
        </p:blipFill>
        <p:spPr>
          <a:xfrm>
            <a:off x="881257" y="936468"/>
            <a:ext cx="1719606" cy="1633640"/>
          </a:xfrm>
          <a:prstGeom prst="rect">
            <a:avLst/>
          </a:prstGeom>
          <a:effectLst>
            <a:outerShdw blurRad="50800" dist="38100" dir="5400000" algn="t" rotWithShape="0">
              <a:prstClr val="black">
                <a:alpha val="40000"/>
              </a:prstClr>
            </a:outerShdw>
          </a:effectLst>
        </p:spPr>
      </p:pic>
      <p:pic>
        <p:nvPicPr>
          <p:cNvPr id="5" name="Picture 4">
            <a:extLst>
              <a:ext uri="{FF2B5EF4-FFF2-40B4-BE49-F238E27FC236}">
                <a16:creationId xmlns:a16="http://schemas.microsoft.com/office/drawing/2014/main" id="{C011D7F2-8811-F019-CBE6-AB271596019D}"/>
              </a:ext>
            </a:extLst>
          </p:cNvPr>
          <p:cNvPicPr>
            <a:picLocks noChangeAspect="1"/>
          </p:cNvPicPr>
          <p:nvPr/>
        </p:nvPicPr>
        <p:blipFill>
          <a:blip r:embed="rId7"/>
          <a:stretch>
            <a:fillRect/>
          </a:stretch>
        </p:blipFill>
        <p:spPr>
          <a:xfrm>
            <a:off x="1911769" y="1530981"/>
            <a:ext cx="7901101" cy="3023878"/>
          </a:xfrm>
          <a:prstGeom prst="rect">
            <a:avLst/>
          </a:prstGeom>
        </p:spPr>
      </p:pic>
    </p:spTree>
    <p:extLst>
      <p:ext uri="{BB962C8B-B14F-4D97-AF65-F5344CB8AC3E}">
        <p14:creationId xmlns:p14="http://schemas.microsoft.com/office/powerpoint/2010/main" val="367417743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自定义 443">
      <a:dk1>
        <a:srgbClr val="262626"/>
      </a:dk1>
      <a:lt1>
        <a:sysClr val="window" lastClr="FFFFFF"/>
      </a:lt1>
      <a:dk2>
        <a:srgbClr val="FFC000"/>
      </a:dk2>
      <a:lt2>
        <a:srgbClr val="262626"/>
      </a:lt2>
      <a:accent1>
        <a:srgbClr val="FFC000"/>
      </a:accent1>
      <a:accent2>
        <a:srgbClr val="FF8587"/>
      </a:accent2>
      <a:accent3>
        <a:srgbClr val="13CFE3"/>
      </a:accent3>
      <a:accent4>
        <a:srgbClr val="FFC000"/>
      </a:accent4>
      <a:accent5>
        <a:srgbClr val="FF8587"/>
      </a:accent5>
      <a:accent6>
        <a:srgbClr val="13CFE3"/>
      </a:accent6>
      <a:hlink>
        <a:srgbClr val="7ABC32"/>
      </a:hlink>
      <a:folHlink>
        <a:srgbClr val="FF617B"/>
      </a:folHlink>
    </a:clrScheme>
    <a:fontScheme name="Temp">
      <a:majorFont>
        <a:latin typeface="Arial" panose="020F0302020204030204"/>
        <a:ea typeface="张海山锐谐体"/>
        <a:cs typeface=""/>
      </a:majorFont>
      <a:minorFont>
        <a:latin typeface="Arial" panose="020F0502020204030204"/>
        <a:ea typeface="张海山锐谐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a:themeElements>
    <a:clrScheme name="自定义 237">
      <a:dk1>
        <a:srgbClr val="000000"/>
      </a:dk1>
      <a:lt1>
        <a:srgbClr val="FFFFFF"/>
      </a:lt1>
      <a:dk2>
        <a:srgbClr val="768394"/>
      </a:dk2>
      <a:lt2>
        <a:srgbClr val="F0F0F0"/>
      </a:lt2>
      <a:accent1>
        <a:srgbClr val="7EB73C"/>
      </a:accent1>
      <a:accent2>
        <a:srgbClr val="7EB73C"/>
      </a:accent2>
      <a:accent3>
        <a:srgbClr val="7EB73C"/>
      </a:accent3>
      <a:accent4>
        <a:srgbClr val="7EB73C"/>
      </a:accent4>
      <a:accent5>
        <a:srgbClr val="7EB73C"/>
      </a:accent5>
      <a:accent6>
        <a:srgbClr val="7EB73C"/>
      </a:accent6>
      <a:hlink>
        <a:srgbClr val="686355"/>
      </a:hlink>
      <a:folHlink>
        <a:srgbClr val="BFBFBF"/>
      </a:folHlink>
    </a:clrScheme>
    <a:fontScheme name="j0gvy2kl">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0F0F0"/>
        </a:solidFill>
        <a:ln w="76200">
          <a:solidFill>
            <a:srgbClr val="F5B8F6"/>
          </a:solidFill>
          <a:prstDash val="dash"/>
        </a:ln>
      </a:spPr>
      <a:bodyPr rtlCol="0" anchor="ctr"/>
      <a:lstStyle>
        <a:defPPr algn="ctr">
          <a:defRPr/>
        </a:defPPr>
      </a:lstStyle>
      <a:style>
        <a:lnRef idx="2">
          <a:schemeClr val="accent6"/>
        </a:lnRef>
        <a:fillRef idx="1">
          <a:schemeClr val="lt1"/>
        </a:fillRef>
        <a:effectRef idx="0">
          <a:schemeClr val="accent6"/>
        </a:effectRef>
        <a:fontRef idx="minor">
          <a:schemeClr val="dk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TotalTime>
  <Words>961</Words>
  <Application>Microsoft Office PowerPoint</Application>
  <PresentationFormat>Widescreen</PresentationFormat>
  <Paragraphs>87</Paragraphs>
  <Slides>41</Slides>
  <Notes>25</Notes>
  <HiddenSlides>0</HiddenSlides>
  <MMClips>1</MMClips>
  <ScaleCrop>false</ScaleCrop>
  <HeadingPairs>
    <vt:vector size="6" baseType="variant">
      <vt:variant>
        <vt:lpstr>Fonts Used</vt:lpstr>
      </vt:variant>
      <vt:variant>
        <vt:i4>9</vt:i4>
      </vt:variant>
      <vt:variant>
        <vt:lpstr>Theme</vt:lpstr>
      </vt:variant>
      <vt:variant>
        <vt:i4>8</vt:i4>
      </vt:variant>
      <vt:variant>
        <vt:lpstr>Slide Titles</vt:lpstr>
      </vt:variant>
      <vt:variant>
        <vt:i4>41</vt:i4>
      </vt:variant>
    </vt:vector>
  </HeadingPairs>
  <TitlesOfParts>
    <vt:vector size="58" baseType="lpstr">
      <vt:lpstr>Gloria Hallelujah</vt:lpstr>
      <vt:lpstr>Arial</vt:lpstr>
      <vt:lpstr>Calibri</vt:lpstr>
      <vt:lpstr>Calibri Light</vt:lpstr>
      <vt:lpstr>Cambria</vt:lpstr>
      <vt:lpstr>Montserrat</vt:lpstr>
      <vt:lpstr>Montserrat Light</vt:lpstr>
      <vt:lpstr>Times New Roman</vt:lpstr>
      <vt:lpstr>UTM Cookies</vt:lpstr>
      <vt:lpstr>Office 主题</vt:lpstr>
      <vt:lpstr>第一PPT，www.1ppt.com</vt:lpstr>
      <vt:lpstr>2_Office Theme</vt:lpstr>
      <vt:lpstr>3_Office Theme</vt:lpstr>
      <vt:lpstr>1_Office Theme</vt:lpstr>
      <vt:lpstr>4_Office Theme</vt:lpstr>
      <vt:lpstr>5_Office Theme</vt:lpstr>
      <vt:lpstr>Chủ đề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35</cp:revision>
  <dcterms:created xsi:type="dcterms:W3CDTF">2024-01-15T07:24:52Z</dcterms:created>
  <dcterms:modified xsi:type="dcterms:W3CDTF">2024-02-14T09:57:21Z</dcterms:modified>
</cp:coreProperties>
</file>